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ink/ink517.xml" ContentType="application/inkml+xml"/>
  <Override PartName="/ppt/ink/ink518.xml" ContentType="application/inkml+xml"/>
  <Override PartName="/ppt/ink/ink519.xml" ContentType="application/inkml+xml"/>
  <Override PartName="/ppt/ink/ink520.xml" ContentType="application/inkml+xml"/>
  <Override PartName="/ppt/ink/ink521.xml" ContentType="application/inkml+xml"/>
  <Override PartName="/ppt/ink/ink522.xml" ContentType="application/inkml+xml"/>
  <Override PartName="/ppt/ink/ink523.xml" ContentType="application/inkml+xml"/>
  <Override PartName="/ppt/ink/ink524.xml" ContentType="application/inkml+xml"/>
  <Override PartName="/ppt/ink/ink525.xml" ContentType="application/inkml+xml"/>
  <Override PartName="/ppt/ink/ink526.xml" ContentType="application/inkml+xml"/>
  <Override PartName="/ppt/ink/ink527.xml" ContentType="application/inkml+xml"/>
  <Override PartName="/ppt/ink/ink528.xml" ContentType="application/inkml+xml"/>
  <Override PartName="/ppt/ink/ink529.xml" ContentType="application/inkml+xml"/>
  <Override PartName="/ppt/ink/ink530.xml" ContentType="application/inkml+xml"/>
  <Override PartName="/ppt/ink/ink531.xml" ContentType="application/inkml+xml"/>
  <Override PartName="/ppt/ink/ink532.xml" ContentType="application/inkml+xml"/>
  <Override PartName="/ppt/ink/ink533.xml" ContentType="application/inkml+xml"/>
  <Override PartName="/ppt/ink/ink534.xml" ContentType="application/inkml+xml"/>
  <Override PartName="/ppt/ink/ink535.xml" ContentType="application/inkml+xml"/>
  <Override PartName="/ppt/ink/ink536.xml" ContentType="application/inkml+xml"/>
  <Override PartName="/ppt/ink/ink537.xml" ContentType="application/inkml+xml"/>
  <Override PartName="/ppt/ink/ink538.xml" ContentType="application/inkml+xml"/>
  <Override PartName="/ppt/ink/ink539.xml" ContentType="application/inkml+xml"/>
  <Override PartName="/ppt/ink/ink540.xml" ContentType="application/inkml+xml"/>
  <Override PartName="/ppt/ink/ink541.xml" ContentType="application/inkml+xml"/>
  <Override PartName="/ppt/ink/ink542.xml" ContentType="application/inkml+xml"/>
  <Override PartName="/ppt/ink/ink543.xml" ContentType="application/inkml+xml"/>
  <Override PartName="/ppt/ink/ink544.xml" ContentType="application/inkml+xml"/>
  <Override PartName="/ppt/ink/ink545.xml" ContentType="application/inkml+xml"/>
  <Override PartName="/ppt/ink/ink546.xml" ContentType="application/inkml+xml"/>
  <Override PartName="/ppt/ink/ink547.xml" ContentType="application/inkml+xml"/>
  <Override PartName="/ppt/ink/ink548.xml" ContentType="application/inkml+xml"/>
  <Override PartName="/ppt/ink/ink549.xml" ContentType="application/inkml+xml"/>
  <Override PartName="/ppt/ink/ink550.xml" ContentType="application/inkml+xml"/>
  <Override PartName="/ppt/ink/ink551.xml" ContentType="application/inkml+xml"/>
  <Override PartName="/ppt/ink/ink552.xml" ContentType="application/inkml+xml"/>
  <Override PartName="/ppt/ink/ink553.xml" ContentType="application/inkml+xml"/>
  <Override PartName="/ppt/ink/ink554.xml" ContentType="application/inkml+xml"/>
  <Override PartName="/ppt/ink/ink555.xml" ContentType="application/inkml+xml"/>
  <Override PartName="/ppt/ink/ink556.xml" ContentType="application/inkml+xml"/>
  <Override PartName="/ppt/ink/ink557.xml" ContentType="application/inkml+xml"/>
  <Override PartName="/ppt/ink/ink558.xml" ContentType="application/inkml+xml"/>
  <Override PartName="/ppt/ink/ink559.xml" ContentType="application/inkml+xml"/>
  <Override PartName="/ppt/ink/ink560.xml" ContentType="application/inkml+xml"/>
  <Override PartName="/ppt/ink/ink561.xml" ContentType="application/inkml+xml"/>
  <Override PartName="/ppt/ink/ink562.xml" ContentType="application/inkml+xml"/>
  <Override PartName="/ppt/ink/ink563.xml" ContentType="application/inkml+xml"/>
  <Override PartName="/ppt/ink/ink564.xml" ContentType="application/inkml+xml"/>
  <Override PartName="/ppt/ink/ink565.xml" ContentType="application/inkml+xml"/>
  <Override PartName="/ppt/ink/ink566.xml" ContentType="application/inkml+xml"/>
  <Override PartName="/ppt/ink/ink567.xml" ContentType="application/inkml+xml"/>
  <Override PartName="/ppt/ink/ink568.xml" ContentType="application/inkml+xml"/>
  <Override PartName="/ppt/ink/ink569.xml" ContentType="application/inkml+xml"/>
  <Override PartName="/ppt/ink/ink570.xml" ContentType="application/inkml+xml"/>
  <Override PartName="/ppt/ink/ink571.xml" ContentType="application/inkml+xml"/>
  <Override PartName="/ppt/ink/ink572.xml" ContentType="application/inkml+xml"/>
  <Override PartName="/ppt/ink/ink573.xml" ContentType="application/inkml+xml"/>
  <Override PartName="/ppt/ink/ink574.xml" ContentType="application/inkml+xml"/>
  <Override PartName="/ppt/ink/ink575.xml" ContentType="application/inkml+xml"/>
  <Override PartName="/ppt/ink/ink576.xml" ContentType="application/inkml+xml"/>
  <Override PartName="/ppt/ink/ink577.xml" ContentType="application/inkml+xml"/>
  <Override PartName="/ppt/ink/ink578.xml" ContentType="application/inkml+xml"/>
  <Override PartName="/ppt/ink/ink579.xml" ContentType="application/inkml+xml"/>
  <Override PartName="/ppt/ink/ink580.xml" ContentType="application/inkml+xml"/>
  <Override PartName="/ppt/ink/ink581.xml" ContentType="application/inkml+xml"/>
  <Override PartName="/ppt/ink/ink582.xml" ContentType="application/inkml+xml"/>
  <Override PartName="/ppt/ink/ink583.xml" ContentType="application/inkml+xml"/>
  <Override PartName="/ppt/ink/ink584.xml" ContentType="application/inkml+xml"/>
  <Override PartName="/ppt/ink/ink585.xml" ContentType="application/inkml+xml"/>
  <Override PartName="/ppt/ink/ink586.xml" ContentType="application/inkml+xml"/>
  <Override PartName="/ppt/ink/ink587.xml" ContentType="application/inkml+xml"/>
  <Override PartName="/ppt/ink/ink588.xml" ContentType="application/inkml+xml"/>
  <Override PartName="/ppt/ink/ink589.xml" ContentType="application/inkml+xml"/>
  <Override PartName="/ppt/ink/ink590.xml" ContentType="application/inkml+xml"/>
  <Override PartName="/ppt/ink/ink591.xml" ContentType="application/inkml+xml"/>
  <Override PartName="/ppt/ink/ink592.xml" ContentType="application/inkml+xml"/>
  <Override PartName="/ppt/ink/ink593.xml" ContentType="application/inkml+xml"/>
  <Override PartName="/ppt/ink/ink594.xml" ContentType="application/inkml+xml"/>
  <Override PartName="/ppt/ink/ink595.xml" ContentType="application/inkml+xml"/>
  <Override PartName="/ppt/ink/ink596.xml" ContentType="application/inkml+xml"/>
  <Override PartName="/ppt/ink/ink597.xml" ContentType="application/inkml+xml"/>
  <Override PartName="/ppt/ink/ink598.xml" ContentType="application/inkml+xml"/>
  <Override PartName="/ppt/ink/ink599.xml" ContentType="application/inkml+xml"/>
  <Override PartName="/ppt/ink/ink600.xml" ContentType="application/inkml+xml"/>
  <Override PartName="/ppt/ink/ink601.xml" ContentType="application/inkml+xml"/>
  <Override PartName="/ppt/ink/ink602.xml" ContentType="application/inkml+xml"/>
  <Override PartName="/ppt/ink/ink603.xml" ContentType="application/inkml+xml"/>
  <Override PartName="/ppt/ink/ink604.xml" ContentType="application/inkml+xml"/>
  <Override PartName="/ppt/ink/ink605.xml" ContentType="application/inkml+xml"/>
  <Override PartName="/ppt/ink/ink606.xml" ContentType="application/inkml+xml"/>
  <Override PartName="/ppt/ink/ink607.xml" ContentType="application/inkml+xml"/>
  <Override PartName="/ppt/ink/ink608.xml" ContentType="application/inkml+xml"/>
  <Override PartName="/ppt/ink/ink609.xml" ContentType="application/inkml+xml"/>
  <Override PartName="/ppt/ink/ink610.xml" ContentType="application/inkml+xml"/>
  <Override PartName="/ppt/ink/ink611.xml" ContentType="application/inkml+xml"/>
  <Override PartName="/ppt/ink/ink612.xml" ContentType="application/inkml+xml"/>
  <Override PartName="/ppt/ink/ink613.xml" ContentType="application/inkml+xml"/>
  <Override PartName="/ppt/ink/ink614.xml" ContentType="application/inkml+xml"/>
  <Override PartName="/ppt/ink/ink615.xml" ContentType="application/inkml+xml"/>
  <Override PartName="/ppt/ink/ink616.xml" ContentType="application/inkml+xml"/>
  <Override PartName="/ppt/ink/ink617.xml" ContentType="application/inkml+xml"/>
  <Override PartName="/ppt/ink/ink618.xml" ContentType="application/inkml+xml"/>
  <Override PartName="/ppt/ink/ink619.xml" ContentType="application/inkml+xml"/>
  <Override PartName="/ppt/ink/ink620.xml" ContentType="application/inkml+xml"/>
  <Override PartName="/ppt/ink/ink621.xml" ContentType="application/inkml+xml"/>
  <Override PartName="/ppt/ink/ink622.xml" ContentType="application/inkml+xml"/>
  <Override PartName="/ppt/ink/ink623.xml" ContentType="application/inkml+xml"/>
  <Override PartName="/ppt/ink/ink624.xml" ContentType="application/inkml+xml"/>
  <Override PartName="/ppt/ink/ink625.xml" ContentType="application/inkml+xml"/>
  <Override PartName="/ppt/ink/ink626.xml" ContentType="application/inkml+xml"/>
  <Override PartName="/ppt/ink/ink627.xml" ContentType="application/inkml+xml"/>
  <Override PartName="/ppt/ink/ink628.xml" ContentType="application/inkml+xml"/>
  <Override PartName="/ppt/ink/ink629.xml" ContentType="application/inkml+xml"/>
  <Override PartName="/ppt/ink/ink630.xml" ContentType="application/inkml+xml"/>
  <Override PartName="/ppt/ink/ink631.xml" ContentType="application/inkml+xml"/>
  <Override PartName="/ppt/ink/ink632.xml" ContentType="application/inkml+xml"/>
  <Override PartName="/ppt/ink/ink633.xml" ContentType="application/inkml+xml"/>
  <Override PartName="/ppt/ink/ink634.xml" ContentType="application/inkml+xml"/>
  <Override PartName="/ppt/ink/ink635.xml" ContentType="application/inkml+xml"/>
  <Override PartName="/ppt/ink/ink636.xml" ContentType="application/inkml+xml"/>
  <Override PartName="/ppt/ink/ink637.xml" ContentType="application/inkml+xml"/>
  <Override PartName="/ppt/ink/ink638.xml" ContentType="application/inkml+xml"/>
  <Override PartName="/ppt/ink/ink639.xml" ContentType="application/inkml+xml"/>
  <Override PartName="/ppt/ink/ink640.xml" ContentType="application/inkml+xml"/>
  <Override PartName="/ppt/ink/ink641.xml" ContentType="application/inkml+xml"/>
  <Override PartName="/ppt/ink/ink642.xml" ContentType="application/inkml+xml"/>
  <Override PartName="/ppt/ink/ink643.xml" ContentType="application/inkml+xml"/>
  <Override PartName="/ppt/ink/ink644.xml" ContentType="application/inkml+xml"/>
  <Override PartName="/ppt/ink/ink645.xml" ContentType="application/inkml+xml"/>
  <Override PartName="/ppt/ink/ink646.xml" ContentType="application/inkml+xml"/>
  <Override PartName="/ppt/ink/ink647.xml" ContentType="application/inkml+xml"/>
  <Override PartName="/ppt/ink/ink648.xml" ContentType="application/inkml+xml"/>
  <Override PartName="/ppt/ink/ink649.xml" ContentType="application/inkml+xml"/>
  <Override PartName="/ppt/ink/ink650.xml" ContentType="application/inkml+xml"/>
  <Override PartName="/ppt/ink/ink651.xml" ContentType="application/inkml+xml"/>
  <Override PartName="/ppt/ink/ink652.xml" ContentType="application/inkml+xml"/>
  <Override PartName="/ppt/ink/ink653.xml" ContentType="application/inkml+xml"/>
  <Override PartName="/ppt/ink/ink654.xml" ContentType="application/inkml+xml"/>
  <Override PartName="/ppt/ink/ink655.xml" ContentType="application/inkml+xml"/>
  <Override PartName="/ppt/ink/ink656.xml" ContentType="application/inkml+xml"/>
  <Override PartName="/ppt/ink/ink657.xml" ContentType="application/inkml+xml"/>
  <Override PartName="/ppt/ink/ink658.xml" ContentType="application/inkml+xml"/>
  <Override PartName="/ppt/ink/ink659.xml" ContentType="application/inkml+xml"/>
  <Override PartName="/ppt/ink/ink660.xml" ContentType="application/inkml+xml"/>
  <Override PartName="/ppt/ink/ink661.xml" ContentType="application/inkml+xml"/>
  <Override PartName="/ppt/ink/ink662.xml" ContentType="application/inkml+xml"/>
  <Override PartName="/ppt/ink/ink663.xml" ContentType="application/inkml+xml"/>
  <Override PartName="/ppt/ink/ink664.xml" ContentType="application/inkml+xml"/>
  <Override PartName="/ppt/ink/ink665.xml" ContentType="application/inkml+xml"/>
  <Override PartName="/ppt/ink/ink666.xml" ContentType="application/inkml+xml"/>
  <Override PartName="/ppt/ink/ink667.xml" ContentType="application/inkml+xml"/>
  <Override PartName="/ppt/ink/ink668.xml" ContentType="application/inkml+xml"/>
  <Override PartName="/ppt/ink/ink669.xml" ContentType="application/inkml+xml"/>
  <Override PartName="/ppt/ink/ink670.xml" ContentType="application/inkml+xml"/>
  <Override PartName="/ppt/ink/ink671.xml" ContentType="application/inkml+xml"/>
  <Override PartName="/ppt/ink/ink672.xml" ContentType="application/inkml+xml"/>
  <Override PartName="/ppt/ink/ink673.xml" ContentType="application/inkml+xml"/>
  <Override PartName="/ppt/ink/ink674.xml" ContentType="application/inkml+xml"/>
  <Override PartName="/ppt/ink/ink675.xml" ContentType="application/inkml+xml"/>
  <Override PartName="/ppt/ink/ink676.xml" ContentType="application/inkml+xml"/>
  <Override PartName="/ppt/ink/ink677.xml" ContentType="application/inkml+xml"/>
  <Override PartName="/ppt/ink/ink678.xml" ContentType="application/inkml+xml"/>
  <Override PartName="/ppt/ink/ink679.xml" ContentType="application/inkml+xml"/>
  <Override PartName="/ppt/ink/ink680.xml" ContentType="application/inkml+xml"/>
  <Override PartName="/ppt/ink/ink681.xml" ContentType="application/inkml+xml"/>
  <Override PartName="/ppt/ink/ink682.xml" ContentType="application/inkml+xml"/>
  <Override PartName="/ppt/ink/ink683.xml" ContentType="application/inkml+xml"/>
  <Override PartName="/ppt/ink/ink684.xml" ContentType="application/inkml+xml"/>
  <Override PartName="/ppt/ink/ink685.xml" ContentType="application/inkml+xml"/>
  <Override PartName="/ppt/ink/ink686.xml" ContentType="application/inkml+xml"/>
  <Override PartName="/ppt/ink/ink687.xml" ContentType="application/inkml+xml"/>
  <Override PartName="/ppt/ink/ink688.xml" ContentType="application/inkml+xml"/>
  <Override PartName="/ppt/ink/ink689.xml" ContentType="application/inkml+xml"/>
  <Override PartName="/ppt/ink/ink690.xml" ContentType="application/inkml+xml"/>
  <Override PartName="/ppt/ink/ink691.xml" ContentType="application/inkml+xml"/>
  <Override PartName="/ppt/ink/ink692.xml" ContentType="application/inkml+xml"/>
  <Override PartName="/ppt/ink/ink693.xml" ContentType="application/inkml+xml"/>
  <Override PartName="/ppt/ink/ink694.xml" ContentType="application/inkml+xml"/>
  <Override PartName="/ppt/ink/ink695.xml" ContentType="application/inkml+xml"/>
  <Override PartName="/ppt/ink/ink696.xml" ContentType="application/inkml+xml"/>
  <Override PartName="/ppt/ink/ink697.xml" ContentType="application/inkml+xml"/>
  <Override PartName="/ppt/ink/ink698.xml" ContentType="application/inkml+xml"/>
  <Override PartName="/ppt/ink/ink699.xml" ContentType="application/inkml+xml"/>
  <Override PartName="/ppt/ink/ink700.xml" ContentType="application/inkml+xml"/>
  <Override PartName="/ppt/ink/ink701.xml" ContentType="application/inkml+xml"/>
  <Override PartName="/ppt/ink/ink702.xml" ContentType="application/inkml+xml"/>
  <Override PartName="/ppt/ink/ink703.xml" ContentType="application/inkml+xml"/>
  <Override PartName="/ppt/ink/ink704.xml" ContentType="application/inkml+xml"/>
  <Override PartName="/ppt/ink/ink705.xml" ContentType="application/inkml+xml"/>
  <Override PartName="/ppt/ink/ink706.xml" ContentType="application/inkml+xml"/>
  <Override PartName="/ppt/ink/ink707.xml" ContentType="application/inkml+xml"/>
  <Override PartName="/ppt/ink/ink708.xml" ContentType="application/inkml+xml"/>
  <Override PartName="/ppt/ink/ink709.xml" ContentType="application/inkml+xml"/>
  <Override PartName="/ppt/ink/ink710.xml" ContentType="application/inkml+xml"/>
  <Override PartName="/ppt/ink/ink711.xml" ContentType="application/inkml+xml"/>
  <Override PartName="/ppt/ink/ink712.xml" ContentType="application/inkml+xml"/>
  <Override PartName="/ppt/ink/ink713.xml" ContentType="application/inkml+xml"/>
  <Override PartName="/ppt/ink/ink714.xml" ContentType="application/inkml+xml"/>
  <Override PartName="/ppt/ink/ink715.xml" ContentType="application/inkml+xml"/>
  <Override PartName="/ppt/ink/ink716.xml" ContentType="application/inkml+xml"/>
  <Override PartName="/ppt/ink/ink717.xml" ContentType="application/inkml+xml"/>
  <Override PartName="/ppt/ink/ink718.xml" ContentType="application/inkml+xml"/>
  <Override PartName="/ppt/ink/ink719.xml" ContentType="application/inkml+xml"/>
  <Override PartName="/ppt/ink/ink720.xml" ContentType="application/inkml+xml"/>
  <Override PartName="/ppt/ink/ink721.xml" ContentType="application/inkml+xml"/>
  <Override PartName="/ppt/ink/ink722.xml" ContentType="application/inkml+xml"/>
  <Override PartName="/ppt/ink/ink723.xml" ContentType="application/inkml+xml"/>
  <Override PartName="/ppt/ink/ink724.xml" ContentType="application/inkml+xml"/>
  <Override PartName="/ppt/ink/ink725.xml" ContentType="application/inkml+xml"/>
  <Override PartName="/ppt/ink/ink726.xml" ContentType="application/inkml+xml"/>
  <Override PartName="/ppt/ink/ink727.xml" ContentType="application/inkml+xml"/>
  <Override PartName="/ppt/ink/ink728.xml" ContentType="application/inkml+xml"/>
  <Override PartName="/ppt/ink/ink729.xml" ContentType="application/inkml+xml"/>
  <Override PartName="/ppt/ink/ink730.xml" ContentType="application/inkml+xml"/>
  <Override PartName="/ppt/ink/ink731.xml" ContentType="application/inkml+xml"/>
  <Override PartName="/ppt/ink/ink732.xml" ContentType="application/inkml+xml"/>
  <Override PartName="/ppt/ink/ink733.xml" ContentType="application/inkml+xml"/>
  <Override PartName="/ppt/ink/ink734.xml" ContentType="application/inkml+xml"/>
  <Override PartName="/ppt/ink/ink735.xml" ContentType="application/inkml+xml"/>
  <Override PartName="/ppt/ink/ink736.xml" ContentType="application/inkml+xml"/>
  <Override PartName="/ppt/ink/ink737.xml" ContentType="application/inkml+xml"/>
  <Override PartName="/ppt/ink/ink738.xml" ContentType="application/inkml+xml"/>
  <Override PartName="/ppt/ink/ink739.xml" ContentType="application/inkml+xml"/>
  <Override PartName="/ppt/ink/ink740.xml" ContentType="application/inkml+xml"/>
  <Override PartName="/ppt/ink/ink741.xml" ContentType="application/inkml+xml"/>
  <Override PartName="/ppt/ink/ink742.xml" ContentType="application/inkml+xml"/>
  <Override PartName="/ppt/ink/ink743.xml" ContentType="application/inkml+xml"/>
  <Override PartName="/ppt/ink/ink744.xml" ContentType="application/inkml+xml"/>
  <Override PartName="/ppt/ink/ink745.xml" ContentType="application/inkml+xml"/>
  <Override PartName="/ppt/ink/ink746.xml" ContentType="application/inkml+xml"/>
  <Override PartName="/ppt/ink/ink747.xml" ContentType="application/inkml+xml"/>
  <Override PartName="/ppt/ink/ink748.xml" ContentType="application/inkml+xml"/>
  <Override PartName="/ppt/ink/ink749.xml" ContentType="application/inkml+xml"/>
  <Override PartName="/ppt/ink/ink750.xml" ContentType="application/inkml+xml"/>
  <Override PartName="/ppt/ink/ink751.xml" ContentType="application/inkml+xml"/>
  <Override PartName="/ppt/ink/ink752.xml" ContentType="application/inkml+xml"/>
  <Override PartName="/ppt/ink/ink753.xml" ContentType="application/inkml+xml"/>
  <Override PartName="/ppt/ink/ink754.xml" ContentType="application/inkml+xml"/>
  <Override PartName="/ppt/ink/ink755.xml" ContentType="application/inkml+xml"/>
  <Override PartName="/ppt/ink/ink756.xml" ContentType="application/inkml+xml"/>
  <Override PartName="/ppt/ink/ink757.xml" ContentType="application/inkml+xml"/>
  <Override PartName="/ppt/ink/ink758.xml" ContentType="application/inkml+xml"/>
  <Override PartName="/ppt/ink/ink759.xml" ContentType="application/inkml+xml"/>
  <Override PartName="/ppt/ink/ink760.xml" ContentType="application/inkml+xml"/>
  <Override PartName="/ppt/ink/ink761.xml" ContentType="application/inkml+xml"/>
  <Override PartName="/ppt/ink/ink762.xml" ContentType="application/inkml+xml"/>
  <Override PartName="/ppt/ink/ink763.xml" ContentType="application/inkml+xml"/>
  <Override PartName="/ppt/ink/ink764.xml" ContentType="application/inkml+xml"/>
  <Override PartName="/ppt/ink/ink765.xml" ContentType="application/inkml+xml"/>
  <Override PartName="/ppt/ink/ink766.xml" ContentType="application/inkml+xml"/>
  <Override PartName="/ppt/ink/ink767.xml" ContentType="application/inkml+xml"/>
  <Override PartName="/ppt/ink/ink768.xml" ContentType="application/inkml+xml"/>
  <Override PartName="/ppt/ink/ink769.xml" ContentType="application/inkml+xml"/>
  <Override PartName="/ppt/ink/ink770.xml" ContentType="application/inkml+xml"/>
  <Override PartName="/ppt/ink/ink771.xml" ContentType="application/inkml+xml"/>
  <Override PartName="/ppt/ink/ink772.xml" ContentType="application/inkml+xml"/>
  <Override PartName="/ppt/ink/ink773.xml" ContentType="application/inkml+xml"/>
  <Override PartName="/ppt/ink/ink774.xml" ContentType="application/inkml+xml"/>
  <Override PartName="/ppt/ink/ink775.xml" ContentType="application/inkml+xml"/>
  <Override PartName="/ppt/ink/ink776.xml" ContentType="application/inkml+xml"/>
  <Override PartName="/ppt/ink/ink777.xml" ContentType="application/inkml+xml"/>
  <Override PartName="/ppt/ink/ink778.xml" ContentType="application/inkml+xml"/>
  <Override PartName="/ppt/ink/ink779.xml" ContentType="application/inkml+xml"/>
  <Override PartName="/ppt/ink/ink780.xml" ContentType="application/inkml+xml"/>
  <Override PartName="/ppt/ink/ink781.xml" ContentType="application/inkml+xml"/>
  <Override PartName="/ppt/ink/ink782.xml" ContentType="application/inkml+xml"/>
  <Override PartName="/ppt/ink/ink783.xml" ContentType="application/inkml+xml"/>
  <Override PartName="/ppt/ink/ink784.xml" ContentType="application/inkml+xml"/>
  <Override PartName="/ppt/ink/ink785.xml" ContentType="application/inkml+xml"/>
  <Override PartName="/ppt/ink/ink786.xml" ContentType="application/inkml+xml"/>
  <Override PartName="/ppt/ink/ink787.xml" ContentType="application/inkml+xml"/>
  <Override PartName="/ppt/ink/ink788.xml" ContentType="application/inkml+xml"/>
  <Override PartName="/ppt/ink/ink789.xml" ContentType="application/inkml+xml"/>
  <Override PartName="/ppt/ink/ink790.xml" ContentType="application/inkml+xml"/>
  <Override PartName="/ppt/ink/ink791.xml" ContentType="application/inkml+xml"/>
  <Override PartName="/ppt/ink/ink792.xml" ContentType="application/inkml+xml"/>
  <Override PartName="/ppt/ink/ink793.xml" ContentType="application/inkml+xml"/>
  <Override PartName="/ppt/ink/ink794.xml" ContentType="application/inkml+xml"/>
  <Override PartName="/ppt/ink/ink795.xml" ContentType="application/inkml+xml"/>
  <Override PartName="/ppt/ink/ink796.xml" ContentType="application/inkml+xml"/>
  <Override PartName="/ppt/ink/ink797.xml" ContentType="application/inkml+xml"/>
  <Override PartName="/ppt/ink/ink798.xml" ContentType="application/inkml+xml"/>
  <Override PartName="/ppt/ink/ink799.xml" ContentType="application/inkml+xml"/>
  <Override PartName="/ppt/ink/ink800.xml" ContentType="application/inkml+xml"/>
  <Override PartName="/ppt/ink/ink801.xml" ContentType="application/inkml+xml"/>
  <Override PartName="/ppt/ink/ink802.xml" ContentType="application/inkml+xml"/>
  <Override PartName="/ppt/ink/ink803.xml" ContentType="application/inkml+xml"/>
  <Override PartName="/ppt/ink/ink804.xml" ContentType="application/inkml+xml"/>
  <Override PartName="/ppt/ink/ink805.xml" ContentType="application/inkml+xml"/>
  <Override PartName="/ppt/ink/ink806.xml" ContentType="application/inkml+xml"/>
  <Override PartName="/ppt/ink/ink807.xml" ContentType="application/inkml+xml"/>
  <Override PartName="/ppt/ink/ink808.xml" ContentType="application/inkml+xml"/>
  <Override PartName="/ppt/ink/ink809.xml" ContentType="application/inkml+xml"/>
  <Override PartName="/ppt/ink/ink810.xml" ContentType="application/inkml+xml"/>
  <Override PartName="/ppt/ink/ink811.xml" ContentType="application/inkml+xml"/>
  <Override PartName="/ppt/ink/ink812.xml" ContentType="application/inkml+xml"/>
  <Override PartName="/ppt/ink/ink813.xml" ContentType="application/inkml+xml"/>
  <Override PartName="/ppt/ink/ink814.xml" ContentType="application/inkml+xml"/>
  <Override PartName="/ppt/ink/ink815.xml" ContentType="application/inkml+xml"/>
  <Override PartName="/ppt/ink/ink816.xml" ContentType="application/inkml+xml"/>
  <Override PartName="/ppt/ink/ink817.xml" ContentType="application/inkml+xml"/>
  <Override PartName="/ppt/ink/ink818.xml" ContentType="application/inkml+xml"/>
  <Override PartName="/ppt/ink/ink819.xml" ContentType="application/inkml+xml"/>
  <Override PartName="/ppt/ink/ink820.xml" ContentType="application/inkml+xml"/>
  <Override PartName="/ppt/ink/ink821.xml" ContentType="application/inkml+xml"/>
  <Override PartName="/ppt/ink/ink822.xml" ContentType="application/inkml+xml"/>
  <Override PartName="/ppt/ink/ink823.xml" ContentType="application/inkml+xml"/>
  <Override PartName="/ppt/ink/ink824.xml" ContentType="application/inkml+xml"/>
  <Override PartName="/ppt/ink/ink825.xml" ContentType="application/inkml+xml"/>
  <Override PartName="/ppt/ink/ink826.xml" ContentType="application/inkml+xml"/>
  <Override PartName="/ppt/ink/ink827.xml" ContentType="application/inkml+xml"/>
  <Override PartName="/ppt/ink/ink828.xml" ContentType="application/inkml+xml"/>
  <Override PartName="/ppt/ink/ink829.xml" ContentType="application/inkml+xml"/>
  <Override PartName="/ppt/ink/ink830.xml" ContentType="application/inkml+xml"/>
  <Override PartName="/ppt/ink/ink831.xml" ContentType="application/inkml+xml"/>
  <Override PartName="/ppt/ink/ink832.xml" ContentType="application/inkml+xml"/>
  <Override PartName="/ppt/ink/ink833.xml" ContentType="application/inkml+xml"/>
  <Override PartName="/ppt/ink/ink834.xml" ContentType="application/inkml+xml"/>
  <Override PartName="/ppt/ink/ink835.xml" ContentType="application/inkml+xml"/>
  <Override PartName="/ppt/ink/ink836.xml" ContentType="application/inkml+xml"/>
  <Override PartName="/ppt/ink/ink837.xml" ContentType="application/inkml+xml"/>
  <Override PartName="/ppt/ink/ink838.xml" ContentType="application/inkml+xml"/>
  <Override PartName="/ppt/ink/ink839.xml" ContentType="application/inkml+xml"/>
  <Override PartName="/ppt/ink/ink840.xml" ContentType="application/inkml+xml"/>
  <Override PartName="/ppt/ink/ink841.xml" ContentType="application/inkml+xml"/>
  <Override PartName="/ppt/ink/ink842.xml" ContentType="application/inkml+xml"/>
  <Override PartName="/ppt/ink/ink843.xml" ContentType="application/inkml+xml"/>
  <Override PartName="/ppt/ink/ink844.xml" ContentType="application/inkml+xml"/>
  <Override PartName="/ppt/ink/ink845.xml" ContentType="application/inkml+xml"/>
  <Override PartName="/ppt/ink/ink846.xml" ContentType="application/inkml+xml"/>
  <Override PartName="/ppt/ink/ink847.xml" ContentType="application/inkml+xml"/>
  <Override PartName="/ppt/ink/ink848.xml" ContentType="application/inkml+xml"/>
  <Override PartName="/ppt/ink/ink849.xml" ContentType="application/inkml+xml"/>
  <Override PartName="/ppt/ink/ink850.xml" ContentType="application/inkml+xml"/>
  <Override PartName="/ppt/ink/ink851.xml" ContentType="application/inkml+xml"/>
  <Override PartName="/ppt/ink/ink852.xml" ContentType="application/inkml+xml"/>
  <Override PartName="/ppt/ink/ink853.xml" ContentType="application/inkml+xml"/>
  <Override PartName="/ppt/ink/ink854.xml" ContentType="application/inkml+xml"/>
  <Override PartName="/ppt/ink/ink855.xml" ContentType="application/inkml+xml"/>
  <Override PartName="/ppt/ink/ink856.xml" ContentType="application/inkml+xml"/>
  <Override PartName="/ppt/ink/ink857.xml" ContentType="application/inkml+xml"/>
  <Override PartName="/ppt/ink/ink858.xml" ContentType="application/inkml+xml"/>
  <Override PartName="/ppt/ink/ink859.xml" ContentType="application/inkml+xml"/>
  <Override PartName="/ppt/ink/ink860.xml" ContentType="application/inkml+xml"/>
  <Override PartName="/ppt/ink/ink861.xml" ContentType="application/inkml+xml"/>
  <Override PartName="/ppt/ink/ink862.xml" ContentType="application/inkml+xml"/>
  <Override PartName="/ppt/ink/ink863.xml" ContentType="application/inkml+xml"/>
  <Override PartName="/ppt/ink/ink864.xml" ContentType="application/inkml+xml"/>
  <Override PartName="/ppt/ink/ink865.xml" ContentType="application/inkml+xml"/>
  <Override PartName="/ppt/ink/ink866.xml" ContentType="application/inkml+xml"/>
  <Override PartName="/ppt/ink/ink867.xml" ContentType="application/inkml+xml"/>
  <Override PartName="/ppt/ink/ink868.xml" ContentType="application/inkml+xml"/>
  <Override PartName="/ppt/ink/ink869.xml" ContentType="application/inkml+xml"/>
  <Override PartName="/ppt/ink/ink870.xml" ContentType="application/inkml+xml"/>
  <Override PartName="/ppt/ink/ink871.xml" ContentType="application/inkml+xml"/>
  <Override PartName="/ppt/ink/ink872.xml" ContentType="application/inkml+xml"/>
  <Override PartName="/ppt/ink/ink873.xml" ContentType="application/inkml+xml"/>
  <Override PartName="/ppt/ink/ink874.xml" ContentType="application/inkml+xml"/>
  <Override PartName="/ppt/ink/ink875.xml" ContentType="application/inkml+xml"/>
  <Override PartName="/ppt/ink/ink876.xml" ContentType="application/inkml+xml"/>
  <Override PartName="/ppt/ink/ink877.xml" ContentType="application/inkml+xml"/>
  <Override PartName="/ppt/ink/ink878.xml" ContentType="application/inkml+xml"/>
  <Override PartName="/ppt/ink/ink879.xml" ContentType="application/inkml+xml"/>
  <Override PartName="/ppt/ink/ink880.xml" ContentType="application/inkml+xml"/>
  <Override PartName="/ppt/ink/ink881.xml" ContentType="application/inkml+xml"/>
  <Override PartName="/ppt/ink/ink882.xml" ContentType="application/inkml+xml"/>
  <Override PartName="/ppt/ink/ink883.xml" ContentType="application/inkml+xml"/>
  <Override PartName="/ppt/ink/ink884.xml" ContentType="application/inkml+xml"/>
  <Override PartName="/ppt/ink/ink885.xml" ContentType="application/inkml+xml"/>
  <Override PartName="/ppt/ink/ink886.xml" ContentType="application/inkml+xml"/>
  <Override PartName="/ppt/ink/ink887.xml" ContentType="application/inkml+xml"/>
  <Override PartName="/ppt/ink/ink888.xml" ContentType="application/inkml+xml"/>
  <Override PartName="/ppt/ink/ink889.xml" ContentType="application/inkml+xml"/>
  <Override PartName="/ppt/ink/ink890.xml" ContentType="application/inkml+xml"/>
  <Override PartName="/ppt/ink/ink891.xml" ContentType="application/inkml+xml"/>
  <Override PartName="/ppt/ink/ink892.xml" ContentType="application/inkml+xml"/>
  <Override PartName="/ppt/ink/ink893.xml" ContentType="application/inkml+xml"/>
  <Override PartName="/ppt/ink/ink894.xml" ContentType="application/inkml+xml"/>
  <Override PartName="/ppt/ink/ink895.xml" ContentType="application/inkml+xml"/>
  <Override PartName="/ppt/ink/ink896.xml" ContentType="application/inkml+xml"/>
  <Override PartName="/ppt/ink/ink897.xml" ContentType="application/inkml+xml"/>
  <Override PartName="/ppt/ink/ink898.xml" ContentType="application/inkml+xml"/>
  <Override PartName="/ppt/ink/ink899.xml" ContentType="application/inkml+xml"/>
  <Override PartName="/ppt/ink/ink900.xml" ContentType="application/inkml+xml"/>
  <Override PartName="/ppt/ink/ink901.xml" ContentType="application/inkml+xml"/>
  <Override PartName="/ppt/ink/ink902.xml" ContentType="application/inkml+xml"/>
  <Override PartName="/ppt/ink/ink903.xml" ContentType="application/inkml+xml"/>
  <Override PartName="/ppt/ink/ink904.xml" ContentType="application/inkml+xml"/>
  <Override PartName="/ppt/ink/ink905.xml" ContentType="application/inkml+xml"/>
  <Override PartName="/ppt/ink/ink906.xml" ContentType="application/inkml+xml"/>
  <Override PartName="/ppt/ink/ink907.xml" ContentType="application/inkml+xml"/>
  <Override PartName="/ppt/ink/ink908.xml" ContentType="application/inkml+xml"/>
  <Override PartName="/ppt/ink/ink909.xml" ContentType="application/inkml+xml"/>
  <Override PartName="/ppt/ink/ink910.xml" ContentType="application/inkml+xml"/>
  <Override PartName="/ppt/ink/ink911.xml" ContentType="application/inkml+xml"/>
  <Override PartName="/ppt/ink/ink912.xml" ContentType="application/inkml+xml"/>
  <Override PartName="/ppt/ink/ink913.xml" ContentType="application/inkml+xml"/>
  <Override PartName="/ppt/ink/ink914.xml" ContentType="application/inkml+xml"/>
  <Override PartName="/ppt/ink/ink915.xml" ContentType="application/inkml+xml"/>
  <Override PartName="/ppt/ink/ink916.xml" ContentType="application/inkml+xml"/>
  <Override PartName="/ppt/ink/ink917.xml" ContentType="application/inkml+xml"/>
  <Override PartName="/ppt/ink/ink918.xml" ContentType="application/inkml+xml"/>
  <Override PartName="/ppt/ink/ink919.xml" ContentType="application/inkml+xml"/>
  <Override PartName="/ppt/ink/ink920.xml" ContentType="application/inkml+xml"/>
  <Override PartName="/ppt/ink/ink921.xml" ContentType="application/inkml+xml"/>
  <Override PartName="/ppt/ink/ink922.xml" ContentType="application/inkml+xml"/>
  <Override PartName="/ppt/ink/ink923.xml" ContentType="application/inkml+xml"/>
  <Override PartName="/ppt/ink/ink924.xml" ContentType="application/inkml+xml"/>
  <Override PartName="/ppt/ink/ink925.xml" ContentType="application/inkml+xml"/>
  <Override PartName="/ppt/ink/ink926.xml" ContentType="application/inkml+xml"/>
  <Override PartName="/ppt/ink/ink927.xml" ContentType="application/inkml+xml"/>
  <Override PartName="/ppt/ink/ink928.xml" ContentType="application/inkml+xml"/>
  <Override PartName="/ppt/ink/ink929.xml" ContentType="application/inkml+xml"/>
  <Override PartName="/ppt/ink/ink930.xml" ContentType="application/inkml+xml"/>
  <Override PartName="/ppt/ink/ink931.xml" ContentType="application/inkml+xml"/>
  <Override PartName="/ppt/ink/ink932.xml" ContentType="application/inkml+xml"/>
  <Override PartName="/ppt/ink/ink933.xml" ContentType="application/inkml+xml"/>
  <Override PartName="/ppt/ink/ink934.xml" ContentType="application/inkml+xml"/>
  <Override PartName="/ppt/ink/ink935.xml" ContentType="application/inkml+xml"/>
  <Override PartName="/ppt/ink/ink936.xml" ContentType="application/inkml+xml"/>
  <Override PartName="/ppt/ink/ink937.xml" ContentType="application/inkml+xml"/>
  <Override PartName="/ppt/ink/ink938.xml" ContentType="application/inkml+xml"/>
  <Override PartName="/ppt/ink/ink939.xml" ContentType="application/inkml+xml"/>
  <Override PartName="/ppt/ink/ink940.xml" ContentType="application/inkml+xml"/>
  <Override PartName="/ppt/ink/ink941.xml" ContentType="application/inkml+xml"/>
  <Override PartName="/ppt/ink/ink942.xml" ContentType="application/inkml+xml"/>
  <Override PartName="/ppt/ink/ink943.xml" ContentType="application/inkml+xml"/>
  <Override PartName="/ppt/ink/ink944.xml" ContentType="application/inkml+xml"/>
  <Override PartName="/ppt/ink/ink945.xml" ContentType="application/inkml+xml"/>
  <Override PartName="/ppt/ink/ink946.xml" ContentType="application/inkml+xml"/>
  <Override PartName="/ppt/ink/ink947.xml" ContentType="application/inkml+xml"/>
  <Override PartName="/ppt/ink/ink948.xml" ContentType="application/inkml+xml"/>
  <Override PartName="/ppt/ink/ink949.xml" ContentType="application/inkml+xml"/>
  <Override PartName="/ppt/ink/ink950.xml" ContentType="application/inkml+xml"/>
  <Override PartName="/ppt/ink/ink951.xml" ContentType="application/inkml+xml"/>
  <Override PartName="/ppt/ink/ink952.xml" ContentType="application/inkml+xml"/>
  <Override PartName="/ppt/ink/ink953.xml" ContentType="application/inkml+xml"/>
  <Override PartName="/ppt/ink/ink954.xml" ContentType="application/inkml+xml"/>
  <Override PartName="/ppt/ink/ink955.xml" ContentType="application/inkml+xml"/>
  <Override PartName="/ppt/ink/ink956.xml" ContentType="application/inkml+xml"/>
  <Override PartName="/ppt/ink/ink957.xml" ContentType="application/inkml+xml"/>
  <Override PartName="/ppt/ink/ink958.xml" ContentType="application/inkml+xml"/>
  <Override PartName="/ppt/ink/ink959.xml" ContentType="application/inkml+xml"/>
  <Override PartName="/ppt/ink/ink960.xml" ContentType="application/inkml+xml"/>
  <Override PartName="/ppt/ink/ink961.xml" ContentType="application/inkml+xml"/>
  <Override PartName="/ppt/ink/ink962.xml" ContentType="application/inkml+xml"/>
  <Override PartName="/ppt/ink/ink963.xml" ContentType="application/inkml+xml"/>
  <Override PartName="/ppt/ink/ink964.xml" ContentType="application/inkml+xml"/>
  <Override PartName="/ppt/ink/ink965.xml" ContentType="application/inkml+xml"/>
  <Override PartName="/ppt/ink/ink966.xml" ContentType="application/inkml+xml"/>
  <Override PartName="/ppt/ink/ink967.xml" ContentType="application/inkml+xml"/>
  <Override PartName="/ppt/ink/ink968.xml" ContentType="application/inkml+xml"/>
  <Override PartName="/ppt/ink/ink969.xml" ContentType="application/inkml+xml"/>
  <Override PartName="/ppt/ink/ink970.xml" ContentType="application/inkml+xml"/>
  <Override PartName="/ppt/ink/ink971.xml" ContentType="application/inkml+xml"/>
  <Override PartName="/ppt/ink/ink972.xml" ContentType="application/inkml+xml"/>
  <Override PartName="/ppt/ink/ink973.xml" ContentType="application/inkml+xml"/>
  <Override PartName="/ppt/ink/ink974.xml" ContentType="application/inkml+xml"/>
  <Override PartName="/ppt/ink/ink975.xml" ContentType="application/inkml+xml"/>
  <Override PartName="/ppt/ink/ink976.xml" ContentType="application/inkml+xml"/>
  <Override PartName="/ppt/ink/ink977.xml" ContentType="application/inkml+xml"/>
  <Override PartName="/ppt/ink/ink978.xml" ContentType="application/inkml+xml"/>
  <Override PartName="/ppt/ink/ink979.xml" ContentType="application/inkml+xml"/>
  <Override PartName="/ppt/ink/ink980.xml" ContentType="application/inkml+xml"/>
  <Override PartName="/ppt/ink/ink981.xml" ContentType="application/inkml+xml"/>
  <Override PartName="/ppt/ink/ink982.xml" ContentType="application/inkml+xml"/>
  <Override PartName="/ppt/ink/ink983.xml" ContentType="application/inkml+xml"/>
  <Override PartName="/ppt/ink/ink984.xml" ContentType="application/inkml+xml"/>
  <Override PartName="/ppt/ink/ink985.xml" ContentType="application/inkml+xml"/>
  <Override PartName="/ppt/ink/ink986.xml" ContentType="application/inkml+xml"/>
  <Override PartName="/ppt/ink/ink987.xml" ContentType="application/inkml+xml"/>
  <Override PartName="/ppt/ink/ink988.xml" ContentType="application/inkml+xml"/>
  <Override PartName="/ppt/ink/ink989.xml" ContentType="application/inkml+xml"/>
  <Override PartName="/ppt/ink/ink990.xml" ContentType="application/inkml+xml"/>
  <Override PartName="/ppt/ink/ink991.xml" ContentType="application/inkml+xml"/>
  <Override PartName="/ppt/ink/ink992.xml" ContentType="application/inkml+xml"/>
  <Override PartName="/ppt/ink/ink993.xml" ContentType="application/inkml+xml"/>
  <Override PartName="/ppt/ink/ink994.xml" ContentType="application/inkml+xml"/>
  <Override PartName="/ppt/ink/ink995.xml" ContentType="application/inkml+xml"/>
  <Override PartName="/ppt/ink/ink996.xml" ContentType="application/inkml+xml"/>
  <Override PartName="/ppt/ink/ink997.xml" ContentType="application/inkml+xml"/>
  <Override PartName="/ppt/ink/ink998.xml" ContentType="application/inkml+xml"/>
  <Override PartName="/ppt/ink/ink999.xml" ContentType="application/inkml+xml"/>
  <Override PartName="/ppt/ink/ink1000.xml" ContentType="application/inkml+xml"/>
  <Override PartName="/ppt/ink/ink1001.xml" ContentType="application/inkml+xml"/>
  <Override PartName="/ppt/ink/ink1002.xml" ContentType="application/inkml+xml"/>
  <Override PartName="/ppt/ink/ink1003.xml" ContentType="application/inkml+xml"/>
  <Override PartName="/ppt/ink/ink1004.xml" ContentType="application/inkml+xml"/>
  <Override PartName="/ppt/ink/ink1005.xml" ContentType="application/inkml+xml"/>
  <Override PartName="/ppt/ink/ink1006.xml" ContentType="application/inkml+xml"/>
  <Override PartName="/ppt/ink/ink1007.xml" ContentType="application/inkml+xml"/>
  <Override PartName="/ppt/ink/ink1008.xml" ContentType="application/inkml+xml"/>
  <Override PartName="/ppt/ink/ink1009.xml" ContentType="application/inkml+xml"/>
  <Override PartName="/ppt/ink/ink1010.xml" ContentType="application/inkml+xml"/>
  <Override PartName="/ppt/ink/ink1011.xml" ContentType="application/inkml+xml"/>
  <Override PartName="/ppt/ink/ink1012.xml" ContentType="application/inkml+xml"/>
  <Override PartName="/ppt/ink/ink1013.xml" ContentType="application/inkml+xml"/>
  <Override PartName="/ppt/ink/ink1014.xml" ContentType="application/inkml+xml"/>
  <Override PartName="/ppt/ink/ink1015.xml" ContentType="application/inkml+xml"/>
  <Override PartName="/ppt/ink/ink1016.xml" ContentType="application/inkml+xml"/>
  <Override PartName="/ppt/ink/ink1017.xml" ContentType="application/inkml+xml"/>
  <Override PartName="/ppt/ink/ink1018.xml" ContentType="application/inkml+xml"/>
  <Override PartName="/ppt/ink/ink1019.xml" ContentType="application/inkml+xml"/>
  <Override PartName="/ppt/ink/ink1020.xml" ContentType="application/inkml+xml"/>
  <Override PartName="/ppt/ink/ink1021.xml" ContentType="application/inkml+xml"/>
  <Override PartName="/ppt/ink/ink1022.xml" ContentType="application/inkml+xml"/>
  <Override PartName="/ppt/ink/ink1023.xml" ContentType="application/inkml+xml"/>
  <Override PartName="/ppt/ink/ink1024.xml" ContentType="application/inkml+xml"/>
  <Override PartName="/ppt/ink/ink1025.xml" ContentType="application/inkml+xml"/>
  <Override PartName="/ppt/ink/ink1026.xml" ContentType="application/inkml+xml"/>
  <Override PartName="/ppt/ink/ink1027.xml" ContentType="application/inkml+xml"/>
  <Override PartName="/ppt/ink/ink1028.xml" ContentType="application/inkml+xml"/>
  <Override PartName="/ppt/ink/ink1029.xml" ContentType="application/inkml+xml"/>
  <Override PartName="/ppt/ink/ink1030.xml" ContentType="application/inkml+xml"/>
  <Override PartName="/ppt/ink/ink1031.xml" ContentType="application/inkml+xml"/>
  <Override PartName="/ppt/ink/ink1032.xml" ContentType="application/inkml+xml"/>
  <Override PartName="/ppt/ink/ink1033.xml" ContentType="application/inkml+xml"/>
  <Override PartName="/ppt/ink/ink1034.xml" ContentType="application/inkml+xml"/>
  <Override PartName="/ppt/ink/ink1035.xml" ContentType="application/inkml+xml"/>
  <Override PartName="/ppt/ink/ink1036.xml" ContentType="application/inkml+xml"/>
  <Override PartName="/ppt/ink/ink1037.xml" ContentType="application/inkml+xml"/>
  <Override PartName="/ppt/ink/ink1038.xml" ContentType="application/inkml+xml"/>
  <Override PartName="/ppt/ink/ink1039.xml" ContentType="application/inkml+xml"/>
  <Override PartName="/ppt/ink/ink1040.xml" ContentType="application/inkml+xml"/>
  <Override PartName="/ppt/ink/ink1041.xml" ContentType="application/inkml+xml"/>
  <Override PartName="/ppt/ink/ink1042.xml" ContentType="application/inkml+xml"/>
  <Override PartName="/ppt/ink/ink1043.xml" ContentType="application/inkml+xml"/>
  <Override PartName="/ppt/ink/ink1044.xml" ContentType="application/inkml+xml"/>
  <Override PartName="/ppt/ink/ink1045.xml" ContentType="application/inkml+xml"/>
  <Override PartName="/ppt/ink/ink1046.xml" ContentType="application/inkml+xml"/>
  <Override PartName="/ppt/ink/ink1047.xml" ContentType="application/inkml+xml"/>
  <Override PartName="/ppt/ink/ink1048.xml" ContentType="application/inkml+xml"/>
  <Override PartName="/ppt/ink/ink1049.xml" ContentType="application/inkml+xml"/>
  <Override PartName="/ppt/ink/ink1050.xml" ContentType="application/inkml+xml"/>
  <Override PartName="/ppt/ink/ink1051.xml" ContentType="application/inkml+xml"/>
  <Override PartName="/ppt/ink/ink1052.xml" ContentType="application/inkml+xml"/>
  <Override PartName="/ppt/ink/ink1053.xml" ContentType="application/inkml+xml"/>
  <Override PartName="/ppt/ink/ink1054.xml" ContentType="application/inkml+xml"/>
  <Override PartName="/ppt/ink/ink1055.xml" ContentType="application/inkml+xml"/>
  <Override PartName="/ppt/ink/ink1056.xml" ContentType="application/inkml+xml"/>
  <Override PartName="/ppt/ink/ink1057.xml" ContentType="application/inkml+xml"/>
  <Override PartName="/ppt/ink/ink1058.xml" ContentType="application/inkml+xml"/>
  <Override PartName="/ppt/ink/ink1059.xml" ContentType="application/inkml+xml"/>
  <Override PartName="/ppt/ink/ink1060.xml" ContentType="application/inkml+xml"/>
  <Override PartName="/ppt/ink/ink1061.xml" ContentType="application/inkml+xml"/>
  <Override PartName="/ppt/ink/ink1062.xml" ContentType="application/inkml+xml"/>
  <Override PartName="/ppt/ink/ink1063.xml" ContentType="application/inkml+xml"/>
  <Override PartName="/ppt/ink/ink1064.xml" ContentType="application/inkml+xml"/>
  <Override PartName="/ppt/ink/ink1065.xml" ContentType="application/inkml+xml"/>
  <Override PartName="/ppt/ink/ink1066.xml" ContentType="application/inkml+xml"/>
  <Override PartName="/ppt/ink/ink1067.xml" ContentType="application/inkml+xml"/>
  <Override PartName="/ppt/ink/ink1068.xml" ContentType="application/inkml+xml"/>
  <Override PartName="/ppt/ink/ink1069.xml" ContentType="application/inkml+xml"/>
  <Override PartName="/ppt/ink/ink1070.xml" ContentType="application/inkml+xml"/>
  <Override PartName="/ppt/ink/ink1071.xml" ContentType="application/inkml+xml"/>
  <Override PartName="/ppt/ink/ink1072.xml" ContentType="application/inkml+xml"/>
  <Override PartName="/ppt/ink/ink1073.xml" ContentType="application/inkml+xml"/>
  <Override PartName="/ppt/ink/ink1074.xml" ContentType="application/inkml+xml"/>
  <Override PartName="/ppt/ink/ink1075.xml" ContentType="application/inkml+xml"/>
  <Override PartName="/ppt/ink/ink1076.xml" ContentType="application/inkml+xml"/>
  <Override PartName="/ppt/ink/ink1077.xml" ContentType="application/inkml+xml"/>
  <Override PartName="/ppt/ink/ink1078.xml" ContentType="application/inkml+xml"/>
  <Override PartName="/ppt/ink/ink1079.xml" ContentType="application/inkml+xml"/>
  <Override PartName="/ppt/ink/ink1080.xml" ContentType="application/inkml+xml"/>
  <Override PartName="/ppt/ink/ink1081.xml" ContentType="application/inkml+xml"/>
  <Override PartName="/ppt/ink/ink1082.xml" ContentType="application/inkml+xml"/>
  <Override PartName="/ppt/ink/ink1083.xml" ContentType="application/inkml+xml"/>
  <Override PartName="/ppt/ink/ink1084.xml" ContentType="application/inkml+xml"/>
  <Override PartName="/ppt/ink/ink1085.xml" ContentType="application/inkml+xml"/>
  <Override PartName="/ppt/ink/ink1086.xml" ContentType="application/inkml+xml"/>
  <Override PartName="/ppt/ink/ink1087.xml" ContentType="application/inkml+xml"/>
  <Override PartName="/ppt/ink/ink1088.xml" ContentType="application/inkml+xml"/>
  <Override PartName="/ppt/ink/ink1089.xml" ContentType="application/inkml+xml"/>
  <Override PartName="/ppt/ink/ink1090.xml" ContentType="application/inkml+xml"/>
  <Override PartName="/ppt/ink/ink1091.xml" ContentType="application/inkml+xml"/>
  <Override PartName="/ppt/ink/ink1092.xml" ContentType="application/inkml+xml"/>
  <Override PartName="/ppt/ink/ink1093.xml" ContentType="application/inkml+xml"/>
  <Override PartName="/ppt/ink/ink1094.xml" ContentType="application/inkml+xml"/>
  <Override PartName="/ppt/ink/ink1095.xml" ContentType="application/inkml+xml"/>
  <Override PartName="/ppt/ink/ink1096.xml" ContentType="application/inkml+xml"/>
  <Override PartName="/ppt/ink/ink1097.xml" ContentType="application/inkml+xml"/>
  <Override PartName="/ppt/ink/ink1098.xml" ContentType="application/inkml+xml"/>
  <Override PartName="/ppt/ink/ink1099.xml" ContentType="application/inkml+xml"/>
  <Override PartName="/ppt/ink/ink1100.xml" ContentType="application/inkml+xml"/>
  <Override PartName="/ppt/ink/ink1101.xml" ContentType="application/inkml+xml"/>
  <Override PartName="/ppt/ink/ink1102.xml" ContentType="application/inkml+xml"/>
  <Override PartName="/ppt/ink/ink1103.xml" ContentType="application/inkml+xml"/>
  <Override PartName="/ppt/ink/ink1104.xml" ContentType="application/inkml+xml"/>
  <Override PartName="/ppt/ink/ink1105.xml" ContentType="application/inkml+xml"/>
  <Override PartName="/ppt/ink/ink1106.xml" ContentType="application/inkml+xml"/>
  <Override PartName="/ppt/ink/ink1107.xml" ContentType="application/inkml+xml"/>
  <Override PartName="/ppt/ink/ink1108.xml" ContentType="application/inkml+xml"/>
  <Override PartName="/ppt/ink/ink1109.xml" ContentType="application/inkml+xml"/>
  <Override PartName="/ppt/ink/ink1110.xml" ContentType="application/inkml+xml"/>
  <Override PartName="/ppt/ink/ink1111.xml" ContentType="application/inkml+xml"/>
  <Override PartName="/ppt/ink/ink1112.xml" ContentType="application/inkml+xml"/>
  <Override PartName="/ppt/ink/ink1113.xml" ContentType="application/inkml+xml"/>
  <Override PartName="/ppt/ink/ink1114.xml" ContentType="application/inkml+xml"/>
  <Override PartName="/ppt/ink/ink1115.xml" ContentType="application/inkml+xml"/>
  <Override PartName="/ppt/ink/ink1116.xml" ContentType="application/inkml+xml"/>
  <Override PartName="/ppt/ink/ink1117.xml" ContentType="application/inkml+xml"/>
  <Override PartName="/ppt/ink/ink1118.xml" ContentType="application/inkml+xml"/>
  <Override PartName="/ppt/ink/ink1119.xml" ContentType="application/inkml+xml"/>
  <Override PartName="/ppt/ink/ink1120.xml" ContentType="application/inkml+xml"/>
  <Override PartName="/ppt/ink/ink1121.xml" ContentType="application/inkml+xml"/>
  <Override PartName="/ppt/ink/ink1122.xml" ContentType="application/inkml+xml"/>
  <Override PartName="/ppt/ink/ink1123.xml" ContentType="application/inkml+xml"/>
  <Override PartName="/ppt/ink/ink1124.xml" ContentType="application/inkml+xml"/>
  <Override PartName="/ppt/ink/ink1125.xml" ContentType="application/inkml+xml"/>
  <Override PartName="/ppt/ink/ink1126.xml" ContentType="application/inkml+xml"/>
  <Override PartName="/ppt/ink/ink1127.xml" ContentType="application/inkml+xml"/>
  <Override PartName="/ppt/ink/ink1128.xml" ContentType="application/inkml+xml"/>
  <Override PartName="/ppt/ink/ink1129.xml" ContentType="application/inkml+xml"/>
  <Override PartName="/ppt/ink/ink1130.xml" ContentType="application/inkml+xml"/>
  <Override PartName="/ppt/ink/ink1131.xml" ContentType="application/inkml+xml"/>
  <Override PartName="/ppt/ink/ink1132.xml" ContentType="application/inkml+xml"/>
  <Override PartName="/ppt/ink/ink1133.xml" ContentType="application/inkml+xml"/>
  <Override PartName="/ppt/ink/ink1134.xml" ContentType="application/inkml+xml"/>
  <Override PartName="/ppt/ink/ink1135.xml" ContentType="application/inkml+xml"/>
  <Override PartName="/ppt/ink/ink1136.xml" ContentType="application/inkml+xml"/>
  <Override PartName="/ppt/ink/ink1137.xml" ContentType="application/inkml+xml"/>
  <Override PartName="/ppt/ink/ink1138.xml" ContentType="application/inkml+xml"/>
  <Override PartName="/ppt/ink/ink1139.xml" ContentType="application/inkml+xml"/>
  <Override PartName="/ppt/ink/ink1140.xml" ContentType="application/inkml+xml"/>
  <Override PartName="/ppt/ink/ink1141.xml" ContentType="application/inkml+xml"/>
  <Override PartName="/ppt/ink/ink1142.xml" ContentType="application/inkml+xml"/>
  <Override PartName="/ppt/ink/ink1143.xml" ContentType="application/inkml+xml"/>
  <Override PartName="/ppt/ink/ink1144.xml" ContentType="application/inkml+xml"/>
  <Override PartName="/ppt/ink/ink1145.xml" ContentType="application/inkml+xml"/>
  <Override PartName="/ppt/ink/ink1146.xml" ContentType="application/inkml+xml"/>
  <Override PartName="/ppt/ink/ink1147.xml" ContentType="application/inkml+xml"/>
  <Override PartName="/ppt/ink/ink1148.xml" ContentType="application/inkml+xml"/>
  <Override PartName="/ppt/ink/ink1149.xml" ContentType="application/inkml+xml"/>
  <Override PartName="/ppt/ink/ink1150.xml" ContentType="application/inkml+xml"/>
  <Override PartName="/ppt/ink/ink1151.xml" ContentType="application/inkml+xml"/>
  <Override PartName="/ppt/ink/ink1152.xml" ContentType="application/inkml+xml"/>
  <Override PartName="/ppt/ink/ink1153.xml" ContentType="application/inkml+xml"/>
  <Override PartName="/ppt/ink/ink1154.xml" ContentType="application/inkml+xml"/>
  <Override PartName="/ppt/ink/ink1155.xml" ContentType="application/inkml+xml"/>
  <Override PartName="/ppt/ink/ink1156.xml" ContentType="application/inkml+xml"/>
  <Override PartName="/ppt/ink/ink1157.xml" ContentType="application/inkml+xml"/>
  <Override PartName="/ppt/ink/ink1158.xml" ContentType="application/inkml+xml"/>
  <Override PartName="/ppt/ink/ink1159.xml" ContentType="application/inkml+xml"/>
  <Override PartName="/ppt/ink/ink1160.xml" ContentType="application/inkml+xml"/>
  <Override PartName="/ppt/ink/ink1161.xml" ContentType="application/inkml+xml"/>
  <Override PartName="/ppt/ink/ink1162.xml" ContentType="application/inkml+xml"/>
  <Override PartName="/ppt/ink/ink1163.xml" ContentType="application/inkml+xml"/>
  <Override PartName="/ppt/ink/ink1164.xml" ContentType="application/inkml+xml"/>
  <Override PartName="/ppt/ink/ink1165.xml" ContentType="application/inkml+xml"/>
  <Override PartName="/ppt/ink/ink1166.xml" ContentType="application/inkml+xml"/>
  <Override PartName="/ppt/ink/ink1167.xml" ContentType="application/inkml+xml"/>
  <Override PartName="/ppt/ink/ink1168.xml" ContentType="application/inkml+xml"/>
  <Override PartName="/ppt/ink/ink1169.xml" ContentType="application/inkml+xml"/>
  <Override PartName="/ppt/ink/ink1170.xml" ContentType="application/inkml+xml"/>
  <Override PartName="/ppt/ink/ink1171.xml" ContentType="application/inkml+xml"/>
  <Override PartName="/ppt/ink/ink1172.xml" ContentType="application/inkml+xml"/>
  <Override PartName="/ppt/ink/ink1173.xml" ContentType="application/inkml+xml"/>
  <Override PartName="/ppt/ink/ink1174.xml" ContentType="application/inkml+xml"/>
  <Override PartName="/ppt/ink/ink1175.xml" ContentType="application/inkml+xml"/>
  <Override PartName="/ppt/ink/ink1176.xml" ContentType="application/inkml+xml"/>
  <Override PartName="/ppt/ink/ink1177.xml" ContentType="application/inkml+xml"/>
  <Override PartName="/ppt/ink/ink1178.xml" ContentType="application/inkml+xml"/>
  <Override PartName="/ppt/ink/ink1179.xml" ContentType="application/inkml+xml"/>
  <Override PartName="/ppt/ink/ink1180.xml" ContentType="application/inkml+xml"/>
  <Override PartName="/ppt/ink/ink1181.xml" ContentType="application/inkml+xml"/>
  <Override PartName="/ppt/ink/ink1182.xml" ContentType="application/inkml+xml"/>
  <Override PartName="/ppt/ink/ink1183.xml" ContentType="application/inkml+xml"/>
  <Override PartName="/ppt/ink/ink1184.xml" ContentType="application/inkml+xml"/>
  <Override PartName="/ppt/ink/ink1185.xml" ContentType="application/inkml+xml"/>
  <Override PartName="/ppt/ink/ink1186.xml" ContentType="application/inkml+xml"/>
  <Override PartName="/ppt/ink/ink1187.xml" ContentType="application/inkml+xml"/>
  <Override PartName="/ppt/ink/ink1188.xml" ContentType="application/inkml+xml"/>
  <Override PartName="/ppt/ink/ink1189.xml" ContentType="application/inkml+xml"/>
  <Override PartName="/ppt/ink/ink1190.xml" ContentType="application/inkml+xml"/>
  <Override PartName="/ppt/ink/ink1191.xml" ContentType="application/inkml+xml"/>
  <Override PartName="/ppt/ink/ink1192.xml" ContentType="application/inkml+xml"/>
  <Override PartName="/ppt/ink/ink1193.xml" ContentType="application/inkml+xml"/>
  <Override PartName="/ppt/ink/ink1194.xml" ContentType="application/inkml+xml"/>
  <Override PartName="/ppt/ink/ink1195.xml" ContentType="application/inkml+xml"/>
  <Override PartName="/ppt/ink/ink1196.xml" ContentType="application/inkml+xml"/>
  <Override PartName="/ppt/ink/ink1197.xml" ContentType="application/inkml+xml"/>
  <Override PartName="/ppt/ink/ink1198.xml" ContentType="application/inkml+xml"/>
  <Override PartName="/ppt/ink/ink1199.xml" ContentType="application/inkml+xml"/>
  <Override PartName="/ppt/ink/ink1200.xml" ContentType="application/inkml+xml"/>
  <Override PartName="/ppt/ink/ink1201.xml" ContentType="application/inkml+xml"/>
  <Override PartName="/ppt/ink/ink1202.xml" ContentType="application/inkml+xml"/>
  <Override PartName="/ppt/ink/ink1203.xml" ContentType="application/inkml+xml"/>
  <Override PartName="/ppt/ink/ink1204.xml" ContentType="application/inkml+xml"/>
  <Override PartName="/ppt/ink/ink1205.xml" ContentType="application/inkml+xml"/>
  <Override PartName="/ppt/ink/ink1206.xml" ContentType="application/inkml+xml"/>
  <Override PartName="/ppt/ink/ink1207.xml" ContentType="application/inkml+xml"/>
  <Override PartName="/ppt/ink/ink1208.xml" ContentType="application/inkml+xml"/>
  <Override PartName="/ppt/ink/ink1209.xml" ContentType="application/inkml+xml"/>
  <Override PartName="/ppt/ink/ink1210.xml" ContentType="application/inkml+xml"/>
  <Override PartName="/ppt/ink/ink1211.xml" ContentType="application/inkml+xml"/>
  <Override PartName="/ppt/ink/ink1212.xml" ContentType="application/inkml+xml"/>
  <Override PartName="/ppt/ink/ink1213.xml" ContentType="application/inkml+xml"/>
  <Override PartName="/ppt/ink/ink1214.xml" ContentType="application/inkml+xml"/>
  <Override PartName="/ppt/ink/ink1215.xml" ContentType="application/inkml+xml"/>
  <Override PartName="/ppt/ink/ink1216.xml" ContentType="application/inkml+xml"/>
  <Override PartName="/ppt/ink/ink1217.xml" ContentType="application/inkml+xml"/>
  <Override PartName="/ppt/ink/ink1218.xml" ContentType="application/inkml+xml"/>
  <Override PartName="/ppt/ink/ink1219.xml" ContentType="application/inkml+xml"/>
  <Override PartName="/ppt/ink/ink1220.xml" ContentType="application/inkml+xml"/>
  <Override PartName="/ppt/ink/ink1221.xml" ContentType="application/inkml+xml"/>
  <Override PartName="/ppt/ink/ink1222.xml" ContentType="application/inkml+xml"/>
  <Override PartName="/ppt/ink/ink1223.xml" ContentType="application/inkml+xml"/>
  <Override PartName="/ppt/ink/ink1224.xml" ContentType="application/inkml+xml"/>
  <Override PartName="/ppt/ink/ink1225.xml" ContentType="application/inkml+xml"/>
  <Override PartName="/ppt/ink/ink1226.xml" ContentType="application/inkml+xml"/>
  <Override PartName="/ppt/ink/ink1227.xml" ContentType="application/inkml+xml"/>
  <Override PartName="/ppt/ink/ink1228.xml" ContentType="application/inkml+xml"/>
  <Override PartName="/ppt/ink/ink1229.xml" ContentType="application/inkml+xml"/>
  <Override PartName="/ppt/ink/ink1230.xml" ContentType="application/inkml+xml"/>
  <Override PartName="/ppt/ink/ink1231.xml" ContentType="application/inkml+xml"/>
  <Override PartName="/ppt/ink/ink1232.xml" ContentType="application/inkml+xml"/>
  <Override PartName="/ppt/ink/ink1233.xml" ContentType="application/inkml+xml"/>
  <Override PartName="/ppt/ink/ink1234.xml" ContentType="application/inkml+xml"/>
  <Override PartName="/ppt/ink/ink1235.xml" ContentType="application/inkml+xml"/>
  <Override PartName="/ppt/ink/ink1236.xml" ContentType="application/inkml+xml"/>
  <Override PartName="/ppt/ink/ink1237.xml" ContentType="application/inkml+xml"/>
  <Override PartName="/ppt/ink/ink1238.xml" ContentType="application/inkml+xml"/>
  <Override PartName="/ppt/ink/ink1239.xml" ContentType="application/inkml+xml"/>
  <Override PartName="/ppt/ink/ink1240.xml" ContentType="application/inkml+xml"/>
  <Override PartName="/ppt/ink/ink1241.xml" ContentType="application/inkml+xml"/>
  <Override PartName="/ppt/ink/ink1242.xml" ContentType="application/inkml+xml"/>
  <Override PartName="/ppt/ink/ink1243.xml" ContentType="application/inkml+xml"/>
  <Override PartName="/ppt/ink/ink1244.xml" ContentType="application/inkml+xml"/>
  <Override PartName="/ppt/ink/ink1245.xml" ContentType="application/inkml+xml"/>
  <Override PartName="/ppt/ink/ink1246.xml" ContentType="application/inkml+xml"/>
  <Override PartName="/ppt/ink/ink1247.xml" ContentType="application/inkml+xml"/>
  <Override PartName="/ppt/ink/ink1248.xml" ContentType="application/inkml+xml"/>
  <Override PartName="/ppt/ink/ink1249.xml" ContentType="application/inkml+xml"/>
  <Override PartName="/ppt/ink/ink1250.xml" ContentType="application/inkml+xml"/>
  <Override PartName="/ppt/ink/ink1251.xml" ContentType="application/inkml+xml"/>
  <Override PartName="/ppt/ink/ink1252.xml" ContentType="application/inkml+xml"/>
  <Override PartName="/ppt/ink/ink1253.xml" ContentType="application/inkml+xml"/>
  <Override PartName="/ppt/ink/ink1254.xml" ContentType="application/inkml+xml"/>
  <Override PartName="/ppt/ink/ink1255.xml" ContentType="application/inkml+xml"/>
  <Override PartName="/ppt/ink/ink1256.xml" ContentType="application/inkml+xml"/>
  <Override PartName="/ppt/ink/ink1257.xml" ContentType="application/inkml+xml"/>
  <Override PartName="/ppt/ink/ink1258.xml" ContentType="application/inkml+xml"/>
  <Override PartName="/ppt/ink/ink1259.xml" ContentType="application/inkml+xml"/>
  <Override PartName="/ppt/ink/ink1260.xml" ContentType="application/inkml+xml"/>
  <Override PartName="/ppt/ink/ink1261.xml" ContentType="application/inkml+xml"/>
  <Override PartName="/ppt/ink/ink1262.xml" ContentType="application/inkml+xml"/>
  <Override PartName="/ppt/ink/ink1263.xml" ContentType="application/inkml+xml"/>
  <Override PartName="/ppt/ink/ink1264.xml" ContentType="application/inkml+xml"/>
  <Override PartName="/ppt/ink/ink1265.xml" ContentType="application/inkml+xml"/>
  <Override PartName="/ppt/ink/ink1266.xml" ContentType="application/inkml+xml"/>
  <Override PartName="/ppt/ink/ink1267.xml" ContentType="application/inkml+xml"/>
  <Override PartName="/ppt/ink/ink1268.xml" ContentType="application/inkml+xml"/>
  <Override PartName="/ppt/ink/ink1269.xml" ContentType="application/inkml+xml"/>
  <Override PartName="/ppt/ink/ink1270.xml" ContentType="application/inkml+xml"/>
  <Override PartName="/ppt/ink/ink1271.xml" ContentType="application/inkml+xml"/>
  <Override PartName="/ppt/ink/ink1272.xml" ContentType="application/inkml+xml"/>
  <Override PartName="/ppt/ink/ink1273.xml" ContentType="application/inkml+xml"/>
  <Override PartName="/ppt/ink/ink1274.xml" ContentType="application/inkml+xml"/>
  <Override PartName="/ppt/ink/ink1275.xml" ContentType="application/inkml+xml"/>
  <Override PartName="/ppt/ink/ink1276.xml" ContentType="application/inkml+xml"/>
  <Override PartName="/ppt/ink/ink1277.xml" ContentType="application/inkml+xml"/>
  <Override PartName="/ppt/ink/ink1278.xml" ContentType="application/inkml+xml"/>
  <Override PartName="/ppt/ink/ink1279.xml" ContentType="application/inkml+xml"/>
  <Override PartName="/ppt/ink/ink1280.xml" ContentType="application/inkml+xml"/>
  <Override PartName="/ppt/ink/ink1281.xml" ContentType="application/inkml+xml"/>
  <Override PartName="/ppt/ink/ink1282.xml" ContentType="application/inkml+xml"/>
  <Override PartName="/ppt/ink/ink1283.xml" ContentType="application/inkml+xml"/>
  <Override PartName="/ppt/ink/ink1284.xml" ContentType="application/inkml+xml"/>
  <Override PartName="/ppt/ink/ink1285.xml" ContentType="application/inkml+xml"/>
  <Override PartName="/ppt/ink/ink1286.xml" ContentType="application/inkml+xml"/>
  <Override PartName="/ppt/ink/ink1287.xml" ContentType="application/inkml+xml"/>
  <Override PartName="/ppt/ink/ink1288.xml" ContentType="application/inkml+xml"/>
  <Override PartName="/ppt/ink/ink1289.xml" ContentType="application/inkml+xml"/>
  <Override PartName="/ppt/ink/ink1290.xml" ContentType="application/inkml+xml"/>
  <Override PartName="/ppt/ink/ink1291.xml" ContentType="application/inkml+xml"/>
  <Override PartName="/ppt/ink/ink1292.xml" ContentType="application/inkml+xml"/>
  <Override PartName="/ppt/ink/ink1293.xml" ContentType="application/inkml+xml"/>
  <Override PartName="/ppt/ink/ink1294.xml" ContentType="application/inkml+xml"/>
  <Override PartName="/ppt/ink/ink1295.xml" ContentType="application/inkml+xml"/>
  <Override PartName="/ppt/ink/ink1296.xml" ContentType="application/inkml+xml"/>
  <Override PartName="/ppt/ink/ink1297.xml" ContentType="application/inkml+xml"/>
  <Override PartName="/ppt/ink/ink1298.xml" ContentType="application/inkml+xml"/>
  <Override PartName="/ppt/ink/ink1299.xml" ContentType="application/inkml+xml"/>
  <Override PartName="/ppt/ink/ink1300.xml" ContentType="application/inkml+xml"/>
  <Override PartName="/ppt/ink/ink1301.xml" ContentType="application/inkml+xml"/>
  <Override PartName="/ppt/ink/ink1302.xml" ContentType="application/inkml+xml"/>
  <Override PartName="/ppt/ink/ink1303.xml" ContentType="application/inkml+xml"/>
  <Override PartName="/ppt/ink/ink1304.xml" ContentType="application/inkml+xml"/>
  <Override PartName="/ppt/ink/ink1305.xml" ContentType="application/inkml+xml"/>
  <Override PartName="/ppt/ink/ink1306.xml" ContentType="application/inkml+xml"/>
  <Override PartName="/ppt/ink/ink1307.xml" ContentType="application/inkml+xml"/>
  <Override PartName="/ppt/ink/ink1308.xml" ContentType="application/inkml+xml"/>
  <Override PartName="/ppt/ink/ink1309.xml" ContentType="application/inkml+xml"/>
  <Override PartName="/ppt/ink/ink1310.xml" ContentType="application/inkml+xml"/>
  <Override PartName="/ppt/ink/ink1311.xml" ContentType="application/inkml+xml"/>
  <Override PartName="/ppt/ink/ink1312.xml" ContentType="application/inkml+xml"/>
  <Override PartName="/ppt/ink/ink1313.xml" ContentType="application/inkml+xml"/>
  <Override PartName="/ppt/ink/ink1314.xml" ContentType="application/inkml+xml"/>
  <Override PartName="/ppt/ink/ink1315.xml" ContentType="application/inkml+xml"/>
  <Override PartName="/ppt/ink/ink1316.xml" ContentType="application/inkml+xml"/>
  <Override PartName="/ppt/ink/ink1317.xml" ContentType="application/inkml+xml"/>
  <Override PartName="/ppt/ink/ink1318.xml" ContentType="application/inkml+xml"/>
  <Override PartName="/ppt/ink/ink1319.xml" ContentType="application/inkml+xml"/>
  <Override PartName="/ppt/ink/ink1320.xml" ContentType="application/inkml+xml"/>
  <Override PartName="/ppt/ink/ink1321.xml" ContentType="application/inkml+xml"/>
  <Override PartName="/ppt/ink/ink1322.xml" ContentType="application/inkml+xml"/>
  <Override PartName="/ppt/ink/ink1323.xml" ContentType="application/inkml+xml"/>
  <Override PartName="/ppt/ink/ink1324.xml" ContentType="application/inkml+xml"/>
  <Override PartName="/ppt/ink/ink1325.xml" ContentType="application/inkml+xml"/>
  <Override PartName="/ppt/ink/ink1326.xml" ContentType="application/inkml+xml"/>
  <Override PartName="/ppt/ink/ink1327.xml" ContentType="application/inkml+xml"/>
  <Override PartName="/ppt/ink/ink1328.xml" ContentType="application/inkml+xml"/>
  <Override PartName="/ppt/ink/ink1329.xml" ContentType="application/inkml+xml"/>
  <Override PartName="/ppt/ink/ink1330.xml" ContentType="application/inkml+xml"/>
  <Override PartName="/ppt/ink/ink1331.xml" ContentType="application/inkml+xml"/>
  <Override PartName="/ppt/ink/ink1332.xml" ContentType="application/inkml+xml"/>
  <Override PartName="/ppt/ink/ink1333.xml" ContentType="application/inkml+xml"/>
  <Override PartName="/ppt/ink/ink1334.xml" ContentType="application/inkml+xml"/>
  <Override PartName="/ppt/ink/ink1335.xml" ContentType="application/inkml+xml"/>
  <Override PartName="/ppt/ink/ink1336.xml" ContentType="application/inkml+xml"/>
  <Override PartName="/ppt/ink/ink1337.xml" ContentType="application/inkml+xml"/>
  <Override PartName="/ppt/ink/ink1338.xml" ContentType="application/inkml+xml"/>
  <Override PartName="/ppt/ink/ink1339.xml" ContentType="application/inkml+xml"/>
  <Override PartName="/ppt/ink/ink1340.xml" ContentType="application/inkml+xml"/>
  <Override PartName="/ppt/ink/ink1341.xml" ContentType="application/inkml+xml"/>
  <Override PartName="/ppt/ink/ink1342.xml" ContentType="application/inkml+xml"/>
  <Override PartName="/ppt/ink/ink1343.xml" ContentType="application/inkml+xml"/>
  <Override PartName="/ppt/ink/ink1344.xml" ContentType="application/inkml+xml"/>
  <Override PartName="/ppt/ink/ink1345.xml" ContentType="application/inkml+xml"/>
  <Override PartName="/ppt/ink/ink1346.xml" ContentType="application/inkml+xml"/>
  <Override PartName="/ppt/ink/ink1347.xml" ContentType="application/inkml+xml"/>
  <Override PartName="/ppt/ink/ink1348.xml" ContentType="application/inkml+xml"/>
  <Override PartName="/ppt/ink/ink1349.xml" ContentType="application/inkml+xml"/>
  <Override PartName="/ppt/ink/ink1350.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5" r:id="rId1"/>
    <p:sldMasterId id="2147483687" r:id="rId2"/>
    <p:sldMasterId id="2147483689" r:id="rId3"/>
    <p:sldMasterId id="2147483695" r:id="rId4"/>
  </p:sldMasterIdLst>
  <p:notesMasterIdLst>
    <p:notesMasterId r:id="rId65"/>
  </p:notesMasterIdLst>
  <p:sldIdLst>
    <p:sldId id="323" r:id="rId5"/>
    <p:sldId id="319" r:id="rId6"/>
    <p:sldId id="330" r:id="rId7"/>
    <p:sldId id="321" r:id="rId8"/>
    <p:sldId id="331" r:id="rId9"/>
    <p:sldId id="348" r:id="rId10"/>
    <p:sldId id="349" r:id="rId11"/>
    <p:sldId id="350" r:id="rId12"/>
    <p:sldId id="351" r:id="rId13"/>
    <p:sldId id="352" r:id="rId14"/>
    <p:sldId id="355" r:id="rId15"/>
    <p:sldId id="356" r:id="rId16"/>
    <p:sldId id="357" r:id="rId17"/>
    <p:sldId id="332" r:id="rId18"/>
    <p:sldId id="335" r:id="rId19"/>
    <p:sldId id="337" r:id="rId20"/>
    <p:sldId id="338" r:id="rId21"/>
    <p:sldId id="339" r:id="rId22"/>
    <p:sldId id="340" r:id="rId23"/>
    <p:sldId id="341" r:id="rId24"/>
    <p:sldId id="347" r:id="rId25"/>
    <p:sldId id="343" r:id="rId26"/>
    <p:sldId id="344" r:id="rId27"/>
    <p:sldId id="346" r:id="rId28"/>
    <p:sldId id="345" r:id="rId29"/>
    <p:sldId id="358" r:id="rId30"/>
    <p:sldId id="359" r:id="rId31"/>
    <p:sldId id="360" r:id="rId32"/>
    <p:sldId id="361" r:id="rId33"/>
    <p:sldId id="362" r:id="rId34"/>
    <p:sldId id="363" r:id="rId35"/>
    <p:sldId id="364" r:id="rId36"/>
    <p:sldId id="365" r:id="rId37"/>
    <p:sldId id="366" r:id="rId38"/>
    <p:sldId id="367" r:id="rId39"/>
    <p:sldId id="377" r:id="rId40"/>
    <p:sldId id="378" r:id="rId41"/>
    <p:sldId id="379" r:id="rId42"/>
    <p:sldId id="380" r:id="rId43"/>
    <p:sldId id="381" r:id="rId44"/>
    <p:sldId id="382" r:id="rId45"/>
    <p:sldId id="383" r:id="rId46"/>
    <p:sldId id="384" r:id="rId47"/>
    <p:sldId id="385" r:id="rId48"/>
    <p:sldId id="386" r:id="rId49"/>
    <p:sldId id="387" r:id="rId50"/>
    <p:sldId id="388" r:id="rId51"/>
    <p:sldId id="389" r:id="rId52"/>
    <p:sldId id="390" r:id="rId53"/>
    <p:sldId id="391" r:id="rId54"/>
    <p:sldId id="392" r:id="rId55"/>
    <p:sldId id="393" r:id="rId56"/>
    <p:sldId id="368" r:id="rId57"/>
    <p:sldId id="369" r:id="rId58"/>
    <p:sldId id="370" r:id="rId59"/>
    <p:sldId id="371" r:id="rId60"/>
    <p:sldId id="372" r:id="rId61"/>
    <p:sldId id="373" r:id="rId62"/>
    <p:sldId id="374" r:id="rId63"/>
    <p:sldId id="375" r:id="rId64"/>
  </p:sldIdLst>
  <p:sldSz cx="12192000" cy="6858000"/>
  <p:notesSz cx="6858000" cy="9144000"/>
  <p:embeddedFontLst>
    <p:embeddedFont>
      <p:font typeface="等线" panose="02010600030101010101" pitchFamily="2" charset="-122"/>
      <p:regular r:id="rId66"/>
      <p:bold r:id="rId67"/>
    </p:embeddedFont>
    <p:embeddedFont>
      <p:font typeface="等线 Light" panose="02010600030101010101" pitchFamily="2" charset="-122"/>
      <p:regular r:id="rId68"/>
    </p:embeddedFont>
    <p:embeddedFont>
      <p:font typeface="微软雅黑" panose="020B0503020204020204" pitchFamily="34" charset="-122"/>
      <p:regular r:id="rId69"/>
      <p:bold r:id="rId70"/>
    </p:embeddedFont>
    <p:embeddedFont>
      <p:font typeface="Calibri" panose="020F0502020204030204" pitchFamily="34" charset="0"/>
      <p:regular r:id="rId71"/>
      <p:bold r:id="rId72"/>
      <p:italic r:id="rId73"/>
      <p:boldItalic r:id="rId74"/>
    </p:embeddedFont>
    <p:embeddedFont>
      <p:font typeface="Calibri Light" panose="020F0302020204030204" pitchFamily="34" charset="0"/>
      <p:regular r:id="rId75"/>
      <p:italic r:id="rId76"/>
    </p:embeddedFont>
    <p:embeddedFont>
      <p:font typeface="Century Gothic" panose="020B0502020202020204" pitchFamily="34" charset="0"/>
      <p:regular r:id="rId77"/>
      <p:bold r:id="rId78"/>
      <p:italic r:id="rId79"/>
      <p:boldItalic r:id="rId80"/>
    </p:embeddedFont>
    <p:embeddedFont>
      <p:font typeface="Impact" panose="020B0806030902050204" pitchFamily="34" charset="0"/>
      <p:regular r:id="rId81"/>
    </p:embeddedFont>
    <p:embeddedFont>
      <p:font typeface="Microsoft YaHei UI" panose="020B0503020204020204" pitchFamily="34" charset="-122"/>
      <p:regular r:id="rId82"/>
      <p:bold r:id="rId83"/>
    </p:embeddedFont>
    <p:embeddedFont>
      <p:font typeface="Tahoma" panose="020B0604030504040204" pitchFamily="34" charset="0"/>
      <p:regular r:id="rId84"/>
      <p:bold r:id="rId8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455C"/>
    <a:srgbClr val="DAEBF5"/>
    <a:srgbClr val="BCCBD3"/>
    <a:srgbClr val="A0BCFF"/>
    <a:srgbClr val="FFD0D8"/>
    <a:srgbClr val="FACAC0"/>
    <a:srgbClr val="FAB9B2"/>
    <a:srgbClr val="FA87A5"/>
    <a:srgbClr val="FFCCFF"/>
    <a:srgbClr val="C65D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p:scale>
          <a:sx n="62" d="100"/>
          <a:sy n="62" d="100"/>
        </p:scale>
        <p:origin x="113" y="1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font" Target="fonts/font3.fntdata"/><Relationship Id="rId76" Type="http://schemas.openxmlformats.org/officeDocument/2006/relationships/font" Target="fonts/font11.fntdata"/><Relationship Id="rId84" Type="http://schemas.openxmlformats.org/officeDocument/2006/relationships/font" Target="fonts/font19.fntdata"/><Relationship Id="rId89"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1.fntdata"/><Relationship Id="rId74" Type="http://schemas.openxmlformats.org/officeDocument/2006/relationships/font" Target="fonts/font9.fntdata"/><Relationship Id="rId79" Type="http://schemas.openxmlformats.org/officeDocument/2006/relationships/font" Target="fonts/font14.fntdata"/><Relationship Id="rId87"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font" Target="fonts/font17.fntdata"/><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7.fntdata"/><Relationship Id="rId80" Type="http://schemas.openxmlformats.org/officeDocument/2006/relationships/font" Target="fonts/font15.fntdata"/><Relationship Id="rId85" Type="http://schemas.openxmlformats.org/officeDocument/2006/relationships/font" Target="fonts/font20.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2.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font" Target="fonts/font18.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03"/>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804 8924,'73'3,"23"1,-20-3,-1 0,5 6,-4 1,21 1,-1 5,-29-6,-20-2,-25-6,-2 0,-105-32,21 5,-11-4,-7-2,18 4,1 1,-2-1,1 2,9 3,1 1,-2 0,3 2,-16-7,-13-6,32 10,3 10,25 1,2 12,89-3,-17 10,-1-4,2 2,26 16,-28-6,12 5,-22-8,-1 0,-18-1,-3 0,-10-5,-66-1,-1-17,1 6,-5-3,5-7,0-3,-1 4,0 0,0-7,0 1,0 6,3 0,-24-18,-9 6,29 9,-6 0,16 7,16 1,7 0,11 6,72 0,22 13,6 4,5 3,-17-6,0 2,-8 2,3 3,-4-2,-2-1,0-2,23 3,0 0,-25 1,-1-1,5-5,-2-1,34 13,-28-8,-27-6,-15-2,-11-5,-82 0,6 0,-13-3,-6-2,19 1,3-1,-1-2,0-1,-2 4,1-1,-37-7,40 10,0 2,-29-7,12 7,25 0,16 0,12 0,7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12"/>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4678 13090,'-32'-18,"-12"-7,1 0,-16-2,13-1,23 16,12 2,75 6,23 4,-26-1,10 1,0 1,-1 0,2 2,2 2,14 3,3 2,-3 1,-13 1,-3 1,-3 1,24 8,-4 2,-9-4,-3 1,-16-2,-1 0,7-2,-4-1,23 14,-23-12,-32-7,-5-5,-17-2,-89-4,-4-15,-2 0,-8-5,-1-7,-1-4,26 7,-1-2,2 1,-20-6,1-1,16 4,-2-1,8 2,12 6,1-1,-34-16,2 0,34 18,2 0,-10-6,3-1,-21-8,21 9,27 10,4 6,19 1</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4:28:48.162"/>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10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90"/>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10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91"/>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10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92"/>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10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93"/>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10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94"/>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10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95"/>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10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96"/>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10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97"/>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10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98"/>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10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99"/>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28:48.165"/>
    </inkml:context>
    <inkml:brush xml:id="br0">
      <inkml:brushProperty name="width" value="0.3" units="cm"/>
      <inkml:brushProperty name="height" value="0.6" units="cm"/>
      <inkml:brushProperty name="color" value="#CE7F3A"/>
      <inkml:brushProperty name="tip" value="rectangle"/>
      <inkml:brushProperty name="rasterOp" value="maskPen"/>
    </inkml:brush>
  </inkml:definitions>
  <inkml:trace contextRef="#ctx0" brushRef="#br0">0 322,'42'-20,"-2"2,-25 8,0 4,4-3,-9 4,4-5,-1 1,1 0,1 4,2-3,-3 6,0-2,3 0,-3 3,5-7,-5 7,3-3,-3 0,0 3,3-3,-2 4,3 0,0 0,-4 0,3 0,-3 0,5 0,-1 0,-4 0,3 0,-3 4,0 1,4 4,-4-4,0 3,3-3,-7 4,7 0,-3 0,1-4,2 3,-7-2,7-1,-3 3,0-7,4 7,-4-7,0 7,3-7,-3 7,0-7,4 3,-4 0,0-3,3 3,-3-4,4 0,-4 4,4-3,-4 3,4-4,0 0,-4 0,4 0,-4 0,4 0,0 0,-4 0,3 0,-2 0,3 0,0 0,-4 0,3 0,-3 0,5 0,-1 0,-4 0,3 0,-3 0,4-4,-3 3,2-3,-3 4,4 0,0 0,-4 0,4 0,-4 0,4 0,-4-4,3 3,-3-3,5 4,-1 0,-4 0,3 0,-3 0,4 0,1 0,-5 0,3 0,-3 0,4 0,1 0,-5 0,3 0,-3 0,4 0,0 0,-3 0,2 0,-3 0,4 0,0 0,-4 0,4 0,-4 0,4 0,0 0,-4 0,3 0,-2 0,3 0,0 0,-4 0,3 0,-3 0,5 0,-1 0,-4 0,3 0,-3 0,4 0,1 0,-5 0,3 0,-3 0,4 0,1 0,-5 0,3 0,-3 0,4 0,0 0,-3 0,2-4,-3 3,4-8,-4 8,3-7,-2 7,-1-7,3 7,-3-7,0 7,3-8,-3 8,1-7,2 3,-3-4,0 4,3-3,-3 2,1 1,2-3,-3 7,0-7,3 7,-3-7,1 2,2 1,-3-3,0 7,3-7,-3 3,0 0,4 1,-4 4,4 0,0 0,-4 0,3 0,-2 0,3 0,0 0,-4 0,3 0,-3 0,5 0,-1 0,-4 0,3 0,-3 0,5 0,-5 4,3-3,-3 7,0-7,8 7,-10-7,6 4,-1-1,-6-3,10 3,-7 0,0-3,4 3,-4 0,0 1,3 0,-3-1,0 0,4-3,-4 7,0-7,3 3,-3 0,0-3,3 8,-2-8,-1 7,3-7,-3 3,0 0,8-3,-5 3,7-4,-9 0,-1 0,4 0,-7 0,11 0,-7 0,4 0,-5 0,5 0,-5 0,6 0,-6 0,9 0,-11 0,11 0,-4 0,2 0,-2 0,0-5,-8 4,7-8,2 8,-4-4,2 1,-5 3,1-3,4 0,-3 3,7-7,-11 7,7-3,-1 0,-6 3,11-8,-8 8,0-3,3 0,-3 3,4-3,1 4,-5 0,3 0,-3 0,4 0,0 0,-3 0,2 0,-3 0,4 0,0 0,-4 0,4 0,-4 0,4 0,0 0,-4 0,3 4,-2-3,-1 7,3-3,-3 0,0 3,3-7,-2 7,-1-7,3 7,-3-7,0 4,3-1,-2-3,-1 7,3-3,-3 0,0 3,3-7,-3 7,1-7,2 7,-3-7,0 3,7 0,-10-3,11 3,-8-4,0 4,3-3,-3 3,0 0,4-3,-4 3,4-4,0 0,-4 0,3 0,-2 0,4 0,-5 0,4 0,-4 0,4 0,1 0,-5 0,3 0,-3 0,4 0,0 0,-3 0,2 0,-3 0,4 0,0-4,-4 3,4-3,-4 4,0-4,3 3,-2-3,-1 4,4 0,2 0,-5 0,3 0,-4 0,0-4,5 3,-4-3,2 4,-3-4,4 3,-4-8,3 4,-3 0,1-3,2 3,2-5,-4 5,3 0,-5 1,2-1,3 0,-4 1,3 0,-3-1,0 0,4 0,-4 5,4 0,0-4,-4 3,3-3,-2 0,-1 3,3-3,-3 4,4 0,0 0,-3 0,2 0,-3 0,4 0,0 0,-4 0,4 0,-4 0,4 0,0 0,-4 0,3 0,-2 0,3 0,0 0,1 0,-5 0,9 0,-6 0,7 0,-9 0,4 0,-4 4,5-2,0 2,0 0,-4-2,3 2,-4 1,0-4,4 3,-5 0,6-3,-6 3,9 1,-11-4,6 3,0 0,-7-3,11 7,-8-7,1 8,2-8,-3 3,0 0,3-3,-3 3,0 0,4-3,1 3,-4 0,3-3,-5 3,1-4,9 0,-7 0,2 4,-5-3,6 3,-4-4,8 0,-12 0,8 0,-4 0,0 0,4 0,-5 0,6 0,-5 0,3 0,2 0,-4 0,7 0,-13 0,13 0,-12 0,12 0,-8 0,0 0,7 0,-11 0,12 0,-8 0,1-4,2 3,-2-3,4-1,0 4,-5-8,4 8,-9-3,13 0,-11 3,6-3,0 0,-7 3,12-3,-8-1,0 4,4-3,1-1,-4 4,2-4,0 1,-7 3,11-4,-8 1,1 3,2-3,-3 0,0 3,3-3,-3 4,5 0,-1 0,-4 0,3 0,-3 0,4 0,1 0,-5 0,3 0,-3 0,9 0,-7 0,2 0,-5 0,1 0,4 0,1 0,-5 0,5 0,-5 0,5 0,-5 0,4 0,-4 0,4 0,6 0,-4 0,4 0,-4 0,6 0,-4 0,3 0,-4 0,-1 0,6 0,-5 0,11 0,-11 0,5 0,-6 0,0 0,1 0,-1 0,-5 0,4 0,0 0,-3 0,7 0,-13 0,9 0,-3 0,-1 0,8 4,-12-3,7 3,0-4,-7 0,12 4,-9-3,5 3,-5-4,5 0,-5 4,1-3,3 3,-3-4,5 0,-6 0,9 0,-12 0,7 0,0 0,-6 0,15 0,-16 0,7 0,0 0,-2 0,4 0,-1 0,-9 0,9 0,0 0,-3 0,7 0,-13 0,9 0,-3-4,-1 2,4-2,-5 0,6 3,-6-3,9-1,-11 4,6-4,0 1,-7 3,12-4,-4 1,-3 3,2-4,-4 5,1 0,5-5,-6 4,9-3,-12 4,12 0,-8 0,5 0,-6 0,9 0,-12 0,7-4,0 3,-6-3,15 4,-16 0,12 0,-4 0,2 0,-2 0,0 0,-8 0,8 0,0 0,-3 0,2 0,-5 0,1 0,5 0,-1 4,-4-3,3 7,-3-3,5 0,-4 3,3-3,-4 4,0-4,4 4,-4-8,1 7,3-7,-7 7,7-3,-8 4,12 1,-11-1,7-4,0 3,-6-7,6 8,-1-8,-6 3,10 0,-6-3,17 3,4-4,12 0,-7 0,6 0,-13-5,0 4,-8-4,0 5,1-5,1 4,-2-9,-1 9,-3-8,10 8,-11-4,5 1,-6 3,6-9,-4 9,4-4,-6 0,-5 4,4-8,-4 8,5-8,-5 8,4-4,-4 1,1 3,3-4,-9 1,9 3,0-8,2 8,-2-7,0 7,-8-4,12 1,-12 3,12-3,-9 4,1 0,2-4,-2 3,0-3,4 4,-5 0,6 0,-6 0,5 0,0 0,-2 0,1 0,-4 0,0 0,6 0,-6 0,9 0,-11 4,6-3,0 12,-7-11,7 10,-4-11,-4 7,13-2,-11-1,6 4,0-4,-7 0,16 4,-16-8,7 8,-4-8,-3 7,12-7,-12 7,12-7,-8 3,5-4,-5 4,4-3,-3 8,4-8,-5 7,4-7,-4 3,0 0,4-3,-4 8,1-8,2 3,-2-4,4 0,0 0,0 0,-5 0,4 0,0 0,-2 0,1 0,-5 0,1 0,4 0,1 0,-4 0,3 0,1 0,1 0,4 0,-4 0,0 0,0 0,1 0,-1 0,0 0,0 0,0-4,-5 3,4-4,-4 1,5 3,-4-4,15 5,0 0,10 0,6 0,-6 0,0 0,6 0,-12 0,4-5,-6 4,1-4,-1 5,0-5,0 4,0-4,0 5,-6-5,5 4,-11-3,11 4,-10-5,3 4,-4-4,-1 1,0 3,0-8,0 7,0-2,-5 0,4 3,-8-7,8 7,0-8,-3 8,2-8,-4 8,0-7,6 7,-5-3,8 4,-12 0,12 0,-9-4,6 3,-6-3,5 4,1 0,-4 0,7 0,-8 0,0 0,4 0,0 0,-2 0,6 0,-13 0,9 0,0 0,2 0,-2 0,0 0,-8 0,8 0,-4 0,0 0,4 0,-5 0,6 0,-5 0,7 0,-10 0,11 4,-13 1,9 1,0 2,-3-3,2 4,-4-4,2 3,4-6,-5 6,4-7,-4 3,0 0,4-3,-4 3,1 0,3-3,-4 8,0-8,4 3,-4-4,5 5,0-4,0 8,1-8,-6 4,4-5,0 0,-3 4,2-3,-4 3,6-4,-4 0,2 4,-4-3,0 3,5-4,-5 0,21 0,-3 0,20 0,3 0,-5 0,6 0,-8 0,-7 0,-1 0,-7 0,-5 0,3 0,-9 0,9 0,-9 0,10 0,-11 0,11 0,-11 0,11 0,-10 0,9 0,-3 0,-1 0,-1 0,0 0,-5 0,0-4,-2 3,-4-4,0 5,4 0,-3 0,4 0,0 0,0 0,0 0,6 0,-5-4,5 3,-6-4,1 1,-1 3,0-4,0 1,-5 2,4-2,-4-1,5 4,-4-3,7-1,-12 4,12-8,-13 8,4-8,4 8,-6-7,15 7,-16-3,12-1,-13 4,8-3,-3 4,0 0,3-4,-4 3,0-4,8 5,-11 0,7 0,0 0,-6 0,15 0,-16 0,7 0,0 0,-2 0,8 0,-8 0,3 0,-4 5,5-4,-5 8,4-8,-4 7,0-7,4 8,-3-8,4 8,0-8,0 8,-5-8,4 4,-4-1,0-3,8 4,-11-5,6 4,0-3,-7 3,11-4,-8 0,1 0,7 0,-11 0,7 0,0 4,-7-2,12 2,-3-4,-4 0,2 0,-4 0,5 0,-3 0,7 0,-12 0,7 0,2 0,-4 0,7 0,-13 0,9 0,-5-4,1 3,3-7,-4 7,0-3,7 4,-10 0,10 0,-6 0,0 0,4 0,0 0,-3 0,2 0,0 0,-6 0,10 0,-8 0,0 0,18 0,-8 0,24 0,-13 0,5 0,-7 0,0 0,0 0,-6 0,5 0,-11 0,5 0,0 0,-4 0,4 0,-6-5,6 4,-5-4,5 5,-6-4,0 3,0-8,0 3,1 0,-1-3,0 8,6-8,-5 3,5 0,-6-3,0 8,0-9,6 4,-4 1,10 0,-11 0,5 4,-6-8,0 8,9-4,-11 5,10-4,-18 3,9-4,0 5,2 0,3 0,-4 0,-4 0,3 0,-4 0,5 0,0 0,0 0,0 0,0 0,1 0,-1 0,0 0,0 0,-5 0,4 0,-4 0,0 0,4 0,-3 0,4 0,-5 0,4 0,2 5,0-4,5 9,-6-9,0 8,1-8,-1 8,6-8,-5 3,5 1,-6-4,6 3,-4-4,3 0,-4 0,-1 0,6 0,-5 0,5 0,-6 0,21 0,-16 0,21 0,-18 0,5 0,-6 0,5 0,-11 0,5 0,0 0,-9 0,2 0,-5 0,1 0,4 0,-5 0,3 0,-3-4,0-1,3-4,-6 0,7 3,1-2,-3 7,7-8,-8 8,1-8,2 8,3-3,1-1,4 4,-6-3,6-1,-5 3,5-7,-6 8,0-4,6 0,-4 4,4-4,-6 1,6 2,-5-7,11 8,-5-3,1-1,3 4,-3-4,5 5,0 0,0 0,-6 0,5 0,-11 0,5 0,-6 0,-4 0,2 0,-3 0,0 0,2 0,-3 0,4 0,0 0,-3 0,2 0,8 0,2 0,10 0,-4 0,0 0,0 0,0 5,-5-3,3 2,-3 1,-1-3,-1 2,0-4,-5 5,11-4,-10 8,9-8,-9 8,4-8,0 4,-5-1,5-3,-6 8,0-8,-5 8,4-8,-8 7,8-7,-4 7,5-6,0 7,-5-8,4 8,-4-4,1 1,2 3,2-4,-4 4,7-4,-13 4,9-4,-4 0,1 4,-3-4,1 0,2 3,-1-7,3 8,-3-8,-1 7,9-7,-11 3,11-4,-4 0,2 0,3 0,-4 0,0 0,0 0,6 0,-4 0,10 0,-11 0,11 0,-5 0,6-5,-6-1,5-5,2 0,-5 5,9-5,-16 6,10-6,-11 0,0 5,-2-3,-4 8,0-8,8 8,-6-7,2 7,0-4,-4 1,5 2,0-7,0 8,0-3,1-1,-1 4,0-8,0 8,0-8,0 8,0-4,0 5,-4 0,2-4,2 2,-4-2,7 4,-13 0,9 0,-4 0,1 0,2 0,-2 0,-1 0,4 0,0 0,-3 0,7 0,-12 0,7 0,-2 0,-1 0,4 0,-4 0,0 0,4 0,-5 0,1 4,3 1,-3 5,-1-5,4 3,-8-3,7 4,-3 0,1-4,2 8,-7-11,7 10,-3-7,0 0,4 3,-4-7,0 3,3 0,-2-3,10 3,2-4,21 0,-5 0,20 0,-13 0,-1 0,-3 0,-11 0,5 0,-7 0,0 0,-6 0,5 0,-10 0,4 0,-1 0,-3 0,4 0,-6 0,0 0,0 0,-5 0,8 0,-11 0,6 0,0 4,-7-3,12 3,-13 0,9-3,-4 8,1-8,3 8,-4-8,5 8,-5-8,4 3,-4-4,5 0,-4 0,2 0,-2 0,4 0,0 0,-5 0,4 5,-4-4,0 4,4-5,-3 0,-1 0,4 0,-4 0,5 0,0 0,0 0,-4 0,2 0,-2 0,4 0,0 0,-5 0,4 0,-5-5,6 4,-5-7,-1 3,0 0,0-3,1 3,3-5,-8 1,9-2,-8 2,7 4,-7-9,8 12,-8-11,8 8,-9-5,9 0,-4 0,0 1,4-1,-3 0,4 0,0 4,0-3,0 3,0-4,0 4,0-3,1 8,-1-8,0 8,0-8,0 8,0-4,0 5,9-4,-6 2,1-2,-5 4,-4 0,5 0,0 0,0 0,0 0,1 0,-1 0,0 0,0 0,0 0,0 0,-5 0,4 0,1 0,-4 0,7 0,-13 0,9 0,-5 0,6 4,-5-2,3 2,-3 0,5-3,-6 3,5 1,0 0,2 1,-1 2,-2-7,-2 8,4-8,6 8,-5-7,5 7,-6-8,-5 8,10-8,-13 7,13-3,-10 0,5 4,-5-4,4 1,-9 2,9-7,0 7,-2-7,1 7,-4-7,5 3,-3-4,2 0,-4 0,1 0,6 0,-6 0,9 0,-7 0,9 0,-6 0,-5 0,4 0,-4 0,6 0,4 0,3 0,12 5,-6-3,6 3,-7-5,-6 0,5 0,-10 0,9 0,-9 0,4 5,-6-4,0 8,0-8,0 8,0-8,0 8,0-8,1 3,-1 1,6 1,-5 0,11 3,-11-7,11 3,-10-1,3-3,-4 8,-1-8,0 4,0-5,0 0,-5 0,13 0,-10 0,11 0,-4 0,-3 0,10 0,-11 0,11 0,-11 0,5 0,-6 0,1 0,-1 0,0 0,6 0,-5 0,5 0,0 0,-4 0,9 0,-4 0,13 0,-5 0,5 0,-7 0,-6 0,19 0,-20 0,14 0,-20 0,0 0,1-5,-1 4,0-8,0 8,-5-8,10 8,-13-3,12-1,-9 4,1-3,3-1,-4 4,0-3,4 4,-9-5,13 4,-12-3,8 4,-1 0,-2 0,3-4,4 3,-12-7,12 7,-12-3,7 4,2-4,-4 3,7-8,-8 8,5-4,0 1,0 3,1-4,-1 1,0 3,6-4,-5 5,5 0,-6 0,0-4,6 2,-4-2,4 4,0 0,-5 0,11 0,-11 0,11 0,-10 0,3 0,-4 0,-1 0,0 0,-5 0,4 0,0 0,2 0,-1 0,-6 0,0 0,0 0,6 0,-6 0,5 0,-4 0,0 0,4 0,-3 0,4 0,-5 0,4 0,-4 0,0 0,4 0,0 0,3 0,-3 0,-5 0,0 0,5 0,-3 0,7 0,-8 0,6 0,-6 0,4 0,-4 0,5 0,0-5,-5 0,-1-5,-5-8,-3 2,-2-9,-4-1,8 14,9-3,5 15,10 0,-5 5,0 1,5 5,-5-1,6 1,0-5,0 4,-5-4,3 0,-14 2,8-7,-10 8,5-8,0 3,0 1,0-4,-4 3,2 1,-7-4,8 4,-5-5,1 0,2 4,-3-3,5 3,-1-4,-4 0,3 4,-2-3,10 3,-3-4,4 4,-1-3,-3 4,10 0,-5-4,6 9,0-9,-6 8,5-8,-10 4,3-1,-4-3,-1 4,0-5,0 0,-5 0,4 0,-4 0,1 0,2 0,-2 0,10 0,-5 0,5 0,-6 0,6 0,-5 0,11 0,-10 0,9 0,-9 0,10 0,-5 0,6 0,0 0,0 0,-6 0,5 0,-5 0,15 0,-12 0,5 0,-15 0,-5 0,4 0,-5 0,1 0,7 0,-10 0,6 0,-1 0,-6 0,10 4,-7-3,1 3,6-4,-10 0,10 0,-7 0</inkml:trace>
</inkml:ink>
</file>

<file path=ppt/ink/ink10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00"/>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10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01"/>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10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02"/>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10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03"/>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10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04"/>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10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05"/>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10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06"/>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10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07"/>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10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08"/>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10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09"/>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28:48.166"/>
    </inkml:context>
    <inkml:brush xml:id="br0">
      <inkml:brushProperty name="width" value="0.3" units="cm"/>
      <inkml:brushProperty name="height" value="0.6" units="cm"/>
      <inkml:brushProperty name="color" value="#CE7F3A"/>
      <inkml:brushProperty name="tip" value="rectangle"/>
      <inkml:brushProperty name="rasterOp" value="maskPen"/>
    </inkml:brush>
  </inkml:definitions>
  <inkml:trace contextRef="#ctx0" brushRef="#br0">1 185,'48'0,"-9"0,-25 0,-3 0,12 0,-12-4,7 3,-1-4,-6 5,11 0,-8 0,0 0,7 0,-10 0,10 0,-6 0,-1 0,8 5,-11-4,7 8,-1-4,-1 0,3 3,-5-7,4 7,-7-3,12 0,-13-1,8 0,-3-3,-1 7,3-7,-3 3,5-4,-4 0,3 0,-4 4,0-3,8 8,-11-8,7 3,-4 1,1-4,10 8,-4-8,3 3,-9-4,4 0,-5 0,1 0,8 0,-12 0,12 0,-4 0,-3 0,7 0,-12 0,7 0,-2 0,-1 0,4 0,-5 0,6 0,-6 0,9 0,-11 0,6 0,-1 0,-6 0,10 0,-7 0,5 0,-4 0,3-4,1 3,-4-3,3 4,-4-4,1 3,6-4,-6 5,4 0,-4-4,0 2,4-2,0 4,2-5,4 4,-5-3,0 4,0-5,0 4,-5-4,4 5,-4 0,1 0,7 0,-12 0,12-4,-8 3,0-4,4 5,-9-4,9 3,-3-3,4 4,0 0,-5 0,4-5,0 4,2-3,4 4,-5 0,0 0,0 0,0 0,6-5,-5 4,5-4,-6 5,6 0,-4 0,4 0,-6 0,0 0,-5 0,4 0,-4 0,1 0,2 0,2 0,-4 0,7 0,-8 0,0 0,4 0,0 0,3 0,-3 0,0 0,-9 0,9 0,-4 0,0 0,4 0,-4 0,1 0,3 0,0 0,-3 0,2 0,-4 0,0 0,10 0,-8 0,2 0,-5 0,1 4,4-3,-4 3,4 0,-4 1,0 0,3 3,-7-3,7 4,-2 0,-1-4,3 3,-3-7,0 3,8 0,-10-3,6 8,-4-8,0 7,6-7,-6 3,5 0,-4-3,1 8,2-8,-3 3,5 0,-6-3,5 4,-5-5,6 0,-5 0,4 0,0 0,2 0,3 0,-4 0,-5 0,4 0,1 0,-4 0,7 0,-13 0,13 0,-12 0,7 0,4 0,-9 0,14 0,-12 0,0 0,4 0,0-4,2 3,4-8,-5 8,0-4,0 5,0-4,0 3,0-8,0 8,6-4,-4 5,4-4,-6 2,6-2,-5 4,5-5,-6 4,0-3,1-1,-1 4,0-4,0 1,0 3,0-4,0 1,0 3,-4-4,3 1,-4 2,0-2,4 4,0 0,2 0,-1 0,-2-5,-2 4,-1-3,8 4,-12 0,7 0,-1 0,-6 0,11 0,-8 0,0 0,7 0,-10 0,11 0,-8 0,0 0,7 0,8 0,3-10,7 7,-6-16,1 11,-1-8,0 5,-6 0,-1 1,-6-1,-5 2,4 3,-4-3,1 8,2-3,-2-1,4 4,0-3,0 4,0-5,0 4,-4-4,2 5,-7-4,8 3,-5-3,6 4,-6 0,5 0,-4 0,1 0,2 0,-2 0,4 0,0 0,0 0,0 0,-5 0,4 0,-3 0,4 0,-5 0,4 0,-4 5,5-4,0 8,0-4,0 1,1 3,4-3,-3 4,10 1,-11-1,5 1,0-6,-5 4,5-3,0 4,-4 0,9 1,-9-1,10 1,-11-5,5-1,-6-1,0-2,0 7,1-8,-1 8,0-8,0 3,6 1,1-4,0 9,5-4,-5-1,1 0,3 0,-3-4,5 4,0-5,15 0,-11 0,12 0,-16 0,0 0,-5 0,3 0,-3 0,-1 0,-1 0,-6-4,6-2,-5-5,5 1,-6-5,0 8,6-7,-4 9,4-6,-6 1,0 0,6-1,-5 1,11-1,10 0,-5 0,5 0,-11 5,-3-4,-1 9,5-9,-11 9,11-4,-5 5,1-5,3 4,-9-3,9 4,-3 0,-1 0,-1 0,0 0,-5 0,5 0,-6 0,0 0,6 0,-4 0,4 0,-6 0,15 0,-6 0,7 0,-10 0,0 0,-4 0,9 0,-9 0,10 5,-11 0,11 1,-11 3,5-8,0 9,-4-9,9 9,-9-9,9 9,-9-9,4 8,-6-7,0 2,-5-4,4 0,1 4,-4-3,2 3,-4 1,5-4,-3 7,13-2,-12-1,9 0,-6-5,0 0,0 0,0 0,-5 0,4 0,-5 0,1 0,3 0,-4 0,4 0,0 4,-4-3,4 3,-4 0,0-3,3 4,-3-1,0-3,3 3,-2 0,-1-3,8 3,-11-4,12 4,-8-3,1 4,6-1,-10-3,6 4,4-5,-10 4,10-3,-4 3,-6-4,15 0,-16 0,12 0,-8 0,5 0,0 0,1 0,4 0,-3 0,4 0,-6 0,0 0,0 0,0 0,-4 0,2 0,-2 0,4 0,-5 0,4 0,-4 0,5 0,0 0,0 0,1 0,-1 0,-5 0,4 0,0 0,-3 0,7 0,-8 0,6 0,-1 0,0 0,0 0,6 0,-5 0,5 0,-6 0,6 0,-4 0,4 0,0 0,-5 0,11 0,-11 0,5 0,0 0,-4 0,9 0,-3 0,-1 0,5 0,-5 0,0 0,5 0,-11 0,5 0,0 0,-4 0,9 5,-9-4,10 4,4-1,-7 2,12 4,-20-4,5 4,-6-9,1 8,-1-8,0 8,0-8,6 8,-5-8,5 9,0-9,-4 8,9-8,-9 8,9-8,-9 3,10-4,-11 0,11 5,-11-3,11 2,4 1,-6-4,5 8,-15-8,0 4,0-5,0 0,-5 0,4 0,-4 0,5 0,-6 0,5 0,0 0,-3 0,7 0,-12 0,7 0,-3-5,5 4,-6-7,5 3,-9-5,9 0,-4 1,6 3,-1-3,0 3,0 0,0-3,0 4,6-1,-4-3,3 3,-4 1,-1 0,6 0,-10 0,15-1,-15-3,10 8,-6-3,6-1,-4 3,4-7,-1 8,-3-8,4 8,-6-9,0 9,0-3,6-1,-4 4,4-9,-6 9,6-4,-5 5,5-4,-6 3,0-4,0 5,0 0,1-4,4 3,-3-4,10 5,-11 0,5 0,-6 0,6 0,-4 0,4 0,-6 0,0 0,6 0,10 0,-7 0,12 0,-19 0,3 0,1 0,-4 0,4 0,-6 0,0 4,0-2,-5 6,4-7,-8 7,7-7,2 3,-4 0,2-3,-4 3,5-4,2 0,4 0,-5 0,6 0,-5 0,5 0,0 0,-9 0,7 0,-9 0,6 0,-6 0,4 0,-4 0,0 0,4 0,-4 0,11 0,-4 0,3 0,-4 0,-1 0,0 5,0-4,0 3,-5-4,4 0,0 4,-2-3,6 8,-13-8,9 4,0-1,-3-3,2 4,-4-1,-3 1,8 1,-5-2,6 0,-1-3,1 8,-5-8,4 4,-3-5,4 0,0 0,0 0,0 4,0-2,0 2,0-4,6 0,-9 0,8 0,-10 0,5 0,0 0,0 0,0 0,0 0,1-5,-1 0,0-1,0-3,0 8,-5-8,4 4,-4-1,5-3,1 4,-1-5,0-1,0 1,0 4,0-3,0 4,0-1,-4-3,3 8,-9-7,9 7,-4-7,0 6,4-7,-4 8,5-8,5 8,-4-8,-2 8,0-8,-4 8,5-4,-5 1,4 3,-3-3,-1 4,4-5,-4 4,0-3,4 4,-4 0,0 0,4 0,1 0,-4 0,2 0,-4 0,1 0,9 0,-8 0,7 0,-7 0,4 0,-5 0,4 0,-4 4,5 2,0-1,0 4,1-3,-1-1,0 4,0-7,0 6,0-2,6 0,-4 3,3-8,1 8,-4-8,10 9,-11-9,11 4,-11 0,11-4,-11 8,5-8,-6 8,1-8,-1 8,0-8,0 3,-5 0,4-2,-4 6,0-7,10 4,-13-5,13 4,-10-3,5 4,6 0,-5-4,5 4,-6-5,6 0,-4 0,4 0,3 0,-12 0,11 0,-13 0,5 0,0 0,1 0,-6 0,4 0,-4 0,5 0,-5 0,4 0,-5-9,1 3,9-3,-7 5,15 4,-5 0,13 0,1 0,0-5,6 4,-12-4,11 5,-17-5,9 4,-16-3,10-1,-11 3,11-7,-5 7,0-3,5 0,2 4,1-9,4 4,-5 0,-1-4,0 9,-6-9,5 9,-11-8,5 8,0-9,-4 9,9-9,-4 9,7-4,-1 0,0 4,0-4,-6 5,-1 0,0 0,-5 0,5 0,-11 0,4 0,-3 0,4 0,0 0,0 0,0 0,0 0,0 0,0 0,-4 0,11 0,-14 0,15 0,-13 4,0-3,4 8,-4-3,6-1,-1 4,0-7,0 6,0-6,0 7,0-8,0 8,1-8,-1 8,0-8,0 8,0-8,6 3,-5-4,5 0,0 0,1 0,1 0,18 5,-21-4,22 4,-26-5,5 5,-6-4,0 3,1-4,-1 0,0 5,0-4,0 3,0-4,0 0,0 0,0 0,1 0,4 0,-3 0,10 0,-5 0,0 0,26 0,-20 0,21 0,-26 0,3-5,-3 4,-1-8,-1 3,-6-4,-5 0,4 0,-9 1,13-1,-11 0,6 1,-9-1,4-3,-3 3,8-8,-8 7,9-3,-3-1,4 4,0-8,0 12,12-2,4 9,12 0,0 0,0 0,0 0,-6 5,4-4,-4 4,-1 0,-1-4,-7 4,7 0,-6-3,6 8,-7-9,0 4,0 0,0-4,1 4,5 0,-4-3,5 8,-7-9,0 4,0 0,0-4,0 9,-6-9,5 4,-10 0,9-4,-9 3,4 1,-6-4,6 3,-5-4,5 5,-6-4,9 3,-1 1,3-4,-5 4,-6-5,6 0,-5 5,5-4,-11 3,4-4,1 5,-4-4,7 3,-8-4,5 0,-5 0,4 4,-4-3,6 4,-1-5,-5 0,4 0,0 0,2 0,-1 0,-2 0,-7 0,12 4,-12-3,7 3,4-4,-10 0,15 0,-16 0,8 0,-4 0,5 0,0 0,6 0,-4 0,9 0,-9 0,4 0,-1 0,-3 0,4 0,-6 0,-5 0,4 0,-4 0,0 0,2 0,-3 0,4 0,0 0,1 0,-4 0,3 0,-4 0,4 0,1 0,-5 0,4 0,-3 0,13 0,7 0,3 5,2 6,-7 1,0 9,-5-9,3 3,-9-4,4-1,-6 0,6 1,-5-1,11-4,-5-2,6 1,0 1,0 0,0-1,1 0,-1-4,0 4,0-5,0 0,-6 0,5 0,-11 0,11 0,-10 0,3 0,1 0,-4 0,9 0,-3 0,-1 0,5 0,-5 0,6 0,-6 0,20-5,-16-1,17-5,-15 5,-6-4,5 9,-11-8,11 8,-5-9,0 9,-1-4,0 0,-4 4,9-4,-9 5,10-5,-11 4,11-4,-11 5,5 0,0 0,-4-5,9 4,-9-3,18 4,-16 0,11 0,-15 0,0 0,-5-4,4 3,-3-4,-1 5,4 0,0 0,2 0,3 0,-4 0,0 0,1 0,-6 0,4 0,0 5,-3 0,7 0,-13 3,8-3,-3 0,0 3,8-3,-12 1,12-2,-13 0,9-3,0 3,3-4,2 0,-9 0,4 0,-4 0,0 0,4-4,-8-2,13 1,5 1,13 4,13 0,3 0,7 0,-8 0,-1 0,-8 0,-6 0,-3 0,1 0,-11 0,9 0,-10 0,5 0,-6 0,-1 0,-6 0,0 0,0 0,0 0,1 0,4 0,-3 0,4 0,-6 0,0 0,0 0,9 0,-6 0,6 0,-14 0,4 0,-4 0,5 0,0 0,0 0,6-5,-4-1,4-5,-6 6,0-4,-5 3,4-4,-4 5,5-4,0 3,1-4,-6 0,4 0,-4 0,5 0,9-9,-1 6,3-6,-5 8,-6 1,6-1,-5 1,5 0,-6 4,6-4,-4 5,3-2,-4 3,-1 4,0 0,-5 0,4 0,-4 0,11 0,-4 0,3 0,-4 0,4 0,3 0,-1 0,5 0,4 5,-6 1,4 4,-14-4,1 3,-1-4,6 1,-5 3,5-4,-6 1,0 3,0-4,0 1,1 3,-1-3,0 4,6-5,-5 4,11-3,-11 0,11 4,-5-4,7 5,-7-5,19 9,-15-13,17 13,-15-14,-6 4,5-5,-5 0,6 0,-5 0,3 0,-9 0,9 0,3 0,-5 0,10 0,-12 0,0-5,5-1,-10-4,9 4,-3 1,-1 5,27 0,-21 5,29 2,-13 5,1 5,6-3,-8 3,-7-5,6 0,-12-1,4 0,-6 0,-5 0,3-5,-9 3,10-8,-11 8,11-8,-5 3,0 1,5-4,-10 8,9-8,-3 9,5-9,0 4,-6-5,5 0,-11 4,5-3,0 4,-4-5,3 0,1 0,-4 0,9 5,-3-4,-1 4,5-5,-5 0,0 0,5 0,-10 0,3 0,-4 0,-6 0,4 0,0 0,2 0,-2 0,0 0,-4 0,11 0,-4 0,9-5,-9 4,10-4,-5 0,6 3,0-3,0 5,0 0,7 0,-5 0,5 0,-7 0,0 0,0 0,0 0,-6 0,-1 0,-6 0,4 0,-3 0,-1 0,-1 0,-9 0,9 0,-4 0,5 0,0 0,6 0,-4 5,4 0,-1 6,-3-5,4 3,-6-3,0-1,0 4,-5-8,-1 4,4-5,2 0,24 0,5 0,16 0,0 0,0 0,-7 0,-3 0,-7 0,1 5,-8 1,5 1,-11 3,5-9,0 9,-6-4,6 1,0 3,-5-9,4 10,-6-10,1 9,-1-9,-6 8,-1-8,0 4,-5-1,5-3,-6 4,0-5,0 0,-4 0,3 0,-4 0,5 0,0 0,0 0,0 0,0 0,0 0,6 0,-4 0,19 0,-18 0,18-5,-20-1,11 0,-10-3,9 3,-9-4,4-1,0 0,-5 1,5 4,0-4,-5 5,5-6,-6 1,1 4,-1-3,0 3,0-4,0 5,-5-4,4 8,-4-8,5 8,-4-3,12-1,-11 4,12-8,-9 8,0-4,0 5,1 0,-1 0,6 0,-5 0,11 0,-5 0,0 0,5 0,-5 0,1 0,3 0,-9 0,9 0,-9 0,4 0,0 0,-5 0,0 0,2 0,-11 0,6 0,-1 0,-6 0,10-4,-62-1,28 0,-46 1,39 4,-1 0,1 0,-6 0,4 0,-9 0,-3 0,-1 0,-12 0,12 0,-5 0,0 0,11 0,-9 0,10 0,1 0,-5 0,11 0,-6-9,1 7,-1-7,-6 9,0 0,-1 0,1 0,0 0,0 0,5 0,2 0,0 0,5 0,-5 0,5 0,-14-5,6 3,-14-8,16 9,-5-4,10 1,-9 3,9-9,-4 9,6-3,-1-1,1 4,0-3,0-1,-1 4,6-8,-4 8,9-7,-9 7,3-8,1 8,-4-8,3 8,1-3,-8-1,7-1,-4 1,6 0,0 5,-1 0,-4 0,5 0,-4 0,4 0,-5 0,5 0,-3 0,2 0,1 4,-4 1,4 4,0-4,-4-1,4 1,0-4,-4 7,4-7,-1 7,-2-3,3 4</inkml:trace>
</inkml:ink>
</file>

<file path=ppt/ink/ink10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10"/>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10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11"/>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10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12"/>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10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13"/>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10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14"/>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10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15"/>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10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16"/>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10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17"/>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10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18"/>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10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19"/>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28:48.167"/>
    </inkml:context>
    <inkml:brush xml:id="br0">
      <inkml:brushProperty name="width" value="0.3" units="cm"/>
      <inkml:brushProperty name="height" value="0.6" units="cm"/>
      <inkml:brushProperty name="color" value="#CE7F3A"/>
      <inkml:brushProperty name="tip" value="rectangle"/>
      <inkml:brushProperty name="rasterOp" value="maskPen"/>
    </inkml:brush>
  </inkml:definitions>
  <inkml:trace contextRef="#ctx0" brushRef="#br0">0 475,'25'-31,"-3"5,-13 26,4-4,5-1,-3 0,2-3,-3 7,0-8,4 4,-4 0,3-3,-3 3,1 0,2-4,-3 4,0 0,3 1,-3 4,5-4,-5 3,3-3,-3 0,5 3,-5-3,4 4,-3-5,0 4,3-4,-3 5,-1 0,4 0,-4 0,5 0,-4 0,8 0,-12 0,7 0,0 0,-7 0,12 0,-4 0,-4 0,3 0,-5 0,1 0,5 0,-1 0,-4 4,3-3,-3 12,0-11,4 10,-4-7,0 0,8 3,-11-7,7 4,4-1,-9-3,9 7,-9-7,-3 7,11-7,-5 8,3-8,-1 3,-8 0,8-3,-4 7,1-7,3 3,-3 1,0-4,3 7,-4-3,6 1,-6-2,0 0,8-3,-9 3,9 0,-9-3,-3 7,12-7,-11 3,12-4,-3 0,-4 0,7 0,-8 0,5 0,0 0,-5 0,4 0,-3 0,4 0,-5 0,4 0,-5 0,1 0,3 0,-3 0,0-4,2 3,-3-7,0 7,3-3,-3-1,1 4,2-3,-3 4,4 0,-4-4,3 3,-2-3,-1 0,3 3,-3-3,4 0,-4 3,3-3,-2 0,-1-2,3 1,-3-3,0 3,3-4,-2 4,0-4,3 4,-8 0,7-3,-3 7,0-7,4 7,-4-3,0-1,3 4,-3-7,0 7,4-3,-3 4,5 0,-1 0,-4-4,4 3,-4-3,5 4,1 0,-6 0,4 0,-4 0,0 0,8 0,-12 0,7 0,0 0,-7 0,10 0,-7 0,0 0,3 4,-2 5,-1-3,3 6,-7-7,3 4,4 4,-6-2,7-2,-4-1,-4-3,9 5,0 0,-3 0,7-5,-12 3,11-2,-10 3,6-4,-4 4,-4-4,9 0,-4 4,0-4,4 1,-3 2,-1-7,4 8,-4-8,5 8,-5-8,4 8,-9-8,9 8,-3-8,-1 8,4-8,0 3,-3 0,7-3,-13 3,9-4,-3 0,4 0,-5 0,4 0,-4 0,0 0,4 0,-4 0,1 0,2 0,2 0,-4 0,7-4,-13 2,8-6,-3 2,0-3,4 3,-9-2,9 7,0-12,-3 7,7-8,-13 5,4 3,0-3,1 0,0 2,-2-5,5 7,-7-4,7 0,-4-1,1 1,-1-1,0 1,0-1,-4 1,8-1,-8 1,8 0,-4-1,0 5,3 1,-3 0,0 3,3-7,-2 7,4-8,-5 8,5-4,-5 5,1 0,2 0,-2 0,0 0,3 0,-3 0,-1 0,5 0,0 0,3 0,2 0,-4 0,-5 0,4 0,-4 5,5-4,-5 3,4 1,-3-4,-1 8,4-8,-9 7,9-3,-4 0,0 4,8-4,-11 0,11 4,-8-7,5 6,0-6,0 7,0-4,0 1,0 3,6-3,-4-1,10 5,-5-9,6 9,0-4,0 0,0 4,0-9,0 9,0-9,0 4,-5-5,-2 0,-6 0,0 0,0 5,0-4,-5 3,8-4,-6 0,2 0,0 0,-4 0,5 0,0 0,6 0,-9 0,7 0,-3 0,7 0,5 0,0-5,0 4,-6-4,5 0,-11 0,11-2,-10-2,9 8,-9-8,4 8,-6-8,0 8,6-9,-5 9,11-9,-11 9,5-4,-6 0,1 4,-1-8,0 8,-5-3,4-1,-4 4,0-8,4 8,-4-7,6 2,-1 0,0-3,0 8,0-8,0 3,0 1,0 0,1 1,-6 3,4-4,0 0,2 4,3-3,-4 4,0 0,6 0,-4 0,10 0,-5 0,13 0,-6 0,13 0,-12 0,4 0,-6 0,0 0,0 0,1 0,-7 0,-1 0,-6 0,0 0,0 0,0 0,0 0,0 0,1 0,-1 0,0 4,-5-3,4 8,-4-8,14 8,-11-3,10-1,-13 4,5-4,0 1,0 3,0-8,6 3,-4 1,4-4,-6 3,0 1,0-4,0 8,0-8,0 3,0 1,0-4,1 3,-1 1,-5-4,4 8,-4-3,5-1,0 4,0-3,1-1,8 4,-7-8,13 9,-14-9,5 4,-6-5,0 4,-4-3,3 4,-4-5,5 0,0 0,0 0,0 0,0 0,0 0,6 0,-4 0,4 0,0 0,-5 0,5 0,-6-5,0 4,6-8,-4 3,13-5,-13 6,7-4,-9 3,0 0,0-3,0 8,1-8,-1 3,0 1,0-4,0 3,-5 0,4-3,-8 8,7-8,2 4,-4-1,2-2,0 2,-7 1,7-3,-4 7,-3-8,7 4,-3-4,-1 3,9-3,-12 8,12-8,-12 8,7-8,2 3,1 1,3 0,-4 1,0 2,0-2,1 4,-1 0,6 0,-5 0,11 0,-11 0,11 0,-11 0,11 0,-5 0,1 0,3 0,-9 0,10 0,-5 0,0 0,5 0,-5 0,6 5,-5-4,3 9,-9-5,9 1,-9 3,4-7,-6 2,-5 0,4-3,0 3,-2-4,1 4,-5-3,6 3,-4-4,3 0,-4 0,1 0,11 0,-4 0,9 0,-3 0,-1 5,-1-4,0 3,-5-4,5 5,-6-4,-4 7,2-7,-2 3,-1 0,3-3,-4 8,0-8,4 3,-3 0,0-3,2 3,2-4,-4 0,8 4,-12-3,11 4,-5-5,7 0,-9 0,4 0,-4 0,5 0,0 0,1 0,-1 0,0 0,0 0,0 0,6 0,-5 0,11 0,-10 0,9 0,-9 0,4 0,0 0,-5 0,5 0,0 0,-5 0,5 0,0 0,-4 0,9 0,-9 0,10 0,-11 0,5 0,-6 0,6 0,-4 0,3 0,-9 0,3-5,-4 4,9-8,-3 3,-2 1,0-4,-4 8,6-4,-6 1,4 3,-4-8,5 8,0-3,0 4,0 0,0-5,1 4,-1-4,0 5,0 0,6-5,-5 4,5-4,0 5,1 0,1 0,3 0,-3 0,5 0,-6 0,14 0,-12 0,8 0,-6 0,-9 0,4 0,-1 0,-3 0,4 0,-6 5,0 0,0 1,0 3,0-4,1 5,4 1,-3-5,4 3,-6-3,6 4,-5 0,5-4,9 8,-5-7,6 8,-10-9,0 4,-5-5,5 1,-6 3,-4-3,2-1,-2-1,-1-4,8 4,-12-3,7 3,5-4,-10 0,14 0,-11 0,4 0,0 0,0 0,0 0,0 0,0 0,1 0,-6 0,4 0,2 0,6 0,6 5,0 1,0 5,7 1,1-1,7 1,-6-5,4 4,-11-5,5 0,-7-1,0-5,0 0,-6 5,5-4,-11 3,5-4,-6 0,1 0,-1 0,0 0,0 0,0 0,0 0,6 0,-4 0,9-5,-9 4,9-9,-9 4,10-5,-11 6,5-5,0 4,-4 0,3-3,-4 8,-1-8,-5 3,4 1,2-4,0 7,5-7,-6 3,6 1,-4-4,9 2,-3-3,-1 4,5-4,10-2,-11 0,15-4,-19 6,1-1,3-5,-9 9,9-8,-9 9,4-4,0-1,-5 1,5 4,0-4,-4 9,3-4,-4 1,-1 2,6-2,-5 4,5-5,-6 4,6-3,-4 4,3 0,1 0,-4 0,4-5,9 4,-12-3,12 4,-15 0,0 0,1 0,-1 0,0 0,0 0,6 0,-5 0,5 0,-6 0,0 0,1 0,-1 0,6 0,-5 0,5 0,-6 4,6-3,-4 8,18-3,-16 4,17-5,-20 4,5-3,0-1,-5 0,11 0,-10-4,3 4,1 0,2-4,-1 4,5-5,-5 0,6 5,-6-4,5 4,-5-5,6 0,7 0,-5 0,5 0,-1 0,3 5,6-3,15 3,-12-5,12 0,-15 0,0 0,0 0,-6 0,-2 0,-7 0,0 0,-6 0,5 0,-11 0,5 0,-6-5,0 0,-4-5,2 4,-2-2,4 2,0-4,6-6,-5 5,19-18,-3 10,0-1,-4 9,-8 11,-3 0,10 5,-11-4,11 9,-11-9,5 9,-11-9,4 8,-3-8,4 3,-5 0,4-3,-4 3,5 1,-5-4,4 3,-4-4,5 0,-6 0,9 4,-12-3,12 3,-4-4,-2 0,1 0,-4 0,5 0,-3 0,7 0,-8 0,5 5,1-4,-1 4,0-5,6 0,-5 0,5 0,-6 0,0 0,0 4,6-3,-4 4,10-5,-5 0,6 0,0 0,0 0,0 0,-6 0,5 0,-5 0,1 0,-2 0,-6 0,0 0,0 0,0 0,0 0,0 0,0 0,1 0,-6 0,4 0,-4 0,0 0,4 0,-4 0,0 0,8 0,-6-5,2 4,0-8,-9 8,9-8,0 3,2-4,4 1,-5-2,0 6,0-4,6 3,-5 0,5-4,0 9,1-8,6 7,-5-7,10 8,-9-4,11 5,0-5,-6 4,6-5,-7 6,0 0,0 0,0 0,-5 0,3 0,-9 0,4 0,-6 0,0 0,0 0,0 0,0 0,0 5,1-4,-1 3,0-4,-5 4,4-3,-4 3,11 1,-9-4,13 9,-13-4,9 0,-6 3,6-8,-5 8,11-3,-11 4,11 1,-10-5,9 4,5 0,-6 2,11-2,-20-1,11-8,-5 9,6-9,0 9,0-9,0 4,7 0,-5-3,5 3,-7-5,-6 0,-1 0,-6 0,0 0,-5 0,4 0,-4 0,0 0,2-8,-2 6,10-7,-4 9,5 0,0 5,-4 1,9 5,-9-1,9 1,-9-1,4 1,0-6,-5 4,5-3,-6-1,-4 4,2-8,-2 7,4-6,-5 6,4-7,-9 7,9-7,-4 8,5-8,-4 3,3 1,-9-4,9 3,0-4,2 5,-2-4,0 3,-3-4,4 0,0 0,0 0,0 0,0 0,-5 0,4 0,-4 0,6 0,-6 0,4 0,-4 0,5 0,-5 0,10 0,-8 0,8 0,-4 0,-1 0,0 0,0-4,6-2,-5 0,5-3,0 2,-4-3,9-1,-3 5,-1-3,5 3,-5-5,6 0,0 0,0-1,0 6,7-4,-5 4,4-6,1 0,-5 1,5 5,-1-5,-4 5,5-1,-7-3,15 4,-5 0,7 1,-11 5,1 0,-5 0,11 0,-4 0,6 0,0 0,8 0,-6 0,-2 0,-1 0,-6 0,1 0,-3 0,-5 0,-1 0,-6 0,5 0,-5 0,0 0,5 0,-5 0,6 0,22 0,-17 0,17 0,-22 0,0 0,0 0,0 0,-6 0,5 0,-11 0,5 0,-6 0,0 0,-4 0,3 0,-5 4,1-3,2 3,-2-4,-1 0,5 0,-3 5,4-4,0 8,0-8,0 8,-5-8,4 3,-4 1,6-4,-6 7,4-7,0 8,2-8,-2 3,6-4,-8 0,14 0,-9 0,9 0,-3 0,-1 0,5 0,-5 0,6 0,0 0,0-5,0 4,0-9,0 9,1-9,-7 9,-1-9,-6 9,0-8,0 4,0-6,-5 2,4-1,-3 0,-1-5,4 4,-8-3,8-1,-9 4,9-3,-4 0,5 2,0-2,1 4,-1-1,0 1,0 0,9 0,-7 4,13-3,-7 7,5-3,0 5,6 0,-4 0,5 0,-13 0,5 0,-11 0,5 0,-11 0,4 0,-4 4,0-3,2 3,-3 5,0-3,-1 7,5 0,-1-2,2 3,-5-5,-5 0,5 1,-4-1,9 1,-8-5,7 4,-2-3,-1 3,10 2,-9-6,10 4,-6-3,0 4,6 0,-4 1,4-1,-6-4,6 3,-5-8,5 9,-6-5,6 1,-4 3,9-3,-9-1,9 5,-3-4,-1 0,5 4,16 2,-9-5,15 8,-14-8,1-1,7 5,1-5,6 1,-5-2,6-5,-8 0,0 0,0 0,0 0,0 0,0 0,0 0,-6 0,-2 0,-1 0,-10 0,10 0,-12-5,6-1,-6-4,5 3,4-7,-6 7,5-3,-9 0,-5 9,5-8,-6 8,0-9,6 9,-4-3,9-1,-3 4,5-9,6 3,3 1,-1-5,6 10,2-10,-6 5,18-1,-17 2,11 5,-13-5,4 4,10-4,-4 5,4 0,-16 0,-7 0,0 0,0 0,0 0,-5 0,3 0,-9 4,4-3,-6 4,-5-1,8-3,-12 3,7-4,6 0,14 0,2 0,14 5,-5 2,1 11,6-5,-1 11,-5-10,-1 3,-2-5,-12-1,-1 0,-3-5,-9-1,4-1,-6-2,0 2,6-4,-5 0,11 0,-5 0,6 0,7 0,-5 0,19 0,-17 0,5 0,-16 0,-6 0,0 0,0 0,0 0,-4 0,2 0,2 0,-4-4,7-2,-8 1,5-4,0 3,1-4,-6 0,4 0,-4 5,5-4,-5 4,4-5,-4 0,5 0,6 4,-4-3,4 8,0-9,1 9,6-9,0 9,0-9,0 9,0-4,0 0,7 4,-5-4,5 5,-1 0,-4 0,5 0,-7 0,0 0,-6 0,5 0,-11 0,5 0,-6 0,1 0,8 0,-7 0,7 0,-9 4,0 2,0-1,-4 4,3-8,-4 7,0-7,4 8,-4-7,5 2,0 0,0-2,1 2,-1-4,0 0,0 0,6 0,1 0,6 0,0 0,0 0,0 0,0 0,10 0,-8 0,1 0,-4 0,-11 0,5 0,-6 0,0 0,0 0,-4 0,3 0,0-4,2 2,-2-2,0 4,-9-4,9 3,1-3,1 4,3 0,-4 0,-5 0,4 0,-4 0,11 0,-4 0,4 0,-6 0,0 0,0 0,6 0,-5 0,11 0,2 0,8 5,6-4,0 10,0-4,7-1,-5 5,6-10,-8 5,-6-1,-3-4,-11 4,-3-1,-4-3,-6 4,3-5,-4 0,4 0,0 0,-3 0,2 0,-60 0,35 0,-45 0,44 0,-1 0,1 0</inkml:trace>
</inkml:ink>
</file>

<file path=ppt/ink/ink10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20"/>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10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21"/>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10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22"/>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10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23"/>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10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24"/>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10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25"/>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10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26"/>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10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27"/>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10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28"/>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10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29"/>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28:48.168"/>
    </inkml:context>
    <inkml:brush xml:id="br0">
      <inkml:brushProperty name="width" value="0.3" units="cm"/>
      <inkml:brushProperty name="height" value="0.6" units="cm"/>
      <inkml:brushProperty name="color" value="#CE7F3A"/>
      <inkml:brushProperty name="tip" value="rectangle"/>
      <inkml:brushProperty name="rasterOp" value="maskPen"/>
    </inkml:brush>
  </inkml:definitions>
  <inkml:trace contextRef="#ctx0" brushRef="#br0">0 109,'48'9,"-3"-3,-35 2,4-3,4 5,-7-5,7 3,0-2,-6 3,11 1,-13-1,9 1,-4 0,0-1,4 1,-3 0,4 0,-5 0,4-1,-4 1,0 0,4 0,-4-5,1 3,2-2,-2 3,4-3,0 3,0-3,0 4,0-5,0 4,-4-4,2 1,-7-2,8 0,-5 1,1 1,2-2,-2-4,0 0,8 0,-7 0,8 0,-4 0,6 0,-5 0,5 0,0 0,-4 0,4 0,-11 0,4 0,-4 0,0 0,4 0,-4 0,5 0,-4 0,3 0,0 0,2 0,-2 0,0 0,-9 0,9 0,-3 0,4 0,-5 0,4 0,0 0,-3 0,7 0,-12 0,7 0,-2 0,4 0,0 0,0 0,0 0,0 0,0 0,6 0,-4 0,4 0,-6 0,6 0,1 0,6 0,0 0,0 0,0 0,7 0,-5 0,11 0,-11 0,11 0,-11 0,5 0,-7-5,0 4,0-9,0 9,0-4,0 5,0 0,-5 0,-2 0,-1 0,-8 0,8 0,-15 0,13 0,-12 0,12 0,-8 0,6 0,-1 0,0 0,6 0,-5 0,5 0,0 0,-4 0,3 0,1 0,-4 0,4 0,-6 0,6 0,-5 0,5 0,0-5,-4 3,9-2,-9 4,4-5,-6 4,6-9,-5 9,5-8,-11 8,4-4,-4 0,6 4,-6-3,4-1,0 4,2-3,3 4,-9 0,4-5,-3 4,4-4,-5 5,4 0,-5 0,1 0,2-4,-2 3,-1-7,3-1,-7 3,12-11,0 10,4-8,0 5,-6-1,0 6,0-4,0 3,0 0,6-3,-4 8,3-9,-4 9,-1-3,0-1,6 4,-5-4,5 1,-6 3,0-4,0 5,1 0,-1 0,0 0,6 0,-5 0,5 0,0 0,-4 0,9 0,-9 0,4 0,-6 0,0 0,-5 0,4 0,-5 0,6 0,-5 4,3-3,-3 8,-1-8,4 3,-4-4,4 4,7 1,2 0,6-1,0-4,7 6,-6 0,6 5,-7 1,-6-6,5 3,-10-7,-1 3,-3-1,-7-3,7 8,1-8,-4 7,3-7,-5 3,2-4,3 0,0 0,-4 0,3 0,4 0,0-5,17-7,-15 1,16-11,-12 10,13-10,-11 10,9-10,-16 11,9-5,-9 10,4-3,-11 3,4 1,-9 1,8 0,-3 3,-1-8,5 8,1-7,-4 7,7-4,-8 0,5 4,-5-3,4 4,0 0,3 0,2 0,-4 0,0 0,0 0,0 0,0 0,6 0,-4 0,9 0,-9 0,10 0,-11 0,11 0,-5 0,0 0,5 5,-5 1,1 0,-2 3,-1-3,-8 0,8 3,-10-3,5 4,-5-4,4 3,-4-4,6 5,-6-4,4 3,-9-4,13 5,-12-5,7 4,-5-4,-2 4,6 0,-7 0,3 0,5 0,-2 1,8-1,-4-3,1 3,-1-4,0 1,6 3,1-7,6 7,7-7,-5 2,11-4,-5 0,1 0,4 0,-4 0,-1 0,6 0,-13 0,13 0,-13 0,13 0,-12-5,4-1,-6-10,1 4,-1-4,-6 5,5 0,-11 1,11-1,-11 0,11 0,-11 1,11-1,-5 0,21 0,-11 0,11 5,-21-4,5 9,-11-4,5 1,-6 3,-5-4,3 5,-3 0,16 0,4 0,13 0,0 0,0 0,-7 0,-1 0,-7 0,-6 0,5 0,-10 0,4 0,-6 0,0 0,0 0,0 0,0 0,0 0,0 0,1 0,-1 5,0-4,-5 3,4-4,-5 4,1-3,2 7,-2-2,-1-1,3 7,-7-10,7 14,-7-10,3 3,5 3,-7-10,6 10,1-6,-2-1,14 4,-8-7,9 7,-9-7,9 7,-3-7,-1 3,5-5,-5 0,0 0,5 0,-5 0,6 0,0 0,7 0,2 0,-1-5,21-3,-23-8,23 2,-13-9,1 4,6-1,-8-3,-6 10,4-4,-11 6,4-1,-5 1,-7 0,-1 5,-6-3,6 8,-5-4,5 1,-6 3,6-4,1 5,7 0,-1 0,6 0,-4 0,12 0,-6 0,7 0,0 0,0 0,0 0,0 0,-6 0,4 0,-17 0,24 0,-28 0,16 5,-21 0,0 1,-5 2,4-2,-8-1,7 3,-4-3,0 1,3 2,-3-3,5 0,-4-1,4-4,-4 0,0 4,4 1,-4 5,5 0,0-4,1 2,-6-6,4 7,-9-8,9 8,-5-4,6 0,-5-1,3-4,-2 5,4-4,0 3,0-4,0 0,6 0,1 0,1 0,3 0,-9 0,9 0,-9 0,10 0,-5 0,0 0,5 0,-11-4,5-2,-6-4,1 4,-1-3,0 4,0-6,6 6,-5-4,5 3,-6-4,6 4,2-3,-1 3,5 0,-5-4,6 4,7 0,-6-4,20 9,-10-10,11 10,1-10,-6 9,13-9,-13 9,6-4,-8 1,15 4,-12-5,5 6,-22 0,-2 0,-5 0,1 0,-2 0,-6 0,0 0,0 5,6 1,-5-1,11 5,2-3,1 4,11 1,-11-1,11 1,-4-1,-1 1,-1-1,0 1,-11-1,9 0,-11-5,5 7,-10-11,-4 7,-5-9,1 4,11-3,8 3,2 1,11 7,-11 5,11 1,-11 3,5-8,-7 3,-6-6,-1 1,0-1,-5 1,5-1,-6-4,6-2,-4-4,9 0,-3 0,5 0,0 0,7 6,1-5,1 4,4-5,-11 0,4 0,-6 0,1 0,-7 0,13 0,-10 0,12-5,-15-1,5-5,-5 1,6-2,0 1,1 0,-1-5,0 4,0-4,0 4,0 1,-6 1,5-1,-5 0,6 0,-5 4,3-2,-9 3,9 0,-3-4,-1 4,5 0,-5 2,0 4,5 0,10 0,-5 0,10 0,-14 0,1 0,-1 0,0 0,0 0,7 0,-6 0,6 5,-7 1,0 0,0 4,0-4,0 0,0 4,1-9,-7 8,-1-8,0 9,-5-9,9 8,-14-7,7 6,-12-6,7 6,-4-7,0 7,8-7,-11 7,12-7,-8 8,11-8,-4 3,4-4,0 0,-5 0,0 0,-2 0,-9 0,9 0,2 0,13 0,1 0,5 0,-1 0,-4 0,5 0,0 0,-6 0,13 0,-12 0,4 0,-6 0,1 0,-1 0,0 0,0 0,0 0,0 0,0 0,-6 0,5 0,-11 0,5 0,-6 0,1 0,-1 0,0-4,-5 3,4-8,-4 8,5-8,0 7,1-7,-1 4,0-6,0 1,0 0,6-1,-5 1,5-1,-10 6,2-4,3 3,-4 0,8-4,-4 9,0-8,26 8,-16-8,23 7,-19-3,11 5,-4 0,-1-5,5 4,-11-4,5 5,-13 0,5 0,-11 0,0 0,-2 0,-8 0,8 0,0 0,-3 0,7 0,-13 0,15 5,-8-4,8 9,1-4,-4 4,10-4,-5 3,0-3,5 0,-5 3,0-7,5 7,-5-7,1 3,-2-5,-1 0,-3 0,4 0,-6 4,0-3,6 4,-4-5,9 0,-9 0,9 0,-3 0,5 0,9 0,-13 0,12 0,-20 0,0 0,-2 0,-3-5,-1 4,9-4,-1 5,10 0,7 6,-6-5,13 10,-12-10,11 4,-11 0,-1-4,-3 4,-3-5,-1 0,5 0,-11 0,5 0,0 0,-4 0,3 0,1 0,-4 0,9 0,-9-4,4-2,-6 1,0-5,0 9,0-3,0-1,1 4,-1-3,0 4,0 0,15-5,-6 4,20-4,-14 5,19 0,-11 0,13-5,-8 4,0-10,0 10,0-5,-7 6,-1 0,-12 0,3-5,-9 4,4-4,-11 5,4 0,-4 0,5 0,-5 0,3 0,-3 0,0 0,8 0,-12 4,12-3,-13 7,9-2,-4 3,5 1,-4 0,3 0,-4-1,5 2,0-1,0 0,0 0,0 0,0 0,1 0,4-4,-3 2,4-2,0 0,-5 3,5-8,-6 8,0-8,1 3,-1 1,0-4,6 3,-5-4,11 0,-5 0,6 0,0 0,0 0,0 0,1 0,5 0,-4 0,11-5,-4-2,-1-9,6 2,-13-2,13 4,-12 1,4-1,3-8,-6 6,0-6,-15 10,-2 0,-9 0,9 5,-9-3,13-2,-11 4,11-8,-13 13,9-8,-5 4,1 0,7 0,-10 5,6 0,4 0,-10 0,15 0,-17 0,9 0,-4 0,1 0,3 0,-5 4,1 1,2 1,-3-2,9-4,-2 4,3 6,-9 1,4 8,-4-8,0 3,4-4,-8-1,3 0,0 1,-4-1,9 1,-9-1,9 6,-4-5,5 5,0-5,1 4,-6-3,4 4,-4-6,0 1,4 0,-4-5,0 4,4-4,-8 0,8 4,-5-4,1 1,2 2,-2-7,-1 7,5-7,-3 7,9-6,-3 2,4-4,-6 5,6-4,-5 3,5-4,-6 0,1 0,-1 0,0 0,6 0,-5 0,5 0,-6 0,6 0,-4 0,9 0,-9 0,9-10,-3 3,-1-4,5 1,-11 4,11-5,-11 5,5-3,-6 8,1-8,4 7,-3-2,4-1,-6 4,0-3,15 4,-5 0,12 0,-15 0,4 0,-3 0,5 0,0 0,0 0,-6 0,-1 0,0 0,-4 0,4 0,-6 0,-5 0,4 0,0 0,-3 0,7 4,-12-3,11 8,-10-4,11 0,-13-1,9 0,0-3,-3 4,7-5,-7 0,-1 0,4 0,-4 0,5 0,0 0,0 0,6 0,-4 0,9-5,-3-1,5-5,0-1,0 1,0 0,0 0,0-5,-6 4,-1 1,-6 2,-4 4,-2-5,9 1,8 4,14 1,3 4,0 0,8 0,-13 0,11 0,-19 0,5 0,-7 0,-6 0,5 0,-11 0,5 0,-6 0,0 0,0 0,0 0,1 0,-1 0,6 0,-5 0,5 0,-6-5,0 4,-5-4,4 5,-3-4,4 3,0-8,-5 7,-1-2,0-1,0 4,6-8,-5 8,4-8,0 3,2 1,-2 0,0 1,-9 2,9-7,-3 8,-1-3,4 4,0 0,8-5,-2 4,7-4,-5 5,6 0,1-5,-1 3,0-3,0 5,0 0,0 0,-6 0,-1-4,-6 3,0-4,0 5,-4 0,3 0,0 0,-3 0,7 0,-13 0,9 0,0 0,3 0,7 0,-7 5,10 1,-5 4,6 1,0 0,0 0,-5 0,3 0,-9-1,9 1,-9-1,4 1,-6-1,0 0,0 0,0-5,0 4,1-3,-1 4,0-4,0-2,0-4,0 0,-5 0,4 0,-4 0,17 0,3 0,13 0,0 0,0 5,0 2,0 5,-6 0,4-1,-11 1,5-6,-7 4,0-9,0 4,0-5,0 0,-6 0,-1 0,-6 0,0 0,0 0,-4 0,3 0,-4 0,5 0,15-5,-11-1,16-5,-13 6,1-9,3 11,-9-10,4 7,-6-4,6 4,-10-2,15 7,-14-4,8 1,-4 3,4-4,-3 5,10 0,-5 0,6 0,0 0,7 0,1 0,1 0,4 0,-11 0,26 0,-23 0,11 0,-23 0,-6 0,0 0,0 0,-5 0,8 0,-11 0,6 0,0 0,-2 0,3 0,0 0,-8 4,7 2,-2 3,4 2,0-1,0 0,0 0,0 0,0 0,6 0,-4-4,4-1,-11-1,4-3,0 3,-3-4,7 0,-12 0,7 0,-2 0,4 0,0-5,0 0,0-5,6-6,1 4,6-9,-5 9,3-4,-3 1,5 2,0 2,0 1,0 9,7-4,-6 5,13 0,-12 0,11 0,-11 0,11 0,-11 5,-1 1,-8 4,-6 0,0 0,-5 0,-1-5,3-1,5-4,9 0,-4 0,5 0,-5 0,6 0,0 5,-6-4,5 4,-5 0,1-4,3 4,-9-5,4 5,0-4,-5 3,5 1,-6-4,0 4,0-5,1 4,-1-3,0 4,-5-5,4 0,-4 0,5 0,-5 0,4 0,-4 0,5 0,-6 0,9 0,-12 0,12 0,-8 0,6 0,-1 0,0-5,0-1,0-4,0 0,6 4,-4-3,-1 8,-3-8,-2 8,4-4,0 5,-5 0,4 0,-4 0,5 0,6 0,-4 0,9 0,-3 0,5 0,0 0,-6 0,5 0,-11 0,5 0,0 0,-4 5,8-4,-9 3,3-4,-4 0,0 0,0 0,-5 0,4 0,-3 0,-1 0,4 0,-4 0,0 0,4 0,0 0,-2 0,5 0,-6 0,4 0,0 0,0 0,0 0,0 0,0 0,-4 0,3 0,-4 0,0 0,4 0,0 0,2 0,-1 0,-2 0,-7 0,8 0,-4 0,5 0,-5 0,4 0,-4 0,1 0,2 0,-3 0,0 0,2 0,-3 0,4-4,-4 3,4-11,-4 10,0-10,-1 7</inkml:trace>
</inkml:ink>
</file>

<file path=ppt/ink/ink10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30"/>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10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31"/>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10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32"/>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10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33"/>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10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34"/>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10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35"/>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10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36"/>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10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37"/>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10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38"/>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10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39"/>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28:48.169"/>
    </inkml:context>
    <inkml:brush xml:id="br0">
      <inkml:brushProperty name="width" value="0.3" units="cm"/>
      <inkml:brushProperty name="height" value="0.6" units="cm"/>
      <inkml:brushProperty name="color" value="#CE7F3A"/>
      <inkml:brushProperty name="tip" value="rectangle"/>
      <inkml:brushProperty name="rasterOp" value="maskPen"/>
    </inkml:brush>
  </inkml:definitions>
  <inkml:trace contextRef="#ctx0" brushRef="#br0">26455 142,'-51'0,"0"0,17 0,-1 0,1 0,-4 0,8 0,-9 0,-1 0,11 0,-10 0,12 0,4 0,-2 0,10 0,-5 0,4 0,-7 0,12 0,-8 0,1 0,7 5,-12-4,12 7,-8-7,0 7,2-7,-6 4,8-1,-6-3,6 4,-4-5,4 4,-6-3,6 4,-4-5,0 4,2-3,-1 4,5-1,-2 1,-3 4,3 0,2-4,0 3,-2-3,1 4,-8 1,10-5,-6 0,0-1,6-3,-15 3,16-4,-8 0,1 0,7 0,-12 0,3 0,4 0,-7 0,12 0,-7 0,3 0,1 0,-3-4,2 3,1-3,-3 4,2 0,1-5,-4 4,7-7,-8 7,4-3,-1 0,-3 3,4-3,-11-1,4 4,-4-4,6 5,0 0,-1 0,1-5,0 4,5-4,-9 5,13 0,-7 0,0 0,7 0,-11 0,8 0,0 0,-4 0,4 0,-5 0,5 0,-8 0,10 0,-11 0,8 0,-5 0,-6 0,4 0,-10 0,10 0,-9 0,9 0,-4 0,0 0,-2 0,1 0,1 0,0 0,4 0,-4 0,11 0,-4 0,4 0,0 0,-2 0,2 0,-3 0,3 0,-2 0,-2 0,3 0,-7 0,8 0,-6 0,1 0,0 5,0-4,-1 4,-5-5,5 0,-11 0,10 0,-10 0,11 0,-5 0,0 0,4 0,-4 0,6 0,4 0,-3 0,5 0,-6 0,5 0,-8 0,12 0,-8 0,1 0,2 0,-9 0,5 0,5 0,-4 0,-2 0,-1 0,-4-9,6 2,-1-12,1 7,0-7,4 8,-3-3,9 8,-4-2,1-1,2 2,-6-5,2 11,1-3,-3 4,2 0,-3 0,3 0,-2 0,-2 0,-2 0,-3 0,4 0,-1 0,-5 0,-1 5,-6 1,5 5,-3-5,3 3,-5-3,0 5,5 0,-4 5,11-5,-11 5,10-2,-10-2,11 8,-11-8,10 2,-4 1,6-4,5 3,1-4,4-1,-4 1,-1-5,-18-1,-10-4,-15-6,1 0,-7-7,7 0,-9 0,9 0,1 6,8 2,0-1,6 5,2-5,7 6,0 0,5 0,-4 0,11 0,-5 0,0 0,4 0,-4 0,0 0,4 0,-10 0,5-4,0-2,-5-5,4 0,1 0,-5 0,10 1,-9-6,9 4,-4-3,6 5,4 0,-3 0,4 0,-5 0,4 4,2-2,0 7,0-8,-2 4,-6 0,11-3,-13 7,14-3,-13 4,11 0,-11 0,8 0,-5 0,-1 0,1 0,0 0,0 0,-1 0,-5 0,5 0,-5 0,5 0,1 0,0 0,0 0,4 0,-3 0,4 0,-5 4,-1 2,6 3,-4 1,4 0,-1 0,-3 4,9-4,-5 9,1-8,3 3,-8 5,9-8,-4 7,0-4,4-4,-5 4,1-4,3 4,-8-3,8 3,-8-4,9-1,-9 1,8-1,-8 1,9-4,-9 3,4-8,-5 3,6-4,-5 0,-1 0,4 0,-2 0,3 0,-4 0,-2 0,-16 0,1-5,-12-2,-8-11,6 4,-13-11,13 12,-14-6,14 7,-13-7,13 10,-6-8,14 11,3-5,-1 4,5-3,1 5,2-1,10-4,-10 4,11-4,-5-1,6 6,-1-4,1 8,0-8,-1 3,-5 0,5 2,-11-1,10 3,-9-7,0 3,-3 0,3 1,5 1,6 2,4-2,-3 4,0 0,3 0,-3 0,6 0,-1 0,-5 4,5 1,-4 4,8-4,-7 7,-3-5,5 2,-3 0,3-8,5 7,-8-3,3 0,0-1,-4-4,4 4,-5-3,6 7,-5-7,8 7,-8-7,0 12,2-11,-6 11,13-12,-4 7,-4-2,1 3,-2-3,5 3,-1-8,1 11,-1-10,-4 6,0-4,3-3,-8 4,14-5,-9 0,0 0,-3 0,-2 0,4 0,-6 0,4 0,-10 0,10 0,-4 0,6 0,0-5,0 4,4-3,-3 4,4 0,0 0,-4 0,5 0,0 0,-10 0,-13 0,-14-6,0-1,-11-5,3-1,-8 0,-7 5,0-4,7 5,-6-1,15 2,-5 0,13 5,-6-5,14 6,-4 0,11-5,-5 4,12-4,2 5,6 0,5 0,-4 0,4 0,0 0,-2 0,-3-4,5-1,-8-5,12 1,-8-2,4 6,-5-4,-1 3,1 1,0-4,0 8,-1-8,1 7,0-7,0 8,-1-3,1-1,5 4,-4-8,3 8,1-4,-4 5,3-4,1 3,-3-4,3 5,0 0,-3-4,4 3,-6-3,6 4,-4 0,3 0,1 0,-4 0,4 0,-4 0,3 0,-2 4,-3 5,5-2,-3 5,4-11,3 7,-8-2,9 3,-9 1,8-5,-8 4,4-3,-6 4,6-1,-4-3,4 2,-1-3,-3 1,4 2,0-2,-4-1,8 3,-8-2,4 3,-5-4,1 4,4-4,-4 0,8 4,-8-8,4 7,-6-2,6-1,-4 4,4-8,-6 8,1-3,0 4,0-5,-1 4,1-7,-6 2,-8-4,-8 0,-22-6,5 4,-15-10,9 11,-9-11,7 10,1-4,10 6,8 0,6 0,3 0,5 0,7 0,-5 0,10 0,-9 0,9 0,-4 0,0 0,4 0,-4 0,6 0,0 0,-1 0,1 0,0 4,0-3,-1 4,1-1,-15 2,11 0,-11 3,15-3,0 4,-1-4,-5 3,5-3,-5 0,5 3,6-8,-10 8,13-8,-12 9,8-9,-4 8,0-8,-1 8,1-4,0 1,0-1,-1-1,-3-3,3 4,-4-5,10 0,-4 0,0 0,-3 0,3 0,0 0,3 0,1 0,-4 0,4 0,-1 0,-3 0,0 0,2-5,-1 0,4-4,3-6,-8 4,8-8,-8 8,8-4,-8 1,8 3,-3-3,5 5,-5-1,3 1,-3-1,0 1,4 3,-9-2,5 3,4-5,-12 5,15-3,-15 7,7-7,-4 7,4-3,-4-1,0 4,-2-3,-4 4,-1 0,-1 0,-6 0,-1 0,1 0,-7 0,5 0,-4 0,11 0,-4 0,11 0,0 0,1 0,10 0,-26 0,11 0,-25 0,0 0,-7 0,-8 0,-1 0,1 0,0 0,7 0,3 0,6 0,8 4,1 3,7-1,5-1,-3 0,9-4,-4 4,6-1,-1-3,1 8,5-8,-4 4,3-5,-4 0,0 4,0-3,-1 4,6-1,-4-3,4 3,-6-4,-5 0,5 4,-5-2,0 2,4 0,-10-2,10 2,-9 1,9-4,-4 4,6-5,-1 5,1-4,0 3,0-4,4 0,-3 0,5 0,-6 0,5 0,-3 4,3-3,1 3,-3 0,2-3,1 3,-4 0,4 1,0 0,-4 4,3-8,-4 3,3 0,-3-3,4 3,-11-4,4 0,-4 0,0 0,5 0,-11 0,4 0,-5 0,-7 0,5 0,-5 0,7-5,0-1,0-6,5 2,-3-1,9 0,1 1,2 5,8-4,-7 8,4-7,-1 7,-2-3,-4 4,-12 0,-16 0,-9 0,-7 0,0 0,-1 0,1 6,0 1,7 5,3-4,13 2,-5-4,18 1,-9 3,16-9,-4 4,0 0,4-4,-4 4,6-5,0 0,0 4,-1-2,6 2,-4 0,9-2,-9 6,5-3,0 0,-4 7,8-10,-8 15,4-11,-5 7,4-8,-4 4,9-4,-9 1,-1 2,-1-7,-3 3,3 0,1-2,0 2,5-4,-5 0,5 0,-5 0,0 0,-1 0,1 0,0 0,0 0,-1 0,1 0,5 0,-4 0,3 0,-4 0,0 0,0-4,-1-2,1-4,5 0,-4 0,3 0,-4 0,5 4,1-2,-1 2,1-3,-1 3,-3-2,3 2,1-3,-5-1,9 1,-8-1,7 5,-12-8,12 7,-8-8,6 5,3 4,-8-4,4 4,0 0,-4 1,4 0,0-1,-4-4,8 3,-8 2,4 0,0 3,-4-3,4 0,0 3,-4-3,4 4,-5 0,5 0,-4 0,4 0,-4 0,3 0,-2 0,2 0,-3 0,4 0,-4 0,-1 0,3 0,-7 0,13 0,-9 0,-1 4,4 1,-2 0,-1 4,8-8,-7 7,4-3,4 4,-8-4,-10-1,-8-4,-12 0,0 0,0 0,-1 0,8 0,-6 0,12 0,-5 0,1 0,4 0,-5 0,7 0,5 0,-4 0,11 5,-5 1,5 4,1-5,0 4,0-8,-1 8,6-8,-4 8,9-4,-9 1,-1 2,4-3,-7 5,12-5,-8 4,0-4,2 1,-1 2,4-7,3 7,-8-7,0 12,-2-11,1 7,1-5,4-3,-1 4,-3-1,4-3,-5 4,4-5,-3 0,0 4,-2-3,-4 3,10-4,-4 0,3 0,-4 0,5 0,-4 0,3 0,1 0,-4 0,4 0,-6 0,1 0,0 0,-6 0,-1 0,-7 0,1 0,-7 0,5 0,-11 0,11 0,-12-6,12 0,-4-5,5 4,1-3,6 9,1-8,10 8,2-4,-8 5,-16 0,-15 0,-5 0,-5 0,5-6,-7 5,8-5,1 1,8 3,-1-3,8 5,-6 0,12 0,-5 0,1 0,4 0,-5 0,7 0,-1 0,1 0,0 0,0 0,0 0,-1 0,1 0,6 0,-5 0,4 0,1 0,1 0,0 0,4 0,-4 0,6 0,0 0,0 0,-1 0,1 0,-4 0,2 0,3 0,0 0,8 0,-8 0,0 0,3 0,-3 0,5 0,0 0,-6 0,6 0,-3 0,2 0,-3 4,3-3,-2 11,7-10,-8 10,4-7,-1 0,-2 3,3-3,-1 0,-2 4,-2-8,3 3,-2 0,0-3,6 3,-15 0,10 1,-2 0,5 0,0-1,-6-3,4 8,-7-8,7 3,1-4,-4 0,4 0,-1 0,-3 0,-2 0,-1 0,-4 0,0 5,-1-4,-6 4,5-5,-3 0,-4 0,1 0,-6 0,6 0,1 0,0 0,0 0,0-5,-1-1,7-5,-5 0,10 1,-4-1,6-4,0 4,0 1,4 1,-3 4,9 0,-8 0,-22 5,2 0,-29 0,9 0,-7 0,8 0,-7 0,14 0,-13 0,13 0,-14 0,14 0,1-5,3 4,11-4,-5 0,7 4,5-4,-4 0,11 4,-11-4,5 5,-1 0,-4-5,11 3,-11-3,10 5,-4 0,11 0,-4 0,3 0,-4 0,5 0,-4 0,3-4,-4 3,5-4,-4 5,3 0,1 0,-8 0,11 0,-6 0,1 0,5 0,-9 0,7 0,-1 0,-2 8,6-2,-2 7,0-3,3-1,-8 0,8 0,-3 0,-1 0,4 0,-8 0,4 0,0-4,-4 3,8-2,-3 3</inkml:trace>
</inkml:ink>
</file>

<file path=ppt/ink/ink10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379"/>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10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380"/>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10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381"/>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10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382"/>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10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383"/>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10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384"/>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10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385"/>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10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386"/>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10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387"/>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10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388"/>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28:48.170"/>
    </inkml:context>
    <inkml:brush xml:id="br0">
      <inkml:brushProperty name="width" value="0.3" units="cm"/>
      <inkml:brushProperty name="height" value="0.6" units="cm"/>
      <inkml:brushProperty name="color" value="#CE7F3A"/>
      <inkml:brushProperty name="tip" value="rectangle"/>
      <inkml:brushProperty name="rasterOp" value="maskPen"/>
    </inkml:brush>
  </inkml:definitions>
  <inkml:trace contextRef="#ctx0" brushRef="#br0">1 353,'49'0,"-8"0,-10 0,-4 0,7 0,-7 0,-1 0,-6 0,0 0,6 0,-5 0,5 0,-6 0,6 0,2 0,5 0,-6 0,11 0,-19 0,18 0,-21 0,5 0,-2-9,-4 7,1-7,3 9,-9-4,8 3,-3-4,-1 5,4-4,-4 3,1-7,2 7,-3-7,0 3,3 0,-3-4,1 8,2-3,-2 0,-1-1,9-6,-12 6,12-4,-7 8,-1-8,4 8,-9-7,9 7,-4-8,0 8,3-7,-3 7,0-8,8 8,-7-7,3 7,0-8,-9 7,13-2,-11 0,6 3,-1-3,-6 4,10 0,-7 0,0 0,8 0,-11 0,10 0,-7 0,0 0,8 0,-11 0,10 0,-2 0,-4 0,3 0,-4 0,1 0,5 0,-1 0,1 0,0 4,0-3,0 8,0-8,1 8,-1-8,6 9,-5-9,5 4,-6-1,0-3,0 4,-4-5,3 4,0-2,2 6,3-6,-4 2,-5 0,4-3,-8 7,8-7,-5 7,1-7,2 7,-3-7,0 8,4-8,-3 7,4-7,1 8,0-8,0 8,0-8,6 9,-9-5,7 5,-13-1,3 1,-1 8,2-11,18 6,-4-13,10 0,1 0,-5 0,5 0,-7 0,0 0,0 0,-6 0,5 0,-11 0,5 0,0 0,-4 0,3 0,-4 0,4 0,-3 0,10 0,-5 0,13 0,-6 0,13 0,-12 0,11 0,-11 0,5 0,-1 0,-4 0,5 0,-7 0,0 0,0 0,0-5,-6 4,-1-8,-6 3,1 0,-6-2,4 7,-9-8,9 4,-4-5,0 4,4-3,-4-1,6-1,3-8,-3 8,3-3,-8-1,3 4,-4-4,0 5,4 0,-8 1,8 3,-9-2,8 3,-3-5,-1 5,4-4,-3 8,0-3,4 0,0 3,2-4,3 5,-4 0,0 0,1 0,4 0,-3 0,10 0,-11 0,11 0,-5 0,0 0,-1 0,-6 0,1 0,-6 0,4 0,-4 0,0 0,8 4,-12 1,12 0,-12 3,8-7,0 12,-3-11,2 6,-4-8,5 5,-2-4,5 3,-6 0,4-3,0 4,0-1,0-3,0 4,0-1,-4-3,3 8,-4-8,5 8,-5-8,4 4,-9-1,8 1,-3 0,0 3,3-3,-3 5,-1-1,5 1,-4-1,0 1,4-4,-8 2,7-3,-8 4,7-4,2 3,-4-7,3 7,-4-7,1 7,5-7,-6 3,9-4,-12 0,7 0,0 0,-6 0,11 0,-4 0,2 0,3 0,-4 0,0 0,1 0,-1 0,0 0,-5 0,4 0,-4 0,0 0,3-4,-3-1,0-1,3-2,-8 3,7-5,-7 1,3 0,0 0,-2-1,6 1,-7 0,7 0,-7-1,3 1,0 0,-2 0,6-5,-7 8,3-11,-3 11,4-13,-4 8,3-3,-4 5,5-1,2 0,-1 1,-1-1,0 0,-4 1,9-1,-4 0,1 4,2-3,-7 8,7-12,1 11,-4-6,3 4,-4 3,1-3,4 4,-4 0,8 0,-12 0,7 0,0 0,-2 0,9 0,-10 0,4 0,-4 0,5 0,0 0,0 0,0 0,1 0,-1 4,0-2,-5 6,4-2,-9-1,13 3,-12-3,12 5,-12-1,8-3,-9 2,9-3,-9 4,9 1,-4 0,0-1,4 1,-8 0,8 0,-4-1,0 1,4 0,-4-1,0 1,4 0,-8-1,7 1,-7-1,8 1,-4 0,0 0,4 0,-9-1,9 1,-4-1,1 1,3-5,-4 4,0-8,4 8,-4-8,0 4,4-5,-4 4,6-3,-1 4,0-5,0 0,6 0,-5 0,5 0,-6 0,-4 0,2 0,-2 0,-1 0,3 0,-4 0,4 0,0 0,-3 0,2 0,-3 0,4 0,0 0,-4 0,4 0,-4 0,5 0,-5 0,4 0,-4 0,5 0,-1 0,0 0</inkml:trace>
</inkml:ink>
</file>

<file path=ppt/ink/ink10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389"/>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10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390"/>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10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391"/>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10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392"/>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10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393"/>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10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394"/>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10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395"/>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10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396"/>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10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397"/>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10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398"/>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689"/>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804 8924,'73'3,"23"1,-20-3,-1 0,5 6,-4 1,21 1,-1 5,-29-6,-20-2,-25-6,-2 0,-105-32,21 5,-11-4,-7-2,18 4,1 1,-2-1,1 2,9 3,1 1,-2 0,3 2,-16-7,-13-6,32 10,3 10,25 1,2 12,89-3,-17 10,-1-4,2 2,26 16,-28-6,12 5,-22-8,-1 0,-18-1,-3 0,-10-5,-66-1,-1-17,1 6,-5-3,5-7,0-3,-1 4,0 0,0-7,0 1,0 6,3 0,-24-18,-9 6,29 9,-6 0,16 7,16 1,7 0,11 6,72 0,22 13,6 4,5 3,-17-6,0 2,-8 2,3 3,-4-2,-2-1,0-2,23 3,0 0,-25 1,-1-1,5-5,-2-1,34 13,-28-8,-27-6,-15-2,-11-5,-82 0,6 0,-13-3,-6-2,19 1,3-1,-1-2,0-1,-2 4,1-1,-37-7,40 10,0 2,-29-7,12 7,25 0,16 0,12 0,7 0</inkml:trace>
</inkml:ink>
</file>

<file path=ppt/ink/ink10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399"/>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10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00"/>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10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01"/>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10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02"/>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10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03"/>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10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04"/>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10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05"/>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10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06"/>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10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07"/>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10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08"/>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690"/>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457 9068,'-2'-1,"-43"-24,1 0,-31-10,32 11,7 4,33 13,96-1,-45 7,5 2,1-1</inkml:trace>
</inkml:ink>
</file>

<file path=ppt/ink/ink10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09"/>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10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10"/>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10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11"/>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10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12"/>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10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13"/>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10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14"/>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10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15"/>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10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16"/>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10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17"/>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10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18"/>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691"/>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1014 9372,'-45'-25,"-3"-5,-1 1,-10-4,0 1,-27-15,53 28</inkml:trace>
</inkml:ink>
</file>

<file path=ppt/ink/ink10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19"/>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10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20"/>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10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21"/>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10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22"/>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10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23"/>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10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24"/>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10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25"/>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10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26"/>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10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27"/>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10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28"/>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13"/>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4841 13173,'-1'0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692"/>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1758 9854,'-38'-24,"-27"-13,4 2,-13-15,-8-2,14 4,59 41</inkml:trace>
</inkml:ink>
</file>

<file path=ppt/ink/ink1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29"/>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1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30"/>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1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31"/>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1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32"/>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1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33"/>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1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34"/>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1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35"/>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1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36"/>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1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37"/>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1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38"/>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693"/>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1988 10450,'-5'-2,"-69"-22,5 1,0-5,-7 0,19 5,23 10,13-1,11 4,43-1,32 5,-14 3,5 0,22 3,5 0,1 0,2 0,10 0,1 0,0 3,-5 2,-27-2,-3 2,6 2,-4 1,13 6,6-1,-24 0,-23-2,-17-1,-10-5,-99-2,14-24,-14 6,-8-6,18-12,1-5,14 10,-1-1,2 1,-13-8,0 0,14 4,-2-2,9 4</inkml:trace>
</inkml:ink>
</file>

<file path=ppt/ink/ink1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39"/>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1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40"/>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1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41"/>
    </inkml:context>
    <inkml:brush xml:id="br0">
      <inkml:brushProperty name="width" value="0.025" units="cm"/>
      <inkml:brushProperty name="height" value="0.025" units="cm"/>
      <inkml:brushProperty name="color" value="#FFE0E2"/>
    </inkml:brush>
  </inkml:definitions>
  <inkml:trace contextRef="#ctx0" brushRef="#br0">0 0 24575,'0'0'0</inkml:trace>
</inkml:ink>
</file>

<file path=ppt/ink/ink1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42"/>
    </inkml:context>
    <inkml:brush xml:id="br0">
      <inkml:brushProperty name="width" value="0.025" units="cm"/>
      <inkml:brushProperty name="height" value="0.025" units="cm"/>
      <inkml:brushProperty name="color" value="#FFE0E2"/>
    </inkml:brush>
  </inkml:definitions>
  <inkml:trace contextRef="#ctx0" brushRef="#br0">0 0 24575,'0'0'0</inkml:trace>
</inkml:ink>
</file>

<file path=ppt/ink/ink1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43"/>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1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44"/>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1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45"/>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1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46"/>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1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47"/>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1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48"/>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694"/>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2909 10689,'-3'-1,"-77"-21,-16 0,-3 2,7-1,-3-6,2 0,77 23</inkml:trace>
</inkml:ink>
</file>

<file path=ppt/ink/ink1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49"/>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1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50"/>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1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51"/>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1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52"/>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1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53"/>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1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54"/>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1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55"/>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1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56"/>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1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57"/>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1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58"/>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695"/>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2835 10689,'-11'-5,"-52"-18,5 0,-1-8,-6 9,17-6,19 20,13-5,58 12,36-4,1 16,10 5,-20-6,3 0,-1 4,-4 2,-1 4,2-1,12 1,2-1,-3 1,15 7,-4 0,-7-5,-2 0,0 4,-5-3,11 1,7 10,-20-16,-34-4,-18-4,-87-10,10-3,-7-3,-31-6,-9-4,25 4,-2-2,-1-2,-8-6,-2-3,-1 0,15 8,-1 1,0-1,74 17</inkml:trace>
</inkml:ink>
</file>

<file path=ppt/ink/ink1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59"/>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1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60"/>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1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61"/>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1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62"/>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1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63"/>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1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64"/>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1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65"/>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1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66"/>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1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67"/>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1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68"/>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696"/>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3380 11852,'-2'-1,"-51"-18,-39-16,47 11,6 6,27 4,4 5,89-9,-16 14,9 1,2-1,7-1,4 2,-9 2,3 1,1 0,-3 1,7-1,-4 0,4 0,-5 0,3 0,-1 0,-9 0,12-1,-4 2,-7 0,4 2,-6 0,-5 1,-5 1,8 3,-3 0,21 6,-24-1,-36-7,-10-1,-109-12,43-5,-5-2,-15 2,-10 0,1-3,7-5,0-3,-2 1,-10-2,-3 0,-1 0,-5-3,-1-1,3 0,14 5,2 0,-2 1,-11-2,-3 1,6 0,-7-9,6 3,1 9,2 0,11-7,5 1,-22 3,3-11,15 9,30 7,34 8,62 6,0 3,10 2,20-1,7 0,-17-1,2 0,-1 3,-11 1,-1 3,-1 0,32 0,-4 5,-12 9,-5 2,-10-5,-2 0,5 0,-1-1,-15-4,-4-2,19 3,-19-1,-30-2,-14-5,-59-1,-21-25,4 8,-9-3,-9-13,-4-4,24 11,-2 0,-2-1,-11-3,-2-2,3 2,14 3,2 2,-1-2,-13-2,-3-1,5 0,-9-5,2 0,74 27</inkml:trace>
</inkml:ink>
</file>

<file path=ppt/ink/ink1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69"/>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1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70"/>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1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71"/>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1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72"/>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1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73"/>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1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74"/>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1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75"/>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1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76"/>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1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77"/>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1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78"/>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697"/>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4457 12607,'41'-6,"7"4,8 0,24 2,4 0,-5 0,2 0,18 0,-4 0,-42 0,-1 0,26 0,1 0,-25 3,-1 1,1 0,-2 0,35 10,-24-7,-28 3,-8-9,-13 3,-105-4,45-10,-6-3,-11 3,-9 1,0-3,4-7,0-5,-2 2,-8 1,-2 2,2-2,10 0,2-1,-2 1,-11 0,-3 2,3 0,11 0,3 1,0 0,-6-2,0 1,3 1,-14-2,3 2,4 1,6 2,-19-6,2 6,23 1,27 5,9 7,104-2,20 4,-29-1,11 1,0 1,-3 4,0 1,-1 1,-3-1,0-1,0 4,10 5,1 3,-8 0,-4 0,-2 0,23 6,-1-1,-36-10,-2-1,6 4,-3-1,21 1,-21 3,-27-11,-10-3,-79-4,-19 0,-3-10,-9-5,-4 1,-4-4,22-2,-2-4,-2 0,-8 0,-3-1,4 0,17 3,4 0,-3-1,-16-4,-3 0,10 2,14 4,2-1,54 19</inkml:trace>
</inkml:ink>
</file>

<file path=ppt/ink/ink1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79"/>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1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80"/>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1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81"/>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1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82"/>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1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83"/>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1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84"/>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1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85"/>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1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86"/>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1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87"/>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1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88"/>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698"/>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4678 13090,'-32'-18,"-12"-7,1 0,-16-2,13-1,23 16,12 2,75 6,23 4,-26-1,10 1,0 1,-1 0,2 2,2 2,14 3,3 2,-3 1,-13 1,-3 1,-3 1,24 8,-4 2,-9-4,-3 1,-16-2,-1 0,7-2,-4-1,23 14,-23-12,-32-7,-5-5,-17-2,-89-4,-4-15,-2 0,-8-5,-1-7,-1-4,26 7,-1-2,2 1,-20-6,1-1,16 4,-2-1,8 2,12 6,1-1,-34-16,2 0,34 18,2 0,-10-6,3-1,-21-8,21 9,27 10,4 6,19 1</inkml:trace>
</inkml:ink>
</file>

<file path=ppt/ink/ink1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62"/>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6936 5791,'15'-64,"-43"-42,-26 2,-33 12,-19 9,-14-9,-28 7,7 39,-33 8,-14 4,3 5,26 2,7-4,15 6,-19 9,17 8,-24 8,-9 4,4 1,16 4,25 2,-17 11,17 11,9 14,-3 9,25-6,4 16,18 47,97-44,79-13,57-3,-4-8,15 0,8-7,-43-9,10 4,7-4,0-6,7-12,8-6,-8-5,-20 4,-3 3,-4-1,29-1,16-1,-23-13,-40-17,-16-4,-8 10,-3-6,2-15,-17-8,-16-31,-38 4,-9-1,-72 2,-22 7,-20-6,-23-2,-30 7,28 40,-8 13,1-1,17-1,3 2,-8 3,-34-1,-9 3,3 6,17 12,3 5,11 3,-2 3,8 5,-22 8,16 11,11 43,61-16,15-11,38 23,9-23,0 41,87 46,-9-83,9-6,0 9,14-9,18-18,17-9,-9-9,-15-9,-2-6,40 11,0-5,-28-16,-12-12,22-19,31-33,-103-12,-17-13,-1-63,-13 12,-13-7,-27 42,-16-1,-15-1,-10-6,-10 8,-25-17,-14 10,18 25,-11-1,-9 12,-26 3,-10 11,3 11,-21 5,-2 13,23 6,-7 1,2 11,5 15,2 10,10 8,-14 12,10 2,-12-10,8 10,18 40,20 11,9 1,13-12,5 4,4 44,35-10,14-14,1 1,13 24,37 23,11 2,16-21,8-26,22 11,-5-19,-8-28,2-11,37 24,8-11,6-35,-9-12,7-3,-20-17,-7-16,-4-68,-23-12,-29 18,-9-9,-29-9,-6 0,10 3,-6-1,-17-8,-19-3,-45-18,-17 9,22 41,-9 8,-10-4,-16-2,-3 13,-56 13,-2 17,19 1,-10 8,-11 8,-14 6,7 15,37 21,6 10,3-3,-55-9,7 8,22 37,20 11,56-20,9 0,-43 32,7 6,74-14,9-1,13 67,52-30,22-2,-6-26,8-7,27 15,14-11,29-29,8-15,-22-7,1-5,12 5,10-1,-16-12,8-5,-19-10,49-25,-49-22,15-21,-37-7,-28-69,-4 10,-11-12,-42 11,-17 1,-19 14,-7-2,-2-36,-19-1,-24 45,-22 3,3 5,-4-14,-10 9,4 18,-11 1,-6 16,1 24,-4 13,4 6,-24-2,2 7,-13 0,2 13,23 18,12 9,-6 18,32-9,5 9,-9 52,50-21,7 28,29 17,9-30,0 17,60-23,21-40,78 23,-25-48,6-11,-34 5,-1-2,18-8,-1-13,-14-21,-12-10,11-34,-26 21,-9-10,8-71,-29 10,-19-28,-30-9,-47 52,-26-16,-8 78,-17 14,-9 9,-5 8,-8-3,-3 5,-20 12,9 7,-8 2,-35 9,68 41,22-10,5 27,46-14,21 35,-3-3,27 42,47-31,54 16,29-34,18-8,-28-17,2-6,-11-6,4-1,1-9,56-11,-11-11,-66 2,-1-8,62-13,-17-10,-60-6,57-64,-104 32,6-69,-36 46,-33-20,-94-21,-25 50,39 21,-12 10,-31 21,-4 13,33-1,-1 3,-32 0,1 10,14 31,10 9,34-16,4 8,-10 24,4 11,5 10,14-1,-3 26,16 5,15-2,30-21,4 59,9-75,0 14,16 5,21 6,49-1,21-8,13 9,13-13,32-17,11-22,-8-32,-7-17,-53-5,-6-4,4-1,-12-11,19-84,-39 19,-9-68,-32-15,-33 58,-10-2,-11 2,-14 4,-8 1,-20 8,-55 7,-16 16,31 20,-9 9,-20 10,-18 2,10 9,10 9,4 10,-43-5,5 16,42 21,12 10,-51 12,78-5,5 3,-29 39,49-37,4 20,43 7,4-16,7 29,0 11,0-14,71 61,21-11,6-73,12-8,-27-6,6-8,52-19,2-15,27-3,-60-5,-1-11,43-60,-82 16,-6-7,31-52,-47 8,-9-23,-10 13,-9-56,-5 10,-1-33,-16 26,-16 62,-16 7,-20-25,-19-10,-1 30,2 52,-13 16,-47-5,-28 6,19 19,33 33,3 14,-69 2,6 15,83 1,14 8,-46 61,48-39,2 1,-31 70,48-62,4 1,-17 47,32 8,17-4,-6-2,20-7,0-26,29-19,85 43,25-55,-27-33,20-1,-5-7,5-9,0-5,-5-2,9-2,-4-2,38-1,-6-12,1-26,-8-8,-32 22,-9-8,-8-21,-17-14,-13-53,-4 23,-9-48,-45 11,-51-37,-50 58,-22 6,34 30,-13 10,-42 14,-27 9,18 13,39 12,1 15,-84 36,9 14,45-1,49 9,12 3,20-2,13 24,19-18,1 44,9-44,-4 30,8 12,44 43,-2-16,21-3,66-26,19-20,-45-22,5-12,60-5,4-19,-68-25,1-8,32 6,11-4,-22-7,6-3,-4-6,42-13,-6-5,-43 7,-2 0,-11-4,2-10,-15-1,35-17,-20 19,-38 2,-9 19,-34-1,-24 26,27-3,-2 16</inkml:trace>
</inkml:ink>
</file>

<file path=ppt/ink/ink1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63"/>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7840 5286,'-63'-38,"-84"-46,6 7,11 2,-26-10,10 8,3 3,-5 3,-8-3,17 10,-8-1,-5-2,0 4,0 3,9 8,8 8,-26 1,9 12,3 10,0 3,-6 10,-1 8,0 4,6-4,-22-9,4-2,-7 13,1 18,-14 12,9 4,29-5,27-7,12 12,-14 31,-7 18,31-13,32-1,-36 57,89-52,16-9,51 15,79-23,29-10,-32-18,8-6,10 4,14 2,-10-9,4-12,-8-6,4-2,-3-4,-19 2,-2-13,32-50,-9-13,-99 54</inkml:trace>
</inkml:ink>
</file>

<file path=ppt/ink/ink1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64"/>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3764 4623,'-7'31,"-9"56,16 7,0 34,32-36,14 2,-3-12,10-4,26 23,10-2,1-17,2-10,-3-12,0-9,72 32,-42-45,-1-9,8-13,1 0,-2-3,-9-13,36-9,-9-103,-66 38,-19-46,-13-8,-19 19,-8-55,-127 55,17 35,-13 27,-16 9,-26 7,-1 13,21 7,-1 6,-37-6,1 9,44 15,8 7,20-2,5 3,-72 52,68-6,24-4,17 26,28-35,4 29,18 56,9-46,25 84,15-99,9-4,56 62,-25-51,16-4,27-9,3-12,-26-18,1-6,42 6,6-8,-15-23,-11-8,-40 6,-3-5,48-17,-14-10,-47-11,53-41,-44-73,-20 61,-7-72,-49 56,-9 11,0-37,-49 44,-16 4,-53-51,26 50,-19 12,-22 33,-5 18,33 4,0 8,-30 10,-5 17,15 24,8 10,30-11,6 5,-10 22,6 4,-29 47,45-46,17 22,28-59,23 9,-8 11,9-7,61 74,-3-60,12 2,17 16,22 2,7-25,21-1,8-2,-11-7,-2-1,-6-9,10 1,5 3,11 1,4-3,-2-10,-6-10,4-8,-6-5,-6 2,-5 2,-8-2,5-2,33 2,7-2,-17-13,-1-19,-20-8,-38 11,-8-5,-3-17,-7-7,27-45,-56 25,9-45,-47 24,-13-58,-74 5,-38-15,29 39,-9-4,-13-2,2 9,-9-1,-12-3,-1 15</inkml:trace>
</inkml:ink>
</file>

<file path=ppt/ink/ink1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65"/>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6300 5515,'-96'-30,"-63"-10,3 4,26 1,3 5,-5 1,-34-2,-10 4,9 7,35 9,5 7,11 4,-1 2,5 5,-13-1,18 8,44 26,25 0,18-2,11 47,9-34,18 50,38-36,42 3,36-7,-44-28,4-2,82 9,-84-24,4-3,23-3,-3-10,37-30,-54 10,-10-9,-18-38,3-33,-45 14,-9-4,19-62,-17 45,-11-4,-25 11,-17 8,-51-60,15 60,-18 9,-47 20,-14 18,18 11,0 8,-28 1,-5 14,-20 22,9 11,67-6,6 7,32-3</inkml:trace>
</inkml:ink>
</file>

<file path=ppt/ink/ink1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66"/>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5728 5799,'110'-15,"4"-12,-72-43,-24 5,-9-20,-81 5,-50-7,8 9,29 13,60 49</inkml:trace>
</inkml:ink>
</file>

<file path=ppt/ink/ink1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67"/>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6087 5404,'-23'-4,"-142"-12,8 3,19 4,6 4,0-1,0-1,0 1,9 3,-11 1,16 4,-35-2,33 7,84 9,27 2,29 31,107 7,12 0,-7-19,20-3,-7-9,8-5,-2 0,-27-5,-4-3,3 1,14 3,4 2,-101-16</inkml:trace>
</inkml:ink>
</file>

<file path=ppt/ink/ink1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68"/>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10458 4523,'-17'-43,"-8"-44,7 4,2 11,6 1,7 5,6 4,4-42,35 9,34 33,16 7,-23 15,9 5,9 10,16 1,4 4,-13 4,9 5,0 4,0 0,8-1,-1 14,-5 17,-1 10,-12-2,-10-14,-3 7,22 28,9 16,-27-8,-20 10,-6 7,-10 3,-31-13,-29 13,-16 0,-33 10,9-17,-7-2,0-22,-1-5,-7 5,-3-1,3-2,-2-3,-6-1,-7-3,-25 1,0-5,28-12,0-3,-25 2,0-8,22-10,3-14,7-29,4-13,7 11,7-10,12-28,12-12,23-2,6-1,-2 23,0-1,4-24,8-1,13 28,7 3,6-12,7 3,5 9,16 2,25 5,19 2,-6 9,-8 8,3 7,7 0,12-2,-3 11,-17 15,-5 6,-2 6,16 3,1 5,-19-2,1 2,-2 10,25 27,-9 13,-24-9,-4 4,8 13,-6 8,-6 3,-10-1,-2 31,-13-34,-5-1,-20 6,7 18,-9-17,-8 8,0-20,-8-2,0 10,-21-22,-25 5,-14-7,-31-2,9-20,-19 2,12-9,22-12,3-4,-44 6,1-7,-4-30,33-3,-2-47,46-38,10 9,17-15,38 33,27 14,31 4,28 29,0 20,-54 16,1 0,52 0,-2 0,-39 13,3 10,-25 23,2 2,-9 11,-17-7,-9-2,-4 26,-9-21,2 33,-31-19,-15 23,-20-21,-6-5,-18 18,9-18,0-7,-1-17,-31 18,32-26,1-4,12-16,23-7,0-1,23-22,9 2,4-13,22 14,2 3,21 10,14 0,-15 0,14 11,-18 5,-5 16,-9 2,1 15,-12-7,5 7,-11-9,-4 1,-5-1,0-7,0-1,-5-15,-7 2,-7-8,-5-5,-2 0,1-6,1 0,-15-6,16-7,-17-23,17-16,5-1,4-48,14 49,0-31,37 29,8 21,27-7,32 31,-38 2,29 7,-34 0,-17 6,-2 7,-23 5,-1 14,-5-6,-5 13,-4-6,-4 0,0-1,0-8,0 1,-10-1,-5-5,-9-2,-1-4,-3 5,2-11,3 3,11-50,8 18,4-33,21 21,3 16,20-3,-3 21,-3 0,3 0,19 56,-18-6,-12 2,-4 7,-10 5,-6-1,6 38,-9-35,-7 3,-11 8,-9-2,-29 37,11-33,-8-2,-2-28,-3-8,-47 33,40-37,-1-4,-58 5,54-19,-2-3,2-11,-1 0,-52 2,20-7,10 0,24-6,3-8,10-8,22 2,2-5,19 7,1 0,5-6,10 7,18 2,26 5,25 10,3 0,18 0,-27 7,6 22,-17 6,-7 18,-3-7,-22-4,-3 0,-19-9,-3 6,-5-6,-34 10,-32-4,-9-5,-12-2,-8-2,-7-2,15-5,-3 1,-4-1,-7-1,-3-2,-2-3,-9-2,-5-2,-1-2,23 1,-4-2,2 0,2-1,-13-4,3 0,-1-1,14 0,-5-1,4 0,11 0,-15-3,4 0,-1-3,-6 0,10-1,20-5,5-1,-21-4,5-2,-9-17,22 3,35-8,17 9,14-14,31 14,25-7,56 2,-44 19,5 2,14-2,5 2,5 5,3 4,6 0,1-1,3 5,-5 0,-27 0,-2 0,4-1,-5 2,5 14,17 1,-33 12,-17-6,-16 3,-14-1,-24-4,-38 5,-15-14,-13-4,-10 4,-10-1,8-5,-8-2,-2 2,-2-1,-3-1,-2 0,15-2,0 1,-3-2,0-3,-5-3,1-3,-1-1,1-3,-3-1,1-2,0-1,7-4,-7-4,8-4,-1-3,-11-10,0-4,15 1,29 5,4 1,-39-17,6-3,14-29,30 45,3-5,11-8,9-1,-1-20,6-12,40 28,28 5,53-3,-34 37,6 5,10-3,3 3,4 10,1 2,8-1,-1 2,-11 4,-3 0,-11 0,0 0,13 3,-7 1,4 12,31 6,-75-1,-15 4,-13-12,-8 3,-30 2,-27-3,-43 6,5-9,-26-2,-7 0,15 0,-7 3,-3-1,23-5,-16 2,-5-2,5-1,18-1,-27 1,12-3,17-2,-2-2,6 1,4 1,-1-2,-1-8,-6-4,18-1,2-12,-5-3,13-10,48-28,37 0,46-18,22 41,14 8,-15 1,4 5,-6 10,7 4,-6 3,3 1,-6 5,3 7,-5 0,27 0,-2 0,-45 13,9 10,-30 13,-13 6,-9 16,-11-14,-4 22,-18-17,-18 6,-24-3,-27-3,-22-14,-13-2,48-26,-1-4,-2 3,0-4,1-3,-1-6,-30-18,2-16,14-29,4-9,-8 4,7-5,25-5,12-3,7 3,10 3,8-35,5 43,3 2,13-28,29 26,34 8,37 24,-34 26,7 5,28 5,1 4,-28 1,-1 2,38-2,2 2,-40 4,2 8,7 16,6 8,-6-1,-3-6,-2 3,21 32,-10 1,-22-2,-27-15,-13-6,-22-21,-4-4,-17 1,-49 13,-2 0,-49 8,15 9,43-26,1 0,-40 20,0 6,38-24,-1 9,19-19,22 3,9-6,67-6,14-1,3-5,9 0,30-1,5 2,-16 2,-1 3,-15-2,3 2,-6 6,16 11,-10 4,-21-8,-4 2,15 15,-6 2,4 5,21 18,-37-22,-21 2,-9-13,-17-2,0-3,-8-12,-5 12,0 2,0-1,0 1,0-2,0 0,0-3,0 2,0-7,15 3,24 2,12 4,9-11,2-1,10 11,-10-10,-1-3,9 6,-1 0,-8-2,-21-1,-8 0,-8-6,-5-2,-72-5,-29 0,10 0,-9 0,-8 0,-5 0,-23 0,-2 0,11 0,1 0,-7 0,8 0,31 0,7 0,-36 0,32 0,15 0,29 0,14 0,92 0,2 0,0 0,5 0,-12 0,-4 0,54 0,-54 0,-4 0,20 0,7-6,-24-3,-21-10,-17-1,-60-9,-63-4,5 13,-20 0,5 3,-15-2,-6 0,3 2,6-2,1 0,-3 1,-6-2,16 2,-7 1,-3 0,-1-1,0 1,1 1,4 2,-3-1,3 3,-1-1,1 1,4 0,-8 1,2 1,1 0,2 0,-2 3,-4-1,-3 3,1-1,6 3,12 0,-4 2,10 2,4-1,3 0,0 0,8 0,-8 0,6 0,19 0,2 0,-58 0,94 4,19-2,49 11,54-10,22-5,-10 7,9-3,-2 0,11-2,-8-2,7 2,-5 0,-31 2,0-1,-5-4,-5-2,-2-4,21 0,-3-4,-33-2,-5-6,4 4,-4 0,27-15,-26 2,-30-2,-9 11,-30-30,-77 2,34 17,-13-2,-26 2,-22-2,-7 2,9 3,14 5,5 2,-9-1,8 3,-5 0</inkml:trace>
</inkml:ink>
</file>

<file path=ppt/ink/ink1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69"/>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7412 2545,'139'0,"30"0,-41-4,20 8,-16 10,20 10,0 1,-16 2,18 4,0 7,-10 2,23 5,-4 5,-33 3,-25 12,-18 2,3-4,-1 2,-8 2,-7-3,0 21,24 25,-60-19,45-41,19 52,-26-57,16 7,6 22,16 20,2 8,-11-14,27 17,0 2,-18-9,15 10,-1 3,-10-10,-6-9,-9-5,-4-6,19 26,-4-4,9 2,-20-15,-40-29,-34-33,-52-12,-87-9,23-3,-11-8,-41-12,-19-13,32 4,-15-6,-2-2,11 1,9 0,9-1,-9-1,-11-6,-8-5,-1 0,16 1,-30-19,14 1,7 6,6-2,7-1,11-6,29-4,14 0,4-23,9-37,95 5,14 35,54-45,-19 60,6 3,-18 13,6 1,19-3,11-3,-9 6,-12 10,-1 8,30-10,-1 5,-24 19,-8 5,29 6,48-8,-86 22,5 0,-34 0,-2 0,-20 0,-3 7,-15 44,-18-4,-47 40,-35-31,-16-7,21-13,-5 0,-48 18,-10-7,2-20,1-10,32-1,-2-3,-43-2,10-35,43-99,21-27,18 47,12-8,17-13,11-16,9 6,13-14,10 7,-5 22,0 1,0-20,0 6,-2 33,4 5,11-11,8 9,41-2,37 11,34 77,-41 6,4 8,56 41,-18 4,3 18,-34 12,-3 12,9 6,3 6,4 11,-4 4,-20-13,1 4,19 17,-2 4,-12-7,-4 4,2-4,-8 2,-17-9,-8 3,4 10,-9-3,-18-26,-6-3,-3 8,-4-5,-3 21,-12 38,-1-74,-42 47,-28-65,-70 18,48-50,-11-5,-30 7,-6-3,-20-9,-6-3,-18 3,-5-3,45-13,0-4,1-1,-49 7,5-6,50-14,0-5,8-6,-30-11,8-16,29-14,1-15,13-4,-2-19,13-10,0-10,17-10,35-16,28 6,37-36,1 35,23 3,67 16,23 16,-23 18,9 6,-5 12,12 4,6 9,16 19,7 14,-3 3,-27 0,-6 2,9 4,33-1,7 2,2 13,-37 9,4 8,-5 3,-15-2,22 3,-7 5,3 4,10 5,-37 5,-25 28,-6-1,-24-2,-25-3,-21-4,-20 14,-74 11,-55 17,17-40,-16-2,-19 5,-8-2,6-10,-6-4,30-7,-7 0,3-4,-39 0,4-5,15 3,1-1,23-15,-4-4,17-1,-53 1,49-5,8-5,23-13,52-20,49-92,60 45,-18 5,9 8,100 23,3 4,-78 27,1 4,10-4,0 5,-7 6,0 9,16 8,-1 14,-8 19,-4 15,8 11,-8 13,-5 15,-7 12,0 1,-5 12,-23-10,-3 11,-5-4,5 26,-7 3,-17-36,-3 6,-7-3,-6 46,-17-9,-23-39,-3-8,12 9,-12-11,-43-18,-12-20,-8-18,-64 29,66-72,-19-58,54-31,12-27,8-13,8-15,9 8,10-1,13 4,4-35,25 35,95 111,8 100,0 30,-45-54,-5 7,5 27,4 17,-13-1,3 30,-13-8,-27-41,-4 0,12 37,-9-3,-13 8,-8 12,-12 9,-5-51,-40 26,-28-58,-68-4,-29-25,15-26,-11-5,19-5,-7-10,-8-13,-15-12,6-18,10-20,6-17,-2-16,18 5,-3-12,3-8,6-10,20 2,0-10,5-6,5-2,4 3,-6-15,6 3,8-4,1 1,5-4,2-2,8-2,3 4,9 14,7 1,3 3,1 0,-6-36,6 3,2-3,4-6,4 1,3-3,0 3,1-3,21 13,33-19,19 13,-20 23,29 23,94 43,23 37,-71 25,1 10,66-2,14 8,-8 13,-5 5,-32 6,3 3,-9 2,11 4,-10 5,19 24,-9 3,-11-9,-8 2,-13-3,-10 3,-20-5,-11-1,10 10,-12 18,-52-11,-99 12,-42 19,-27-20,-19-6,34-21,-3-2,17 3,-7 2,-1-3,12-13,-3-4,8 1,-27 14,4-4,-10-7,10-6,-17 5,45-23,22-5,45-16,13-20,20-40,38-62,17 13,48-28,2 89,27 8,-6 9,2 2,5 7,11-3,14-1,-3 12,-12 13,-4 8,-6 8,37 10,-4 7,-28-3,4 1,-13 8,-12 11,-14 6,52 54,-74 1,-16 7,-14 22,-21 15,-12 23,-11 3,-9-60,-7-1,-2-16,-6 0,-10 9,-17 0,-23-3,-17-1,5-7,4-7,-3-6,-13-5,-8 0,8-18,-58-11,-10-32,32-24,36-46,30-24,109-73,-15 0,93 83,38 37,-3 50,2 32,3 19,-2 20,-35-19,-1 8,0 20,-20 7,2 21,1 8,-9-2,-6-14,3-4,-10-9,5 11,16 19,11 19,-6-4,-28-25,-30-24,-12-8,20 13,-3-1,-1 51,-22-53,-15-5,-57 1,-47 24,-52-89,-55-26,-7-10,35-5,-6-10,-2-1,8 6,16 12,3 3,6-1,4-7,-46-19,7-8,95-1,150-3,32-22,-29 11,10-7,48-33,9-4,-17 10,3-2,-22 12,7-3,-12 9,-10 5,-6 6,6-8,-4 4,26-16,0 2,-14 27,-43 16,5 18,-24 2,-7 9,7 16,-12 40,7 40,-4 54,-10 22,-4-18,-9-44,-4-3,2 14,0-23,0 1,0 23,0-1,0 47,0-90,0 25,0-80,-17-13,-64-3,-38-31,28 1,-5-10,-9-14,-3-9,-26-29,-5-9,37 23,1-1,-2-6,-16-14,-3-6,-1-3,-3-9,-1-6,8 4,25 19,5 1,-2-4,-15-20,-6-3,16 0,7-21,62 95</inkml:trace>
</inkml:ink>
</file>

<file path=ppt/ink/ink1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70"/>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6492 2390,'-45'10,"-38"2,41-5,15-14,127-96,48 16,-43 18,11 1,30 3,15 9,-34 21,5 6,5 0,17-3,5 1,4 2,-31 11,4 2,3 3,2 2,22 2,7 5,-2 1,-8 1,10 2,-8 0,1 0,7 0,-1 0,-14 0,12 5,-21 3,-48 4,-4 3,2 5,-4 1,46 17,-46-5,-43-15,-31 0,-140 20,9-13,-25 1,2-1,19-1,-1 1,-7-2,-12 3,-13-1,-2 0,11 1,-2 3,7 1,4-1,-45 6,7-1,7 2,11-1,52-12,13-1,-3-6,74 1</inkml:trace>
</inkml:ink>
</file>

<file path=ppt/ink/ink1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71"/>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7482 1867,'-82'36,"-55"19,-1-2,35-9,-3-2,-24-2,4-7,17-4</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699"/>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4841 13173,'-1'0</inkml:trace>
</inkml:ink>
</file>

<file path=ppt/ink/ink1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72"/>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5085 1797,'27'-79,"20"-2,80-33,-31 41,12 3,26-2,7 6,-14 10,3 7,37 4,4 9,-19 2,0 8,18 14,2 6,-11-3,-1 4,12 3,0 4,-20 1,0 6,9 15,-5 10,-31 8,-11 7,-19-2,-6 5,-6 13,-7 1,35 24,-6 33,-24-29,-16 45,-40-15,4 7,-76 17,-54-41,-35 9,37-59,-10-4,77-37</inkml:trace>
</inkml:ink>
</file>

<file path=ppt/ink/ink1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73"/>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5120 2248,'-18'32,"-18"-6,2-8,-2-9,8-2,-6-34,21-17,-16-59,28-18,-5 31,1-4,3-2,4-2,0-17,8 1,19-5,13 3,-4 13,13 7,19-2,12 10,-3 15,8 10,7 9,7 10,5 4,5 10,-6 12,0 7,0 3,-6 3,44 5,0 11,-40 23,2 15,-11 31,-27-13,-4 70,-37-36,3 39,-60-26,-49-4,11-52,-12 0,-17 14,-8-5,-7-5,-4-3,-12 2,5-3,31-20,1-6,-17 5,1-7,-32-2,-11-1,32-16,32-11,26 0,32-38,12-24,27-41,37-16,47-9,-24 66,10 3,8-5,7 6,8 10,6 6,-11 6,1 3,1 17,5 5,30 2,1 5,-40 3,-2 2,7 3,-3 9,61 54,-112-9,76 63,-71 2,-1 17,-22-51,-8 5,-6 76,-4 0,-11-4,-17-55,-19 3,-18-49,-13 13,4-35,11-3,-4-29,25-4,-12-7,32-38,-5-38,16-45,0-57,30 37,19-7,34 56,7 23,28 11,-12 33,-1 3,-7 22,-36 0,8 0,-21 9,-11 7,-13 4,-16 24,-1-4,-48 34,-60 14,-30-1,21-36,-8-2,-1-6,-6-1,-30 8,-14-4,22-19,-10-7,11 1,10 5,3-3,-57-10,126-13</inkml:trace>
</inkml:ink>
</file>

<file path=ppt/ink/ink1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74"/>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4866 1125,'8'71,"2"60,-10-28,-30 9,-34-16,-8-16,-40 1,34-37,-36 12,36-24,-5-8,23-15,12-9,8-27,22-82,9-63,5 37,8-3,6 27,12-3,14-15,10-10,2 20,1 39,7 4,44-78,3 13,11 51,-29 26,4 7,42-1,21 7,-36 51,-24 9,7 34,-30 42,16 57,-49-59,-5 4,-2 23,-4 6,4 0,-3 1,-8 19,-4 1,4 0,-5-1,-4 1,-4-1,-5-8,0-5,0-29,0-3,0 86,-10-83,-1 20,-2-87</inkml:trace>
</inkml:ink>
</file>

<file path=ppt/ink/ink1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75"/>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5392 3140,'-45'0,"-109"0,62 0,1 0,-64 0,-12 0,17-22,16-3,28-20,-41-31,1-20,6 11,-6-16,79 36,-38-22,18-7,-7 10,16 7,-18-19,37 36,-34-30,30 35,-6-12,6 13,14 5,13 22,0 0,0 2,7 12,3-11,3 15,5-7,-20 7,18-5,-11 12,-1-5,12 7,-20 0,-29-17,22 14,-42-14,3 17,17 0,-29 0,22 0,13 0,-2 8,1 10,25 2,-14-2,26-2,-6-7,14 7,-7 2,10 4,0-4,-1 13,8-6,2 1,7 12,0-9,0 23,0 35,42-4,8 33,62-6,-16-12,26 3,-27-21,19-10,-21-14,19 11,-22-20,8 8,-11-14,-13-8,-14-2,-13-13,-11 0,-9-9,-3 0,-1-36,-39-8,-19-41,-46-3,-24-33,-5-2,1 11,-7-20,2 7,33 52,-31-44,20 36,-2-8,16 22,4 15,14 14,0 18,2 2,9 9,-14 0,23 0,-12 0,16 0,-1 0,1 0,9 0,-7 9,8 0,-1 7,4 0,7 8,-3-6,3 13,7-6,-5 0,12 6,-13-5,14 6,-7-7,8 4,0-3,0 15,0-4,0 6,0 4,0-9,0 18,0-7,0 11,0 23,0-18,9 33,4-26,7 2,2-3,-4-12,2 1,9-2,1 2,21 1,14 13,0-18,26 22,-30-36,69 56,-45-46,22-16,0-5,-11-13,58-18,-96 0,27-11,5-1,0-1,21 2,-35 11,23 0,-25 0,10 0,-34 0,19 9,-29 2,16 7,-34 20,5 14,-27 1,0 27,0-17,0 0,0-3,0-26,-7-7,-2-1,-37-95,10 6,-49-84,-13 39,-10 8,32 42,-4 4,-32-31,-4 12,-34 26,67 49,-42 36,42 38,-24 22,24-28,-15-15,37-24,-10-10,21-14,-7-7,19 0,-1-25,4 2,5-33,1 7,-9-11,18 11,-9-7,11 16,-2-5,2 9,0 0,-1-1,1 1,-14-51,17 28,-15-41,19 30,-9 6,-2-6,4 21,7 2,-5 11,14 0,-14-8,12 15,-3-12,7 23,0-17,0 1,0-15,0 4,0-2,0 10,0 10,0-7,0 7,7 0,2-8,9 8,20-22,17 8,24-24,10 7,30-15,4 1,-40 27,6-2,38-13,1 2,-21 11,0 2,14-6,-4 4,46-5,-11 3,2 9,12 2,-32 24,-2-8,-28 20,-3 2,13-11,-18 8,-6 6,-28 15,-1-5,-16 21,-8-5,-10 7,-2-8,-7 4,0-5,-9 0,0 15,-9-22,0 13,-16-1,-27-1,-33 18,-27-4,-46 4,-6 1,55-22,-7-1,-7 2,-1 0,-1 0,-2-1,-14 3,-2-2,15-7,5 0,13-1,3-1,-2-5,3-3,-59 12,1-8,19-5,49-11,26 0,15 0,19 0,9-22,11-16,7-18,0-22,20-8,29-21,30-31,-15 64,4 0,-6-7,3-1,25-12,4 0,-9 14,2 3,16-21,4 4,-7 18,1 5,-2 4,1 2,5 0,2 7,-4 18,3 6,7-9,2 5,-1 18,0 7,-9-1,0 3,7 9,-1 4,-15-2,-1 0,9-2,-1 4,67 20,-15 28,-15 42,-10 28,-72-41,-2 5,47 64,-45 11,-13-41,-21-21,-14-22,1 21,-20-30,-34 34,-44-31,13-19,-11-1,-40 7,-7-5,20-6,-2-1,-49 12,-3-4,37-12,-3-2,-36 4,-8-1,15 1,-3-6,-8-7,2-6,25 1,9-4,26-9,1-4,8 0,5-1,-43-6,1 0,23-20,22-40,34-12,12-60,36-6,14 44,7 0,24-67,13 45,11 4,3 23,12 2,32-23,9-2,-6 9,6 5,16 13,4 9,-4 2,4 9,11 14,3 10,3 6,-1 8,-2 7,2 8,-12 2,-3 5,-8 3,-6 4,-14 7,-4 6,-12 6,-5 8,-2 15,-12 6,18 48,5 23,-18 18,-22-14,-19-25,-7 3,-15 40,-3-26,-9 3,-62 46,24-66,-15-4,-46 3,-17-7,-2-5,-2-4,-7 8,-7-4,22-28,-8-4,8-8,3-7,-7-1,-20 8,-25 13,-2-2,22-9,7-6,2-1,-33 18,-18 7,20-11,31-17,8-8,-4-6,-6-3,-15 2,1-3,19-12,0-1,-10 3,8-10,-32-30,13-16,70-49,13-42,0-23,42 67,6-2,10 0,3 0,-1 1,10-1,26-32,13-3,1 12,15-1,17 11,21-3,5 3,6 6,5 5,1 6,-4 12,-1 6,6 3,12-4,6 1,4 9,5 7,7 7,2 5,7 8,2 4,2 1,-2-5,0 0,2 8,1 16,3 8,-10 2,-34 2,-3 0,1 0,27 0,6 0,-4 0,-14 2,-2 2,-2 5,-6 7,-1 4,-4 5,49 21,-10 8,-27 11,-4 9,-1 7,-12 5,-42-25,-5 2,9 10,-9 1,3 33,0-1,-27-6,-14 14,-18-22,-11 24,-76-22,-24-24,-16-4,9-10,-9-4,-47 10,-9-3,52-13,1-1,5-7,-8-7,-3-4,6 3,-10 3,18-9,-24-14,31-10,5 0,-8 0,-27-10,50-9,6-47,54-47,3-26,37 41,14-5,10 0,14 0,33-22,14 0,18-3,7 7,-3 19,5 7,-28 22,3 3,0 4,32-2,6 6,-29 15,5 2,-1 3,45-3,0 13,-1 10,-2 9,-21 4,-5 4,-17 1,-5 8,-1 19,-6 8,43 23,-52 26</inkml:trace>
</inkml:ink>
</file>

<file path=ppt/ink/ink1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76"/>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8567 2363,'-1'0,"-164"-53,0 1,22 6,-7 1,2 0,5 2,2 3,5 2,-28-7,4 3,-2-2,1 3,-2 5,11 5,59 15,5-1,-44-9,-4-1,15 9,9 0,-40-9,54 9,-1-1,-57-2,44-3,-26 4,64 8,4-6,-3 14,12-12,-10 12,10-12,2 5,10-2,-7-3,7 5,-11-9,11 8,11 4,13 8,2 0,-10 0,6 0,-13 0,22-9,-13 7,6-12,0 12,-8-12,8 12,-1-13,-4 14,4-7,-6 8,-26-9,-4-12,-37-16,14-1,-4-1,-59-19,61 23,-2 1,-3-2,3 5,-26 0,-28-21,22 30,61 2,-16 8,43 4,30 8,44 38,6-20,51 31,1-20,23 7,-16-3,-17-4,0-2,14 0,65 27,-1-19,-52 1,50-3,-38-1,-19-8,17 6,-51-8,-14-11,-2 7,-29-16,14 7,-25-9,15 7,-8-5,8 12,-8-12,6 5,-111-37,6-12,-15 11,-12 1,7-3,0 0,-9 5,-4 0,-16-2,-4 2,2 10,-1 4,-3-2,5 5,22 9,6 4,-5-2,3 0,-41 0,-11 0,31 0,19 0,15 0,22 9,3-7,24 5,9-7,-6 0,167 0,-11 0,14 0,15 0,-14 0,-1 0,1 2,1-4,22-5,-7-1,-49 7,-2-1,27-5,-3-1,32 8,-63-5,-2-1,44 5,-37-12,-40 13,-23-7,-21-2,-119-11,-26-4,-4 15,-15 4,-1-2,-6 1,33 4,-4 2,-1 2,1-2,0 0,-4 0,-10 0,-2 0,2 0,12 0,0 0,3 0,-3 0,0 0,8 0,-10 0,6 0,-10-2,10 4,-22 9,-11 2,42 8,49-1,16-7,24 1,108-12,35 5,28-12,15-6,-39 6,6-6,-3-5,18-6,1 0,-11 2,44 0,-5-1,-29-5,5-1,-1 4,-6 8,-2 6,-16 2,-18-2,-4 3,55-3,-2 4,21 5,-74 0,-3 0,-64 0,-16 7,-137 29,1 4,-14-2,-12 4,28-6,-3 2,-35 9,-2 2,22-4,6 0,-1-7,6 2,20 2,9-1,-18 8,11 4,57-19,24-16,13 6,60-4,50 1,70 5,-69-1,2 2,17-3,2 1,0 9,3 5,19-1,-1 0,-15-7,-5 0,-13-1,-7-1,6-1,-7-1,38 11,-50-11,-1-2,29 13,-7 6,-39-21,-22 4,-19-9,-18-1,-112-8,-26-2,-6-5,-15-4,5 2,-5 0,26 0,-8 0,0 0,-50 2,-4-4,46-2,-2-3,6 3,-8 3,1-1,-18-7,6 2,-33 7,76 0,2 0,-49 0,65 0,-3 0,65 0,-22 0,202 0,1 0,-4 0,12 0,-8 0,5 0,-9 0,9 0,-4 0,-28 0,-5 0,7 0,28 0,7 0,-6 0,-32 3,-3 1,-8-1,32-3,-4 2,2 9,-8 0,-43-9,-7-1,45 21,-17-11,-17 11,-26-1,-14-1,-13-2,-11 1,-2-1,-7-2,-1 2,-3 6,-5-6,6 5,-8 1,0-6,-6 13,4-6,-12-2,-55 1,-12-15</inkml:trace>
</inkml:ink>
</file>

<file path=ppt/ink/ink1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77"/>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6573 1640,'-41'0,"-95"2,11 4,-7-3,-49 1,-9 1,22 4,39 9,9 2,-36-4,4 1,38-5,6 1,5-6,3-3,-44-4,-10 0,40-16,36 1,-7-14,20 11,14-2,-1 11,-18-16,27 21,-26-19,6 12,21-7,-21 0,10-9,13 7,-12-6,-10-1,19 6,-29 2,26-4,7 19,6-12,116 27,35 30,-17-19,17 2,45 30,17 2,-37-25,7-6,3 6,12 9,3 5,2-2,6-11,1-5,4 0,-24 0,4 1,-4-3,-14-2,32 6,-4-3,-16-5,12 1,-17-4,-14-3,-13-3,-23 1,-4 0,5-4,-5-4,13 6,-71-11,23 0,-45 0,-137-51,29 15,-26-4,8 4</inkml:trace>
</inkml:ink>
</file>

<file path=ppt/ink/ink1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78"/>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8678 2096,'-132'-42,"-29"-8,0 1,5 4,6 7,-20-2,3 5,3 2,3 6,3 0,6 3,-8-1,7 5,2 0,-1 4,-1 0,-12-1,-1 3,-3 1,5 2,10 4</inkml:trace>
</inkml:ink>
</file>

<file path=ppt/ink/ink1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79"/>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7412 2371,'63'5,"77"6,13 2,7-1,-12-1,18 5,-8 1,-3-3,-8 2,-48-3,-1 2,52 5,-3-1,30 9,-81-12,-7 2,-3 2,-40-2,4-7,-33 3,-110-28,-26-21,-29-10,-44-16,62 15,-21-6,-11-8,-5 1,1-2,10 7,-1 1,7 4,-1 0,-2-1,-14-3,84 28</inkml:trace>
</inkml:ink>
</file>

<file path=ppt/ink/ink1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80"/>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6751 2103,'268'27,"113"4,10 1,-57 4,-330-36</inkml:trace>
</inkml:ink>
</file>

<file path=ppt/ink/ink1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81"/>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8846 1898,'-157'0,"5"0,11 0,-2 0,-15 0,6 0,-17 0,-4 0,-1 0,6 0,14 0,-12 0,9 0,7 0,0 0,9 0,-1 0,5 0,1 0,-37 0,3 0,13 0,5 0,22 0,-22 0,52 7,75 0,159 26,-40-17,11-4,7 3,13-1,4-1,11-1,3-1,1 3,15-3,4 1,2 1,-31 0,3 3,2-1,0 0,6-4,0-2,1 2,1 1,-109-8</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00"/>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5389 13647,'-36'-36,"0"-1,-13-16,15 18,18 14,6 7,64 9,7 7,-1 4,5 4,-6 8,-2 2,-7-5,-2 2,3 8,-2 0,26 3,-1 5,-9-8,-16-6,-21-3,-8-6,-11-1,-45-4,1-13,-24-6,-9-6,10-7,-3-5,1 5,-6-1,0-2,-3-4,0-2,2 1,-19-8,0 1,78 38</inkml:trace>
</inkml:ink>
</file>

<file path=ppt/ink/ink1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82"/>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5359 1630,'118'16,"59"8,-32-6,14 0,5 2,1-2,-4 0,-9-2,-16-1,48 1,-23-3,8-1,-19 3,7 1,-1 0,-6-3,23 2,-6-5,-10 3,24 3,-11 1,-12-3,-14 2,-51-3,-5 0,17 1,-2 1,35 8,-35-10,-43 5,-22-16,-13 7,-117-9,-69 0,52 0,-19 0,-15 0,83 0</inkml:trace>
</inkml:ink>
</file>

<file path=ppt/ink/ink1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83"/>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6419 1502,'-118'-9,"-35"-5,1-1,11 3,-40-3,11 3,0 1,0 2,1 2,3-1,-2-4,-1-1,19 4,11 7,7 0,-22-7,6 2,37 7,14 0,-30 0,28 0,59 0,18 0,100 0,92 0,-49 14,27 8,10 4,-4-3,-17-3,-1-2,1 0,12 6,12 3,9 5,5 3,6-3,4 1,-30-10,10 1,1-2,2-1,-3 1,-98-13</inkml:trace>
</inkml:ink>
</file>

<file path=ppt/ink/ink1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84"/>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6233 1540,'-133'-25,"-21"-4,14 6,-30-5,17 7,-1 3,0 1,-1 3,4-2,19-4,2 0,12 5,1 12,16 3,-17-11,89 11,168 0,-30-2,12 4,20 3,17 2,4 1,17-1,-14 2,-4 0,4 0,-24 0,18 0,0 0,-10 0,-3 0,-8-3,3 1,29 0,5 0,-1 1,-8 3,-1 1,-9-3,12-2,-7 3,7 4,-9 2,-57-1,-7-3,14 3,-4-2,51 3,-53 4,-44-9,-12 7,-19-9,-159 0,30-9,-17 0,-8 0,-14 0,-4 0,-23 0,-5 0,-5 0,27 0,-2 2,-5-2,-3-2,17-4,-3-3,-2 0,1 0,6 0,-4 4</inkml:trace>
</inkml:ink>
</file>

<file path=ppt/ink/ink1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85"/>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5359 1493,'87'11,"67"9,-4-2,-4 0,12 0,-3-2,-5 1,-7-3,15 4,-8-3,-7 1,30 9,-8 1,-20-6,-11-1,-37-2,-12-1,24 9,-31 2,-42-16,-108-3,-51-8,12-22,-12-5,-16 14,-17 2,-16-11,15-6,-18-12,-6-4,5 3,15 6,-12 6,13 6,-15-4,34 1,-15-4,91 17</inkml:trace>
</inkml:ink>
</file>

<file path=ppt/ink/ink1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86"/>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4095 1000,'52'11,"118"25,4 2,-6-2,-34-10,-4-5,2 5,31 10,4 2,-7-4,-34-9,-5-3,-3 2,47 16,-1 0,6-5,-12-5,-66-10,-5 0,20 7,-6-1,36 1,-33 5,-34-12,-30-2,-4-7,-186-4,-26-21,5 0,-18-5,68 3,-2-2,-5-2,-2-2,-8-5,-3 2,5 1,-27 1,2 5,-4-4,27 2,-5-3,2 3,13 3,-49 6,14 2,5-8,8 5,40 10,5 0,-4-5,4 1,-50 6,52 0,43 0,22 0,179 28,-49-12,13 4,11 1,14 0,15 3,-13-2,16-1,8 3,-6-3,-9-1,20 2,-9-2,18 4,-22-5,18 7,12-1,-1 0,-5-1,-15-4,11 0,-113-17</inkml:trace>
</inkml:ink>
</file>

<file path=ppt/ink/ink1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87"/>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3798 1034,'-22'-3,"-135"-32,-13-2,13 1,-16-4,49 26,50 3,36 11,13 0,173 0,-45 14,15 5,-1-5,8 4,3 2,19 10,-93-19</inkml:trace>
</inkml:ink>
</file>

<file path=ppt/ink/ink1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88"/>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4793 2427,'-126'-42,"-26"-3,-4 1,4 3,22 5,1-1,-3 5,-20-1,-7 4,9 0,-24-5,8 3,3 9,4 4,2-5,10 3,46 11,5 2,-15-8,8 1,-31-1,-3 4,88 11,-29 0,53 0,97 9,51 8,-36-1,11 4,39 5,23 4,-1 0,-14 2,-1 0,5-1,22 5,5-3,-4-1,-22-4,-3-3,3 1,22 0,5 1,-5-5,-20-6,-4-2,-3-1,-13 5,-6 1,3-2,10-3,0-1,-10-3,-6 0,-7-1,14-1,-5-2,-24-3,-9-4,44 2,-60 0,-27 0,-178-49,-23-3,44 14,-21-5,-1 1,0 6,-2 1,-16-3,3 0,-18-3,-5-3,1 3,15 3,-25-2,11 6,-12-4,21 5,-13-5,-6 2,8 1,16 8,-9 0,15 7,1 2,2 4,-2-1,8 3,10-3,4 1,11 5,-13 7,17 0,-14-11,21 13,76 0,108 0,56 0,-25 0,13 0,19 0,23 0,10 0,-31 0,13 0,6 0,-6 0,-11 0,25 0,-12 0,16 0,-18 0,15 0,6 0,-4 0,-19 0,18 0,-14 0,3 0,-26 0,3 0,-4 0,-5 0,1 0,-6 0,-1 0,1 0,-1 0,-12 0,-11 0,-6 0,19 0,-2 0,54 0,-65 0,-31 0,-36 0,-130-11,-71-34,18 13,-19-5,19 0,-9-7,2 1,11 6,3 1,-4 0,-16-2,-3 0,40 11</inkml:trace>
</inkml:ink>
</file>

<file path=ppt/ink/ink1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89"/>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4019 2340,'130'0,"-25"-7,-31 3,-36-12,-20 0,-27-28,-97-32,31 35,-11-4,-45-15,-14 3,34 17,-5 2,26 7</inkml:trace>
</inkml:ink>
</file>

<file path=ppt/ink/ink1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90"/>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5566 2270,'-123'0,"-31"0,-3 0,-13 0,5 0,26 2,5-2,-7-2,-35-2,-8-1,8-1,39 6,5 0,7-3,-36-12,8 3,10 8,6 4,12-7,14 1,1 6,-18 0,117 0,159 38,19 26,-43-30,17 6,-3 11,10 6,-7-6,9-4,-4-2,-19-1,3 1,0-2,50 10,-16-8,-73-21,-3-3,35 10,-7 0,-24-11,2 1,-59-2,26-7,-44-5,-113-7,-25 0,3-5,-16-4,-11 2,-7-4,-9-4,-5-3,37 7,-4-1,-1 1,0-2,-2 2,3 1,-28-1,2 2,-20 0,5 1,53 1,3 2,-10 3,-1 0,14-5,6 0,-34 7,-3 0,77 0,4 0,47-8,123 28,5 15,11-3,13 8,-20 7,5 6,8-10,12 4,-10-4,-13 4,-1 0,3-3,7-2,-11-3,-4-6,-9-2,-13 1,-3 1,84 12,-93-14,-35-20,1-4,-144-29,-3 6,1-2,-23 0,-30 0,-16-2,8 2,-5-1,0 1,14 2,-8 2,14-1,1-1,21 5,-39 7,62-1,2-4,-49 0,47 5,20-5,46 9,2 0,21 0,99 11,55 18,-37-9,22 3,9 5,24 2,5 5,-15-8,-15-5,-10-3,7 1,4 6,11 3,-3-3,-14-4,35-4,-23-6,29 14,-71-12,2-1,48 12,-55-3,-17-2,-27-9,-20-4,-2-7,-137-11,22-3,-13 1,-15 0,-18-1,1 1,16 6,5 0,-9-1,-2 3,-5 3,14 4,6-2,16 2,5 5,10 11,24 4,14 3,32-10,18 17,61-8,46 25,40-8,19 1,-34-8,4 1,-8-1,12 0,-13-1,-4-2,-3-2,50 5,-5-3,-82-10,-3 1,57 7,-7 0,1-2,12 9,-35-12,-41-4,-27-2,-15-7,-15-4,-137-7,-9 0,21-2,-23 2,-12 2,-11 5,-16 6,-4-1,9 1,-16-6,7 1,-8 4,5 3,-10 6,1 1,15-2,10 2,11-1,8-1,-24 7,6-1,1 3,5-4,42-7,14 0,-11 6,6 5,75-20,25-2,131 6,31-10,-24 8,12 2,-3-11,3-1,10 14,2-1,2-12,0 0,12 12,-7 1,-52-8,-4 0,20 1,-6 1,35 12,-67-19,0 0,44 20,-24-11,-51 1,-3 6,-33-16,-4 5,-95-7,-84-43,61 29,-12-6,-7-8,-15-6,-7-2,4 0,-11-4,2 0,5 6,0 3,8 2,-10-2,1-5,-13-4,5 2,22 9,11 11,9 4,-13-6,2-2,-60-3,40 0,46 12,28 4,22 9,125 0,14 13,13-6,20 2,-2 3,15 5,-6-3,-20-1,-3-2,6 1,36 5,10-1,-9-2,-33-6,-5-3,-7 1,21 3,-6-4,-6-5,-9 0,33 0,-59 0,-16 0,-29 0,-17 0,-179-25,14-8,-10 2,-22-8,39 1,-6-4,6 2,-35-12,1 1,48 15,-2 1,1 1,-52-17,17 10,6 6,36 5,3 1,4 9,38 7,10 6,189 96,-32-21,21 5,10 5,-42-17,1 1,51 23,2-2,-60-29,0 0,47 26,-5-8,-4-17,16 28,-22-34,-30-4,-16-16,-22-9,-2-2,-20-7,-1-4,-139-7,23 0,-8-4,-9-3,-59-7,26-1,-22 2,26 13,2 0,16 0,19 0,34 0,7 0,31 0,1 0,101 11,39-7,36 1,23 1,-3-6,4 0,-51 0,4 0,7 0,9 0,13 0,0 0,-12 0,-6 0,-8 2,8-4,1 0,13-3,-5 1,-17 0,15 4,-13-3,0-15,-8-4,36 4,13-9,-50 5,-39 20,-37-14,-9 14,-15-5,-83-33,12 20,-68-31,29 30,2-1,-54-11,41 10,-40-1,52 6,11 15,5-15,10 7,0 0,1-7,1 7,-2-9,0 0,1 9,1-16,-2 14,0-15,12 8,1 2,19-1,3 3,16-7,56-17,33 7,57-30,-28 32,1-1,57-35,-66 31,0 1,57-32,-61 20,3-3,-62 13,-20 10,-9-9,-18-11,-82-27,-42-15,22 30,-14 0,-23-12,-9-1,39 14,-5-2,2 4,5 7,2 4,-2-6,-18-10,-1-6,1 7,-32-1,2 3,39 7,-2-1,-1-1,-1 3,1-1,5 4,-26-13,6 4,17 4,8 1,-30-11,57 26,17 5,36 13,13 2,124 7,-14 4,17 1,57 4,20 0,-32 0,6 0,3 0,18 0,1 0,-1 0,-24 0,-2 0,7 0,-14 0,8 0,-1 0,-5 0,12 0,-6 0,-1 0,-3 0,0 0,-1 0,5 0,-135 0</inkml:trace>
</inkml:ink>
</file>

<file path=ppt/ink/ink1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91"/>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7103 3294,'93'0,"79"0,-4 0,-4 0,-3 0,-7 0,-5 0,-17 0,-27 0,-6 0,51 0,-9 0,-19 0,-54 0,-17 0,-42-7,-161-31,67 22,-11 1,-14-8,-13-3,-4 5,-12 4,-2 6,-6-1,-16-6,-1 0,-6 1,27 6,0 1,-5-1,-3 4,-15-1,-8 3,2-1,10 1,-8 0,8-3,-4 3,7 3,-6 4,1-2,8 0,0 0,10 0,-4 0,14 0,-1 0,-3 0,3 0,-30 0,3 0,10 0,-16 5,9 1,-7 1,10 2,64 4,7 1,-19-1,4 1,-37 10,38-1,39-12,15-2,20-9,108-23,59-24,-12 3,15-3,16-11,2 0,-18 11,0-1,-27 6,5-1,-3 1,39-10,-7 3,-12 5,-3 1,12-10,-11 6,-42 22</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01"/>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5869 14064,'-49'-37,"-17"-21,5 3,-3 6,2 1,4-5,50 46</inkml:trace>
</inkml:ink>
</file>

<file path=ppt/ink/ink1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92"/>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5145 3093,'-167'-33,"-15"-1,15 5,19 4,12 5,13 0,4-4,10 4,-63-5,134 16,13 9,175 0,24 0,-58 0,17 0,1 0,7 0,1 0,10 0,-6 0,-48 0</inkml:trace>
</inkml:ink>
</file>

<file path=ppt/ink/ink1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93"/>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8462 3937,'-20'-4,"-142"-37,-1-1,2 2,1-2,-1 2,2-3,-16-4,-1-2,1 0,1-3,-1 3,5 2,2 4,4 1,-5 4,1 0,2 3,3 2,7 3,8 1,10 2,19 3</inkml:trace>
</inkml:ink>
</file>

<file path=ppt/ink/ink1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94"/>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11151 4819,'-82'-25,"-68"-22,-2 0,-3 0,-5-2,-6-2,18 6,-4 0,-6-4,-1 2,-4-2,-1 0,-1-2,-1 3,-1-1,3-2,4 4,1 0,-2-2,-2 0,1 1,-1 1,0-2,2 2,150 43</inkml:trace>
</inkml:ink>
</file>

<file path=ppt/ink/ink1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95"/>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6751 2196,'18'4,"114"19,-3 1,1-4,20-1,6 0,-3 0,-8 3,-2 2,-4-3,-12-8,-2-2,-4 3,51 14,-8-1,-31-11,-7 0,-19 0,-8 3,35 4,-45-10,-19 7,-30-19,-5 16,-19-15,-88 5,-44-7,16 0,-10 0,-11 0,-6 0,0 0,3 0,13 0,3 0,-4 0,3 0,-45 0,2 0,35 0,39 0,29 0,24 0,189 25,-6-3,-48-9,17 3,7 0,-4-3,7-1,4-1,-7 2,16 0,-3-1,7 1,-8 0,8-1,5 1,-1 0,5 1,3 2,-3 1,-13-3,-14-1,-13-1,10 1,46 5,9 2,-24-2,-39-3,-20-3,49 12,-29-12,-71 5,-25-15,-170 7,5-9,-14-2,-13 4,26 3,1 2,-5 0,3 4,24 2,5 1,-3-1,7 3,-34 19,-13-8,47 7,31-4,36-10,20 4,88 3,17-4,5-6,11-1,-10-3,8-1,13 6,13 2,-2-2,29 8,-4 1,13 0,3 4,-43-10,2 3,-14-1,57 19,-31-17,-3 2,9 17,-58-21,-2 5,-48-10,-15-2,-131-7,-5-2,-5-5,-5-4,-34 2,59 0,3 0,-25 0,-25 11,45-9,16 18,26-18,23 14,19-7,81 25,21-8,84 24,-41-15,21 3,-10-4,4 2,4 2,9 6,11 4,-10-2,8-8,-15-4,-25 4,-1-2,2-9,-2-1,-23-3,-8 1,13-1,-2 6,-52-11,-28-9,-129 9,11-3,-7-4,-5 0,-22 14,12-3,2 1,26-1,16-10,27 5,19-8,10 9,109 24,16-3,-12-6,10-1,-3-4,1-1,29 11,-2 0,-27-9,0 0,17 9,-5-2,59 11,-58-11,5-5,-81-13,-4 0,-20-2,1 9,-61 4,-44 25,-1-21,-16 1,-7 4,-13 5,6 1,-35 14,4-1,-13-2,0 4,4 14,16-3,-2-8,39-8,4-1,10-3,58-19,15-6,142-7,6-14,-22 7,8 2,-13-6,1 0,11 6,2 1,-8 1,-1-3,-8-4,-5-1,53 5,-44-2,-16-9,-26 8,-13-9,-21 0,-4 0,-151 8,50-7,-36 5,-5-4,-21-2,-12 0,20 0,29 0,16 9,35-7,17 7,-15-53,-88-19,33 18,-18-6,-21-5,4 7,-19-5,-13-4,-9 0,0 0,40 13</inkml:trace>
</inkml:ink>
</file>

<file path=ppt/ink/ink1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96"/>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7223 2155,'-54'-5,"-118"-14,36-2,-1-3,8 3,4 4,4 1,-18-8,-1 3,32 12,8 1,-52-13,47 17,31-14,36 16,13-5,188 32,-78-1,7 3,24-2,12 4,3-2,-8 2,0-2,3 2,15 6,4 1,-4-3,-18-8,-67-14</inkml:trace>
</inkml:ink>
</file>

<file path=ppt/ink/ink1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97"/>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7519 2221,'-100'-18,"-118"-16,-7-3,22 5,181 27</inkml:trace>
</inkml:ink>
</file>

<file path=ppt/ink/ink1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98"/>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6751 2187,'74'5,"87"10,-3-1,-10 3,-2 1,-6 0,26-2,-7-1,-15 0,-6 1,-39-3,-5 0,84 14,-25-13,-66 6,-27-18,-22 7,-13-9,-155-25,-40-11,18 8,-14-4,48 4,-3-1,-8 2,-40-8,140 30</inkml:trace>
</inkml:ink>
</file>

<file path=ppt/ink/ink1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99"/>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5985 2140,'113'7,"553"14,-35 0,0 0,21 14,-376-14</inkml:trace>
</inkml:ink>
</file>

<file path=ppt/ink/ink1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00"/>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6432 2262,'-324'-33,"-112"-27,292 54,70-21,478 27,36 0,-306 0</inkml:trace>
</inkml:ink>
</file>

<file path=ppt/ink/ink1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01"/>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6919 2321,'-98'-16,"-72"-11,1 1,6 3,-35 3,62 7</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14"/>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5389 13647,'-36'-36,"0"-1,-13-16,15 18,18 14,6 7,64 9,7 7,-1 4,5 4,-6 8,-2 2,-7-5,-2 2,3 8,-2 0,26 3,-1 5,-9-8,-16-6,-21-3,-8-6,-11-1,-45-4,1-13,-24-6,-9-6,10-7,-3-5,1 5,-6-1,0-2,-3-4,0-2,2 1,-19-8,0 1,78 38</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02"/>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6233 14773,'-61'-25,"-1"0,0-2,4 1,-11-7,-5-2,31 7,11 10,17 8,76 6,31 4,-10-1,4 2,-12 1,-3 2,-2 2,-2 3,-10 2,-1 2,-3 2,0-1,0-1,-2-2,26 9,-21-8,-17-1,-17-1,-2-4,-110-42,47 13,-4-4,-10-3,-7-3,1-1,-23-15,1-3,20 9,0-3,3 2,-14-11</inkml:trace>
</inkml:ink>
</file>

<file path=ppt/ink/ink1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02"/>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7883 3153,'122'19,"6"-1,2 0,15 0,3 0,-6 2,22 5,-5-3,-3-4,-9-5,32 1,-73-5,-3-3,48-6,-45 0,-22 0,-45 0,-2 0,-126-53,-70-18,23 12,-27-8,19 13,-19-4,-7 0,5 4,20 8,2 5,0-1,-9-3,-1-2,-6-4,-6-1,-2 3,5 4,4 7,-1 3,0 5,5 1,4 0,130 25</inkml:trace>
</inkml:ink>
</file>

<file path=ppt/ink/ink1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03"/>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7662 2833,'-62'-12,"-63"-15,-30-8,14 5,-17-3,12 6,53 12,7-1,-21-9,4-2,-35-1,24 5,49 5,16 16,24-7,195 23,-11 30,-45-22,18-1,-3 5,-12 4,-1 5,4-3,19 6,7-1,-5-5,-57-14</inkml:trace>
</inkml:ink>
</file>

<file path=ppt/ink/ink1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04"/>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7308 3114,'14'0,"124"6,10-5,-1 1,32 5,-5 2,-53-9,-3 0,20 0,-2 0,-26 0,-7 0,53 0,-41 0,-51 0,-15 0,-24 0,-105-10,-50-9,40-4,-8-4,-32 5,-22 0,-9-5,-5-8,-11-7,-2 1,10 1,-2 4,64 14</inkml:trace>
</inkml:ink>
</file>

<file path=ppt/ink/ink1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05"/>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6890 26112,'6565'0</inkml:trace>
</inkml:ink>
</file>

<file path=ppt/ink/ink1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06"/>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10828 26112,'-675'0,"-2562"0,2832 0,4722 0</inkml:trace>
</inkml:ink>
</file>

<file path=ppt/ink/ink1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07"/>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8195 3100,'-772'-51,"239"-24</inkml:trace>
</inkml:ink>
</file>

<file path=ppt/ink/ink1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08"/>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7310 3648,'56'9,"63"6,15 1,7 6,26 16,5 7,8 2,-20-11,4 2,3-2,-4 2,-10-1,1-1,-6-2,1-1,28 3,-1-2,-17-5,0 4,-16-6,-42-11,-3-1,18 6,-2-1,45 6,-29-3,-56-3,-21-7,-10-4,-25-9,-159-38,-13-13,49 24,-16-4,-9-3,-11-10,-13-3,-1-3,12 6,9 3,9 3,-11-2,-18-5,-16-4,2-2,9 6,5 2,9 1,3 4,15 5,2 4,-2-1,-8-5,-3-1,6 4,-31-10,19 6,-14 0,-14-13,138 47,74-7,99 9,-34-2,20 4,5 12,22 8,5 3,-14-5,-20-3,-7-5,9 6,27 9,13 4,5 2,-6-2,-21-4,0-2,-5-1,-6-1,2-3,-8 0,6 0,44 7,6 0,-17-2,-15-5,-20-2,-39-3,-2-3,37 8,-14-2,-39-7,-64-11,-109-43,-8 12,-23-3,23-1,-8-4,-5-1,-18 4,-6-1,-3-1,21 2,-1-2,-5 0,-2 2,-15 2,-8 1,3 2,4 2,-22-7,5 2,-4 1,27 8,-7 0,4 1,7 4,-13 4,7 3,6 1,11-5,3-3,2 6</inkml:trace>
</inkml:ink>
</file>

<file path=ppt/ink/ink1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09"/>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7518 3910,'54'0,"120"0,-24 0,-4 0,-15 0,19 0,-14 2,17 0,10 0,2 1,-4 1,-17 1,16 3,-11 1,-6 1,-6 0,8-1,-7-2,6 2,-6 0,8 0,-4 0,-21-4,-9-5,-9 0,13 6,-4-1,62-1,-39 7,-59-11,-18 0,-31 0,-119-53,-49 13,3-10,-28-5,27 17,-20 1,-4 3,3 1,14 8,3 5,-2-1,-3-1,-17-9,1-2,-8 3,-5 2,2 8,-11 3,-3 3,12 1,20 2,16 1,18 2,-13-3,-25-1,-16-4,3 1,29 8,17 5,97 2</inkml:trace>
</inkml:ink>
</file>

<file path=ppt/ink/ink1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10"/>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10778 5133,'-67'-29,"-67"-29,-18-7,4 3,-22-10,-11-4,-2 0,6 2,14 7,26 11,-10-2,22 11,-7-6,-16-10,-15-7,4 1,20 13,-6 9,7 1,3-4,-10-6,15 7,12 11,53 18</inkml:trace>
</inkml:ink>
</file>

<file path=ppt/ink/ink1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11"/>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9152 5047,'81'2,"41"3,8 6,-5 0,39 5,1 4,-44-5,2-1,-2 2,58 6,-16 0,-70-8,-5-3,41-2,-6-2,9 4,-60-11,-10 0,-46 0,-81-25,-46-13,10-7,-11-4,-13 0,-16-5,-20-10,16 5,-21-10,-10-7,19 9</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03"/>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6970 15108,'-69'-25,"21"6,14 7,13 3,7 8,73 3,-26 4,65 13,-49-6,6 11,-14-12,-2 5,-17-7,-2-4,-11-2,-98-38,3 3,28 9,-8-2,1-1,-19-6,3 1,9 0,44 19</inkml:trace>
</inkml:ink>
</file>

<file path=ppt/ink/ink1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12"/>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5584 4893,'-40'-9,"0"-11,-7 9,11-5,1 6,-1 0,0-7,0 16,7-14,-4 13,6-5,0 7,90 40,2 1,93 41,-75-35,-30-16</inkml:trace>
</inkml:ink>
</file>

<file path=ppt/ink/ink1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13"/>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5742 4808,'45'13,"89"16,0 1,-18-1,0-2,10-1,-5-5,44 17,-35-16,-7 0,-11 3,22 2,6 4,10 9,-45-13,1 0,60 16,-18 4,19-20,-39 4,-1-1,36 1,-40-7,-4 1,2-1,13 10,-2-9,-41 8,-8-11,-43-4,5 0,-27-9,7-2,-84 9,-3-12,-59 12,-24-16,20-11,10 11,-3-1,-34-21,45 18,2 4,-47-11,-3 11,64-5,-1 0,-47 1,39-9,2 2,-18 8,-47-10,62 2,-31 9,25-17,-21 15,39-14,2 14,15-5,23 2,2 3,11-3,9 0,-6 5,8-12,-1 5,-4-8,11 1,-13 7,-4-15,0 12,-10-14,10 8,2 0,-13 0,7-9,-16 5,7-15,-11 6,2-8,24 17</inkml:trace>
</inkml:ink>
</file>

<file path=ppt/ink/ink1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14"/>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3967 4555,'18'9,"-2"0,15-2,20-7,19 0,39-1,14 2,-33 5,6 1,56 0,7 3,-34 3,-4 3,6-3,1 3,7 4,3 4,-2 0,-1 0,1-1,0 1,1 6,-1-1,-57-17</inkml:trace>
</inkml:ink>
</file>

<file path=ppt/ink/ink1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15"/>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4941 4568,'-97'0,"-28"0,4 0,-42-6,4-3,10 2,5-2,15-6,4 1,1-1,1-1,6-2,5-4,-4 1,4-4,21 5,3-1,-12-5,2-1,-41-11,-13-13,34 14,30 5,17 10,31 4,4 7,20 4,112 7,5 0,48-2,17 4,-21 16,7 9,12 2,15 5,-7 0,-34 0,-7 4,3 2,32 11,6 6,-18-8,-13-6,-9-3,24 6,-8 1,-57-14,-25-10</inkml:trace>
</inkml:ink>
</file>

<file path=ppt/ink/ink1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16"/>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5604 4133,'38'9,"60"11,-2-2,34 9,40 11,-25-13,-9-12,12 9,-54-15,-2 0,53 17,9-11,-55 6,-12-8,-15 11,12-11,-23 7,22-7,-19 9,6 1,-12-1,2-2,0 2,-12 0,-2-2,-10 0,0 0,9 1,-5-1,5 2,-9-2,1 0,8 0,2 7,-9-5,-6 4,-15-15,-86-2,-27-7,-27-6,-18-3,5 0,-18-2,-1-3,-28-4,-3-2,16 2,18 2,9 3,-15-2,17 3,-12 1,-7-2,-1 2,6 1,-28 1,2 0,4 1,5 3,31-2,5 3,1-1,-7-1,-37 1,-11-1,33 3</inkml:trace>
</inkml:ink>
</file>

<file path=ppt/ink/ink1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17"/>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6977 4537,'-2'0,"-156"-29,-3-4,-9 1,-2-3,2 1,8 5,15 2,-34 2,18 3,-12-2,17-1,-13-4,-5 0,10 2,19 5,17 6,14 5,-9 0,-14-3,-15-2,2-1,17 5,-28-6,9 3,-25 4,5 2,53 0,9 4,14 5,13 0,-14 0,23 0,50 0,17-8,-13-31,19 15,-12-23,15 22,0 7,-7-22,-2 20,-9-22,-7 15,-13-2,-11-7,-11 5,11 1,-7-7,6 16,-8-8,9 11,2-2,11 2,8 9,-6 0,16 1,-15 7,8-7,-2 1,103 5,-7-5,86 16,14 15,-41 1,40 9,-1-1,-37-17,36 15,-48-18,-2 10,0 1,-1-3,1 3,-13-2,9 1,-23-1,11-10,-14 8,-1-9,2 11,-2-9,15 5,3-4,-2 8,13 1,-13-1,3 0,-5 1,-14-3,40 11,-42-8,38 8,-59-11,8 0,3 11,-1 1,15 12,12-1,-10-8,40 21,-8-17,27 23,19-11,-14-1,-60-23,-1-1,78 13,-76-11,-23-10</inkml:trace>
</inkml:ink>
</file>

<file path=ppt/ink/ink1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18"/>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4728 3912,'-61'-22,"-52"-23,-24-15,45 33,41 0,192 25,13-5,14 11,18 8,-12 17,3 9,-37-9,3 2,3 5,13 9,4 6,2 1,-35-8,3-1,-1 1,-7-3,7 1,-5 0,-1 2,23 8,3 3,-24-6,-37-13,-5-2,56 26,-5-4,6 0,-56-18,-4 0,22 7,-31-12,-36-6,-13-11,-8 0,-146-7,41-16,-16-7,-13-3,-15-1,-13-5,-16-10,-14-6,-6-5,0 2,36 12,0-3,1 1,-7-1,-5-1,-12-3,-11-2,-4-1,-2 0,8 4,27 5</inkml:trace>
</inkml:ink>
</file>

<file path=ppt/ink/ink1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19"/>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4616 4278,'89'32,"68"26,0 2,4-1,-1-1,2-3,0-1,3-2,2-3,-3 2,-3-1,-5-3,5 2,-6-1,-1-1,-3-1,-2 1,22 7,0 2,-7-3,-6-6,13 0,-6-6,-18-5,-19-3,-4-2,30 9,-6-2,-45-17,-12 1,43 14,-57-16,-19-9,-31-2,-94-24,-50-15,-10-23,-16-10,20 19,-16 1,-7-4,9-4,12-3,6-4,-3-1,-8-1,0 4,-6 0,-5 0,2-2,3 2,-18-14,3-1,3 3,-1 2,7 5,0 3,1 2,-3-4,-19-9,-5-1,7 1,18 11,-10 2,8 2,67 25</inkml:trace>
</inkml:ink>
</file>

<file path=ppt/ink/ink1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20"/>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5500 4030,'-51'-15,"-108"-28,2 1,1 4,1 4,1 0,4 3,1 0,15 6,8 9,8 3,-21-3,3 1,-37-1,51 5,55 11,33 0,152 51,48 17,-28-13,28 6,9 6,-42-13,6 2,4 4,5-2,-1-2,10 0,0-3,6-1,0 1,-96-30</inkml:trace>
</inkml:ink>
</file>

<file path=ppt/ink/ink1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21"/>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5488 4319,'-103'-24,"-62"-12,20 4,2-1,6 1,5 3,-13-2,8 4,12 1,2 3,7 1,-5-3,1 3,23 6,6 1,-26-5,39 19,20-10,125 9,47 4,-18 3,9 6,27 5,18 8,0 3,2 2,-2 4,4 5,7 9,4 3,1 3,-25-14,2-1,4 2,-1 2,6 1,2 3,0 1,-1-2,3 2,3 2,-2-2,-9-4,20 9,-7-7,2 4,-25-8,3 3,-4-1,-6-5,-3 0,-7-2,0-1,4-3,0-1,-2 2,-2 5,-1 0,-8-6,0-6,-3-3,8 11,-1 3,54 13,-52-12,-32-7,-19-11,-27-9,-22-4,-96-30,-25-23,-21-13,11 6,-8-5,-4-1,-10-8,-6 0,-11-7,16 7,-11-4,-6-3,2 1,10 10,13 4,8 9,-1-1,-13-3,-1-2,-14-6,-8 1,1-3,8 6,12 8,-27-8,12 9,-8-2,24 10,68 21</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04"/>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7928 15839,'-39'-19,"-12"-11,3 6,8 1,8 1,5 5,6 3,7 4,9 1,38-6,13 2,22 2,11-1,-21 5,15-7,-16 7,-9-4,-15 10,-12-8,-7 8,-5-11,-34-5,-16-1,-35-17,26 23,-2-1,0-8,-3-1,-12 2,-3-1,-5-8,-1 0,-1 2,0 1,0-3,3 0,22 9,2 2,-6-1,4 1,13 2</inkml:trace>
</inkml:ink>
</file>

<file path=ppt/ink/ink1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22"/>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5124 3913,'117'43,"41"15,1 0,4 2,-22-8,3 1,1 1,-4-1,-7-6,42 12,-13-6,0-1,-9 5,-2 1,-11-5,18 5,-7-6,-9-5,0 2,9 7,-4-4,-34-21,-9 0,-2 5,-12-1,-4-10,1 13,-62-20,-10-9,-148-2,-38-7,52-11,-16-7,-3-3,-6-3,-2-3,-7-4,6-1,-6-3,-6-5,3 1,-8-7,-2-1,0-2,-3 2,21 11,-3 0,0 0,-4 0,0 0,-10-9,-7 0,1 0,4-1,3 5,-12-1,1 2</inkml:trace>
</inkml:ink>
</file>

<file path=ppt/ink/ink1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23"/>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5210 4037,'-28'-15,"-100"-46,5 3,-6 2,12 1,7 3,6 5,-4 2,3 1,16 8,8 5,-26-3,33 21,36 6,175 90,-44-43,12 2,16 12,13 9,5 1,13-1,4-2,5 4,-116-46</inkml:trace>
</inkml:ink>
</file>

<file path=ppt/ink/ink1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24"/>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6456 4308,'157'32,"-14"-7,-6-3,-1 0,2 1,10 10,4 3,-4-2,-16-5,24-1,-8-3,-3 2,7 4,-15 0,-12-3,-5 1,17 0,-1 2,-31-6,-11 1,25 10,-30-16,-64-11,-155-9,-20 0,36-13,-20-5,-4-2,3 6,-3 1,-6-7,6-3,-5-8,-5 0,-2 2,-10 0,-2 4,-3-2,-1 0,23 1,-4-1,1 0,1 0,4 2,-16-3,7 3,0-2,-4 2,-16-2,-4-2,1 3,6 3,-19-1,7 6,7 0,16 4,6-1,0 2,-7 1,-3 1,19 0,26 4,4-2,-28 2,5-4,-27-11,42 20,68-9,230 11,-79 0,10 0,29-1,20-1,10 5,-10 14,9 6,2 2,-7-1,9-2,-7-2,12 7,-22 2,12 7,5 0,-2 4,-9-2,3 3,-6 3,-1-3,6 3,-12-8,5 0,-1 0,-1 1,-7 1,3 5,-9 2,-2 0,4-3,14 2,4-5,-5 1,-22 0,2 7,-6 0,9-5,13-3,-14 1,-23-4,-4 1,26 1,-1 1,-46-6,-6-1,37 5,-47-7,-36-11,-13-1,-108-33,-49-21,25-11,-8-9,-3 5,-18-7,-5-3,2-4,0-8,1-5,-3-3,-9-6,18 13,-11-4,-4-5,1 2,3 1,9 6,-16-11,9 5,0 2,-8-3,-1 0,-13-4,84 43</inkml:trace>
</inkml:ink>
</file>

<file path=ppt/ink/ink1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25"/>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5550 4317,'-45'-13,"-100"-21,-7 0,9 5,-9 0,0 0,9 2,-7 0,7-1,-5 1,-27-3,-8-3,29 8,51 10,18 4,-22-3,33 3,36 11,168 0,42 14,-60-3,17 0,1 4,11 1,2 2,5 4,-14-1,2 3,5 3,2-3,16 3,4-2,3 2,-21-1</inkml:trace>
</inkml:ink>
</file>

<file path=ppt/ink/ink1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26"/>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5593 4038,'-45'-3,"-134"-12,9 3,0 1,3 2,3 3,8-1,-12-2,7 2,1 5,12 4,49-2,5 0,-84 0,24 0,68 0,33 0,17 0,201 23,-59-14,14 4,6 3,16 6,0 0,7-1,3 5,-2-1,5 0,-1 1,-4 1,-16-4,-3 1,-5-1,41 8,-6-2,-17-4,-4-1,-19-2,-2-1,10 3,-3-4,-24-6,-10-1,42 10,-46-1,-37-11,-15-2,-135-9,-42-40,-4 15,-16-6,45 2,-1-7,-1 4,-47-12,-3 2,116 30</inkml:trace>
</inkml:ink>
</file>

<file path=ppt/ink/ink1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27"/>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4872 3896,'94'14,"54"12,-16-4,6 5,-6-2,0-2,11 1,-16-1,-22-2,-8-2,23-3,-6 0,20 18,3-8,-88-15,29-1,-219-10,-35 0,55-3,-20-3,-8-1,12-2,-10 2,-3-4,4 2,6-2,5 2,-3-2,-5 0,127 10</inkml:trace>
</inkml:ink>
</file>

<file path=ppt/ink/ink1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28"/>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4512 2633,'-78'-49,"-20"-11,-2 8,-11 12,-3 7,11 12,-3 4,-8 8,0 6,9-1,0 8,-2 16,2 10,15 1,5 11,-2 16,7 8,-37 48,4 14,41-21,-11 12,25-16,2 9,31-8,-6 26,27-11,-7 14,11 8,0-30,20 28,4-63,17 9,-3-36,11-11,-2-11,38-16,-7-2,22-9,-1-11,-7-32,26-22,-46-15,48-41,-79 38,52-50,-54 16,8-5,-12-23,-12 24,-8 3,-6 6,-9 34,0-19,-44 17,-4 13,-45 7,-21 27,8 20,-41 2,13 11,-16 0,40 9,-15 15,43 20,-17 5,30 13,11-21,20 4,9-8,11-1,11 11,7-9,0 18,0-7,0 10,0-10,0 18,45 15,-7-14,71 36,-17-53,27 9,12-26,4-10,32-12,-13 1,-30-13,1 0,-33-11,-1-9,-4-23,-28-1,-17-4,-6 10,-18 9,-9-5,-1 7,-8-20,0 9,-42-24,-19 17,-44-11,1 20,-58-13,59 35,-58-12,41 26,-37 0,41 0,-7 17,63 4,11 17,4-7,16 2,11-4,4-2,12 5,-5-5,7 10,0 10,0-9,0 30,0-16,9 31,23-5,28 2,47 1,17-9,-35-35,7-7,0-3,2-1,16-3,0-5,63-3,-76-8,-5-2,43-5,13 0,-34 0,-31-9,-19-16,-30 3,-5-10,-24 16,-2-8,-59 2,-11 4,-70 9,-19 9,60 0,-4 0,-7 0,-4 0,-5 0,-3 0,-19 0,0 0,32-2,1 4,-13 7,6 4,-28 12,31 11,20 6,36-22,11 7,13-11,16 1,54 6,89 2,-27-8,8-3,21-3,7-4,23 1,5-1,-5-7,-5 0,-24 0,-1 0,9 0,-8 0,39 0,-80 0,-3 0,46 0,-46 0,-36-9,-29 0,-3-8,-85-19,-1 24,-104-26,28 34,-2 4,47-5,0-1,-69 4,3 4,-1-2,63 0,2 0,-56 0,30 0,34 0,24 0,24 0,22 7,9 30,57 1,30 14,79 4,22-5,-65-30,5 2,25 13,17 10,-9-12,2-14,-4-4,24 8,-4-1,-36-7,-4-3,11 3,-6-1,42-1,-72-6,-6-1,15-7,22 0,-90 0,39 0,-60 0,-3 0,-140-35,-9 16,2-12,-7 0,16 15,0 1,-25-6,1 2,33 10,4 2,-11 0,7 3,-14 4,32 0,24 0,27 0,122 17,57 8,-27-5,12 2,-1-4,18 3,5 1,-4 2,30 6,-3 3,6-2,-19-8,4-3,-1 2,-5-1,-90-8</inkml:trace>
</inkml:ink>
</file>

<file path=ppt/ink/ink1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29"/>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4096 2542,'-85'22,"-71"36,48-22,0 9,3 18,-5 19,17-1,21 13,7 4,-27 23,1 6,19-8,9-3,10-29,6-2,4 23,6-4,-11 27,24-32,6 3,-7 37,12 9,13-1,0-59,31 41,18-71,59 12,33-21,29-13,-36-25,2-7,-31 5,-2-6,34-10,-2-9,-35-9,-8-8,69-47,-33 1,-21-26,-27 33,-33-4,0-6,25-48,-16-28,-30 26,-17 2,-9-6,-47-18,-13-4,4 84,-7 0,3-2,-2 7,-50-25,25 25,-3 6,-42 16,38 9,-2 7,-55 19,1 12,14 11,-14 39,63-3,-31 49,46-4,0 2,-6 60,51-54,-2 64,29-69,0 32,0-37,40 12,26-8,61 5,12-21,-55-36,4-6,82 4,-77-20,1-2,1-9,-1-4,76 8,-4-24,-16-25,-41-2,5-42,-34 12,1-36,-12 12,-24-22,-11-20,-21-6,-26-34,-14-7,2 80,-10 0,-4-20,-8-11,-9 18,-22 19,27 47</inkml:trace>
</inkml:ink>
</file>

<file path=ppt/ink/ink1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30"/>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6495 5211,'78'-75,"-6"-13,-27-28,-9-32,-23 8,-2-10,-22 4,-40 6,-30-17,9 79,-8 4,6 5,-4 2,-23 2,-7 6,10 13,-3 5,-20-5,-6 8,11 19,-1 6,-17-2,0 3,18 12,0 0,-9-2,2 4,16 12,2 8,-4 3,8 10,-33 41,-14 12,65-10,-8-7,24 3,17-13,28-1,4 50,18-37,0 37,31-36,45-5,38 14,-35-41,8-6,5-2,4-1,7-4,4-4,7-1,0-6,-9-9,1-2,-1 0,-6-3,44-4,16-11,-52-21,3-30,-19-19,-35-10,-9-26,-25 10,-11-40,-37-23,-28 58,-18 0,5 12,-11 3,-40-15,-14 8,16 34,-5 7,-7-1,-3 6,6 17,-4 6,-5 10,0 7,17 9,3 5,-2 1,2 6,9 5,4 8,9 6,7 8,8 21,6 7,-30 32,18 41,26-41,9 26,2 0,25-13,8 23,4-19,9 11,18-19,29-10,36 5,15-33,11-1,-24-17,5-1,38 5,-2-7,-28-18,-8-6,52-2,-43-6,-3-3,-7-5,70 0,-78-33,22-4,-7-58,-34 12,18-49,-51 11,20-45,-40 71,-5 0,3-9,-2-2,-1-8,-8 0,-17 5,-8 2,2-1,-10 3,-21 11,-8 7,-40-50,28 59,27 38</inkml:trace>
</inkml:ink>
</file>

<file path=ppt/ink/ink1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31"/>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8332 4476,'-47'-18,"-111"-29,51 21,1 8,-50 0,-1 6,41 3,6 5,-21 6,7 7,-28 25,43 13,10 33,30-13,-11 22,26-11,0-2,21-5,4 1,18 0,2 2,9 10,0-23,0 37,0-33,18 31,13-44,50 35,26-47,33 18,8-33,-23-16,0-3,50-6,-56-13,-3-9,18-41,-51-6,8-34,-37 36,-7-31,-5 22,-22 2,-10-9,-1 20,-9-19,0 19,-41-13,-10 11,-52 5,-18 2,-15 10,-14 21,-16 4,-4 23,41-2,2 4,-32 18,43-8,6 13,0 45,-11 6,23 18,20-25,31 7,0-25,34 5,-3-7,16-1,0 9,0-19,0 19,0-19,29 20,29-12,11-5,72 6,-27-21,52 1,-16-16,-41-11,30-24,-57 0,64-62,-74 24,12-30,-55 32,-11 11,-7 4,-2-2,-9-2,-17 0,-28-12,-34 16,-43-13,-12 20,-16 2,-16 10,-6 12,71 7,-2 1,7 6,0 0,-7-2,0 4,7 14,5 4,-43 18,-7 36,58-7,-7 0,23-2,16 11,29-21,6 6,16-25,0 26,38-17,38 24,45-33,-21-14,5-6,-8-7,3-3,23 3,2-4,-10-5,-2 0,2 2,-2-4,-12-18,-3-9,1 4,-9-10,17-50,9-10,-56 17,-2-13,-15 3,-21-12,-10 22,-12-18,-47 4,-34 16,-19 3,19 6,-9 2,-59-15,-6 10,33 23,3 5,-15 2,-3 6,-1 9,2 3,-1 6,1 1,10 8,1 2,5 3,10 4,-51-2,16 9,42 25,13 2,5 17,36-15,2-2,27 0,-4 0,23 0,-8 10,9 2,0 25,52-8,17 24,85 5,-68-47,7 1,12-3,5-5,2-2,4-6,14-8,0-4,-28-6,-1-1,29-4,-9-6,-1-3,25-11,-80-19,9-16,-22-15,-8-13,-15 10,-18-31,-2 17,-9-33,-22 8,-27-19,-43-3,29 53,-8-2,-10 2,-6 3,-11-5,-3 5,-4 9,-6 6,-12 7,-1 7,10 8,-6 6,-55 8,1 5,62 6,5 2,-19 3,6 4,-5 9,44 23,-22 15,34 16,6-2,32-5,11 2,11 0,9-2,0 27,0-8,9 21,34-8,33 3,51 6,-51-52,4-1,14 4,5-7,6-11,0-7,0 4,0-5,7-13,0-6,-16 2,-2-3,80-4,-80-36</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05"/>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8599 15602,'-13'14,"-30"28,14-13,2-2,12-8,0-4,10-1,1-1,0 1,-6 9,-6 3,1-6,-4 4,8-9,-3 0,5-1,-1 0,1-4,-1 8,1-8,4 7,-11-11,-6-3,-9-9,8-3</inkml:trace>
</inkml:ink>
</file>

<file path=ppt/ink/ink1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32"/>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9525 4913,'-60'-42,"-39"-15,-4 8,-49 3,34 10,-7 4,20 21,0 7,-9-3,0 2,0 3,0 4,-1-6,1 8,9 10,0 6,2 0,1 5,12 19,5 4,3-2,6 1,-38 40,10 5,35-11,0 8,15-11,12 5,11-32,10 34,13-33,8 13,0-20,0-17,0 6,0 4,38-7,24 8,56-15,32-11,-56-8,2 0,-2-5,3 0,14 4,1-8,-13-17,-1-8,11 2,-6-10,-15-20,-6-9,3 5,-7-2,27-53,-6-5,-30 25,-11-6,-13 14,-14 14,-20-24,-2 33,-9-11,-29 16,-17 19,-44-25,-28 18,-34-12,-18 18,78 22,-4 2,-5 9,-2 4,7-2,0 1,-18 6,4 0,-66 0,75-2,1 4,-39 20,14 10,-23 61,81-34,-56 50,67-42,-2 23,4-1,19-2,5 25,19-20,0 8,11-17,0-22,0 23,16-34,15 10,29-29,43 10,4-24,37 4,-8-21,30-23,-6-31,-74 16,-1-8,35-55,1 2,-36-8,-2 0,1-14,-37 18,-4 3,-21 26,-11 4,-2 10,-20-11,-20 6,-88-33,-3 35,30 27,-2 3,-56-3,-17 22,73 8,-2 1,1 5,-1 0,-7 0,1 0,-70 11,6 25,45 2,3 41,28-17,-3 28,23-23,7 8,32-18,2 3,18-11,2 7,9-18,0 31,0-28,31 43,28-37,52 21,-6-39,9-9,-22-3,2-5,42 1,-1-4,41-9,-73-7,-5-10,45-33,10-30,-66-1,16-26,-43 26,11-12,-28 7,-14 24,-16-10,-6 1,-7 10,-9-23,-45 17,-24-23,-33 30,-12 6,35 11,19 10</inkml:trace>
</inkml:ink>
</file>

<file path=ppt/ink/ink1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33"/>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8390 4443,'-85'16,"-40"11,2 8,14 12,3 3,6-1,6 0,-40 33,0 13,53-35,-26 23,36-19,8 1,34-16,9-4,4-18,14 7,-5-6,7 8,0-2,0 2,0 0,0 12,0 0,0 1,0 7,9 18,22-5,23 9,37-24,26-7,17-11,32 2,4-12,-75-19,-1 0,0 1,-2-3,51-5,-45 2,-3-4,21-31,14 10,-34-42,-38 0,20-6,-31-16,-7 22,-18-18,-12 21,0-35,-10-19,-31-5,-22-24,-44 35,33 46,-3 1,-3 3,19 19</inkml:trace>
</inkml:ink>
</file>

<file path=ppt/ink/ink1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34"/>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9379 4851,'11'-57,"-2"1,-9 8,-29-13,-16 9,-46 6,-26 3,-35 16,-18 1,69 17,-6 6,-55 1,-7 4,41-2,108 0</inkml:trace>
</inkml:ink>
</file>

<file path=ppt/ink/ink1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35"/>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9874 4761,'-24'-14,"-95"-24,-8 2,-39 9,-1 16,14 11,62 0,-1 0,-80 0,80-2,-2 4,-6 16,4 4,-61 8,3 48,51-31,13 17,19-21,10 8,12-13,2 0,18 7,2-5,-1 5,18-9,-16 0,17 0,-2-8,-5 4,14-5,-5 9,7 1,0 10,0-9,14 7,43-4,24-10,49 4,6-12,30 4,-41-20,4-1,-26 3,2-5,30-12,-1-8,-34-7,-6-12,-11-8,-2-10,8-6,-4-7,-14-1,-4 1,36-34,5-23,-61 45,22-39,-35 41,-1-22,-22 64</inkml:trace>
</inkml:ink>
</file>

<file path=ppt/ink/ink1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36"/>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9979 5048,'-9'3,"-114"50,-2-1,14 4,6 2,24-16,1-2,-5 5,6-2,-19 15,-16-7,47-2,7-28,33-3,9-25,101-98,-5 18,9 8,2-1,14-5,41-3,-60 31,30 1,-39 15,-16 8,-12 13,-19 6,-3 12,-108 64,16-14,-10 12,-8 2,-47 14,3 21,-23-6,42-15,-24 7,33-25,-2 0,14-6,18-10,23-4,1-9,10-3,10-8,9-2,-4 15,19-11,-12 18,82-27,17 3,84-26,2-14,-76 1,0-4,62-34,5-5,-40 1,-4 18,-30-5,-26 23,-23 11,-13 4,-145 90,40-18,-17 7,-5 4,5 19,-8 7,25-23,-1 8,15-15,18-12,10-4,9-11,11-9,10-1,63-10,10-7,69-4,-15-35,26 1,-49-26,28-2,-48 11,14-6,-30 12,-13 9,-20 6,-4 16,-129 14,32 30,-22-10,-5 4,-38 58,0 3,14-12,18 13,8-32,15 19,-1-24,33-3,16-24,10-2,17-8,65-8,13-13,74-30,-36 5,-24-13,-2-3,6 5,60-36,-68 22,10 9,-26-8,-16 17,-20 7,0-3,-11 19,-5-18,-4 6,-34-4,-7-13,-25 21,-1-17,2 16,-2-7,-12 9,11 9,-10-9,11 18,-10-7,6 9,-19 0,22 0,-10 9,11 11,1 2,10 14,11-7,4-2,21-1,-11-10,77 7,5-12,76 4,0-37,16-18,-40-7,15-22,-46 13,1-9,-6-3,-41 18,5 1,-20 13,-7-1,-4 10,-7-5,-7 5,-20-2,-15 3,-41 5,-10 10,-37 0,-5 11,-32 0,13 0,15 0,-38 13,86 8,-68 15,78 19,-7-10,14 9,25-18,9 2,15-10,7 6,9-15,1 14,8-8,0 7,46 3,31-17,52-2,38-16,-73 2,0-4,82-19,-73 2,-5-4,16-26,16-23,-52 6,3-5,-16-3,-14 12,-22 13,0 2,-20 11,0 0,-9 0,0 9,-27 0,-6 9,-27 7,-39-9,5 16,-38-7,2 11,8 0,-24 33,7 23,3 20,56-13,1 1,-33 15,-2 41,37-50,20 5,16-13,12-13,11-4,7-9,-4-9,14 8,-7-10,8 2,0 4,26-11,32 5,48-1,28-12,33-1,4-11,-68 2,0-4,72-20,-55-16,-4-9,30-27,-57 13,-6-6,9-26,-25 11,-12-14,-25 33,-1 3,-9 2,-9 20,-2 0,-9 13,0 1,-43 14,-6-5,-54 15,0 0,-30 0,0 33,-23 23,49 9,2 7,-27 28,33-22,5 2,7 20,-15 14,31-22,17-5,23-37,0 19,22-31,0 0,9-4,0-15,0 13,38-5,9 0,67-7,26-11,-49-7,7-4,5 2,3 0,-1 0,0 0,-2 2,-1-4,70-19,-48-3,39-54,-98 22,70-43,-88 25,31-30,-42 16,6-12,-19 1,-12 7,0-7,-11 14,0-2,-11-13,0 34,-28-20,-3 47,-20-12,3 20,-42 1,5 17,-66 2,66 9,-2 4,-81 9,59 9,1 14,14 15,4 11,-10 3,3 9,-10 15,5 7,10-1,5-3,8-6,5-1,14-3,8-4,-24 31,33-29,23-17,11-16,13-18,7-1,5 4,50-6,48 10,70-19,-49-8,4-3,-1-2,4-4,37 4,2-4,-29-7,0-9,19-8,-3-8,-18-10,-7-6,-7-15,-8-2,-28 20,-6-4,-2-12,-7-4,13-33,15-26,-52 41,-6-1,6-30,-6-34,-35 63,-9 0,0 35</inkml:trace>
</inkml:ink>
</file>

<file path=ppt/ink/ink1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37"/>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10447 4737,'36'-54,"28"-22,-10 13,8 10,-1 10,37 5,-30 25,41-5,-47 18,8 0,-10 0,0 0,-3 0,-8 0,-2 7,-11-5,1 14,-3-5,2 5,0 3,1 8,-1-7,0 12,-9-12,6 14,-6-15,2 15,-4-14,-9 12,10 3,-8-6,7 12,-9-23,-5 17,-4-8,-7 9,0-2,0 13,0-9,0 19,0-9,0 1,0 7,0-7,0 0,0 9,-9-9,-11 9,-1 1,-17-1,9-9,-11 9,2-11,0 2,0-2,0-2,-9-3,-18 21,2-20,-26 14,27-18,-8 3,-2-2,10 0,1-1,4-8,19-6,0-6,4-1,16-2,-16 2,16-9,-15 6,122-93,-39 34,21-6,8-6,43-39,-41 43,49-42,-50 36,23-11,-23 13,-8 11,-30 9,1 23,-23-10,5 21,-66 52,-6 7,-58 66,-8-9,10 12,6-35,1 23,18-51,4 38,0-32,30-7,4-14,6-21,21-1,-10-8,106-49,-43 20,103-59,-65 34,21-21,-14 25,2-10,-2 19,-11-8,-3 20,-22-7,-2 16,-11-5,-9 7,5 0,-4 0,-1 0,7 0,-9 0,3 0,10 0,-19 0,5 29,-17 2,-7 19,0-8,0-6,-9 11,-9-9,-11 0,-18-2,9-8,-20 2,-1 8,-5-16,-6 16,-1-15,8 14,-20-14,21 6,-21-7,21-2,-10 0,1 0,8-8,-7-3,10-9,2 0,-2 0,1 0,-1 0,2 0,-2 0,1 0,-1 0,11-9,4 7,9-14,7 14,2-12,18-22,2-64,7-5,11-58,30 11,26-7,10 16,-15 46,-1 6,3 6,-12 6,-1 4,-2 32,5-19,-16 41,-14 4,-79 77,-26 3,-20 21,-15 10,9-15,-5 1,-34 27,0-2,28-26,0-1,-12 14,-4-1,9-17,6-5,25-8,4 1,-19 1,8-3,-6 1,-16 13,45-21,20-22,31-13,9-27,36-96,74-51,-32 31,11-7,-3 29,8 0,-1 5,10-23,1 4,21-34,-4 10,9 0,-32 34,-4 2,16-14,-1-11,-24 41,-37 40,-4 13,-43 18,-33 11,-73 18,-33 28,153-39</inkml:trace>
</inkml:ink>
</file>

<file path=ppt/ink/ink1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38"/>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9711 4719,'0'-67,"9"-44,30-62,25 64,3-32,21 49,-17 27,7 7,7 4,-24 32,12 2,-25 20,-2 0,-10 0,-9 0,7 0,-7 0,1 16,-1 15,-9 7,0 9,2-2,-2 4,2 36,-9-20,-2 22,-9-29,0 13,0-8,0 33,0-31,-31 45,-9-30,-39 23,-8 4,-7-11,14-12,-10-8,12-20,-13 2,3-13,1-5,13-17,3 8,11-20,1-4,1-7,9 0,-9 0,9 0,0-7,-23-29,38 3,-21-43,34 0,10-27,0-15,11-11,0-7,20 3,16 0,22 39,34-9,-7 33,33-14,-13 25,11 3,32 18,-50 14,30 12,-54 12,0 0,-3 0,-22 0,-4 0,-9 0,-9 7,8 2,-17 7,16 11,-16-9,17 26,-15-14,8 27,-9-19,8 18,-4 5,13 28,-12-1,5 1,-9-18,-9-12,-2-1,-9-9,0 7,0 18,0-10,-18 34,-19-11,-20 16,-25 2,-3 13,-13-8,17-23,0 25,17-54,-3 31,13-28,5-10,20-13,-5-4,16-16,-8 7,3-15,-2-3,-10-31,17-21,-7-13,23-25,-7 9,9-13,0 0,0-27,0 33,0-44,0 20,14 33</inkml:trace>
</inkml:ink>
</file>

<file path=ppt/ink/ink1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39"/>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9339 4582,'25'-43,"73"-89,-38 50,21-26,1 24,-16 17,-2 24,-8 16,-25 16,19 2,-30 9,13 0,-2 7,-19 29,10 6,-22 23,0 20,0 6,-31 15,8-28,-44 7,14-29,-14 20,56-63</inkml:trace>
</inkml:ink>
</file>

<file path=ppt/ink/ink1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40"/>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9316 4823,'-56'58,"13"-6,18-28,16-104,23-3,26-90,-5 84,9 8</inkml:trace>
</inkml:ink>
</file>

<file path=ppt/ink/ink1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41"/>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9714 5171,'-115'9,"-41"4,22 12,56-12,30-4,22-9,17-38,49-44,20-46,30-2,-37 45,-1 0,37-35,-5-34,-4 43,-42 22,1 26,-20 25,-36 20,-33 11,-80 57,-11-4,52 4,3 6,-41 20,-7 12,41-30,-7-4,37-23,12-2,35-27,97-96,-26 20,12-3,5-1,12-14,-4 10,-6 17,-22 16,-15 20,-12 4,-121 90,62-38,-39 27,-4 3,23-16,-9 10,16-13,20-11,1-2,111-79,2-2,52-38,-6-2,-55 47,29-31,-33 35,-10 2,-26 16,-12 18,-10-6,-100 22,31 6,-86 11,65 15,12-17,17 5,18-10,2-7,101-86,-36 38,81-79,-71 77,-3-2,-10 17,-10 14,-2 4,-9 54,-6-20,-2 33,-8-26,0-16,0 15,7-8,22 1,11-8,18-2,1-12,1 3,-2-7,-9 0,-11 7,-13-5,-2 12,-21 30,-32 14,-61 41,4-17,-47 17,38-28,-13 13,20-28,15-4,25-23,11-2,13-18,16-77,18 22,25-65,19 48,21 9,-7-8,16 15,9 4,-4 12,24 7,-8 3,-1 6,-4 6,-13 9,-12 0,-14 0,-13 0,-11 0,-9 0,-1 15,-17 15,-4 32,-5 25,-20 16,-32 33,-31 22,23-68,-5 3,8-10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06"/>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9523 14934,'5'-9,"32"-60,-2 4,15-17,-26 30,-1 1,16-12,-19 8,-6 32,-17 8,-26 35,-20 26,-23 21,31-23,-1 2,-1-3,1-1,4-7,0-1,-6 7,1-2,-13 3,-12 12,25-23,8-7,14-9,7-10,-1 5,-2 12,-4-2,-8 19,7-12,-13 9,12-4,-11 4,11-9,1 0,7-12,6-1,52-44,-26 21,42-36,-44 35,-2 0,-39 42,-1-6,-34 38,10-18,8-8,-7 10,20-21</inkml:trace>
</inkml:ink>
</file>

<file path=ppt/ink/ink1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42"/>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10090 4818,'-36'44,"-40"33,-4 5,-9 19,0 0,9-10,1-4,6-9,3 2,1 1,1-3,-29 34,24-18,8-14,36-35,11-18,78-30,27-43,-10-4,8-8,7-5,-5-4,-17 2,-1-2,12-2,-3 4,35-36,-11 2,-14 30,-37 20,-13 20,-13 11,-75 78,-17 27,3-18,-6 6,-6 13,-5 3,3-10,1-3,11 0,1-2,-9 0,5-6,-9 28,-18 0,41-33,23-26,16-13,86-66,63-65,-55 44,3-8,32-34,-3-4,-20 17,-3 3,-6 7,-2 0,14-12,-5 5,14-15,24-26,-56 50,-7 22,-35 29,-3 18,-81 116,16-39,-11 12,-4-1,-12 1,11-7,5-11,22-22,2-4,18-20,33-110,17 9,1-8,3-5,33-54,-3 26,-4-1,-26 36,9-8,-21 36,-4 5,-11 22,-9 8,-2 3,-58 16,-44 0,-80 9,63 0,-6 0,30 0</inkml:trace>
</inkml:ink>
</file>

<file path=ppt/ink/ink1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43"/>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9604 4689,'40'-40,"21"-22,-34 42,-17 20,-81 81,4-2</inkml:trace>
</inkml:ink>
</file>

<file path=ppt/ink/ink1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44"/>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9303 5288,'-42'48,"-43"51,4-3,-26 22,15 6,10-30,50-32,12-26,29-18,89-90,-26 23,8-9,39-49,6-8,-18 28,-1 0,17-32,-11 7,-43 49,-3 1,27-28,-5-1,14-10,8-11</inkml:trace>
</inkml:ink>
</file>

<file path=ppt/ink/ink1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45"/>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9572 4658,'-2'2,"-87"94,-12 5,0 4,7 0,61-67</inkml:trace>
</inkml:ink>
</file>

<file path=ppt/ink/ink1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46"/>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9604 4594,'25'-33,"38"-54,-25 29,-164 169</inkml:trace>
</inkml:ink>
</file>

<file path=ppt/ink/ink1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47"/>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9152 5247,'85'-78,"20"-23,-2-8,-7 7,-29 30,-4-1,-19 19</inkml:trace>
</inkml:ink>
</file>

<file path=ppt/ink/ink1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48"/>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9026 5006,'-18'20,"-65"78,7 10,11-17,32-30,6-16,16-18,96-19,27-68,-21 22,5-9,5-27,-2-11,-5 0,-21 16</inkml:trace>
</inkml:ink>
</file>

<file path=ppt/ink/ink1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49"/>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9345 4620,'-57'54,"-36"34,50-46</inkml:trace>
</inkml:ink>
</file>

<file path=ppt/ink/ink1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50"/>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9152 4823,'27'-29,"38"-38,-1 2,-30 25</inkml:trace>
</inkml:ink>
</file>

<file path=ppt/ink/ink1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51"/>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9057 4906,'-86'100,"20"-23,1-3,-21 28,-12 21,29-44,24-13,7-27,27-13,159-115,-73 35,2-8,43-25,3-7,3-14,-113 97</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07"/>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9556 15281,'-15'16,"-51"56,4-7,-6 3,29-29,1-2,-14 16,23-29,7-3,12-24,29-74,24-11,-14 15,3-4,14-1,-6 13</inkml:trace>
</inkml:ink>
</file>

<file path=ppt/ink/ink1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52"/>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9014 4782,'126'-126,"-252"252</inkml:trace>
</inkml:ink>
</file>

<file path=ppt/ink/ink1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53"/>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8180 4804,'98'-44,"33"-15,-41 15,-15 19,-7-11,-35 23,14-9,-31 15,-59 105,7-22,-20 14,-8 3,-10 4,11-28,-1 0,-11 26,-24 19,43-26,5-24,29-26,6-13,143-67,17-50,-40 38,5-8,12-33,-1-8,-19 25,-2 2,-7 0,-2 0,4-3,-5 5,23-17,-9-6,-13 26,-48 31,-6 13,-22 18,-68 128,2-32,-12 24,-10 8,4-32,-2-2,-13 29,0-1,18-30,2-3,-15 21,6-7,-3 18,-21 13,30-34,22-26,16-25,28-24,87-32,-2-35,11-2,5-10,-21-4,-1-5,25-10,-3-1,-32 16,-5 2,-7 14</inkml:trace>
</inkml:ink>
</file>

<file path=ppt/ink/ink1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54"/>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7967 4623,'-45'33,"-6"9,13-7,20-16,127-35,-12-18,-13 6,5-5,-53 15</inkml:trace>
</inkml:ink>
</file>

<file path=ppt/ink/ink1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55"/>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8108 4700,'81'-67,"14"-13,-19 24,-33 14,-7 17,-21 16,-127 33,24 15,0-4,30-12</inkml:trace>
</inkml:ink>
</file>

<file path=ppt/ink/ink1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56"/>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8090 4623,'-29'34,"-30"44,5-5,-15 4,4 0,-13 43,15-43,32-24,11-19,134-113,-25 3,21-6,5-5,8-29,-38 49,0 0,-29 18</inkml:trace>
</inkml:ink>
</file>

<file path=ppt/ink/ink1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57"/>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7377 3651,'112'0,"26"2,6-2,3 0,-11 0,16 0,-6 0,10-2,-10 4,17 9,-58-8,-6 6,23 24,-30-8,-34 11,-31-16,-9 13,-11-6,-7 20,-29 4,-3-1,-33 12,5-21,9 1,12-6,13-18,10 8,86-44,-30-1,63-20,-47 10,-27 11,17 7,-28 4,-89 121,-30 28,-10-13,-6 5,30-26,-2-1,-25 16</inkml:trace>
</inkml:ink>
</file>

<file path=ppt/ink/ink1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58"/>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6647 3798,'236'-46,"119"-4,-83 20</inkml:trace>
</inkml:ink>
</file>

<file path=ppt/ink/ink1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59"/>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8678 3864,'-201'0,"-171"0,-142-38,232 15,7 1,-112-21</inkml:trace>
</inkml:ink>
</file>

<file path=ppt/ink/ink1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60"/>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7203 3508,'43'22,"127"52,-14-4,-31 3,-13-6,20-4,-67-20,-14-15,-26-18,-173-2,-6-8,6 0,34 0</inkml:trace>
</inkml:ink>
</file>

<file path=ppt/ink/ink1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61"/>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4872 2812,'125'13,"41"7,8 5,2 4,-38-6,-1 1,3 3,1 0,11 6,0 1,3 4,-2 4,6 5,1 5,-3 3,-9-6,12-2,-8-3,1 6,-18 5,5 4,-3 1,-9-6,1-3,-104-42</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08"/>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10068 14689,'-17'22,"-42"53,-2-5,-6 3,4-3,15-13,6-6</inkml:trace>
</inkml:ink>
</file>

<file path=ppt/ink/ink1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62"/>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4688 2989,'3'-2,"111"-50,-5 3,10 7,3 2,8-11,-1 6,-38 19,-3 6,17-9,-2 0,49-9,-47 17,-31 8,-36 4,-204 9,43 13,-34-2,-12 7,48 9,7 5,3-5,2 4,-5 4,8 1,-34 14,6-3,46-13,28-5,29-11,15-2,99 6,55-2</inkml:trace>
</inkml:ink>
</file>

<file path=ppt/ink/ink1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63"/>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4755 2798,'-72'34,"-32"16,2 5,14-20,17-3,31-14,4-2,195-91,-56 27,52-25,-59 29</inkml:trace>
</inkml:ink>
</file>

<file path=ppt/ink/ink1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64"/>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4993 2846,'97'-52,"-30"8,-9 14,-31 19,-105 4,-23 7,12 13,-7 8,2-2,5 6,-38 37,120-58</inkml:trace>
</inkml:ink>
</file>

<file path=ppt/ink/ink1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65"/>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5072 2902,'-6'4,"-146"92,3-2,31-17,8-2,10-8,3 0,-21 11,9-5,14-6,-35 28,94-66,45-40,80-52,-12 0,10-4,14 0,6-2,23-17,4 1,-9 15,-1 1,-18 7,-1 4,-79 46</inkml:trace>
</inkml:ink>
</file>

<file path=ppt/ink/ink1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66"/>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4996 3246,'25'-25,"78"-80,-4 2,-10 5,16-19,10 0,-35 24,-37 50,-5 5,-139 52,-27 53,12-18,-13 9,-13 25,-1 8,-5 0,81-49</inkml:trace>
</inkml:ink>
</file>

<file path=ppt/ink/ink1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67"/>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4816 4325,'30'-69,"30"-16,25-45,-29 50,8-10,-28 17,11 30,-27-1,-18 32,-51-5,-18 28,-35 0,17 20,11-8,13 6,14-11,11-7,8-3,-4-8,6 7,-8 4,0 5,-2 2,-11 2,9 5,-9-5,10 7,1-9,9-9,43-67,84-72,-4 14,9-7,-11 15,5-4,-1 12,7-3,-87 85</inkml:trace>
</inkml:ink>
</file>

<file path=ppt/ink/ink1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68"/>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5015 4175,'61'-65,"32"-38,-30 27,-2 2,8-10,-2 5,33-48,-14 17,-19 28,-23 21,-64 59,-24 33,-75 57,52-24,-2 4,-23 12,0 0,21-17,1 0,-21 6,6-2,-16 16,-22 8,103-75</inkml:trace>
</inkml:ink>
</file>

<file path=ppt/ink/ink1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69"/>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6322 3866,'-123'81,"-13"28,31-48,-1 10,19-17,25-23,24-4,13-18,68-94,23 2,17-51,22 25,-47 32,7 10,-13-5,-23 41,-3 4,-112 63,0 35,-10-11,-9 3,20-3,5 2,5-8,1-3,-60 36,38-19,-3-10,32-5,9-22,38-6,110-159,-19 49,25-29,1-5,-2 4,-23 41,-2 1,22-39,7 11,-30 12,-27 37,-15 21,-116 83,13 24,-21 9,-15 8,15-10,-1 2,-13 13,5 0,21-24,2-1,-8 3,82-67</inkml:trace>
</inkml:ink>
</file>

<file path=ppt/ink/ink1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70"/>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6021 3437,'36'-31,"0"-22,-7 30,-10 4,-103 81,19 2</inkml:trace>
</inkml:ink>
</file>

<file path=ppt/ink/ink1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71"/>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7418 3127,'-99'5,"3"26,-3 7,10-9,0 5,-27 33,1 8,12-16,5-1,4 0,2 0,-17 5,8-1,3-4</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09"/>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10198 14385,'51'-48,"19"-23,-2 3,-23 27,-4 3,29-31,-27 33,-5 4,-10 6,17-9,-31 26,-50 60,-29 32,8-16,-5 5,6-2,-3 6,-3 0,11-18,-3 0,43-45</inkml:trace>
</inkml:ink>
</file>

<file path=ppt/ink/ink1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72"/>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6525 4137,'65'-112,"18"-16,-5 5,6-39,-29 64,-1 6,4-18,-11 10,-27 60,-11 4,-76 27</inkml:trace>
</inkml:ink>
</file>

<file path=ppt/ink/ink1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73"/>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7760 3847,'-94'54,"-58"40,-4 4,19-11,32-22,5-3,-54 35,6-5,-2 4,58-32,3-5,-36 10,53-6,23-50,40-35,27-90,35 7,10-10,-7 2,5-4,-1 21</inkml:trace>
</inkml:ink>
</file>

<file path=ppt/ink/ink1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74"/>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7377 4331,'22'-19,"92"-62,5 0,-19 5,5-4,41-27,-3 6,-67 50,-2 3,35-32,-3 2,36-1,-68 21,-2 2,42-6,-47 8,-9 25,-29 18,-181 54,76-5,-11 8,-25 2,-20 7,3 4,6 8,2 4,-6 1,-19 8,-4 1,-2 4,29-14,83-48</inkml:trace>
</inkml:ink>
</file>

<file path=ppt/ink/ink1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75"/>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7465 4104,'-16'0,"-83"0,42 0,-9 0,41 0,16-7,33-64,26 7</inkml:trace>
</inkml:ink>
</file>

<file path=ppt/ink/ink1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76"/>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7377 4377,'51'-52,"59"-68,4 4,4-4,-44 41,-2 3,11-2,-3 5,18-24,12-5,-41 37,-8 15,-34 30,-3 4,-15 82,-22 1,-10 20,-10 7,-12-10,-6-1,2 4,1-1,-5 1,1-5,-35 58,11-13,0-8,32-52,16-18,18-24,58-81,24-34,4 3,34-38,11-15,-41 40,-6 8,-1 16,-3 0,10-24,-8 8,2 3,23-21,-43 45,-5 25,-22 22,-9 16,-32 71,-40 25,14-9,-5 4,-16 1,-2 2,3 15,2-2,-36 34,42-45,1-7,-9 8,-12 16,27-26,17-36,18-11,8-22,85-103,-14 22,9-13,37-52,7-6,-8 19,1 2,-23 12,2-4,-9 13,-9 16,-4 2,40-49,-7 4,2 0,-40 45,-2 3,17-12,-26 33,-22 32,-25 65,-34 35,-19 14,-6 7,3-25,-6 2,-36 49,-5 3,18-31,2-1,5-6,-1-1,-8 10,4-7,-16 23,-12 10,20-33,37-31,5-23,31-15,96-70,-9-6,6-8,1-7,12-20,12-23,-30 27,3 2,-19 15,-14 16,-22 22,-2 2,-8 16,-59 99,-23 4,13-9,-5 1,-42 28,16 0,16-31,-4 20,24-34,7-7,22-35,134-92,-16-24,8 6,4-11,-21 0,-4-2,-1 7,-1 1,-19 18,-3-1,2-1,-3 5,8-16,8-2,-24 23,-16 33,-14 11,-8 11,-16 67,-40 10,-32 91,19-87,1 0,-42 75,29-41,3-5,-5-4,13-5,2-2,10-26,-12 17,25-43,9-4,13-20,30-101,30-2,-14-10,7-5,55-33,-47 50,0-1,33-41,-4 11,-14 13,-24 50,-7 21,-21 16,-48 189,-20-59,4 20,-9 12,-14-32,-6-6,9-3,-2-2,2-5,2-4,3-5,4-8,-14 30,-2-1,23-36,13-27,11-20,-20-38,-9-19,-24-39,1 13,-41-27,49 45,-58-33,37 37,-24-2,-14 1,9 12,-9-3,12 14,107 10</inkml:trace>
</inkml:ink>
</file>

<file path=ppt/ink/ink1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77"/>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7565 4578,'29'-51,"40"-83,-2 6,-4 12,8-5,-10 11,-7 5,-5 5,11-10,-2 3,20-36,-33 51,-16 34,-120 150,-1-3,-4 10,-5 8,32-36,2-4,-9 7,6-4,-15 15,-24 13,55-45,43-44</inkml:trace>
</inkml:ink>
</file>

<file path=ppt/ink/ink1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78"/>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8268 4397,'-49'51,"-63"65,-4 0,29-28,-3 3,8-10,6 1,4-6,-29 19,1-1,-19 24,52-51,2-6,-28 12,30-19,45-137,60-17,19-15,-8-28,10-16,0 39,13-8,2-4,-9 10,-6 5,-5 6,5-4,-55 102</inkml:trace>
</inkml:ink>
</file>

<file path=ppt/ink/ink1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79"/>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7846 4507,'30'-40,"74"-90,-2 2,-21 34,-36 29,-7 25,-36 22,-72 87,-32 27,-1 3,-10 16,-3 10,62-69</inkml:trace>
</inkml:ink>
</file>

<file path=ppt/ink/ink1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80"/>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7829 4321,'-41'76,"-12"20,-8 2,3-8,-6 17,-10 16,22-45,30-20,127-174,-42 53,4-6,29-47,2-3,-17 23,-5 4,-16 12</inkml:trace>
</inkml:ink>
</file>

<file path=ppt/ink/ink1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81"/>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7670 4175,'33'-36,"30"-33,45-30,-20 2,5 15,-43 39,-10 5,-15 29,-26 83,-63 55,37-43,-7 4,-33 26,-10 0,17-5,-1 1,-12 6</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10"/>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9622 14934,'7'-8,"57"-57,-4 6,-5 7,-4 4,-37 35</inkml:trace>
</inkml:ink>
</file>

<file path=ppt/ink/ink1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82"/>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7377 4260,'94'-89,"-11"2,17-18,-13 11,-22 21,-2 3,32-32,-3 1,-36 25,-1 5,10 3,0 1,35-45,-34 46,-13 30,-28 20,-28 116,-46 46,2-10,-8 7,-2-19,-9-1,-20 30,-1-6,34-60,3-2,-24 36,4 0,-23 27,65-90</inkml:trace>
</inkml:ink>
</file>

<file path=ppt/ink/ink1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83"/>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7245 4372,'40'-61,"48"-66,3 0,-6 3,-13 13,-5 3,0 3,30-30,-8 7,-24 21,-2 2,19-5,-3 6,12-26,-32 51,-21 46,-27 55,-29 90,-15-31,-8 8,-13 38,-6 3,-5-16,-6 0,-14 26,2-3,31-50,0-2,-20 31,-1-2,-17 31,41-66,4-1,43-74</inkml:trace>
</inkml:ink>
</file>

<file path=ppt/ink/ink1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84"/>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7231 3931,'-60'88,"4"-12,3-3,-1 3,2-4,-33 51,38-56,5-14,107-133,35-52,-50 47,6-7,20-13,17-18,-84 110</inkml:trace>
</inkml:ink>
</file>

<file path=ppt/ink/ink1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85"/>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7217 3972,'4'-4,"75"-117,-3 2,-7 8,18-17,-6-13,-14 48,-27 41,-13 23,-60 139,-57 33,12 2,-7 5,4-38,-4-1,67-84</inkml:trace>
</inkml:ink>
</file>

<file path=ppt/ink/ink1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86"/>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7369 3926,'-29'38,"-63"80,2-2,-5 7,11-12,8-19,9 0,0 1,6-17,-15 36,56-74,22-47,79-85,-17 9,6-15,37-39,6-9,-23 18,3-4,-15 24,-19 23</inkml:trace>
</inkml:ink>
</file>

<file path=ppt/ink/ink1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87"/>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7203 4024,'20'-29,"61"-83,-14 25,-2 3,29-48,-2 7,9 5,4-23,-36 49,-26 47,-16 20,-56 96,-30 43,-1-14,-7 7,-7 14,-7 14,0-6,-19 17,-3-3,89-119</inkml:trace>
</inkml:ink>
</file>

<file path=ppt/ink/ink1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88"/>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7377 3767,'-72'100,"-11"15,14-15,0-3,-12 14,5-8,-2 11,-23 29,44-55,5-31,30-21,6-34,97-91,-23 11,9-11,6 1,6-8,3-5,8-17,1-3,-3 3,-21 30</inkml:trace>
</inkml:ink>
</file>

<file path=ppt/ink/ink1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89"/>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7203 3600,'92'-126,"-23"44,-18 21,-24 41,-87 148,9-55,-8 5,-10 32</inkml:trace>
</inkml:ink>
</file>

<file path=ppt/ink/ink1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90"/>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7261 3684,'-18'25,"-74"111,18-24,0 4,8-15,16-21,1-6,-31 44,3-6,-1 14,25-48,3-4,3 17,7-26,29-29,63-88,30-42,-6 12,9-10,9-13,11-11,-6 4,14-22,-5 2,-25 36,2 2,-10 6,-16 3,-39 56</inkml:trace>
</inkml:ink>
</file>

<file path=ppt/ink/ink1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91"/>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6974 3533,'25'-29,"35"-36,7-2,0 2,31-33,-35 33,-23 32,-15 17,-67 143,3-51,-12 7,-3 15,21-44</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11"/>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9424 15281,'-40'31,"-23"24,20-18,16-14,16-9,41-89,20 11,-6 11</inkml:trace>
</inkml:ink>
</file>

<file path=ppt/ink/ink1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92"/>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6647 3887,'25'-24,"87"-99,-10 4,-37 45,0 3,-56 62</inkml:trace>
</inkml:ink>
</file>

<file path=ppt/ink/ink1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93"/>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7148 3127,'-44'76,"-46"61,0-1,28-31,3-3,-2 2,-1-1,-1-6,7-3,27-38</inkml:trace>
</inkml:ink>
</file>

<file path=ppt/ink/ink1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94"/>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7019 2960,'-18'38,"-42"77,9-19</inkml:trace>
</inkml:ink>
</file>

<file path=ppt/ink/ink1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95"/>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6890 2926,'45'-35,"83"-51,-123 81</inkml:trace>
</inkml:ink>
</file>

<file path=ppt/ink/ink1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96"/>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6127 3947,'7'-8,"69"-71,38-53,9-8,-36 50,2 1,-6 8,-2 5,-1 2,-26 23</inkml:trace>
</inkml:ink>
</file>

<file path=ppt/ink/ink1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97"/>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6877 3117,'-69'80,"-28"32,12-5,2-6,2-23,4-2,2 23,6-5,-38-3</inkml:trace>
</inkml:ink>
</file>

<file path=ppt/ink/ink1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98"/>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6313 3947,'27'-48,"40"-64,-4 6,8-3,-4 2,18-23,-4 3,-30 46</inkml:trace>
</inkml:ink>
</file>

<file path=ppt/ink/ink1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99"/>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6227 3927,'-9'9,"-45"65,5-25,29-96,67-38</inkml:trace>
</inkml:ink>
</file>

<file path=ppt/ink/ink1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7173 3127,'-31'45,"-27"37,-43 48,-9 7,9-11,2-5,14-12,-2-4,6-13,25-29</inkml:trace>
</inkml:ink>
</file>

<file path=ppt/ink/ink1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01"/>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6334 4137,'14'-18,"48"-63,3-8,24-23,3 2,-9 16,-3 4,-13 7,0 0,1 1,-4 6,6-7,-62 74</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15"/>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5869 14064,'-49'-37,"-17"-21,5 3,-3 6,2 1,4-5,50 46</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12"/>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10083 14689,'-16'15,"-34"29,-1 3,-6 10,-1 2,2-6,-6 2,40-36</inkml:trace>
</inkml:ink>
</file>

<file path=ppt/ink/ink1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02"/>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7049 3127,'-71'98,"4"-2,2-4,0 2,-2 0,-2 5,3-7,-26 38,38-52,3-2,6-15</inkml:trace>
</inkml:ink>
</file>

<file path=ppt/ink/ink1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03"/>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6182 3947,'36'-42,"64"-68,-1 1,13-18,-5 6,-35 42,1-1,21-23,-49 54</inkml:trace>
</inkml:ink>
</file>

<file path=ppt/ink/ink1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04"/>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6108 3808,'-126'228,"252"-391</inkml:trace>
</inkml:ink>
</file>

<file path=ppt/ink/ink1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05"/>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6020 3591,'11'-13,"105"-104,-12 1,-8 20,-46 53,-10 12,-22 38,-11 64,-57 50,26-27,-3 4,-63 56,47-64,5-1,33-80</inkml:trace>
</inkml:ink>
</file>

<file path=ppt/ink/ink1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06"/>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6092 3719,'-76'85,"-24"24,17-4,5-6,10-21,1-4,3 0,8-5,-11 9,-34 39,72-79,123-166,-29 57,11-8,7-24,11-17,-3 10,14-1,0 3,-24 12</inkml:trace>
</inkml:ink>
</file>

<file path=ppt/ink/ink1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07"/>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5844 3679,'81'-74,"-1"2,0 1,3-5,-3 3,18-25,11 10,-42 15,-8 39,-30 5,-65 96,-29 38,5-18,-9 6,-10 24,-11 15,29-45</inkml:trace>
</inkml:ink>
</file>

<file path=ppt/ink/ink1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08"/>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5088 3311,'-38'47,"-45"52,7-5,-6 10,6-4,-3-4,6-10,-5 23,-7-11,35-24,28-27,22-27,98-85,-24 9,5-8,17-23,6-8,33-18,-3 3,-48 36,-1 1,38-27,0 4,-43 33,-6 1,13-10,0 3,38-19,-42 30,-23 29,-31 18,-11 29,-8 56,-30 35,-20 57,-8-39,-21 16,24-41,2-12,3-5,21-25,1-20,10-6,63-25,30-48,58-21,-50-7,1-7,0 9,1 0,-16 0,3 2,7 3,-4 2,17-27,19 8,-41 13,-17 34,-25 10,-10 11,-39 92,-18-11,-10 15,-10 9,-3-13,-2-3,0-5,1 1,3 1,1-4,-32 37,23-7,-7-10,28-34,10-21,11-12,108-73,28-42,-32 24,-2 1</inkml:trace>
</inkml:ink>
</file>

<file path=ppt/ink/ink1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09"/>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4872 3645,'72'-99,"19"-23,-13 17,3-5,-9 11,-12 8,1 5,27-24,-4 1,-5-27,19 6,-38 27,-17 40,-18 32,-14 22,-54 99,-51 33,11-5,-10 12,-15 13,-2 1,14-23,-1 2,15-18,-5 6,4-8,56-69</inkml:trace>
</inkml:ink>
</file>

<file path=ppt/ink/ink1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10"/>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6241 2583,'-94'87,"-31"23,0 1,31-19,0 4,2-8,-18 10,5-6,11 2,-2-3,-6-8,8-9,-5 22,-11-9,34-31,34-18,13-34,92-127,-16 50,9-8,8-17,-41 60</inkml:trace>
</inkml:ink>
</file>

<file path=ppt/ink/ink1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11"/>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5878 4005,'-114'110,"38"-47,2 1,-12 17,24-37,33-26,13-131,61-39,-16 44,2-15,5 4,25-17,6 0,-9 4,3-7,-7 12,-6 19,-2 4,26-53,-48 101</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13"/>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10826 13908,'-31'41,"-22"27,9-13,0-2,0 3,-9 15,-1 3,3-4,-11 7,3-2,1 4,1 0,1-8,3-5,21-24,2-1,-5 4,2-2,-5 9,9-11,17-20,37-52,16-21,22-20,-22 24,4-8,-1 2,13-12,-3 4,-12 13,-1 0,8-12,-2 2,-13 17,-2 1,-1 0,-2 1,26-28,-29 24,-4 14,-12 10,-14 15,-25 26,-8 6,-5 7,-12 15,-5 6,4-6,-3 3,0 1,0 6,24-23</inkml:trace>
</inkml:ink>
</file>

<file path=ppt/ink/ink1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12"/>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7352 2396,'-1'2,"-83"103,-1 5,-3 0,-5 3,-17 11,-6 3,4-6,22-18,0-1,-4-3,-18 12,-8 1,17-11,22-16,3-4,-47 30,71-62</inkml:trace>
</inkml:ink>
</file>

<file path=ppt/ink/ink1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13"/>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6751 2280,'37'-51,"34"-29,-53 62,-118 175,74-113</inkml:trace>
</inkml:ink>
</file>

<file path=ppt/ink/ink1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14"/>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5855 4162,'16'-20,"69"-87,-7 9,13-14,3-4,-6 6,15-22,-3 2,-3 3,-10 15,-2 3,-6 4,23-27,-10 6,-20 17,-3 6,-55 85</inkml:trace>
</inkml:ink>
</file>

<file path=ppt/ink/ink1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15"/>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5820 3927,'49'-60,"70"-81,-5 4,-29 16,-3 7,-10 23,0 4,3-10,-5 3,35-51,-36 63,-19 28,-22 36,-115 163,2 1,-13-12,-7 5,31-25,-2-7,-13-7,6-8,-18 42,37-62,10-14</inkml:trace>
</inkml:ink>
</file>

<file path=ppt/ink/ink1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16"/>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6000 3446,'-47'65,"-29"36,2-3,0 3,3-3,11-26,4-1,-38 70,7-18,37-47,19-16,20-40,98-100,-24 8,10-13,10-6,9-8,2-6,6-15,1-4,-63 75</inkml:trace>
</inkml:ink>
</file>

<file path=ppt/ink/ink1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17"/>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6326 2788,'31'-34,"38"-35,-3 0,5-8,0 4,39-26,-47 34,-14 32,-29 44,-16 97,-41-23,-15 10,-2 31,-11 8,-2-27,-9 1,1-5,-11 17,-1-1,11-13,-6 3,10-13,12-17,2-1,-39 43,1 0,-2 26,35-64,1-3,-21 32,29-36,21-36,17-17,125-137,-23 33,12-24,5-5,17-10,-48 48,0-1,44-42,0 8,-29 15,-26 45,-23 19,-11 19,-59 125,-19-33,-9 30,-8 11,-5-26,-1 0,38-48</inkml:trace>
</inkml:ink>
</file>

<file path=ppt/ink/ink1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18"/>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5918 2675,'-47'85,"-9"11,9-18,-2-1,-7 25,2-2,-35 18,-3 37,22-60,19-21,29-29,6-18,134-148,-44 41,7-10,6-15,7-13,1 5,25-19,-6 7,-19 6,-55 70</inkml:trace>
</inkml:ink>
</file>

<file path=ppt/ink/ink1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19"/>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5049 3570,'-13'21,"-55"84,3-3,-1-3,9-7,6-6,0-3,1-4,13-24,-26 53,45-81,70-81,32-44,-16 19,5-12,21-21,11-16,-8 8,5-6,-6 5,-2 2,-5 7,-22 30,-4 6,-3 4,-2 0,58-59,-15 8,-36 55,-23 22,-17 30,-52 126,-22-12,-3 7,-8 7,6-14,-6-2,-10 16,-3-2,17-17,0-2,-9 17,3-6,-27 28,-2 24,35-64,6-16,19-28,13-19,61-105,69-52,-23-4,9-14,-18 43,7 0,-2 2,18-34,-5 5,-4 12,-2 8,-16 20,-2 5,-12 11,1 2,1 0</inkml:trace>
</inkml:ink>
</file>

<file path=ppt/ink/ink1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20"/>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4815 2970,'40'-49,"58"-52,15-11,-34 34,-14 31,-17 16,-20 24,-10 74,-62 51,23-35,-7 7,-31 25,-9 1,1 3,-4 1,43-77</inkml:trace>
</inkml:ink>
</file>

<file path=ppt/ink/ink1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21"/>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4569 3030,'27'-37,"36"-44,6 0,0 4,35-63,-39 71,-14 16,-24 35,-9 76,-34 26,-40 88,-28-12,39-78</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14"/>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10936 13681,'36'-42,"12"-15,-8 13,-4 3,12-18,-14 28,-18 15,-35 52,-18 23,-1-5,-6 4,-3 7,34-47</inkml:trace>
</inkml:ink>
</file>

<file path=ppt/ink/ink1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22"/>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3922 2675,'-34'38,"-46"56,-18 7,-1 10,32-37,18-31,20-6,11-36,58-66,-11 13,38-42,-31 56,-9 12,7 8,-16 9,-41 91,-24-5,0 8,-6 6,-21 19,-11 22,27-29,11-21,-16 14,38-44,-15 4,29-21,56-26,62-84,-17 27,8-8,-7-17,-5-1,7 9,-5 3,52-50,-19 34,4-19,-37 41,-14 10,-34 27,-13 49,-57 81,-5-28,-6 4,-8 12,-5 3,-19 15,-1-3,-22 36,35-52,-1-4,-25 31,9-2,13-42,26-23,37-63,52-75,16-7,8-10,5 1,6-7,-10 9,2-6,1 6,31-15,-3 8,-19 0,2-1,21 3,-3 9,14-17,-47 43,0 5,31-12,-38 35,-9 18,-38 56,-4 72,-46 6,4-11,-8 5,-9-19,-8-4,4-2,0-2,-7 11,1-5,-21 21,0 13,21-36,21-26,5-25,124-148,-37 36,5-7,29-38,9-11,-19 27,2-5,-8 10,-9 8,1 0,39-42,-42 52</inkml:trace>
</inkml:ink>
</file>

<file path=ppt/ink/ink1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23"/>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3759 3205,'81'-100,"6"-13,7-12,-7 7,11-12,-10 9,-12 17,-8 6,-10 13,0 3,11-4,0 4,18-32,-28 35,-21 46,-83 96,-33 39,15-16,-6 9,-18 17,-14 13,3-8,-8 11,0-7,19-27,-5 0,5-2,-11 13</inkml:trace>
</inkml:ink>
</file>

<file path=ppt/ink/ink1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24"/>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3741 2675,'-75'76,"24"-15,150-184,-88 109</inkml:trace>
</inkml:ink>
</file>

<file path=ppt/ink/ink1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25"/>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5224 2973,'76'-113,"8"-15,-7 7,-2-2,-3 5,-3 15,-1 2,-6 1,8-39,-3 9,-1 30,-1 2,-2-25,-3 6,30-26,-43 51,-27 43,-27 38,-78 100,9-8,-11 11,7-7,-5 6,-5 5,-17 23,-5 6,-4 0,-3-2,-2-2,1-2,15-8,4-3,-4 1,-7 5,-4 2,6-6,21-16,4-4,2-3,-26 24,3-3,4 8,8-7,20-34</inkml:trace>
</inkml:ink>
</file>

<file path=ppt/ink/ink1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26"/>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4894 2526,'-35'29,"-44"31,1-3,6 3,-1-2,-57 49,11-22,52-42,16-14,58-103,51-29,22-15,-13-8,9-12,-9 35</inkml:trace>
</inkml:ink>
</file>

<file path=ppt/ink/ink1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27"/>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5866 1765,'15'-20,"16"-12,-1 10,-35 107,-31 9,-4 6,-7 8,-11 3,-5-1,-13 15,0-1,14-19,4-4,-3-2,-2-6,-23 32,-5 1,21-34,26-28,17-26,69-161,-1 11,19-19,7-6,-27 54,3 3,17-16,2-1,-13 16,-4 5,46-60,-13-1,-35 70,-14 9,-11 38,-76 71,-36 35,34-22,-7 4,-28 19,-20 13,4-4,19-10,3-3,1-5,-35 16,101-78</inkml:trace>
</inkml:ink>
</file>

<file path=ppt/ink/ink1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28"/>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4708 3598,'40'-74,"36"-62,-4 10,8 4,-1 9,-1 0,-11 1,-2 0,-2 4,22-22,-9 9,-24 27,1 0,21-18,-2 3,8-25,-66 116</inkml:trace>
</inkml:ink>
</file>

<file path=ppt/ink/ink1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29"/>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4640 3269,'-126'121,"252"-416</inkml:trace>
</inkml:ink>
</file>

<file path=ppt/ink/ink1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30"/>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4639 3346,'18'-25,"87"-116,-5 6,-1-4,-5 6,-23 42,-7 4,-3 4,-1 2,-4 5,-2 2,42-36,-42 54,-14 25,-96 163,11-53,-7 6,-35 61,-7 8,16-28,-1-3,-15 20,6-6,35-56,17-25</inkml:trace>
</inkml:ink>
</file>

<file path=ppt/ink/ink1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31"/>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4662 2962,'-4'6,"-63"88,4-2,8 7,-30 7,54-59,71-112,29-47,-5 17,6-8,-8 16</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15"/>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10198 14497,'19'-21,"34"-38,0 1,-2 2,6-9,-1 3,0 0,1 0,1 1,-5 3,4-7,-4 4,-48 56</inkml:trace>
</inkml:ink>
</file>

<file path=ppt/ink/ink1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32"/>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4807 2613,'50'-63,"12"-15,-1 4,18-13,-1 4,25-33,-22 42,-32 43,-29 60,-27 65,-26-7,-12 12,-15 30,-12 6,9-28,-10 5,4-6,-16 37,1-7,-1-15,13-20</inkml:trace>
</inkml:ink>
</file>

<file path=ppt/ink/ink1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33"/>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4875 2466,'-73'109,"21"-15,-1-4,-24 20,-3-1,-12 34,37-64,3-3,-17 19,17-21,30-36,111-174,-28 58,10-9,8-16,12-12,-6 4,18-21,-5 5,-4 15,-80 96</inkml:trace>
</inkml:ink>
</file>

<file path=ppt/ink/ink1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34"/>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4579 2322,'71'-93,"30"-27,16-14,-47 63,-8 38,-42 76,-17 72,-34-19,-12 14,-13 32,22-68</inkml:trace>
</inkml:ink>
</file>

<file path=ppt/ink/ink1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35"/>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3759 2830,'27'-20,"76"-52,26-10,-42 23,-1 3,36-10,0 1,-23 24,-35 28,-16 4,-29 60,-34 28,-41 79,11-79,-4 1,-36 65,-25-10,49-41,-10-1,21-30,19-16,22-43,96-88,-20-6,9-17,2 13,9-4,-4-1,19-35,-3-2,-16 31,-34 44</inkml:trace>
</inkml:ink>
</file>

<file path=ppt/ink/ink1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36"/>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3735 2675,'-30'31,"-29"25,39-17,207-165</inkml:trace>
</inkml:ink>
</file>

<file path=ppt/ink/ink1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37"/>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3759 2905,'29'-35,"36"-44,6-12,-6 6,21-17,-10-17,-13 52,-34 16,-4 33,-83 78,4 12,-16-3,-9 1,-12 31,-19 16,63-66</inkml:trace>
</inkml:ink>
</file>

<file path=ppt/ink/ink1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38"/>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3923 2675,'-67'81,"-32"35,-3 9,23-40,33-32,12-28,25-23,81-91,-7 2,17-9,8-9,-15 17,-57 66</inkml:trace>
</inkml:ink>
</file>

<file path=ppt/ink/ink1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39"/>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3759 2810,'38'-38,"65"-66,-20 7,-3 4,-8 18,0 3,-3-9,-6 5,18-8,1 1,-19 29,-25 34,-33 78,-62 47,4 0,-7 7,-10-16,-4 0,-19 35,-2-1,12-21,0-4,9-13,0-2,41-48</inkml:trace>
</inkml:ink>
</file>

<file path=ppt/ink/ink1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40"/>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3515 2896,'45'-47,"62"-61,0 1,-4 4,-2 2,-1-2,15-22,1-4,-5 10,-10 10,22-10,-7 9,-30 19,3-1,-6 3,19-7,-3 4,17-24,-6 6,-32 36,-6 9,24-11,-41 43,-19 24,-27 76,-2 16,-43 85,9-81,-6 2,-14 9,-5-3,-42 57,47-67,1-3,-24 26,-3 14,17-34,13-24,16-26,11-15,6-7,88-102,4 10,-17 1,2-2,29-23,-28 11,-3 21,-10 12,-6 16,-22 31,-94 141,-6-27,-4 16,-8 6,7-33,0-2,-7 22,0-2,18-29,2-1,-9 17,7-3,-7 14,-11 3,30-28,14-33,14-16,16-10,101-93,-37 27,79-72,-54 45,-12 2,0 10,-18 16,-11 11,-10 19,-110 120,5-21,-7 12,-6 2,-12 1,-7 29,25-36,0 0,16-8,20-39,20-13,11-15,65-102,-3 35,33-68,-28 63,-22 22,-1 2,-157 135,45-28,-25 12,-3 3,6 19,53-69</inkml:trace>
</inkml:ink>
</file>

<file path=ppt/ink/ink1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41"/>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3788 2124,'-98'85,"-25"11,20-24,7 8,6-13,24-13,18-5,20-22,3-2,9-8,-8 6,-3-5,-9 26,-13-1,-21 46,-14 8,-2 25,2-14,26-6,-8-10,20-18,3-11,23-16,29-27,51-58,27-34,25-22,18-18,-27 16,9-13,8-5,1-3,-14 14,1-2,4-2,2-4,0-1,-7 4,-47 44</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16"/>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9971 14689,'-12'15,"-26"35,-12 20,16-19,12-21,16-10,35-50,16-23,-2 8,4-6,5-6</inkml:trace>
</inkml:ink>
</file>

<file path=ppt/ink/ink1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42"/>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3948 2153,'-56'65,"-66"76,10-7,-11 5,8-8,11-10,7-2,13-7,5-7,7-30,3-3,2 20,2-3,-31 12,42-27,21-68,104-109,-10-10,13-13,2 23,7-4,-1 0,-10 2,-1-1,-2 6,25-14,-6 7,-17 10,-4 6,49-32,-59 49</inkml:trace>
</inkml:ink>
</file>

<file path=ppt/ink/ink1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43"/>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3515 2008,'126'-89,"-230"224,82-113</inkml:trace>
</inkml:ink>
</file>

<file path=ppt/ink/ink1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44"/>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3600 2153,'-44'52,"-62"73,15-14,-13 28,25-30,-1-4,-5 0,7 20,15-51,41-34,4-4,87-124,47-44,-10 1,6-6,-15 24,-3 4,0 6,-5 5,-13 15,-51 56</inkml:trace>
</inkml:ink>
</file>

<file path=ppt/ink/ink1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45"/>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3499 2160,'45'-88,"15"10,3 2,-3-2,-6 4,25-38,30-13,-53 47,5 17,-34 39,-9 33,-74 85,11-20,-11 9,-45 50,-11 5,27-30,-5 4,32-43</inkml:trace>
</inkml:ink>
</file>

<file path=ppt/ink/ink1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46"/>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3515 2131,'14'-16,"48"-51,5-4,60-59,-51 32,19 0,-28 21,-14 24,-13 13,-15 22,-9 11,-48 74,-15 5,-4 2,-9 6,-57 52,14-16,-10 5,32-47,43-32</inkml:trace>
</inkml:ink>
</file>

<file path=ppt/ink/ink1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47"/>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3361 2035,'42'-32,"46"-43,-1 1,13-14,20 0,-28 10,-27 44,-12-1,-28 28,-9 7,-52 72,-9-14,-27 51,-19-5,32-23,-24 13,60-65</inkml:trace>
</inkml:ink>
</file>

<file path=ppt/ink/ink1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48"/>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4518 2509,'-69'0,"-67"22,-18 30,-1 30,63-21,5 1,-33 19,42-25,6 0,-11 13,-11 14,20-16,21-18,15-20,13-4,157-101,-5-52,-19 52,4-4,-25-5,-4 0,-10 17,-1 4,58-44,-8-21,-19 44,-69 36,-85 98,-32 33,-43 33,40-30,-9 13,2-6,-4 1,4-5,-1 17,4-2,18-36,1-2,-5 19,4-7,-13 8,-17 26,37-42,14-10,32-32,19-8,76-72,1-18,1 1,2-8,28-52,-43 56,1 1,35-51,-16 2,-15 28,-19 20,-22 36,-38 20,-107 128,-12-21,23 12,0 6,-27 12,58-46,1-1,-24 26,-14 3,41-27,8-28,33-10,4-20,92-114,-11 24,0-5,4-5,37-39,-24 27,-3 4,-17 18,-24 34,-4 4,-9 27,-104 63,44-21,-33 21,-9 2,5 4,-11 10,16-6,16-30,8 11,15-25,12 6,16-10,69-58,-15 10,71-57,-46 11,5 19,-21-3,-16 24,-13 18,-121 55,35 8,-82 31,43-7,21-11,-1-11,-7 20,46-41,-12 16,28-24,9-7,63-58,-11 6,54-40,-39 34,-4 20,-11 2,-9 10,-90 79,12-31,-66 74,55-64,13 8,22-22,2-1,16-10,70-67,-1 2,61-52,-43 34,-4 15,-25 14,-11 9,-14 11,-8 10,-56 64,4 1,-38 37,7-6,13-23,-13 13,12-16,6-12,21-3,9-20,3-1,58 3,-87 54,43 22,-45-25,-11-1,-4 31,-21 19,25-48,2 6,5-22,22-29,11-10,62-131,54-45,-41 36,9-9,26-11,-2 4,-37 45,-3 1,28-26,0 5,14-25,-39 52,-1 2,30-22,-37 24,-7 34,-22 22,-68 80,43-53,-37 41,99-127,3 13,29-39,-33 42,-1-1,-13 13,-9 11,-4 13,-8 16,-77 49,-9 32,-70 35,66-40,1-4,-42 28,-9 17,29-35,2 6,23-25,7-3,35-24,9-1,89-86,-44 35,69-66,-69 64,0 2,-2 14,-97 52,52-23,-68 40,71-41,23-17,46-38,39-42,37-39,2 1,-39 20,10 6,-45 27,22-13,-27 35,-10-4,-15 34,-10-10,-54 86,2-13,-44 43,24-23,9-28,9-4,11-13,1-8,55-92,-9 36,40-77,-29 56,-2 11,-13 11,2 13,-2 9,-99 16,40 12,-97 34,77-3,-24 11,35-16,-17-7,40-6,-16-5,34-4,49-77,5 21,37-65,-31 55,-20 12,3 12,-12 8,-94 9,33 20,-84 11,67 16,-2-8,11 7,2-17,20 5,2-7,8-2,75-56,-7 4,56-49,-29 18,-26 24,-5-4,-11 34,-9-3,-63 110,-14-16,-5 18,-6 5,3-27,0 0,-7 24,0 0,3-15,1-2,-33 64,10-13,26-40,2-3,13-26,16-25,16-12,83-140,-5 18,7-7,2-6,6-19,14-19,-37 51,-1-9,-5 31,-24 25,-2 11,-9 13,-85 32,49-3,-74 23,74-18,0-18,61-83,33-35,-24 46,6-4,20-17,0 6,14-12,-23 21,-2 2,14-4,6-21,-22 45,-25 25,-17 22,-66 92,-22 8,3-6,-5 3,-36 24,-7 18,41-50,-12 21,30-41,2-2,20-22,13-2,101-79,27-18,-14 3,9-5,3 0,-1 1,-26 17,0 2,24-11,-4 3,36-16,8-10,-31 26,-39 10,-6 19,-31 13,-6 11,-18 9,-34 73,-9-28,-25 60,1-44,13-12,9-11,4-13,16-8,72-84,15-4,0-10,5-4,36-36,-39 54,-1 0,35-31,0 11,-12 17,-50 19,-1 29,-26 6,-70 141,-22-35,11 15,-4 2,-43 11,16 5,18-20,13-22,4-7,23-29,4-17,21-10,122-89,-10-8,-23 19,0-3,45-35,-37 31,13-4,-17 24,-26 6,-17 23,-19 7,-9 42,-33 45,-39 50,-27 30,28-75,-1-3,-26 49,-3 6,25-40,0 6,8-32,17-9,15-31,18-9,69-32,43-57,-41 31</inkml:trace>
</inkml:ink>
</file>

<file path=ppt/ink/ink1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49"/>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3768 2263,'-58'2,"-56"1,0 7,-2 8,4 3,-53 22,64-12,7 5,-17 20,-22-7,44 6,29-24,20 5,15-18,16 7,92-16,22-37,58-12,-60-11,-2-10,-17 7,-1-2,9-2,-3-1,-8 1,-5 2,42-18,-10-21,-53 57</inkml:trace>
</inkml:ink>
</file>

<file path=ppt/ink/ink1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50"/>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3255 2787,'-101'109,"10"-16,24-17,-7-20,16 14,-14-12,19 6,3-16,12-21,12-8,10-5,110-104,-18 28,15-16,6-7,-24 24,-1 3,17-4,-1-1,-4-5,-2 3,52-18,-2-26,-51 50,24-12,-38 19,-9 21,-22 4,-9 18,-3-8,-135 15,23-5,-12 5,-3 4,-18 18,-22 7,35 19,-24-9,42 3,5-16,36 3,11-9,13 0,16 6,106-15,-4 5,4-26,10-10,-10 7,-3-5,2-18,0-1,63-16,0-6,-52 14,-102 45</inkml:trace>
</inkml:ink>
</file>

<file path=ppt/ink/ink1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5:11.051"/>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17"/>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10157 14342,'34'-45,"19"-21,0 1,-2 0,8-15,-2 2,0 1,-1 8,0 2,-1-2,5-10,-2-2,-5 10,-8 17,-3 4,14-23,-1 2,-21 28,-2 3,-1-1,-2 0,18-18,-24 28,-8 16,-34 48,-16 21,3-8,-4 5,-6 10,-4 8,-1-1,0-7,-1-1,0 2,-2 7,0 2,-2-1,-6 3,-2 1,3-3,13-12,2-1,-1 1,-11 11,0 1,5-7,10-8,21-30</inkml:trace>
</inkml:ink>
</file>

<file path=ppt/ink/ink1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5:11.052"/>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18"/>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9971 14689,'-36'39,"-11"9,17-14,16-23,32-49,20-24,-17 30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19"/>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10826 13742,'-9'11,"-45"53,2-5,-16 11,3-5,0 2,10-5,-2 4,3-3,7-10,2-4,3-2,27-30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20"/>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12043 12440,'-24'24,"-44"47,8-11,-8 7,-1 3,5-5,3 1,4-2,-6 5,7-8,-5 5,-2 2,0-1,4-3,1-3,2-3,1 0,-1 4,2-1,4-2</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21"/>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11739 13229,'44'-72,"0"-4,-10 12,-3 2,0 1,7-14,0 2,6-9,-5 5,-30 57</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16"/>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6233 14773,'-61'-25,"-1"0,0-2,4 1,-11-7,-5-2,31 7,11 10,17 8,76 6,31 4,-10-1,4 2,-12 1,-3 2,-2 2,-2 3,-10 2,-1 2,-3 2,0-1,0-1,-2-2,26 9,-21-8,-17-1,-17-1,-2-4,-110-42,47 13,-4-4,-10-3,-7-3,1-1,-23-15,1-3,20 9,0-3,3 2,-14-11</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22"/>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11800 13576,'-55'64,"0"1,-6 1,5-6,-2 4,22-27,1-2,-10 11,9-16,16-15,10-19,21-73,30-11,-18 30,2-8,5 1,10-2,4 1,-1 0,-9 3,-2-1,3-1,-31 59</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23"/>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11876 13229,'21'-23,"42"-45,-6 3,-6 6,-5 4,2-3,1 1,4-3,-2 1,-7 6,2-6,-3 2,-2 5,2-4,-4 7,-3 4,-3 4,4-11,-1 2,17-12,-28 25,-4 20,-23 59,-43 40,7-4,-6 9,1-19,-5 3,-2 1,-1 4,-1 1,-1 0,-3 5,-1 0,1-5,11-19,1-4,0 2,2-1</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24"/>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11695 13357,'-55'65,"-2"3,5-8,11-11,3-3,-7 7,2-3,-12 13,22-19,12-22,71-69,32-35,-35 33,1-2,3-5,4-1,4-5,-11 12</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25"/>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12368 12567,'-38'47,"-14"17,3-6,-10 11,5-9,-4 5,-4 7,-4 7,1-2,8-10,53-63</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26"/>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12879 11943,'-46'57,"-12"13,2-3,0 0,0 0,-1 2,4-3,-3 3,5-5</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27"/>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12267 12220,'1'-1,"67"-66,4-4,2 0,-2 1,-3 4,-5 7,-3 2,-6 7,0 1,4-4,5-6,5-5,1-1,-4 4,-7 7,-5 4,-6 6,2-3,17-17,4-4,-7 8,-8 11,-4 4,0-6,-3 4,20-3,-38 16,-20 36,-34 30,-21 18,3-1,-5 5,-4 5,-4 4,-4 6,-2 3,-3 1,4-4,-1 1,-3 3,0 1,0 0,7-5,-1 2,44-55</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28"/>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12043 12408,'-40'43,"-17"21,3-3,1-1,-1 1,-2 3,-1 2,3-4,6-8,-2 1,3-4,0-1,-3 3,6-5,8-8,2-3,-6 5,2-1,-15 13,28-23,4-10,55-65,27-28,-7 15,9-8,-13 10,7-9,4-5,3-2,-1 3,4-2,3-1,1 1,-1-1,0 2,-5 2,-27 29</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29"/>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13029 11733,'32'-52,"13"-22,-1 4,-2 1,0 3,-1 0,-1 1,-2-1,-1 1,-3 5,0 2,-3 3,2-3,-3 2,7-28,-14 41,-12 20,-55 49,2 18,-7 12,-5-4,-8 3,-2 7,4 2,-2 7,-1 2,2-4,8-9,1-2,-1 0,-3 3,-1 2,-4 3,-2 1,2 0,2-2,-3 6,3-1,0 0,-3 2,3-7,30-33</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30"/>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13044 12080,'-7'8,"-40"54,-2 3,2-1,1-5,0-1,2-5,2 1,-17 23,2-1,1-6,3-6,-12 9,6-2,13-24,23-18,13-15,24-65,16-31,5 18,6-4,1-13,4-10,3-1,-6 19,3-2,1 2,-2 4,3-3,0 5,1-6,-41 60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31"/>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13081 11733,'60'-60,"8"-8,-7 9,-1 1,-2 2,-1 1,11-12,-3 2,-5 5,6-2,-5 5,-10 10,-1 0,7-9,-2 2,-15 17,-4 5,10-10,-24 25,-8 13,-59 77,15-30,-7 7,-6 5,-8 10,-4 2,4-4,-3 2,2-3,-4 4,-4 5,-6 5,1 1,2-2,11-12,2-1,1-2,17-21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17"/>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6970 15108,'-69'-25,"21"6,14 7,13 3,7 8,73 3,-26 4,65 13,-49-6,6 11,-14-12,-2 5,-17-7,-2-4,-11-2,-98-38,3 3,28 9,-8-2,1-1,-19-6,3 1,9 0,44 19</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32"/>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12390 12450,'10'-11,"53"-61,0 0,4-1,-3 6,4-1,1 0,0 0,-53 52</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33"/>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12233 12567,'-15'21,"-32"40,3-4,-14 24,2-4,25-34,2-4,-1 3,1-2,-10 14,16-25,17-28,35-40,25-26,-10 8,4-7,6-3,-4 9,6-3,3-3,0 1,-52 56</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34"/>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12387 12220,'29'-39,"24"-29,5-3,1 0,-2 4,-7 5,12-19,-5 7,5-7,-12 19,6-8,3-1,-1-1,-4 5,-6 8,4-7,-7 7,1 0,4-6,1 1,-3 2,10-14,-3 4,-7 11,-1 1,1-2,-2 3,-6 12,-4 6,4-3,-11 21,-16 13,-36 62,-9-5,-9 7,1 6,-6 8,-3 2,-1-7,-4 2,-1 1,1-1,7-5,1 0,-1 0,-3 3,1-2,-3 2,-1 2,0-1,3-1,-4 7,3-2,0 1,-2 2,3-4,-2 3,-1 1,1-2,3-3,1 0,3-3,0-2,0 3,23-34</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35"/>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12230 12567,'-32'39,"-2"1,-12 7,22-18,14-28,21-37,18-22,4 6,-26 42</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36"/>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12879 11839,'-45'49,"-4"6,-2 1,-3 4,-2 1,3-3,7-7,0 4,3-4,-1-1,42-47</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37"/>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13225 11833,'23'-30,"28"-37,1-1,-3 4,4-9,-2 4,0 0,1 3,1 0,-3 1,-5-1,-3-1,0 3,-2 8,-2 2,0-2,0-5,0-2,-4 6,-1 2,-2 4,-2 2,-2 0,0-3,-4 5,-4 12,6-17,-55 90,-19 28,-5-4,-5 6,3 0,-4 7,-3 1,12-15,-3 1,0 0,0-1,-1-3,1-1,-1 1,-2 3,-7 10,-1 3,-2 0,1 0,-3-1,-1 0,1-2,42-43</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38"/>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13065 12080,'-12'14,"-26"30,16-22,57-76,-17 28</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39"/>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15871 9050,'-45'43,"-14"12,0-2,-1-1,2-1,-15 16,0-1,14-15,-3 0,9-5,15-9,1-1,-31 20,2-2,-2 11,27-32,2 0,-8 14,13-18,18-15,7-4,36-73,6 19,6-17,5-6,-9 19,0 3,3 2,0-1,0-4,-2 2,19-18,-22 25,-2 1,15-17,-8 12,-16 20,-8 14,-6 5,-43 81,14-34,-4 4,-7 6,-6 5,-1 1,1 0,0 1,-1-2,-11 14,-1 1,12-16,-1 2,4-5,2 0,1-2,-11 14,0-2,12-18,2-1,0 0,1-3,-11 19,16-20,9-15,9-11,48-83,-4 24,5-6,0-8,2-7,1 3,14-8,0 0,-13 13,0-4,-5 8,-9 9,-2 1,24-30,0 1,-23 29,-2 2,6-10,0 1,17-12,-23 20,-8 15,-8 16,-37 48,-20 26,2-2,-5 5,1-4,-4 4,-2 3,5-8,-3 3,0 1,1-3,-12 11,0-3,-2 4,8-2,-2 5,0 0,2-6,-3-1,2-3,0 1,-4 10,0 3,6-10,4-13,3-3,4-2,-1 3,2-5,1-2,3-3,0 3,1-3,-17 15,23-25,8-14,12-16,48-86,-12 34,5-4,5-12,4-8,1 0,1 1,1 0,0 2,-4 4,-1 1,2-1,7-13,1-3,-6 8,-5 9,-2 3,19-27,-2 2,-23 32,-3 3,6-2,-2 2,12-28,-17 34,-10 15,-45 67,-19 26,13-17,-3 4,-13 15,-7 10,1-2,9-12,0-2,2-1,2-6,2-1,-1 1,-3 5,0 0,2-2,-14 12,3-5,8-6,2-2,-3 0,4-4,-9 3,6 5,13-25,19-14,6-8,32-44,15-21,4 5,4-3,11-26,3-6,-11 25,3 0,-1 2,10-14,-2 3,-2 2,-1 2,-1 3,-3 4,15-18,-8 2,-5 17,-28 23,-4 14,-12 13,-34 50,-21 23,17-24,-4 2,-15 24,-8 11,-1-2,4-15,0-2,-2 2,-6 12,-1 3,1-4,7-13,0-4,0 3,-8 9,0 3,6-9,6-10,2-2,0 0,-4 4,6-5,5-7,32-35</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40"/>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15877 9019,'12'-11,"42"-39,2 3,-2 0,-6 1,-5 1,12-16,0 4,-17 8,-11 25,-11 4,-2 15,-76 73,-2 2,19-23,-6 6,1-1,-17 16,-1-1,30-30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41"/>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16299 7139,'44'42,"13"21,-1 4,-4-5,-2-4,-5-3,4 8,-4 0,-10-9,-2-2,19 30,-20-33,-3 0,7 26,-17-35,-18-11,-38-25,-14-16,7-4,-7-6,-32-25,2-4,39 22,2 0,-27-18,9 7,37 24,-6-5,-14-14,-2-3,-18-24,5 0,-8-9,1 0,20 17,-15-5,18 8,-5 4,7-2,11 21,6 2,6 11,-4 0,8 6,-2 4,57 30,-15-12,46 28,-34-24,5 2,-12 1,5-7,-12 6,-1-7,-11 7,-1-9,-3 15,-6-9,0 22,-5-3,-20 37,-13 10,-1-23,-6 3,-2 4,-3 3,6-14,-2 1,1 1,-2 3,1 1,0-2,-15 20,0 0,14-21,-2 2,2-4,-7 11,2-3,2-4,3-2,1-1,4-4,-12 16,6-1,6-18,24-16,4-13,55-12,-2-22,6-11,24-8,6-8,-13 1,2-5,0-3,3-2,0-3,-2 1,-10 5,-1 1,0-1,7-6,0-1,-6 4,-7 1,-2 1,20-15,-3 1,-28 22,-1 1,7-1,-1 1,11-17,-12 12,-22 19,-7 9,-6 11,-30 47,-24 10,2 3,-6 5,-10 0,-4 2,17-12,-2 2,0 1,-3 1,-1 0,2-1,-15 16,0 0,15-14,-1 2,2-4,-8 4,3-2,-1 5,2 0,6-10,3-3,-13 23,1-1,18-25,14-11,14-14,6-5,68-26,15-38,-5 11,4-4,-18-2,0-4,18-8,-1-1,-39 23</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18"/>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7928 15839,'-39'-19,"-12"-11,3 6,8 1,8 1,5 5,6 3,7 4,9 1,38-6,13 2,22 2,11-1,-21 5,15-7,-16 7,-9-4,-15 10,-12-8,-7 8,-5-11,-34-5,-16-1,-35-17,26 23,-2-1,0-8,-3-1,-12 2,-3-1,-5-8,-1 0,-1 2,0 1,0-3,3 0,22 9,2 2,-6-1,4 1,13 2</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42"/>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15313 5948,'8'5,"49"31,17 7,-3 0,-21-11,-2 0,1 1,-3-1,16 16,-9-7,-5-5,-21-15,-6-5,-7-2,-9-5,-51-4,-34-16,11-4,-7-5,11-1,-2-3,2 0,-15-7,-2-2,4 1,-4-3,8 5,13 7,2 1,-3-3,-3-3,6 2,7 6,4 1,-11-5,3 1,-21-10,21 13,22 3,13 11,89 30,-22 7,14 0,4 5,-16 2,-3 2,2 2,0 2,12 10,-3-1,-20-18,-1 0,10 14,-2-2,6 9,7 14,-11-18,-15-10,-7-14,-8-7,-6-8,0-4,-45-42,12 4,-31-29,30 17,10 14,9 1,1 6,5 5,46 5,-14 6,56 4,-29 0,6 10,-10 4,0 10,22 17,-8-11,-4 10,15 1,-36-8,25 9,-20-5,-13-7,5 0,-39-29</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43"/>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14966 5971,'-49'-38,"-25"-17,28 16,-7-5,22 14,10 7,12 9,73 9,5 15,12 10,-12 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44"/>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15289 6026,'62'62,"-9"-8,-27-18,0-9,-16-12,0-2,-49-8,-3-25,-5 5,-6-4,7-9,0-4,-8-3,-2 0,11 7</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45"/>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14722 5146,'27'6,"39"7,-3 1,22 12,-2 0,5-8,-6-2,-32-1,-4-1,3 1,-2-1,28 7,-27-3,-19-8,-10 0,-10-1,-108-4,51-3,-5 0,-13-1,-9-1,1-1,4-1,1-1,1-1,-20-3,3-2,1-2,3-4,12-4,4-1,5 3,1 1,-1-1,2 2,-36-6,29 2,22 11,16-7,87 28,3 15,10 3,7 6,-10 5,-2 3,0 1,1 2,9 3,-2 1,-11-1,0 0,11 3,-49-34</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46"/>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13991 4128,'42'28,"16"9,7 1,1 0,-6-3,-10-3,-2 0,24 18,-2-1,2 4,-27-19,-2-1,10 6,-12-11,-21-12,-6-2,-9-5,-66-4,-22-1,1-7,-9-2,-6-4,0-2,11 2,-2-2,13 0,-3-3,8 3,10 2,1 0,-39-5,3 1,43 5,1 1,-18-1,2 0,-12 0,14 1,31 7,13 0,69 44,4 9,11-1,6 6,-7 3,0 0,-7-10,2 2,14 17,-1 1,-19-19,-1-3,1 2,0 0,1 1,-4-4,10 16,-22-27,-1-1,4 9,-5-11,-19-19,-1-1,-9-6,-71-9,3-16,-3 3,-5-4,7-8,1-3,-6 1,-2-2,-7-8,1-1,9 5,3 1,11 4,4 1,1-2,4 3,-15-8,-1-5,20 12,15 7,15 6,2 1,64 4,26 5,8 2,12 2,-31 0,1 1,4 1,16-2,5 1,0 1,1 1,-1 1,-2 1,-14 0,-3 1,-49-2</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47"/>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13207 3729,'46'15,"35"14,4 9,0 6,-21-8,1 3,2 0,5-2,-68-35</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48"/>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13691 4008,'-6'-3,"-78"-37,20 14,3 0,-3-6,4 2,-17-5,-7-7,26 10,34 19</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49"/>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13991 4122,'60'25,"-6"-4,-3-2,21 10,-3-2,2 1,21 7,-42-16,-9-2,-20-7,-7-5,-101-27,1-6,26 6,-8-5,4 3,-3-2,1-1,-21-11,77 33</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50"/>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13644 4135,'-39'9,"-9"-4,-41-1,38-3,0-2,-46-12,36 8,-1-1,7-7,3-2,-36-6,0-7,29 9,-6-6,16 12,10-3,17 9,2-2,62 20,21 7,-11 3,31 7,7 6,-38-5,-2 3,15 5,0 0,-16-5,-1 0,11 3,-4-1,9 7,15 9,-31-19,-7-2,-18-13,-4-1,-10-10,-71-20,0-17,-15 1,-8-5,14-7,2 0,-4 7,-1-1,-3-13,1 0,9 19,3 1,5-6,2 0,-1 5,2 2,-19-13,4-6,13 15,23 9,14 9,11 6,106 4,-4 1,-29 2,10 1,-2 4,26 8,1 4,-21-5,2 0,1 4,4 6,1 4,0 1,2 2,1 1,-5 0,-46-16</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51"/>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13992 3751,'-2'0,"-75"0,-13 0,23 0,2 0,10 0,20 4,3-3,12 8,4-8,7 15,5 0,4 14,0 7,8-8,5 15,9-9,1 6,-5-1,-3-14,-5 0,0-11,-5-1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19"/>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8599 15602,'-13'14,"-30"28,14-13,2-2,12-8,0-4,10-1,1-1,0 1,-6 9,-6 3,1-6,-4 4,8-9,-3 0,5-1,-1 0,1-4,-1 8,1-8,4 7,-11-11,-6-3,-9-9,8-3</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52"/>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14339 3644,'3'2,"46"16,16 7,-22-6,-16-4,-13-5,-9-1,-44-4,0-1,-26-4,2 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53"/>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11729 2500,'34'34,"9"12,-1 3,-5 4,-2 3,12 10,-3 4,-12 5,-2 3,7 8,-6-4,-17-30,-7-5,-14 14,-38-82,-28-20,-14-7,27 18,-2 0,-1-1,-9-6,-1-1,6 3,-9 1,28 3,51 3,93 58,-25-6,1 7,-17 9,1 1,20-10,4-5,-13-4,3-5,23-14,7-6,-29 2,3 1,-1 1,1 3,0 3,0-1,5 0,0 1,-1 2,-3 5,-1 2,-1 1,-4-2,-2 0,3 2,12 5,2 2,-5-1,6 4,-2 0,-8-5,4 1,-6-1,1 3,-5-1,-2-3,-5-1</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54"/>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11715 2511,'58'44,"-3"1,-14-9,-3-1,-1 5,-4-3,5 2,7 18,-21-31,-1 12,-13-26,-1 7,-41-10,-19-10,-44-17,34 6,-3-2,-7-5,1-1,8 4,0 1,-6-2,2 1,-28-6,0-5,17 12,20-3,24 11,12 2,11 1,81 3,3-3,-9 3,5 2,-8 5,-1 2,-2 3,-2 2,-2 5,-3 2,34 16,-13 10,-22-13,9 13,-23-16,-3-1,-14-14,-5 4,-1-9,-9 4,-44-69,-9-16,10 19,-1-2,8 8,1 2,-32-32,20 20,-12-12,41 50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55"/>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11382 2420,'-5'-2,"-80"-34,-7-1,25 5,10 13,28 3,9 6,70 5,6 1,-7 5,5 4,1 7,1 5,-21-2</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56"/>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11729 2470,'6'5,"18"24,-3-7,-12-9,0-4,-99-37,61 24,13-1</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57"/>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11417 2157,'-48'-8,"-16"-5,6-2,2 0,3 0,0 0,-5-4,2 1,-22-6,-2-8,23 12,7-4,8 6,17 7,10 2,98 36,3 6,6-2,4 5,-33-5,0 2,18 5,-3 1,-34-13,-3 1,-10-9</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58"/>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10578 1363,'24'14,"12"5,-3 4,-18-14,-1 1,-59-1,-30-27,-10-6,-6-8,18-2,2-3,-16-11,3-3,19 1,6 1,14 16,2 0,-10-14,4 2,-5-4,6-4,13 12,19 19,1 2,58 43,-11 10,10-1,3 5,-7 2,-1 2,0 0,2 1,8 9,1 2,-2 4,-1 1,1 0,-1 1,2 4,-3-2,-13-18,-1-2,4 7,-3-2,10 15,1 14,-12-24,-12-5,-3-24,-4 3,-6-15,-34-5,6-12,-28-10,24 0,-5-3,11 4,0-5,7 6,4 1,63 5,13 4,13 5,5 4,-21 2,-1 3,23 6,0 4,-24 0,-4 2,-1-2,-2 0,-3 3,-2-1,25 7,-7 4,-44-22</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59"/>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9417 424,'17'7,"37"16,2 3,-3 0,24 15,1 0,-15-8,-26-9,-5-3,-17-11,-1 4,-83-9,8-1,-3-3,-4-2,15 1,3 0,-36 0,-14-6,24-2,-8-6,11 1,23 0,3 2,25 4,2-1,82 20,0 15,11 4,4 5,-23-1,-2 3,20 12,0 2,-17-3,-3-1,-2-3,0 1,2 5,-4-1,-13-12,-2-2,34 37,-14-18,-22-14,-9-18,-7-3,-6-11,-65-30,22-4,-10 1,-2-1,-5-20,-1 1,7-2,2 2,13 8,2 3,16 17,-1-4,12 11,62 4,1 1,-3 3,5 2,-7 4,-1 4,3 5,-2 3,3 2,-4 3,-10 3,-1 0,43 17,-19-2,-2-6,-57-28</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60"/>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6590 1050,'-22'24,"-18"7,-26 28,10-9,26-20,-12 7,19-15,-2-3,19-9,-3 4,46-15,9-14,0-3,4-3,-1-4,0-3,6-7,0 0,1 3,-2-1,-2-5,-3 1,31-10,-5-13,-25 33,7-11,-22 16,-7 5,-15 7,-4 6,-70 38,0 10,-2-9,-2 1,22-7,2 1,-2-1,1-1,-17 12,-2 6,18-16,9-6,18-10,7-5,75-32,0-15,7 3,7-6,-8-10,-3-1,-5 12,1 0,13-17,-1 2,-17 16,-3 2,-5-3,-1 1,2 4,-3 1,7-20,5 11,-19 7,-17 20,-11 2,-10 8,-59 20,15 0,-52 23,41-12,-12 12,19-12,-10 5,24-9,-3-4,17-3,1-5,53-24,-4-3,32-17,-13-1,-17 6,4-1,-7 3,-7 7,-7 5,-6 2,-5 5,-54 9,8 2,-42 15,31-4,8 9,8-10,5 3,6-5,7-5,73-28,-24 0,13 2,2-1,-6-8,11-1,-13 7,0-6,-2 12,-14 3,-5 5,-7 0,-1 5,2 1,4 0,6-2,-4-5,11 0,-5 1,0-1,4 0,-10 1,0 4,-7-2,-2 3,2 0,4 1,0 4,-3-9,3 2,-3-8,5 5,5-5,2 3,0-3,-1 4,-1 1,-8 0,7 4,-14 2,8 4,-49 33,14-9,-33 22,23-19,6-2,1-3,4-2,6-6,2-5,51 0,-22-4,42-1,-30-9,-1-1,-5 0,-1-3,-11 7,-1-6,2 7,-25 30,17-17,-29 26,20-29,-3-1,-4 13,6-9,-6 9,-4-12,0-4,-10-1,12 8,2-1,8 11,0-8,0 3,8-3,-6 0,14 3,-10-7,11 3,-7-4,7-8,2-7,-4-4,7-8,-7 7,5-4,0 1,0 3,0-4,-5 6,3-1,-3 0,5 0,-5 0,4 0,-4 1,0 3,-1-2,-1 3,1-5,4 5,-5-3,4 7,-3-7,0 3,3 0,-3-7,0 10,20-5,22 21,36 12,-30-7,-22-6</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61"/>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6268 1029,'-10'6,"-34"24,-6 8,-4 4,-15 9,2 0,28-17,0 0,-15 9,0-1,-18 16,0 4,11-14,25-13,18-13,9-8,69-9,-5-27,6 7,4-5,-8-13,-1-5,8 2,2-2,3-4,-4 0,-16 10,-1 1,6-4,-3 2,12-16,7 0,-30 16,7-3,-28 28,-17 6</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20"/>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9523 14934,'5'-9,"32"-60,-2 4,15-17,-26 30,-1 1,16-12,-19 8,-6 32,-17 8,-26 35,-20 26,-23 21,31-23,-1 2,-1-3,1-1,4-7,0-1,-6 7,1-2,-13 3,-12 12,25-23,8-7,14-9,7-10,-1 5,-2 12,-4-2,-8 19,7-12,-13 9,12-4,-11 4,11-9,1 0,7-12,6-1,52-44,-26 21,42-36,-44 35,-2 0,-39 42,-1-6,-34 38,10-18,8-8,-7 10,20-21</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62"/>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3761 3622,'91'-48,"-17"0,3-5,1-2,-17 12,1 0,1-2,2-1,9-7,2-3,1-1,-1 1,-3 1,1 0,-1-1,1 0,4-3,0-2,0 2,-5 3,2-1,-5 4,0-2,4-9,-1-3,-9 10,-17 18,-3 1,26-27,-3 1,1-3,-26 29,-1 0,14-16,-24 18,-10 14,-25 12,-85 14,28 20,-6 7,5-12,-6-1,0 7,-14 18,-1 8,1-2,5-7,2 0,1 0,1 2,1 1,0-1,0-1,0-1,8-4,8-4,3-1,-23 13,2-1,-9 8,36-23,2 0,-9 10,20-16,27-15,82-54,-39 15,5-4,19-11,12-7,-3-1,-8 2,-1-2,3-3,2 2,4-4,1 0,0 0,-4 4,0-1,-1 1,-1 1,12-13,-2 0,0 1,4-3,1 0,-12 8,-17 11,-2 2,5 0,4-4,-7 6,22-24,-24 24,-2 3,-17 15</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63"/>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4007 3033,'-7'5,"-63"41,23-12,2 0,-1 0,0 0,-34 24,35-20,15-10,20-13,6-1,75-16,-26-10,6-5,38-13,8-8,-32 9,1-4,1-1,10-8,2-3,-5 2,-15 8,-3 1,2-1,10-5,3-2,-5 2,6-9,-4 3,-2 6,-3 1,-2-1,-4 2,12-10,1-1,-20 15,-19 11,-12 17,-63 32,-31 18,14-1,-6 5,-1-4,-7 2,-2 3,15-6,-3 2,2 0,4-3,3-2,3-3,-4 3,-6 4,-7 3,1-1,10-4,-4 4,3-1,-3-2,-6 2,8-3,9-1,3-1,-9 1,2 1,27-17</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64"/>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3553 4117,'16'-11,"47"-32,1-2,-1-2,2-5,0-2,-3 1,-9 11,-2 1,1-2,9-10,1-3,-6 4,-3 0,-2 2,22-18,-2 1,-32 23,-3 2,10-4,-4 1,-7-13,12 4,-18 7,-12 20,-6 6,-11 11,-38 6,-31 18,15 5,-3 3,-1-2,-1 3,-6 15,0 3,6-12,1-1,-5 8,3 0,-24 15,37-26,4 0,-5 13,-10 0,22-12,13-1,9-14,13-1,44-26,21-24,-2 5,5-6,4-10,0-3,-7 8,0-2,11-12,-2-2,-13 11,-2 0,-7 6,-1-1,8-7,-5 3,5-14,-22 27,-2 1,6-9,-7 11,-18 19,-51 11,-42 49,8-14,-7 6,14 1,-3 6,3-2,-16 8,1 0,11-8,50-32</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65"/>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3269 4286,'-20'14,"15"-5,48-32</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66"/>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3553 4229,'51'-34,"8"-9,-2-1,3 0,-5 4,9-10,6-6,-19 17,-16 11,-15 12,-6 6,-76 25,12 9,-13 0,-6 4,12 2,4 2,5-5,2 1,-8 5,20-10</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67"/>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3170 4485,'46'-27,"30"-20,-18 6,1-3,-3 4</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68"/>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2681 4774,'5'-2,"82"-41,-37 16</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69"/>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2823 4543,'-11'9,"-32"29,-5-4,2-1,-10 19,-12 3,58-45</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70"/>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3206 4247,'-2'1,"-51"38,0 3,19-15</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71"/>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3170 4405,'10'-9,"35"-35,-1-10,-29 42</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21"/>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9556 15281,'-15'16,"-51"56,4-7,-6 3,29-29,1-2,-14 16,23-29,7-3,12-24,29-74,24-11,-14 15,3-4,14-1,-6 13</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72"/>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2683 4858,'15'-11,"58"-45,-21 9,-9 6</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73"/>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2473 5121,'-27'14,"-30"16,-24 14,34-19,2 0,-8 7,-10 0,28-10,2-5,18-3,5-5,70-44,18-18,-8-3,6-6,-21 21,-32 24</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74"/>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2056 5662,'17'-13,"45"-30,3 0,-4 1,5-10,1 0,1 4,-4 3,-22 10,-4 0,7-1,-4 0,6-11,14-8,-23 19,-9 7,-15 14,-5 5,-78 6,6 32,-7-11,65-16</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75"/>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1726 5747,'-18'16,"-37"33,-5 10,16-20,-1 4,9-8,9-6,11-9,6-6,6-5,53-32,34-27,-33 23,4-4,9-9,7-7,-8 6,-9 9,-17 10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76"/>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1221 6716,'3'0,"11"0,-4-28,-2 0,-8-33,12 4,10-25,-4 35,2-2,2-3,0-2,1-3,0 1,13-31,5-3,-7 16,1-1,-3 3,-7 15,-1 8,-7 16,-2 12,-6 7,-45 36,6 3,-48 32,23 3,-15 5,22-11,-20 8,27-17,-9 1,14-10,7-9,9-11,10-2,2-5,48-26,-11-2,49-32,-11 9,12-13,-1 5,-34 21,-2-1,13-10,17-6,-54 33</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77"/>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363 7105,'23'-18,"2"2,-4-3,5 3,0-5,-5 1,4 3,-5-2,0 4,0-1,0-3,0 8,-1-3,1 4,0 0,0-5,-5 4,4 2,-4 0,4 3,1-8,0 3,0-4,5 10,-3-4,-6 5</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78"/>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217 7894,'-5'-42,"1"7,-5 22,7 2,-7-8,5 0,-2-2,1 2,0 0,1 4,3 0,-8-4,8 4,-8 0,8-4,-3 0,4 3,0-2,0 0,0 6,0-10,0 2,0-1,0-8,0 7,0-3,4 5,2-6,9 5,1-5,4 0,0 5,1-5,5 5,-10 6</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79"/>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480 911,'86'4,"6"2,-16-4,14 10,-15-10,-1 10,-9-6,-10 1,-20-1,-3-2,-12-3,-5 3,3 0,-8 1,3 8,-4 1</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80"/>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480 775,'28'15,"13"-2,-12 2,-5-4,-14-2,4-4,-56 7,20-5,-43 3,48-4</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81"/>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593 326,'22'13,"-7"-3,-1-1,-63 10,11-6,-8-2,-5-1,-24 3,8 5,-4-3,14 8,0-4,9 0,14-3,9-5,9-2,7 0,42 20,13-7,-1-2,-28-13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04"/>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457 9068,'-2'-1,"-43"-24,1 0,-31-10,32 11,7 4,33 13,96-1,-45 7,5 2,1-1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22"/>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10068 14689,'-17'22,"-42"53,-2-5,-6 3,4-3,15-13,6-6</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82"/>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307 0,'-12'0,"-27"0,6 0,11 0,2 4,11-3,0 19,4-7,24 22,15-4,33 8,-38-23</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83"/>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654 145,'24'-1,"33"-10,-9 10,-19-8,1 3,-18 1,7 0,-14-12,-30 4,3-11,-32 8,13 4,-14 0,28 8</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4:10:13.784"/>
    </inkml:context>
    <inkml:brush xml:id="br0">
      <inkml:brushProperty name="width" value="0.3" units="cm"/>
      <inkml:brushProperty name="height" value="0.6" units="cm"/>
      <inkml:brushProperty name="color" value="#E6E0EC"/>
      <inkml:brushProperty name="tip" value="rectangle"/>
      <inkml:brushProperty name="rasterOp" value="maskPen"/>
    </inkml:brush>
  </inkml:definitions>
  <inkml:trace contextRef="#ctx0" brushRef="#br0">872 572,'-69'0,"2"0,32 0,-4 0,6 0,6 0,6 0,7 0,87 0,-37 0,31-1,5 2,-16-1,42 0,-31 6,0 0,-4 7,-22-2,-8 0,-12-5,-7-1,-68-11,15-1,-10 1,-5-1,-20-6,-18-8,22 6,-18-5,29 7,-13 0,15 0,19 6,-5-3,29 8,-12-7,17 4,55 0,0 1,43 4,-9 0,-13 0,5 0,-15 0,-9 0,-15 0,-12 0,-7 0,-51-28,1 9,-42-23,14 16,7 6,-5-4,40 19</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4:10:13.785"/>
    </inkml:context>
    <inkml:brush xml:id="br0">
      <inkml:brushProperty name="width" value="0.05" units="cm"/>
      <inkml:brushProperty name="height" value="0.05" units="cm"/>
      <inkml:brushProperty name="color" value="#E6E0EC"/>
    </inkml:brush>
  </inkml:definitions>
  <inkml:trace contextRef="#ctx0" brushRef="#br0">1 0 24575,'0'0'0</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4:10:13.786"/>
    </inkml:context>
    <inkml:brush xml:id="br0">
      <inkml:brushProperty name="width" value="0.05" units="cm"/>
      <inkml:brushProperty name="height" value="0.05" units="cm"/>
      <inkml:brushProperty name="color" value="#E6E0EC"/>
    </inkml:brush>
  </inkml:definitions>
  <inkml:trace contextRef="#ctx0" brushRef="#br0">1 1 24575,'0'0'0</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68"/>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69"/>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70"/>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71"/>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72"/>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23"/>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10198 14385,'51'-48,"19"-23,-2 3,-23 27,-4 3,29-31,-27 33,-5 4,-10 6,17-9,-31 26,-50 60,-29 32,8-16,-5 5,6-2,-3 6,-3 0,11-18,-3 0,43-45</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73"/>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74"/>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75"/>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76"/>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77"/>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78"/>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79"/>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80"/>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81"/>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82"/>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24"/>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9622 14934,'7'-8,"57"-57,-4 6,-5 7,-4 4,-37 35</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83"/>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84"/>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85"/>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86"/>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87"/>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88"/>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89"/>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90"/>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91"/>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92"/>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25"/>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9424 15281,'-40'31,"-23"24,20-18,16-14,16-9,41-89,20 11,-6 11</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93"/>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94"/>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95"/>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96"/>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97"/>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98"/>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99"/>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00"/>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01"/>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02"/>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26"/>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10083 14689,'-16'15,"-34"29,-1 3,-6 10,-1 2,2-6,-6 2,40-36</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03"/>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04"/>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05"/>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06"/>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07"/>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08"/>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09"/>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10"/>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11"/>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12"/>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27"/>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10826 13908,'-31'41,"-22"27,9-13,0-2,0 3,-9 15,-1 3,3-4,-11 7,3-2,1 4,1 0,1-8,3-5,21-24,2-1,-5 4,2-2,-5 9,9-11,17-20,37-52,16-21,22-20,-22 24,4-8,-1 2,13-12,-3 4,-12 13,-1 0,8-12,-2 2,-13 17,-2 1,-1 0,-2 1,26-28,-29 24,-4 14,-12 10,-14 15,-25 26,-8 6,-5 7,-12 15,-5 6,4-6,-3 3,0 1,0 6,24-23</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13"/>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14"/>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15"/>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16"/>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17"/>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18"/>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19"/>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20"/>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21"/>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22"/>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28"/>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10936 13681,'36'-42,"12"-15,-8 13,-4 3,12-18,-14 28,-18 15,-35 52,-18 23,-1-5,-6 4,-3 7,34-47</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23"/>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24"/>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25"/>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26"/>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27"/>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28"/>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29"/>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30"/>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31"/>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32"/>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29"/>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10198 14497,'19'-21,"34"-38,0 1,-2 2,6-9,-1 3,0 0,1 0,1 1,-5 3,4-7,-4 4,-48 56</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33"/>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34"/>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35"/>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36"/>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37"/>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38"/>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39"/>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40"/>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41"/>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42"/>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30"/>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9971 14689,'-12'15,"-26"35,-12 20,16-19,12-21,16-10,35-50,16-23,-2 8,4-6,5-6</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43"/>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44"/>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45"/>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46"/>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47"/>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48"/>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49"/>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50"/>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51"/>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52"/>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31"/>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10157 14342,'34'-45,"19"-21,0 1,-2 0,8-15,-2 2,0 1,-1 8,0 2,-1-2,5-10,-2-2,-5 10,-8 17,-3 4,14-23,-1 2,-21 28,-2 3,-1-1,-2 0,18-18,-24 28,-8 16,-34 48,-16 21,3-8,-4 5,-6 10,-4 8,-1-1,0-7,-1-1,0 2,-2 7,0 2,-2-1,-6 3,-2 1,3-3,13-12,2-1,-1 1,-11 11,0 1,5-7,10-8,21-30</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53"/>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54"/>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55"/>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56"/>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57"/>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58"/>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59"/>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60"/>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61"/>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62"/>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05"/>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1014 9372,'-45'-25,"-3"-5,-1 1,-10-4,0 1,-27-15,53 28</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32"/>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9971 14689,'-36'39,"-11"9,17-14,16-23,32-49,20-24,-17 30</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63"/>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64"/>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65"/>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66"/>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67"/>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68"/>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69"/>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70"/>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71"/>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72"/>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33"/>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10826 13742,'-9'11,"-45"53,2-5,-16 11,3-5,0 2,10-5,-2 4,3-3,7-10,2-4,3-2,27-30</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73"/>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74"/>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75"/>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76"/>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77"/>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78"/>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79"/>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80"/>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81"/>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82"/>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34"/>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12043 12440,'-24'24,"-44"47,8-11,-8 7,-1 3,5-5,3 1,4-2,-6 5,7-8,-5 5,-2 2,0-1,4-3,1-3,2-3,1 0,-1 4,2-1,4-2</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83"/>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84"/>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85"/>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86"/>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87"/>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88"/>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89"/>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90"/>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91"/>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92"/>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35"/>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11739 13229,'44'-72,"0"-4,-10 12,-3 2,0 1,7-14,0 2,6-9,-5 5,-30 57</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93"/>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94"/>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95"/>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96"/>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97"/>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98"/>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99"/>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00"/>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01"/>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02"/>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36"/>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11800 13576,'-55'64,"0"1,-6 1,5-6,-2 4,22-27,1-2,-10 11,9-16,16-15,10-19,21-73,30-11,-18 30,2-8,5 1,10-2,4 1,-1 0,-9 3,-2-1,3-1,-31 59</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03"/>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04"/>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05"/>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06"/>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07"/>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08"/>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09"/>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10"/>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11"/>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12"/>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37"/>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11876 13229,'21'-23,"42"-45,-6 3,-6 6,-5 4,2-3,1 1,4-3,-2 1,-7 6,2-6,-3 2,-2 5,2-4,-4 7,-3 4,-3 4,4-11,-1 2,17-12,-28 25,-4 20,-23 59,-43 40,7-4,-6 9,1-19,-5 3,-2 1,-1 4,-1 1,-1 0,-3 5,-1 0,1-5,11-19,1-4,0 2,2-1</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13"/>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14"/>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15"/>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16"/>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17"/>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18"/>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19"/>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20"/>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21"/>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22"/>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38"/>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11695 13357,'-55'65,"-2"3,5-8,11-11,3-3,-7 7,2-3,-12 13,22-19,12-22,71-69,32-35,-35 33,1-2,3-5,4-1,4-5,-11 12</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23"/>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24"/>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25"/>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26"/>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27"/>
    </inkml:context>
    <inkml:brush xml:id="br0">
      <inkml:brushProperty name="width" value="0.025" units="cm"/>
      <inkml:brushProperty name="height" value="0.025" units="cm"/>
      <inkml:brushProperty name="color" value="#FFE0E2"/>
    </inkml:brush>
  </inkml:definitions>
  <inkml:trace contextRef="#ctx0" brushRef="#br0">1 0 24575,'0'0'0</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28"/>
    </inkml:context>
    <inkml:brush xml:id="br0">
      <inkml:brushProperty name="width" value="0.025" units="cm"/>
      <inkml:brushProperty name="height" value="0.025" units="cm"/>
      <inkml:brushProperty name="color" value="#FFE0E2"/>
    </inkml:brush>
  </inkml:definitions>
  <inkml:trace contextRef="#ctx0" brushRef="#br0">0 0 24575,'0'0'0</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29"/>
    </inkml:context>
    <inkml:brush xml:id="br0">
      <inkml:brushProperty name="width" value="0.025" units="cm"/>
      <inkml:brushProperty name="height" value="0.025" units="cm"/>
      <inkml:brushProperty name="color" value="#FFE0E2"/>
    </inkml:brush>
  </inkml:definitions>
  <inkml:trace contextRef="#ctx0" brushRef="#br0">1 0 24575,'0'0'0</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30"/>
    </inkml:context>
    <inkml:brush xml:id="br0">
      <inkml:brushProperty name="width" value="0.025" units="cm"/>
      <inkml:brushProperty name="height" value="0.025" units="cm"/>
      <inkml:brushProperty name="color" value="#FFE0E2"/>
    </inkml:brush>
  </inkml:definitions>
  <inkml:trace contextRef="#ctx0" brushRef="#br0">1 0 24575,'0'0'0</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31"/>
    </inkml:context>
    <inkml:brush xml:id="br0">
      <inkml:brushProperty name="width" value="0.025" units="cm"/>
      <inkml:brushProperty name="height" value="0.025" units="cm"/>
      <inkml:brushProperty name="color" value="#FFE0E2"/>
    </inkml:brush>
  </inkml:definitions>
  <inkml:trace contextRef="#ctx0" brushRef="#br0">1 0 24575,'0'0'0</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32"/>
    </inkml:context>
    <inkml:brush xml:id="br0">
      <inkml:brushProperty name="width" value="0.025" units="cm"/>
      <inkml:brushProperty name="height" value="0.025" units="cm"/>
      <inkml:brushProperty name="color" value="#FFE0E2"/>
    </inkml:brush>
  </inkml:definitions>
  <inkml:trace contextRef="#ctx0" brushRef="#br0">1 1 24575,'0'0'0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39"/>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12368 12567,'-38'47,"-14"17,3-6,-10 11,5-9,-4 5,-4 7,-4 7,1-2,8-10,53-63</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33"/>
    </inkml:context>
    <inkml:brush xml:id="br0">
      <inkml:brushProperty name="width" value="0.025" units="cm"/>
      <inkml:brushProperty name="height" value="0.025" units="cm"/>
      <inkml:brushProperty name="color" value="#FFE0E2"/>
    </inkml:brush>
  </inkml:definitions>
  <inkml:trace contextRef="#ctx0" brushRef="#br0">0 0 24575,'0'0'0</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34"/>
    </inkml:context>
    <inkml:brush xml:id="br0">
      <inkml:brushProperty name="width" value="0.025" units="cm"/>
      <inkml:brushProperty name="height" value="0.025" units="cm"/>
      <inkml:brushProperty name="color" value="#FFE0E2"/>
    </inkml:brush>
  </inkml:definitions>
  <inkml:trace contextRef="#ctx0" brushRef="#br0">0 0 24575,'0'0'0</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35"/>
    </inkml:context>
    <inkml:brush xml:id="br0">
      <inkml:brushProperty name="width" value="0.025" units="cm"/>
      <inkml:brushProperty name="height" value="0.025" units="cm"/>
      <inkml:brushProperty name="color" value="#FFE0E2"/>
    </inkml:brush>
  </inkml:definitions>
  <inkml:trace contextRef="#ctx0" brushRef="#br0">1 0 24575,'0'0'0</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36"/>
    </inkml:context>
    <inkml:brush xml:id="br0">
      <inkml:brushProperty name="width" value="0.025" units="cm"/>
      <inkml:brushProperty name="height" value="0.025" units="cm"/>
      <inkml:brushProperty name="color" value="#FFE0E2"/>
    </inkml:brush>
  </inkml:definitions>
  <inkml:trace contextRef="#ctx0" brushRef="#br0">0 1 24575,'0'0'0</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37"/>
    </inkml:context>
    <inkml:brush xml:id="br0">
      <inkml:brushProperty name="width" value="0.025" units="cm"/>
      <inkml:brushProperty name="height" value="0.025" units="cm"/>
      <inkml:brushProperty name="color" value="#FFE0E2"/>
    </inkml:brush>
  </inkml:definitions>
  <inkml:trace contextRef="#ctx0" brushRef="#br0">0 0 24575,'0'0'0</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38"/>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39"/>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40"/>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41"/>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42"/>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40"/>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12879 11943,'-46'57,"-12"13,2-3,0 0,0 0,-1 2,4-3,-3 3,5-5</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43"/>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44"/>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45"/>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46"/>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47"/>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48"/>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49"/>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50"/>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51"/>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52"/>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41"/>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12267 12220,'1'-1,"67"-66,4-4,2 0,-2 1,-3 4,-5 7,-3 2,-6 7,0 1,4-4,5-6,5-5,1-1,-4 4,-7 7,-5 4,-6 6,2-3,17-17,4-4,-7 8,-8 11,-4 4,0-6,-3 4,20-3,-38 16,-20 36,-34 30,-21 18,3-1,-5 5,-4 5,-4 4,-4 6,-2 3,-3 1,4-4,-1 1,-3 3,0 1,0 0,7-5,-1 2,44-55</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53"/>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54"/>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55"/>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56"/>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57"/>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58"/>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59"/>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60"/>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61"/>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62"/>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06"/>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1758 9854,'-38'-24,"-27"-13,4 2,-13-15,-8-2,14 4,59 41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42"/>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12043 12408,'-40'43,"-17"21,3-3,1-1,-1 1,-2 3,-1 2,3-4,6-8,-2 1,3-4,0-1,-3 3,6-5,8-8,2-3,-6 5,2-1,-15 13,28-23,4-10,55-65,27-28,-7 15,9-8,-13 10,7-9,4-5,3-2,-1 3,4-2,3-1,1 1,-1-1,0 2,-5 2,-27 29</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63"/>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64"/>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65"/>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66"/>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67"/>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68"/>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69"/>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70"/>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71"/>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72"/>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43"/>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13029 11733,'32'-52,"13"-22,-1 4,-2 1,0 3,-1 0,-1 1,-2-1,-1 1,-3 5,0 2,-3 3,2-3,-3 2,7-28,-14 41,-12 20,-55 49,2 18,-7 12,-5-4,-8 3,-2 7,4 2,-2 7,-1 2,2-4,8-9,1-2,-1 0,-3 3,-1 2,-4 3,-2 1,2 0,2-2,-3 6,3-1,0 0,-3 2,3-7,30-33</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73"/>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74"/>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75"/>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76"/>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77"/>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78"/>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79"/>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80"/>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81"/>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82"/>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44"/>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13044 12080,'-7'8,"-40"54,-2 3,2-1,1-5,0-1,2-5,2 1,-17 23,2-1,1-6,3-6,-12 9,6-2,13-24,23-18,13-15,24-65,16-31,5 18,6-4,1-13,4-10,3-1,-6 19,3-2,1 2,-2 4,3-3,0 5,1-6,-41 60</inkml:trace>
</inkml:ink>
</file>

<file path=ppt/ink/ink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83"/>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84"/>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85"/>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86"/>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87"/>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88"/>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89"/>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90"/>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91"/>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92"/>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45"/>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13081 11733,'60'-60,"8"-8,-7 9,-1 1,-2 2,-1 1,11-12,-3 2,-5 5,6-2,-5 5,-10 10,-1 0,7-9,-2 2,-15 17,-4 5,10-10,-24 25,-8 13,-59 77,15-30,-7 7,-6 5,-8 10,-4 2,4-4,-3 2,2-3,-4 4,-4 5,-6 5,1 1,2-2,11-12,2-1,1-2,17-21</inkml:trace>
</inkml:ink>
</file>

<file path=ppt/ink/ink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93"/>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94"/>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95"/>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96"/>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97"/>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98"/>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99"/>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00"/>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01"/>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02"/>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46"/>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12390 12450,'10'-11,"53"-61,0 0,4-1,-3 6,4-1,1 0,0 0,-53 52</inkml:trace>
</inkml:ink>
</file>

<file path=ppt/ink/ink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03"/>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04"/>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05"/>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06"/>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07"/>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08"/>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09"/>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10"/>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11"/>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12"/>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47"/>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12233 12567,'-15'21,"-32"40,3-4,-14 24,2-4,25-34,2-4,-1 3,1-2,-10 14,16-25,17-28,35-40,25-26,-10 8,4-7,6-3,-4 9,6-3,3-3,0 1,-52 56</inkml:trace>
</inkml:ink>
</file>

<file path=ppt/ink/ink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13"/>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14"/>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15"/>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16"/>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17"/>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18"/>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19"/>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20"/>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21"/>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22"/>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48"/>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12387 12220,'29'-39,"24"-29,5-3,1 0,-2 4,-7 5,12-19,-5 7,5-7,-12 19,6-8,3-1,-1-1,-4 5,-6 8,4-7,-7 7,1 0,4-6,1 1,-3 2,10-14,-3 4,-7 11,-1 1,1-2,-2 3,-6 12,-4 6,4-3,-11 21,-16 13,-36 62,-9-5,-9 7,1 6,-6 8,-3 2,-1-7,-4 2,-1 1,1-1,7-5,1 0,-1 0,-3 3,1-2,-3 2,-1 2,0-1,3-1,-4 7,3-2,0 1,-2 2,3-4,-2 3,-1 1,1-2,3-3,1 0,3-3,0-2,0 3,23-34</inkml:trace>
</inkml:ink>
</file>

<file path=ppt/ink/ink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23"/>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24"/>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25"/>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26"/>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27"/>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28"/>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29"/>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30"/>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31"/>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32"/>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49"/>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12230 12567,'-32'39,"-2"1,-12 7,22-18,14-28,21-37,18-22,4 6,-26 42</inkml:trace>
</inkml:ink>
</file>

<file path=ppt/ink/ink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33"/>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34"/>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35"/>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36"/>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37"/>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38"/>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439"/>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379"/>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380"/>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381"/>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50"/>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12879 11839,'-45'49,"-4"6,-2 1,-3 4,-2 1,3-3,7-7,0 4,3-4,-1-1,42-47</inkml:trace>
</inkml:ink>
</file>

<file path=ppt/ink/ink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382"/>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383"/>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384"/>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385"/>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386"/>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387"/>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388"/>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389"/>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390"/>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391"/>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51"/>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13225 11833,'23'-30,"28"-37,1-1,-3 4,4-9,-2 4,0 0,1 3,1 0,-3 1,-5-1,-3-1,0 3,-2 8,-2 2,0-2,0-5,0-2,-4 6,-1 2,-2 4,-2 2,-2 0,0-3,-4 5,-4 12,6-17,-55 90,-19 28,-5-4,-5 6,3 0,-4 7,-3 1,12-15,-3 1,0 0,0-1,-1-3,1-1,-1 1,-2 3,-7 10,-1 3,-2 0,1 0,-3-1,-1 0,1-2,42-43</inkml:trace>
</inkml:ink>
</file>

<file path=ppt/ink/ink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392"/>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393"/>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394"/>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395"/>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396"/>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397"/>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398"/>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399"/>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00"/>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01"/>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07"/>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1988 10450,'-5'-2,"-69"-22,5 1,0-5,-7 0,19 5,23 10,13-1,11 4,43-1,32 5,-14 3,5 0,22 3,5 0,1 0,2 0,10 0,1 0,0 3,-5 2,-27-2,-3 2,6 2,-4 1,13 6,6-1,-24 0,-23-2,-17-1,-10-5,-99-2,14-24,-14 6,-8-6,18-12,1-5,14 10,-1-1,2 1,-13-8,0 0,14 4,-2-2,9 4</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52"/>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13065 12080,'-12'14,"-26"30,16-22,57-76,-17 28</inkml:trace>
</inkml:ink>
</file>

<file path=ppt/ink/ink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02"/>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03"/>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04"/>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05"/>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06"/>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07"/>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08"/>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09"/>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10"/>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11"/>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53"/>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15871 9050,'-45'43,"-14"12,0-2,-1-1,2-1,-15 16,0-1,14-15,-3 0,9-5,15-9,1-1,-31 20,2-2,-2 11,27-32,2 0,-8 14,13-18,18-15,7-4,36-73,6 19,6-17,5-6,-9 19,0 3,3 2,0-1,0-4,-2 2,19-18,-22 25,-2 1,15-17,-8 12,-16 20,-8 14,-6 5,-43 81,14-34,-4 4,-7 6,-6 5,-1 1,1 0,0 1,-1-2,-11 14,-1 1,12-16,-1 2,4-5,2 0,1-2,-11 14,0-2,12-18,2-1,0 0,1-3,-11 19,16-20,9-15,9-11,48-83,-4 24,5-6,0-8,2-7,1 3,14-8,0 0,-13 13,0-4,-5 8,-9 9,-2 1,24-30,0 1,-23 29,-2 2,6-10,0 1,17-12,-23 20,-8 15,-8 16,-37 48,-20 26,2-2,-5 5,1-4,-4 4,-2 3,5-8,-3 3,0 1,1-3,-12 11,0-3,-2 4,8-2,-2 5,0 0,2-6,-3-1,2-3,0 1,-4 10,0 3,6-10,4-13,3-3,4-2,-1 3,2-5,1-2,3-3,0 3,1-3,-17 15,23-25,8-14,12-16,48-86,-12 34,5-4,5-12,4-8,1 0,1 1,1 0,0 2,-4 4,-1 1,2-1,7-13,1-3,-6 8,-5 9,-2 3,19-27,-2 2,-23 32,-3 3,6-2,-2 2,12-28,-17 34,-10 15,-45 67,-19 26,13-17,-3 4,-13 15,-7 10,1-2,9-12,0-2,2-1,2-6,2-1,-1 1,-3 5,0 0,2-2,-14 12,3-5,8-6,2-2,-3 0,4-4,-9 3,6 5,13-25,19-14,6-8,32-44,15-21,4 5,4-3,11-26,3-6,-11 25,3 0,-1 2,10-14,-2 3,-2 2,-1 2,-1 3,-3 4,15-18,-8 2,-5 17,-28 23,-4 14,-12 13,-34 50,-21 23,17-24,-4 2,-15 24,-8 11,-1-2,4-15,0-2,-2 2,-6 12,-1 3,1-4,7-13,0-4,0 3,-8 9,0 3,6-9,6-10,2-2,0 0,-4 4,6-5,5-7,32-35</inkml:trace>
</inkml:ink>
</file>

<file path=ppt/ink/ink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12"/>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13"/>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14"/>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15"/>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16"/>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17"/>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18"/>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19"/>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20"/>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21"/>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54"/>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15877 9019,'12'-11,"42"-39,2 3,-2 0,-6 1,-5 1,12-16,0 4,-17 8,-11 25,-11 4,-2 15,-76 73,-2 2,19-23,-6 6,1-1,-17 16,-1-1,30-30</inkml:trace>
</inkml:ink>
</file>

<file path=ppt/ink/ink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22"/>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23"/>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24"/>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25"/>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26"/>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27"/>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28"/>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29"/>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30"/>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31"/>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55"/>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16299 7139,'44'42,"13"21,-1 4,-4-5,-2-4,-5-3,4 8,-4 0,-10-9,-2-2,19 30,-20-33,-3 0,7 26,-17-35,-18-11,-38-25,-14-16,7-4,-7-6,-32-25,2-4,39 22,2 0,-27-18,9 7,37 24,-6-5,-14-14,-2-3,-18-24,5 0,-8-9,1 0,20 17,-15-5,18 8,-5 4,7-2,11 21,6 2,6 11,-4 0,8 6,-2 4,57 30,-15-12,46 28,-34-24,5 2,-12 1,5-7,-12 6,-1-7,-11 7,-1-9,-3 15,-6-9,0 22,-5-3,-20 37,-13 10,-1-23,-6 3,-2 4,-3 3,6-14,-2 1,1 1,-2 3,1 1,0-2,-15 20,0 0,14-21,-2 2,2-4,-7 11,2-3,2-4,3-2,1-1,4-4,-12 16,6-1,6-18,24-16,4-13,55-12,-2-22,6-11,24-8,6-8,-13 1,2-5,0-3,3-2,0-3,-2 1,-10 5,-1 1,0-1,7-6,0-1,-6 4,-7 1,-2 1,20-15,-3 1,-28 22,-1 1,7-1,-1 1,11-17,-12 12,-22 19,-7 9,-6 11,-30 47,-24 10,2 3,-6 5,-10 0,-4 2,17-12,-2 2,0 1,-3 1,-1 0,2-1,-15 16,0 0,15-14,-1 2,2-4,-8 4,3-2,-1 5,2 0,6-10,3-3,-13 23,1-1,18-25,14-11,14-14,6-5,68-26,15-38,-5 11,4-4,-18-2,0-4,18-8,-1-1,-39 23</inkml:trace>
</inkml:ink>
</file>

<file path=ppt/ink/ink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32"/>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33"/>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34"/>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35"/>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36"/>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37"/>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38"/>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39"/>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40"/>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41"/>
    </inkml:context>
    <inkml:brush xml:id="br0">
      <inkml:brushProperty name="width" value="0.025" units="cm"/>
      <inkml:brushProperty name="height" value="0.025" units="cm"/>
      <inkml:brushProperty name="color" value="#FFE0E2"/>
    </inkml:brush>
  </inkml:definitions>
  <inkml:trace contextRef="#ctx0" brushRef="#br0">0 0 24575,'0'0'0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56"/>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15313 5948,'8'5,"49"31,17 7,-3 0,-21-11,-2 0,1 1,-3-1,16 16,-9-7,-5-5,-21-15,-6-5,-7-2,-9-5,-51-4,-34-16,11-4,-7-5,11-1,-2-3,2 0,-15-7,-2-2,4 1,-4-3,8 5,13 7,2 1,-3-3,-3-3,6 2,7 6,4 1,-11-5,3 1,-21-10,21 13,22 3,13 11,89 30,-22 7,14 0,4 5,-16 2,-3 2,2 2,0 2,12 10,-3-1,-20-18,-1 0,10 14,-2-2,6 9,7 14,-11-18,-15-10,-7-14,-8-7,-6-8,0-4,-45-42,12 4,-31-29,30 17,10 14,9 1,1 6,5 5,46 5,-14 6,56 4,-29 0,6 10,-10 4,0 10,22 17,-8-11,-4 10,15 1,-36-8,25 9,-20-5,-13-7,5 0,-39-29</inkml:trace>
</inkml:ink>
</file>

<file path=ppt/ink/ink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42"/>
    </inkml:context>
    <inkml:brush xml:id="br0">
      <inkml:brushProperty name="width" value="0.025" units="cm"/>
      <inkml:brushProperty name="height" value="0.025" units="cm"/>
      <inkml:brushProperty name="color" value="#FFE0E2"/>
    </inkml:brush>
  </inkml:definitions>
  <inkml:trace contextRef="#ctx0" brushRef="#br0">0 0 24575,'0'0'0</inkml:trace>
</inkml:ink>
</file>

<file path=ppt/ink/ink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43"/>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44"/>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45"/>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46"/>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47"/>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48"/>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49"/>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50"/>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51"/>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57"/>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14966 5971,'-49'-38,"-25"-17,28 16,-7-5,22 14,10 7,12 9,73 9,5 15,12 10,-12 0</inkml:trace>
</inkml:ink>
</file>

<file path=ppt/ink/ink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52"/>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53"/>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5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54"/>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5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55"/>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5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56"/>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5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57"/>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5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58"/>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5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59"/>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5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60"/>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5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61"/>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58"/>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15289 6026,'62'62,"-9"-8,-27-18,0-9,-16-12,0-2,-49-8,-3-25,-5 5,-6-4,7-9,0-4,-8-3,-2 0,11 7</inkml:trace>
</inkml:ink>
</file>

<file path=ppt/ink/ink5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62"/>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5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63"/>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5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64"/>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5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65"/>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5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66"/>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5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67"/>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5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68"/>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5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69"/>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5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70"/>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5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71"/>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59"/>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14722 5146,'27'6,"39"7,-3 1,22 12,-2 0,5-8,-6-2,-32-1,-4-1,3 1,-2-1,28 7,-27-3,-19-8,-10 0,-10-1,-108-4,51-3,-5 0,-13-1,-9-1,1-1,4-1,1-1,1-1,-20-3,3-2,1-2,3-4,12-4,4-1,5 3,1 1,-1-1,2 2,-36-6,29 2,22 11,16-7,87 28,3 15,10 3,7 6,-10 5,-2 3,0 1,1 2,9 3,-2 1,-11-1,0 0,11 3,-49-34</inkml:trace>
</inkml:ink>
</file>

<file path=ppt/ink/ink5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72"/>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5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73"/>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5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74"/>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5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75"/>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5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76"/>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5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77"/>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5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78"/>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79"/>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80"/>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81"/>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60"/>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13991 4128,'42'28,"16"9,7 1,1 0,-6-3,-10-3,-2 0,24 18,-2-1,2 4,-27-19,-2-1,10 6,-12-11,-21-12,-6-2,-9-5,-66-4,-22-1,1-7,-9-2,-6-4,0-2,11 2,-2-2,13 0,-3-3,8 3,10 2,1 0,-39-5,3 1,43 5,1 1,-18-1,2 0,-12 0,14 1,31 7,13 0,69 44,4 9,11-1,6 6,-7 3,0 0,-7-10,2 2,14 17,-1 1,-19-19,-1-3,1 2,0 0,1 1,-4-4,10 16,-22-27,-1-1,4 9,-5-11,-19-19,-1-1,-9-6,-71-9,3-16,-3 3,-5-4,7-8,1-3,-6 1,-2-2,-7-8,1-1,9 5,3 1,11 4,4 1,1-2,4 3,-15-8,-1-5,20 12,15 7,15 6,2 1,64 4,26 5,8 2,12 2,-31 0,1 1,4 1,16-2,5 1,0 1,1 1,-1 1,-2 1,-14 0,-3 1,-49-2</inkml:trace>
</inkml:ink>
</file>

<file path=ppt/ink/ink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82"/>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83"/>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84"/>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5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85"/>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5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86"/>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5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87"/>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5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1:41.488"/>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5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62"/>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5160 4725,'11'-43,"-31"-30,-20 2,-25 8,-14 6,-10-7,-22 6,6 27,-24 5,-11 3,3 3,18 1,6-2,11 4,-14 6,13 6,-18 5,-7 2,3 2,11 2,20 1,-13 8,12 8,8 9,-3 6,18-3,4 10,13 33,72-31,58-9,44-2,-3-5,10 0,6-5,-31-6,7 2,5-2,0-4,5-8,6-4,-6-4,-14 2,-3 3,-3-1,22-1,12 0,-18-9,-29-12,-12-3,-6 8,-2-5,1-10,-12-6,-13-20,-27 2,-7-2,-55 4,-15 2,-15-2,-17-3,-23 6,22 28,-7 7,1 1,13-1,2 1,-6 2,-26-1,-6 3,3 3,11 9,4 4,7 0,-1 4,5 3,-15 5,11 8,9 29,45-11,11-7,28 15,7-15,0 28,65 31,-7-56,6-5,1 7,10-7,14-12,12-6,-7-6,-10-7,-2-3,29 7,1-4,-22-10,-8-8,17-14,22-22,-77-9,-11-9,-2-43,-10 9,-9-5,-20 29,-12-1,-11-1,-8-4,-7 6,-18-12,-12 6,14 18,-8 0,-6 7,-20 3,-8 7,3 7,-16 5,-1 8,17 3,-5 2,1 8,4 9,1 8,7 4,-9 10,6 0,-7-7,4 8,15 27,14 7,6 2,11-9,3 2,3 31,26-7,11-10,0 2,10 15,27 16,10 2,10-15,6-18,17 8,-4-12,-5-20,1-8,27 16,6-7,5-24,-7-8,5-1,-15-13,-4-12,-4-45,-17-8,-22 11,-6-5,-22-7,-4 1,7 1,-5 0,-11-5,-15-3,-34-13,-12 7,16 29,-6 4,-9-2,-10-1,-3 8,-42 9,-1 13,13-1,-6 7,-9 4,-10 5,5 10,27 14,6 8,0-3,-39-6,4 6,17 25,15 7,42-13,6-1,-32 23,5 4,55-10,8 0,8 45,40-20,16-2,-4-17,5-5,20 10,11-7,22-20,5-11,-16-4,1-4,8 4,9-1,-13-8,5-4,-12-7,35-16,-36-16,11-14,-27-5,-21-47,-3 6,-9-7,-30 7,-14 0,-13 10,-5-1,-2-25,-15 0,-17 30,-16 3,2 3,-4-10,-6 6,2 13,-8 1,-4 10,1 17,-4 9,3 3,-17 0,1 4,-9 1,1 8,17 12,8 7,-3 12,24-6,2 6,-5 36,36-15,6 20,21 11,7-21,0 12,45-15,15-28,59 16,-20-34,5-6,-25 3,0-2,12-5,-1-9,-9-14,-10-7,9-24,-20 15,-6-7,5-49,-21 8,-14-21,-22-5,-36 36,-18-12,-8 54,-11 10,-7 6,-4 5,-6-2,-2 3,-15 9,7 5,-6 1,-26 6,50 29,17-8,4 19,33-10,17 25,-3-3,20 29,35-21,40 10,22-22,14-6,-22-12,2-4,-9-3,5-2,-1-6,42-7,-8-8,-49 1,-1-4,46-11,-12-5,-45-5,42-44,-77 23,5-48,-28 31,-24-13,-70-14,-18 33,29 15,-10 7,-22 14,-3 9,24 0,-1 2,-23-1,0 8,11 20,8 7,24-11,4 5,-8 17,2 8,5 6,11-1,-4 19,13 2,11 0,23-15,2 40,7-51,0 10,12 3,15 4,38 0,14-7,10 7,10-8,24-12,7-16,-4-21,-7-13,-38-2,-5-3,3-1,-9-7,13-59,-27 15,-8-48,-24-10,-24 40,-6-1,-11 0,-8 4,-7 0,-16 6,-39 4,-13 12,24 13,-8 7,-14 6,-14 2,9 5,6 8,2 5,-30-2,3 10,32 15,7 6,-36 9,57-3,4 1,-22 27,37-25,3 14,32 4,3-10,5 19,0 8,0-10,52 41,17-6,3-50,10-6,-20-4,4-7,39-11,2-11,19-2,-44-3,-1-9,32-40,-60 11,-6-4,24-37,-36 6,-5-16,-9 9,-6-38,-4 7,0-24,-13 19,-11 42,-13 5,-14-17,-14-7,-1 21,1 35,-9 12,-36-5,-19 5,13 13,24 22,3 11,-51 0,4 11,62 1,10 4,-34 43,35-27,3 1,-24 48,35-43,5 1,-15 32,26 5,11-2,-4-1,15-6,0-17,22-13,62 29,20-37,-21-23,16-1,-5-4,4-7,0-3,-3-2,6 0,-3-2,28-2,-3-6,-1-20,-5-4,-24 15,-7-6,-5-14,-14-10,-9-36,-2 16,-8-34,-33 8,-38-25,-38 40,-15 4,24 20,-8 7,-33 10,-19 6,13 9,29 8,1 10,-63 25,7 10,33-1,37 6,10 2,14-1,9 17,14-13,1 29,7-29,-2 21,4 7,35 31,-4-12,17-2,50-17,13-15,-34-14,5-9,43-3,4-13,-50-18,-1-4,25 3,9-2,-18-5,5-3,-2-3,30-9,-4-4,-32 5,-2 0,-7-2,1-8,-11 0,25-12,-14 14,-28 0,-8 13,-24 1,-19 16,21-1,-1 10</inkml:trace>
</inkml:ink>
</file>

<file path=ppt/ink/ink5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63"/>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6440 4906,'-47'-26,"-62"-31,4 4,8 2,-19-7,7 4,3 3,-4 3,-6-3,12 8,-5-2,-4-1,0 3,0 2,7 5,5 6,-19 0,7 9,3 7,-1 1,-5 8,1 5,-1 3,4-3,-16-7,3 0,-5 8,0 13,-10 8,7 3,21-4,21-5,9 9,-11 21,-5 12,22-8,25-2,-27 40,66-36,12-6,38 10,59-15,21-8,-24-12,7-3,7 2,10 1,-7-6,3-8,-6-5,2 0,-1-4,-15 2,-1-8,24-36,-6-8,-75 37</inkml:trace>
</inkml:ink>
</file>

<file path=ppt/ink/ink5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64"/>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3756 4623,'-6'21,"-6"38,12 6,0 23,24-25,10 2,-2-10,7-1,21 15,5-1,3-12,0-6,-2-9,0-7,54 23,-31-31,-2-6,8-9,-1 1,-1-4,-7-8,27-6,-7-71,-48 26,-15-31,-9-6,-15 14,-6-39,-94 39,13 23,-10 19,-12 6,-20 5,0 8,16 6,-2 3,-26-3,-1 5,35 11,4 5,15-2,5 3,-55 35,52-5,17-1,13 17,20-24,4 20,13 38,7-31,18 57,12-68,6-2,42 42,-20-35,14-2,19-6,3-9,-21-13,3-3,30 4,4-6,-11-15,-8-6,-29 4,-3-3,36-12,-10-7,-36-8,40-26,-33-52,-14 42,-6-49,-37 39,-6 6,0-24,-36 30,-12 2,-40-34,19 34,-13 8,-17 23,-4 11,25 4,0 5,-23 8,-2 10,10 17,5 7,24-7,3 2,-6 17,4 2,-22 32,34-33,12 17,21-41,17 7,-6 6,7-4,46 51,-3-42,9 2,13 11,16 1,5-17,16 0,6-2,-9-5,0 0,-5-7,7 2,4 0,8 2,3-2,-2-7,-4-7,4-5,-5-4,-6 2,-2 0,-7 0,5-2,23 2,6-2,-12-9,-2-13,-14-5,-29 7,-5-3,-3-11,-5-6,20-30,-41 16,6-30,-35 16,-10-39,-54 3,-29-10,22 26,-7-2,-10-2,2 7,-7-2,-9-1,0 10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61"/>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13207 3729,'46'15,"35"14,4 9,0 6,-21-8,1 3,2 0,5-2,-68-35</inkml:trace>
</inkml:ink>
</file>

<file path=ppt/ink/ink5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65"/>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5702 5173,'-71'-21,"-48"-6,3 2,19 1,3 3,-4 1,-26-1,-6 3,6 4,26 7,3 4,9 3,-1 1,3 4,-9-1,14 6,32 17,19 0,13 0,8 31,7-23,14 34,27-24,32 0,27-2,-33-21,3-1,60 6,-61-16,2-2,18-1,-3-8,27-21,-39 7,-8-6,-13-26,2-22,-33 10,-8-4,16-42,-14 30,-8-2,-19 8,-11 4,-39-40,11 41,-13 7,-35 13,-11 12,14 7,0 7,-21-1,-4 11,-14 14,6 8,50-4,4 6,24-4</inkml:trace>
</inkml:ink>
</file>

<file path=ppt/ink/ink5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66"/>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5696 5614,'82'-10,"3"-9,-54-29,-18 3,-6-13,-61 4,-36-6,5 7,22 8,44 34</inkml:trace>
</inkml:ink>
</file>

<file path=ppt/ink/ink5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67"/>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5651 5381,'-18'-2,"-104"-10,5 4,15 2,3 2,1 0,0-1,0 1,6 2,-8 1,13 2,-28-1,27 5,61 6,20 1,22 22,79 4,10 1,-6-14,15-2,-5-5,6-5,-2 1,-19-4,-5-2,4 1,10 2,3 2,-75-12</inkml:trace>
</inkml:ink>
</file>

<file path=ppt/ink/ink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68"/>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10092 4367,'-16'-37,"-7"-37,5 2,3 10,6 1,6 4,6 4,4-37,32 8,32 29,15 6,-21 12,8 6,7 6,17 3,3 3,-13 3,10 4,-1 4,1 0,6 0,0 11,-5 15,-1 8,-11-2,-9-11,-3 6,20 24,8 13,-24-6,-19 8,-6 7,-9 1,-29-10,-27 10,-15 2,-31 7,8-14,-6-2,1-19,-3-4,-5 4,-3-1,2-1,-2-3,-5-1,-6-2,-24 0,1-4,24-10,2-3,-24 2,0-7,20-8,4-13,5-24,4-12,7 9,7-7,11-25,12-10,20-3,6 0,-2 21,0-2,4-21,8-1,11 25,8 2,4-10,8 2,4 8,15 3,23 3,18 1,-6 10,-7 5,3 6,7 1,10-2,-2 9,-17 13,-3 6,-4 4,17 3,0 5,-17-2,0 2,-2 7,25 25,-10 10,-22-7,-4 3,7 12,-4 6,-7 3,-9-1,-1 26,-13-28,-5-1,-17 4,5 17,-9-16,-6 7,-1-16,-7-3,0 9,-19-19,-24 5,-13-6,-29-3,8-16,-17 1,11-8,21-9,1-5,-40 7,1-8,-3-25,30-2,-2-41,44-33,8 8,16-12,37 27,24 12,29 5,26 24,0 17,-50 14,1 0,49 0,-3 0,-36 11,3 9,-24 20,3 0,-9 11,-16-6,-9-2,-3 23,-8-19,1 29,-28-17,-15 21,-18-20,-6-3,-16 15,7-15,1-6,-1-15,-29 16,29-23,2-3,11-14,22-6,-1-1,22-18,8 0,4-10,20 12,3 2,19 9,13 0,-14 0,13 10,-16 4,-6 13,-8 3,2 12,-12-6,4 6,-10-7,-2-1,-6 1,0-6,0-2,-6-12,-4 1,-8-6,-5-5,-1 0,1-5,0 0,-13-5,14-6,-15-20,15-14,6-1,3-41,13 43,0-28,35 26,6 17,27-5,29 26,-36 2,28 6,-32 0,-15 5,-3 6,-22 5,1 11,-6-4,-6 10,-2-4,-4-1,0 0,0-7,0 0,-9 0,-4-5,-10-1,0-4,-4 4,3-9,2 3,11-44,7 16,4-28,20 18,2 14,20-4,-5 19,0 0,0 0,20 48,-18-4,-11 0,-4 7,-9 4,-5-1,5 33,-9-30,-6 3,-11 5,-7 0,-28 32,11-29,-8-2,-2-24,-3-6,-44 27,39-31,-3-3,-53 3,50-16,-1-2,0-9,1-2,-50 4,20-7,9 0,22-5,2-8,11-5,19 0,3-3,18 5,-1 1,6-6,10 6,17 3,23 3,24 9,2 0,17 0,-24 6,5 19,-16 5,-7 16,-3-7,-19-3,-4 0,-18-7,-2 4,-5-4,-32 8,-30-3,-8-5,-11-1,-7-2,-8-3,15-3,-4 1,-2-1,-7-1,-3-2,-3-2,-7-3,-5-1,-1-1,21 0,-3-1,2 0,1-2,-11-2,2-1,-2-1,15 1,-5-1,3-1,10 0,-13-2,3 0,0-2,-7 0,11-2,17-4,6 0,-21-5,6 0,-9-16,21 3,32-6,17 7,11-12,31 12,23-6,52 1,-41 18,4 1,14-3,4 3,5 5,3 2,5 0,1 1,4 3,-6 0,-25 0,-2 0,4-2,-4 4,4 10,16 2,-31 10,-16-5,-14 2,-15 0,-20-3,-37 3,-14-11,-12-4,-9 2,-9 1,6-4,-7-2,0 0,-4 1,-2-2,-2 1,14-2,0 0,-3-1,0-2,-4-3,0-2,1-2,-1-2,-3-2,2 0,0-2,6-3,-6-4,6-3,1-2,-11-9,-1-4,16 2,25 3,6 2,-39-16,8-1,12-26,28 39,2-4,12-8,7 0,-1-17,7-11,36 25,27 4,49-3,-31 32,5 5,9-4,3 3,4 9,2 2,6-1,-1 2,-10 3,-2 0,-11 0,0 0,12 2,-7 2,5 10,29 4,-71 1,-14 2,-12-10,-7 3,-29 2,-24-4,-41 7,5-9,-25-2,-5 1,13 0,-7 2,-2-1,21-4,-15 1,-3 0,3-2,17 0,-25-1,11-1,16-2,-2-2,6 1,3 1,0-2,-2-6,-4-5,15 0,3-10,-5-3,11-9,47-24,33 1,43-16,22 34,12 8,-13 2,2 3,-4 8,5 5,-5 1,3 3,-5 2,2 7,-4 0,24 0,-1 0,-42 12,9 7,-29 12,-13 5,-7 14,-11-12,-2 19,-18-14,-18 4,-21-3,-26-2,-20-12,-12-1,45-23,-2-4,-2 3,1-2,1-4,-1-6,-29-14,3-15,13-23,3-9,-6 3,4-4,26-4,10-3,6 3,10 2,7-29,5 36,3 2,12-24,27 22,32 7,34 21,-31 23,7 3,25 5,2 4,-28-1,1 4,34-4,2 4,-36 1,1 9,7 12,5 9,-5-2,-3-5,-3 2,20 28,-8 1,-22-2,-24-13,-13-5,-20-18,-4-3,-16 0,-46 11,-1 0,-46 8,13 7,41-22,1 0,-37 17,-1 5,36-21,-1 9,18-18,20 5,8-8,64-4,13 0,1-5,10 0,28-1,4 2,-15 2,0 2,-14-1,2 1,-5 4,14 11,-9 4,-20-8,-3 3,14 12,-6 1,5 5,18 15,-34-18,-19 2,-9-13,-16-1,0-2,-8-10,-4 10,0 1,0 0,0 0,0-1,0 0,0-3,0 2,0-6,15 2,21 3,11 3,10-10,1-1,9 10,-9-9,-1-2,9 4,-2 1,-7-2,-20-1,-7 1,-7-6,-6-3,-66-3,-28 0,10 0,-9 0,-7 0,-5 0,-21 0,-3 0,12 0,0 0,-6 0,6 0,30 0,7 0,-34 0,30 0,13 0,28 0,13 0,85 0,4 0,-2 0,5 0,-10 0,-5 0,51 0,-51 0,-3 0,18 0,8-4,-24-4,-19-8,-16-1,-56-8,-59-4,5 12,-19 0,5 2,-14-1,-6-1,3 3,5-3,2 1,-3 0,-7-1,17 2,-8 0,-2 0,-1 0,-1 0,2 2,3 0,-2 1,2 1,0 0,1 1,3 0,-8 0,3 1,0 1,2-1,-1 3,-4 0,-3 1,1 0,6 2,10 1,-3 0,10 4,3-2,2 0,1 0,7 0,-7 0,6 0,17 0,2 0,-54 0,88 3,17-1,46 9,51-9,21-3,-10 5,8-2,-2-1,10-1,-6-1,6 1,-5 0,-29 1,0 1,-5-5,-4-2,-2-2,19-1,-2-3,-31-2,-4-5,2 3,-2 0,24-12,-24 1,-27-1,-9 8,-29-24,-71 1,32 14,-13-1,-23 1,-22-1,-7 1,10 4,13 2,4 4,-9-2,8 3,-4-1</inkml:trace>
</inkml:ink>
</file>

<file path=ppt/ink/ink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69"/>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7412 2257,'104'0,"21"0,-30-3,16 6,-13 7,15 6,0 1,-12 2,13 2,1 5,-7 1,15 4,-1 4,-26 1,-18 9,-13 0,2-1,-1 0,-5 2,-6-2,0 14,18 18,-45-14,34-28,14 36,-20-39,13 5,3 15,13 13,3 6,-10-10,20 12,0 1,-13-6,11 8,-1 0,-7-5,-5-7,-6-3,-3-5,13 18,-2-2,7 1,-16-11,-29-19,-25-23,-39-8,-66-6,19-3,-9-4,-31-9,-13-9,23 2,-11-3,-1-1,8 0,6 1,7-2,-6 0,-9-5,-6-3,-1 0,13 2,-23-15,11 2,5 4,4-2,5-1,9-4,21-2,11 0,2-16,8-25,70 2,10 26,41-32,-14 41,4 3,-14 8,5 0,14-1,9-2,-8 5,-8 5,-1 6,22-6,0 3,-18 12,-6 5,21 3,36-5,-64 15,4 0,-26 0,-1 0,-14 0,-4 5,-10 30,-14-3,-35 27,-25-20,-12-6,14-8,-2 0,-37 12,-8-5,3-13,0-8,25 0,-3-2,-31-2,8-23,30-68,17-19,13 32,10-4,11-11,9-9,7 3,9-10,8 6,-4 14,0 1,0-13,0 3,-2 23,4 4,7-8,7 6,30-1,28 8,24 51,-29 6,2 4,42 29,-13 3,2 12,-25 8,-3 8,8 5,2 4,2 7,-3 2,-14-8,0 3,14 12,-1 2,-9-5,-3 3,1-3,-5 2,-13-7,-6 3,2 6,-5-1,-15-19,-3-1,-3 5,-3-4,-3 15,-7 26,-2-50,-31 31,-22-44,-50 12,34-34,-7-3,-22 4,-6-2,-14-5,-5-4,-13 4,-4-3,34-9,0-2,0-2,-36 6,4-5,37-9,0-4,6-4,-22-7,5-11,22-10,1-10,10-3,-2-13,10-6,0-8,11-6,28-11,20 3,28-24,1 24,16 2,51 11,17 11,-18 13,8 3,-5 9,9 2,5 7,12 13,5 9,-2 2,-21 1,-2 0,4 3,26 0,4 2,2 8,-27 6,3 5,-4 3,-11-2,16 3,-6 2,4 4,6 3,-27 3,-19 20,-3-1,-20-1,-17-3,-16-2,-15 9,-55 8,-41 11,13-27,-13-1,-13 3,-7 0,6-9,-6-1,23-6,-5 0,2-2,-29 0,3-4,11 2,1 0,17-11,-4-2,14-1,-40 1,37-4,5-4,18-8,39-14,36-63,45 31,-14 4,6 4,75 17,3 2,-59 19,2 2,7-2,0 4,-6 3,1 6,11 7,-1 8,-5 14,-3 10,5 7,-5 9,-4 12,-5 6,0 2,-5 7,-16-6,-2 8,-4-3,4 17,-6 2,-12-24,-2 4,-6-2,-4 32,-13-7,-17-27,-2-4,9 5,-9-7,-32-13,-9-13,-6-13,-48 21,49-51,-13-39,40-21,8-18,7-10,5-9,7 5,8-2,9 4,3-24,19 24,70 76,7 68,-1 21,-33-37,-4 4,4 20,3 10,-10 1,3 20,-11-6,-18-28,-5 0,10 26,-7-3,-10 6,-6 8,-8 6,-4-34,-30 17,-22-40,-49-2,-22-17,11-18,-8-4,14-3,-5-7,-6-9,-12-8,5-12,8-14,4-12,-1-11,13 4,-2-9,2-5,4-7,15 2,0-8,4-3,4-2,3 3,-5-12,5 3,5-2,2-1,3-2,2-1,5-1,3 2,7 10,5 1,1 2,2-1,-4-24,3 2,3-2,1-4,5 0,1-2,0 2,2-1,14 9,26-15,13 11,-14 15,21 15,70 31,18 24,-55 17,2 9,50-4,10 7,-6 8,-5 4,-22 4,2 3,-8 0,9 3,-7 4,13 16,-6 2,-8-5,-6 0,-11-2,-6 3,-15-5,-8 1,6 6,-7 12,-40-7,-73 9,-32 12,-20-14,-13-4,24-14,-1-1,12 2,-6 1,1-2,7-9,-1-3,6 1,-21 9,3-2,-6-5,6-3,-12 1,33-14,17-4,33-10,10-15,15-27,28-42,13 9,35-21,2 63,20 5,-4 6,1 1,4 5,8-2,10 0,-1 7,-10 10,-3 5,-4 5,27 7,-2 6,-23-4,5 3,-10 4,-9 7,-11 6,39 35,-54 2,-13 4,-11 16,-15 9,-8 17,-9 2,-7-42,-5 0,-2-12,-3 1,-9 6,-12 0,-17-3,-12 1,2-6,5-4,-3-4,-10-4,-7 0,8-13,-44-6,-8-23,25-17,26-30,22-17,82-51,-12 1,69 57,30 25,-4 34,2 23,2 12,-1 14,-27-13,1 6,-1 13,-15 4,2 16,0 5,-6-1,-5-11,2-2,-7-6,4 8,11 12,9 14,-4-3,-22-18,-21-15,-10-7,15 10,-2-1,-1 35,-16-37,-12-3,-41 2,-36 15,-39-61,-40-18,-5-6,25-4,-4-6,-1-1,5 3,13 9,2 2,4 0,2-6,-33-12,6-6,69-1,112-2,25-14,-22 6,6-4,37-22,7-3,-14 6,3-1,-17 9,7-3,-11 6,-6 4,-5 4,5-5,-4 2,20-11,0 2,-11 18,-32 11,4 12,-17 2,-6 6,6 11,-10 28,5 27,-2 36,-8 16,-3-12,-7-31,-2-2,1 11,0-18,0 3,0 14,0 0,0 32,0-62,0 18,0-55,-12-10,-49-1,-28-21,22 0,-4-6,-7-10,-3-7,-19-19,-3-7,27 17,1-2,-2-3,-12-10,-1-4,-1-2,-3-7,-1-3,6 2,19 13,5 1,-3-3,-11-13,-5-3,13 0,5-13,46 64</inkml:trace>
</inkml:ink>
</file>

<file path=ppt/ink/ink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70"/>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6442 2174,'-34'6,"-28"3,31-4,11-10,94-66,36 12,-32 11,9 1,22 3,10 5,-24 16,3 3,4 0,13-2,3 1,3 1,-23 7,3 2,3 3,1 0,16 2,6 3,-2 1,-7 1,9 1,-6 0,0 0,6 0,-2 0,-10 0,9 3,-15 2,-36 4,-3 1,1 4,-2 0,33 13,-33-5,-33-10,-22 1,-104 13,5-9,-18 0,3 1,12-2,1 1,-6-1,-10 2,-8-1,-2 0,8 1,-2 2,6 1,3-1,-34 3,6 1,5 0,7 0,40-8,10-1,-3-4,54 0</inkml:trace>
</inkml:ink>
</file>

<file path=ppt/ink/ink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71"/>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7243 1867,'-61'25,"-41"12,0-1,25-5,-1-3,-19 0,3-6,13-2</inkml:trace>
</inkml:ink>
</file>

<file path=ppt/ink/ink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72"/>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5085 1534,'20'-54,"15"-2,59-22,-22 29,8 0,20 0,5 4,-11 7,3 4,27 3,4 6,-15 2,0 6,14 8,0 5,-7-2,-1 2,9 3,-1 2,-14 2,0 3,7 10,-4 8,-23 4,-8 6,-14-2,-5 4,-4 8,-6 1,27 17,-5 22,-18-19,-11 29,-31-8,4 3,-57 13,-40-29,-26 6,27-39,-7-4,57-25</inkml:trace>
</inkml:ink>
</file>

<file path=ppt/ink/ink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73"/>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5058 1689,'-13'23,"-14"-6,1-5,-1-5,7-2,-5-24,15-11,-11-40,19-13,-2 21,0-3,3-1,2-1,1-12,6 1,13-4,10 3,-2 8,8 6,16-2,7 6,-1 11,6 7,5 6,5 7,4 3,3 6,-4 8,0 6,0 2,-4 1,33 4,0 7,-31 17,2 9,-8 22,-20-9,-3 48,-28-24,3 25,-45-17,-37-2,9-37,-9 1,-13 10,-6-4,-5-4,-4-2,-8 3,3-4,25-13,-1-3,-12 1,0-2,-22-4,-9 1,23-12,25-7,18 0,24-26,10-16,19-29,28-11,35-5,-18 45,8 1,6-3,4 5,6 5,5 6,-8 3,1 2,0 12,4 4,23 1,1 3,-31 2,-1 2,6 2,-4 5,47 38,-84-6,55 43,-51 1,-1 13,-17-37,-5 5,-5 52,-3-1,-8-2,-12-38,-15 2,-13-33,-10 8,4-23,7-3,-3-20,19-2,-9-5,24-26,-4-26,12-31,0-38,23 24,13-5,26 39,4 16,22 7,-9 23,-1 2,-5 15,-28 0,8 0,-17 6,-7 5,-11 3,-11 16,-1-3,-36 24,-44 10,-23-2,16-24,-6-2,-1-3,-3-1,-24 5,-10-3,16-12,-7-6,8 2,7 3,2-2,-40-7,91-9</inkml:trace>
</inkml:ink>
</file>

<file path=ppt/ink/ink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74"/>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4664 771,'5'49,"3"40,-8-18,-23 5,-24-10,-7-11,-29 0,25-25,-27 9,27-17,-4-6,18-10,7-6,8-18,15-57,8-42,3 24,6-2,5 20,8-3,11-10,6-8,4 14,-1 28,6 2,32-54,3 9,7 35,-20 19,2 3,31 1,16 4,-27 35,-18 6,6 24,-22 28,11 39,-36-40,-4 3,-2 15,-2 4,3 1,-4 0,-4 13,-3 2,2-2,-4 0,-2 1,-3-1,-4-5,0-4,0-19,0-3,0 59,-8-56,0 13,-1-60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08"/>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2909 10689,'-3'-1,"-77"-21,-16 0,-3 2,7-1,-3-6,2 0,77 23</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62"/>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13691 4008,'-6'-3,"-78"-37,20 14,3 0,-3-6,4 2,-17-5,-7-7,26 10,34 19</inkml:trace>
</inkml:ink>
</file>

<file path=ppt/ink/ink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75"/>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4119 2204,'-34'0,"-80"0,45 0,2 0,-49 0,-8 0,13-14,11-4,21-13,-30-21,0-14,5 8,-5-11,59 24,-28-14,14-6,-6 8,12 4,-14-13,28 25,-25-21,22 25,-4-9,4 9,11 3,9 16,0-1,0 2,5 8,3-7,2 10,3-5,-14 4,13-2,-7 7,-3-3,11 5,-16 0,-21-11,16 9,-31-9,1 11,14 0,-22 0,17 0,9 0,-2 4,2 9,18 1,-10-2,18-1,-3-5,9 5,-4 2,7 2,0-3,0 9,5-3,2-1,5 9,0-6,0 16,0 23,31-2,7 23,45-5,-12-8,20 3,-20-16,14-5,-17-11,16 8,-17-14,6 5,-9-8,-8-7,-12-1,-9-8,-8-1,-7-6,-2 0,-1-24,-29-6,-14-28,-34-2,-18-23,-4-1,1 7,-5-13,1 4,24 37,-22-31,14 24,-1-5,12 16,3 9,11 10,-1 13,2 0,7 7,-11 0,17 0,-9 0,12 0,0 0,1 0,5 0,-4 7,6-1,-1 5,2 0,6 5,-1-3,1 8,5-4,-4 0,10 5,-10-5,10 5,-5-4,6 1,0-1,0 10,0-3,0 5,0 2,0-6,0 13,0-6,0 8,0 16,0-12,7 22,2-18,6 2,1-3,-2-7,1 0,6-1,2 1,15 1,10 9,1-13,18 16,-21-26,51 39,-34-31,16-11,1-4,-9-9,43-12,-71 0,21-7,3-2,0 1,15 0,-25 8,17 0,-19 0,7 0,-24 0,13 6,-21 2,11 4,-25 14,5 10,-21 0,0 19,0-12,0 0,0-2,0-17,-6-5,-1-2,-26-64,6 3,-36-56,-10 26,-8 5,25 30,-4 1,-23-20,-3 9,-26 16,50 35,-31 24,31 26,-17 15,17-19,-11-11,28-16,-8-6,16-10,-5-5,14 0,-2-17,4 1,3-23,2 6,-7-8,13 7,-7-4,9 11,-2-4,2 6,-1 0,1 0,-1 0,-10-34,13 18,-12-27,15 19,-7 6,-1-5,3 14,5 2,-4 7,10 0,-10-4,9 9,-2-9,5 17,0-12,0 1,0-11,0 3,0-1,0 7,0 7,0-6,0 5,5 1,2-6,7 6,14-16,12 6,20-17,6 5,22-9,4-1,-30 19,4-1,28-9,2 1,-17 8,0 1,12-4,-4 3,34-4,-8 3,2 5,8 2,-23 16,-2-4,-21 12,-2 2,10-7,-13 4,-5 6,-21 9,-1-3,-11 15,-7-5,-7 6,-1-6,-6 3,1-3,-7-1,-1 11,-6-16,0 10,-12-1,-20-1,-25 13,-19-3,-35 2,-4 2,40-17,-4 1,-6 1,-1 0,0 0,-1-1,-12 2,0-1,10-5,4 0,10 0,2-1,-1-4,1-2,-42 8,-1-5,15-3,36-8,19 0,13 0,13 0,6-15,9-11,5-12,0-16,15-5,21-14,23-22,-12 45,4-1,-5-5,3 0,18-8,3-1,-7 11,2 0,11-13,4 3,-6 12,1 3,-1 4,0 0,4 0,2 6,-3 11,2 5,4-7,4 4,-3 12,1 6,-7-2,0 2,6 7,-2 2,-11-1,0 0,6-1,0 2,49 14,-10 20,-12 28,-7 19,-54-28,-1 4,34 43,-33 8,-9-28,-17-14,-8-16,-1 14,-15-19,-25 22,-33-20,10-14,-8 0,-30 4,-6-3,16-4,-2-1,-36 8,-3-2,29-9,-4-1,-26 3,-5-1,10 1,-3-4,-4-5,0-4,19 0,7-3,19-5,2-3,4 0,5-1,-33-4,2 0,16-14,17-27,25-9,9-40,27-4,10 29,5 1,19-47,9 32,8 2,2 16,9 2,24-17,7-1,-4 7,4 3,12 8,2 7,-2 2,3 5,7 10,4 7,0 4,1 5,-1 6,0 4,-8 3,-2 2,-7 3,-4 2,-11 5,-2 4,-10 5,-2 5,-3 10,-8 5,13 32,3 16,-12 12,-18-9,-13-18,-5 2,-12 28,-1-17,-8 1,-46 32,19-46,-12-2,-35 2,-12-5,-1-3,-1-3,-6 5,-5-3,16-18,-6-4,6-4,3-6,-6 0,-15 6,-18 7,-2 0,16-6,6-5,1 0,-24 12,-14 5,16-8,22-11,6-6,-3-3,-4-3,-11 1,0-1,15-9,0-1,-9 2,8-5,-25-22,10-11,52-34,9-28,1-16,30 46,6-2,7 1,2-1,-1 2,8-1,19-23,9-1,2 7,10 1,14 7,15-3,4 3,3 3,5 5,1 3,-4 8,0 5,5 2,8-3,5 0,2 7,4 5,6 4,1 4,6 6,0 1,3 2,-3-4,1 1,1 5,2 10,1 7,-7 1,-26 1,-2 0,1 0,21 0,3 0,-2 0,-11 1,-2 1,-1 4,-3 6,-2 1,-3 5,36 13,-7 6,-20 7,-3 7,-1 5,-8 2,-32-16,-4 2,7 5,-7 2,3 22,0 1,-21-6,-10 10,-13-15,-9 17,-56-16,-18-16,-12-3,7-7,-7-2,-34 7,-8-3,40-9,-1 0,5-4,-6-6,-3-3,5 3,-7 2,13-7,-19-9,25-7,2 0,-5 0,-20-7,37-6,5-33,40-30,1-20,28 29,11-4,7 1,11-1,24-14,11-1,13-2,6 5,-4 13,5 5,-21 15,2 2,0 3,24-2,4 5,-21 10,4 1,-1 2,33-2,0 9,0 7,-3 6,-14 3,-4 2,-13 2,-3 4,-2 14,-4 6,32 15,-38 17</inkml:trace>
</inkml:ink>
</file>

<file path=ppt/ink/ink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76"/>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6532 1850,'-2'0,"-120"-35,-1-1,17 5,-6 0,2 0,4 1,1 3,4 0,-22-4,5 3,-3-2,1 2,-1 3,8 4,44 10,3-1,-32-5,-3-1,11 5,6 1,-29-7,41 7,-2-1,-42-2,32-1,-18 3,47 4,2-3,0 9,7-8,-7 8,9-8,-1 4,9-2,-6-2,6 4,-8-7,7 5,9 4,9 5,2 0,-8 0,5 0,-9 0,15-6,-9 5,4-9,1 9,-7-9,7 9,-1-9,-4 8,4-3,-5 5,-19-6,-3-9,-28-9,11-2,-3-2,-45-11,47 15,-2 0,-3 0,3 3,-20 0,-20-15,16 21,45 1,-11 5,31 4,23 5,33 26,4-13,37 20,2-13,16 5,-10-3,-14-2,0-1,11-1,48 20,-1-15,-38 2,36-3,-28 1,-13-7,12 5,-38-6,-10-8,-2 5,-22-10,12 4,-20-6,11 5,-5-4,5 9,-5-9,4 4,-82-26,4-7,-11 7,-10-1,6 0,0 0,-6 2,-4 1,-11-2,-4 3,3 5,-3 3,0-1,2 4,18 6,3 2,-3-1,2 0,-31 0,-7 0,22 0,15 0,11 0,16 6,2-5,18 4,7-5,-4 0,123 0,-7 0,10 0,11 0,-10 0,-1 0,0 1,2-2,16-4,-6 0,-36 4,-1 0,20-4,-3 0,24 5,-46-4,-2 0,32 3,-27-8,-29 9,-18-4,-16-3,-87-6,-20-3,-4 9,-10 4,-1-2,-5 1,25 3,-3 1,-1 1,1-1,0 0,-2 0,-9 0,-1 0,2 0,8 0,1 0,1 0,-1 0,0 0,5 0,-6 0,3 0,-8-1,9 2,-17 6,-8 2,32 6,35-1,13-6,17 2,81-9,25 4,22-8,11-5,-30 5,6-5,-3-3,13-4,2 0,-10 2,34-1,-4-1,-22-2,5-2,-2 3,-4 6,-2 4,-11 1,-14-1,-3 2,41-2,-2 2,17 4,-56 0,-2 0,-47 0,-13 5,-102 20,2 2,-12-1,-8 3,21-5,-3 2,-26 7,0 0,15-2,4 0,1-5,3 1,16 2,6 0,-14 4,9 3,42-13,19-10,8 3,45-2,38 1,52 2,-52 0,2 2,13-3,1 1,0 7,2 2,14 0,0 0,-12-5,-3 0,-10 0,-5-1,5-1,-6-1,28 8,-37-7,-1-2,23 9,-7 4,-28-14,-17 3,-14-7,-13-1,-83-4,-19-2,-6-4,-10-2,4 1,-5 0,20 0,-6 0,0 0,-38 1,-2-2,35-2,-3-2,5 3,-6 0,1 1,-13-5,3 1,-23 5,56 0,1 0,-36 0,48 0,-2 0,48 0,-16 0,151 0,0 0,-3 0,9 0,-6 0,4 0,-7 0,7 0,-3 0,-22 0,-2 0,4 0,22 0,4 0,-4 0,-24 2,-2 1,-5-1,22-2,-2 2,1 5,-6 1,-31-7,-6 0,33 14,-11-8,-14 8,-19 0,-11-1,-9-2,-8 1,-1-1,-6-1,-1 1,-2 5,-3-5,3 4,-4 0,-1-3,-6 8,5-4,-9-1,-42 0,-8-10</inkml:trace>
</inkml:ink>
</file>

<file path=ppt/ink/ink6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77"/>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5681 1560,'-31'0,"-71"2,9 1,-5 0,-37-1,-6 2,16 2,29 7,7 0,-27-2,3 0,29-2,3 0,4-4,3-3,-34-2,-6 0,28-11,28 1,-5-10,15 8,10-2,-1 8,-12-11,18 14,-18-13,4 9,16-6,-16 1,8-7,9 6,-9-5,-6 0,12 3,-21 2,21-3,3 14,6-9,86 18,25 22,-11-14,11 1,34 21,13 1,-28-17,6-3,3 3,8 6,2 4,1-1,5-8,1-3,2-1,-18 1,4-1,-3 0,-11-2,25 4,-5-3,-10-2,9 0,-13-3,-11-2,-10-1,-17-1,-2 1,3-3,-4-2,10 3,-53-7,18 0,-34 0,-102-34,21 9,-18-2,5 2</inkml:trace>
</inkml:ink>
</file>

<file path=ppt/ink/ink6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78"/>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7828 1917,'-99'-28,"-20"-7,-1 2,4 2,4 5,-14-2,2 4,1 1,4 5,2-1,3 3,-4-1,3 3,4 0,-2 3,-2 0,-7 0,-2 1,-1 1,2 2,9 2</inkml:trace>
</inkml:ink>
</file>

<file path=ppt/ink/ink6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79"/>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7412 2226,'47'3,"57"5,10 1,5-1,-9 0,14 3,-7 0,-1-1,-7 1,-35-2,-2 1,40 3,-3 1,23 5,-61-8,-5 1,-1 2,-31-2,3-4,-25 1,-80-18,-21-15,-21-7,-33-11,46 11,-15-5,-9-5,-3 0,0 0,9 4,-2 1,5 3,0-1,-2-1,-10-1,62 19</inkml:trace>
</inkml:ink>
</file>

<file path=ppt/ink/ink6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80"/>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6751 2103,'199'27,"85"4,7 1,-43 4,-245-36</inkml:trace>
</inkml:ink>
</file>

<file path=ppt/ink/ink6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81"/>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7827 1898,'-117'0,"4"0,8 0,-1 0,-11 0,4 0,-13 0,-4 0,1 0,4 0,11 0,-10 0,8 0,4 0,1 0,6 0,0 0,2 0,2 0,-29 0,4 0,10 0,3 0,16 0,-16 0,39 5,55 0,119 17,-30-12,8-1,5 1,10 0,3-2,7 1,4-2,1 3,11-2,2 0,1 1,-22 0,2 2,0-1,2 0,4-3,-1-1,2 2,0 0,-80-5</inkml:trace>
</inkml:ink>
</file>

<file path=ppt/ink/ink6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82"/>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5359 1630,'87'11,"45"5,-24-3,10-1,5 2,-1-2,-2 1,-7-2,-12-1,36 1,-17-3,5 1,-13 1,5 1,0 1,-5-3,17 1,-5-3,-7 2,17 2,-7 0,-10-1,-9 1,-40-2,-2 0,12 1,-1 0,25 6,-25-8,-33 5,-15-12,-11 5,-86-6,-52 0,39 0,-14 0,-12 0,63 0</inkml:trace>
</inkml:ink>
</file>

<file path=ppt/ink/ink6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83"/>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5614 1450,'-88'-6,"-26"-4,1 0,8 1,-30-1,9 2,-1 0,1 2,0 1,3 0,-3-3,1-1,13 3,9 4,5 1,-17-5,5 1,28 5,9 0,-21 0,20 0,44 0,14 0,74 0,68 0,-35 10,19 5,7 2,-3-1,-11-2,-2-2,1 1,8 3,10 2,7 5,3 0,5 0,2-1,-21-6,6 0,2-1,1 0,-2 0,-73-9</inkml:trace>
</inkml:ink>
</file>

<file path=ppt/ink/ink6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84"/>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5693 1458,'-99'-18,"-16"-1,12 2,-24-1,13 3,-1 3,1 0,-2 3,5-3,12-1,2-1,10 4,-1 8,13 2,-12-8,65 8,126 0,-24-1,11 2,14 3,12 1,4 0,12 0,-10 1,-4 0,4 0,-18 1,13-1,1 0,-9 0,-1 0,-7-2,3 1,22 0,3 0,0 0,-7 2,0 2,-7-3,9-1,-5 1,5 4,-7 2,-42-3,-5 0,10 1,-3-1,38 2,-40 3,-31-7,-10 5,-15-5,-117-1,22-6,-13 0,-6 0,-10 0,-3 0,-17 0,-4 0,-4 0,20 0,-1 1,-4-1,-1-1,11-3,-2-2,-1 0,1-1,4 1,-3 3</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63"/>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13991 4122,'60'25,"-6"-4,-3-2,21 10,-3-2,2 1,21 7,-42-16,-9-2,-20-7,-7-5,-101-27,1-6,26 6,-8-5,4 3,-3-2,1-1,-21-11,77 33</inkml:trace>
</inkml:ink>
</file>

<file path=ppt/ink/ink6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85"/>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5359 1475,'64'8,"51"5,-4 0,-2-1,9 0,-3 0,-3-1,-6-1,11 2,-5-2,-5 1,22 6,-7 1,-14-5,-9 1,-26-3,-10 0,18 7,-23 0,-31-10,-81-3,-37-5,9-15,-10-4,-12 11,-11 0,-13-7,11-5,-14-7,-4-3,5 2,10 4,-9 5,10 2,-11-1,25 0,-11-3,68 13</inkml:trace>
</inkml:ink>
</file>

<file path=ppt/ink/ink6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86"/>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3882 1000,'39'7,"88"18,2 1,-4-1,-25-8,-3-2,1 2,23 8,3 1,-5-2,-25-7,-4-2,-3 1,36 11,-1 1,5-5,-10-2,-48-7,-5 0,16 4,-5 0,27 0,-25 4,-24-8,-24-1,-2-6,-139-2,-18-15,2 0,-12-2,50 1,-2-2,-3-1,-2 0,-5-5,-3 2,4 1,-21-1,3 5,-4-3,21 1,-4-2,1 3,9 2,-36 3,11 2,4-5,5 2,30 8,4 0,-3-4,3 1,-38 4,40 0,31 0,17 0,133 19,-36-8,9 2,8 1,11 1,10 1,-8-1,11 0,6 1,-4-1,-8-2,16 2,-7-1,14 2,-18-2,15 3,8 0,0 1,-5-2,-10-3,9 1,-86-11</inkml:trace>
</inkml:ink>
</file>

<file path=ppt/ink/ink6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87"/>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3557 984,'-17'-3,"-100"-22,-9-2,10 3,-13-5,37 19,37 2,27 8,9 0,129 0,-33 10,11 3,-2-2,7 2,2 1,14 7,-68-14</inkml:trace>
</inkml:ink>
</file>

<file path=ppt/ink/ink6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88"/>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3964 1990,'-94'-28,"-19"-3,-3 1,3 1,16 4,2 1,-4 1,-14 1,-5 2,6 0,-17-3,5 2,3 6,3 2,1-3,7 3,35 6,4 2,-11-4,5-1,-23 0,-2 2,66 8,-22 0,39 0,73 6,37 6,-26-1,8 2,29 5,16 2,1-1,-11 3,-1-1,4 0,16 2,4 0,-3-2,-16-3,-3-2,2 2,17-1,4 0,-4-2,-15-5,-3-1,-2 0,-10 2,-4 1,2-1,8-2,-1 0,-7-3,-5 0,-4-1,9 0,-3-1,-17-3,-8-2,33 1,-44 0,-21 0,-131-34,-18-2,32 10,-15-3,-1 0,0 4,-1 2,-12-3,2 0,-13-3,-4-1,1 2,11 2,-19-2,8 5,-8-3,15 4,-9-5,-5 3,6 0,12 6,-7-1,11 5,1 2,2 2,-2 0,6 1,8-1,2 1,9 2,-10 6,12 0,-9-8,15 9,56 0,81 0,41 0,-18 0,9 0,15 0,17 0,7 0,-23 0,10 0,4 0,-4 0,-9 0,20 0,-10 0,12 0,-13 0,11 0,5 0,-4 0,-14 0,14 0,-11 0,3 0,-21 0,4 0,-4 0,-3 0,1 0,-5 0,-1 0,1 0,-1 0,-9 0,-8 0,-4 0,14 0,-2 0,41 0,-49 0,-23 0,-27 0,-97-7,-52-24,14 8,-16-1,16-2,-8-4,2 0,8 5,3 0,-5 1,-10-2,-2 0,28 7</inkml:trace>
</inkml:ink>
</file>

<file path=ppt/ink/ink6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89"/>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3889 2190,'97'0,"-19"-5,-23 2,-26-8,-16 0,-20-19,-72-22,24 23,-10 0,-32-12,-10 1,24 13,-3 1,19 5</inkml:trace>
</inkml:ink>
</file>

<file path=ppt/ink/ink6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90"/>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4352 2225,'-91'0,"-24"0,-2 0,-9 0,3 0,19 1,5-1,-6-1,-26-2,-6 0,6-1,29 4,4 0,5-2,-27-8,7 1,7 6,4 3,9-4,11 0,-1 4,-12 0,87 0,118 26,14 17,-31-19,12 3,-3 8,9 4,-8-4,9-3,-3-1,-15-1,3 1,0-1,36 6,-10-5,-56-15,-1-1,25 6,-4 0,-19-7,2 1,-44-3,20-3,-34-4,-84-5,-18 0,3-4,-13-2,-8 1,-5-3,-6-2,-5-2,28 5,-3-2,-1 1,0 0,-1 0,3 1,-22-1,2 2,-15 0,3 1,40 0,3 1,-9 3,1 0,8-4,7 0,-27 5,-2 0,58 0,3 0,34-5,92 19,4 9,9 0,8 4,-14 5,4 4,5-6,10 2,-9-2,-9 2,1 0,0-2,6-1,-8-2,-3-5,-8-1,-8 2,-3-1,62 9,-68-10,-26-14,0-2,-107-20,-2 4,0-1,-16-1,-22 1,-13-2,7 2,-5 0,1-1,10 2,-7 1,12 0,0-1,16 4,-29 4,46-1,1-2,-36 0,35 4,15-5,33 7,3 0,15 0,74 8,40 12,-26-7,15 3,7 3,18 2,4 3,-11-6,-12-3,-7-1,6-1,2 5,8 2,-2-3,-10-2,26-3,-18-3,22 8,-53-7,2-1,36 8,-42-2,-12-1,-20-7,-14-2,-3-5,-101-7,16-3,-10 1,-10 0,-14 0,0 0,13 4,3 0,-6 0,-2 1,-4 3,11 2,4-1,12 1,4 4,7 8,18 2,10 2,25-7,12 12,47-6,33 18,30-6,14 1,-25-6,3 1,-6 0,9-1,-11-1,-1 0,-4-3,39 5,-5-3,-61-6,-2 0,43 5,-5-1,0 0,9 6,-26-9,-30-2,-21-2,-10-5,-13-2,-100-5,-8 0,16-1,-17 1,-9 1,-8 4,-12 4,-3 0,7-1,-12-3,5 0,-5 4,2 1,-6 5,0 0,12-2,6 2,9 0,6-1,-18 4,5 0,-1 2,5-3,31-5,11 1,-8 3,3 4,57-14,18-1,98 4,23-7,-18 5,8 2,-1-8,2 1,7 8,2-1,1-7,0-1,10 9,-6 0,-39-5,-2 0,14 0,-5 1,26 9,-49-14,0 0,33 14,-18-8,-38 2,-3 4,-24-12,-2 4,-72-5,-62-30,45 20,-9-4,-4-4,-12-6,-5 0,3-1,-9-3,3 1,3 4,0 2,5 1,-6-1,-1-4,-8-2,3 0,17 8,7 6,7 3,-9-3,1-2,-44-3,30 1,33 8,21 3,17 6,93 0,10 9,10-4,14 1,0 3,10 2,-4-1,-15-2,-3 0,6 1,26 2,7 0,-6-1,-25-5,-3-1,-6-1,16 3,-5-2,-4-4,-7 0,25 0,-44 0,-12 0,-21 0,-14 0,-132-17,10-6,-7 2,-16-6,28 1,-4-2,4 0,-25-8,-1 2,37 9,-2 1,1 1,-38-12,12 6,4 6,27 2,2 1,4 6,27 6,9 3,139 65,-23-12,15 1,9 4,-33-10,2-1,37 16,2-1,-45-20,0 1,36 16,-5-4,-3-13,13 20,-17-24,-22-2,-13-11,-15-6,-2-2,-15-4,-1-3,-103-5,17 0,-6-3,-6-2,-45-5,21 0,-19 2,21 8,2 0,11 0,14 0,26 0,5 0,23 0,1 0,74 7,30-4,26 0,19 1,-4-4,3 0,-37 0,2 0,6 0,6 0,10 0,0 0,-9 0,-4 0,-7 1,7-2,0 0,10-3,-4 2,-12-1,11 3,-10-2,1-11,-7-2,27 3,10-7,-37 5,-30 12,-27-9,-7 10,-11-4,-61-22,8 13,-51-21,23 20,1 1,-41-9,31 7,-29 0,37 4,10 9,3-9,7 4,1 1,-1-6,2 6,-1-7,-1 1,1 5,1-10,-1 9,-1-11,9 6,1 2,15 0,1 1,12-6,42-10,24 5,44-22,-23 23,2-1,42-24,-48 21,-1 2,42-23,-44 14,1-3,-46 10,-14 7,-8-7,-12-7,-62-19,-31-10,17 21,-11-1,-18-7,-6-2,30 11,-5-2,2 2,4 6,1 2,-1-4,-14-7,-1-4,2 5,-24-1,1 2,29 6,-1-2,-2 0,1 1,-1 0,5 3,-20-9,5 3,12 2,6 1,-22-7,42 17,13 4,27 9,9 0,93 6,-11 2,13 2,42 2,16 0,-25 0,5 0,2 0,13 0,1 0,0 0,-19 0,0 0,3 0,-9 0,6 0,-1 0,-4 0,10 0,-6 0,1 0,-4 0,1 0,0 0,2 0,-99 0</inkml:trace>
</inkml:ink>
</file>

<file path=ppt/ink/ink6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91"/>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5826 2985,'69'0,"59"0,-3 0,-3 0,-2 0,-6 0,-3 0,-13 0,-20 0,-4 0,38 0,-7 0,-15 0,-39 0,-13 0,-31-5,-120-21,49 14,-7 2,-11-6,-10-1,-2 2,-9 4,-2 3,-4 0,-13-5,0 1,-5 1,21 3,0 1,-5 0,0 2,-13 0,-5 1,1 0,7 0,-6 1,7-2,-4 1,6 3,-4 2,-1-1,7 0,1 0,6 0,-3 0,11 0,-1 0,-2 0,2 0,-22 0,1 0,9 0,-13 4,8-1,-7 2,9 2,47 1,6 2,-16-1,5 1,-29 6,29 0,29-8,11-2,15-6,81-16,42-17,-7 4,10-4,13-6,0-1,-12 8,-1-2,-20 6,4-2,-2 2,29-8,-5 2,-10 4,-1 1,8-7,-8 3,-31 16</inkml:trace>
</inkml:ink>
</file>

<file path=ppt/ink/ink6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92"/>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4790 3018,'-124'-23,"-12"0,12 3,14 3,9 3,10 0,2-2,8 3,-47-5,100 12,9 6,131 0,17 0,-43 0,14 0,-1 0,6 0,0 0,8 0,-4 0,-36 0</inkml:trace>
</inkml:ink>
</file>

<file path=ppt/ink/ink6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93"/>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7543 3658,'-14'-3,"-108"-25,1-1,2 2,0-1,-1 0,2-2,-13-2,1-1,-1-1,2-1,-1 1,3 2,2 2,3 2,-4 2,1 0,1 2,3 2,5 1,6 1,8 1,13 3</inkml:trace>
</inkml:ink>
</file>

<file path=ppt/ink/ink6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94"/>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10185 4461,'-61'-18,"-51"-14,-1 0,-2 0,-4-2,-5-1,14 4,-3 0,-4-2,-2 1,-2-2,-1 1,-1-1,-1 1,1-1,0-1,5 3,-1 0,-1-2,-1 1,0-1,0 2,0-1,1 0,112 31</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64"/>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13644 4135,'-39'9,"-9"-4,-41-1,38-3,0-2,-46-12,36 8,-1-1,7-7,3-2,-36-6,0-7,29 9,-6-6,16 12,10-3,17 9,2-2,62 20,21 7,-11 3,31 7,7 6,-38-5,-2 3,15 5,0 0,-16-5,-1 0,11 3,-4-1,9 7,15 9,-31-19,-7-2,-18-13,-4-1,-10-10,-71-20,0-17,-15 1,-8-5,14-7,2 0,-4 7,-1-1,-3-13,1 0,9 19,3 1,5-6,2 0,-1 5,2 2,-19-13,4-6,13 15,23 9,14 9,11 6,106 4,-4 1,-29 2,10 1,-2 4,26 8,1 4,-21-5,2 0,1 4,4 6,1 4,0 1,2 2,1 1,-5 0,-46-16</inkml:trace>
</inkml:ink>
</file>

<file path=ppt/ink/ink6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95"/>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6751 2196,'13'2,"86"15,-4-1,2-3,15 1,4-2,-2 2,-6 1,-2 1,-2-1,-10-6,-1-2,-3 3,38 9,-6-1,-23-7,-5 0,-15 1,-5 0,26 4,-34-7,-14 4,-22-11,-5 9,-12-10,-67 4,-32-5,12 0,-9 0,-7 0,-4 0,0 0,1 0,11 0,1 0,-2 0,2 0,-33 0,0 0,27 0,29 0,22 0,17 0,141 17,-5-2,-34-6,11 2,5 0,-2-2,6 0,2-2,-6 2,13-1,-3 1,5 0,-5-1,6 1,3 0,-1 0,4 0,3 3,-3-1,-9-1,-11-2,-9 1,6 0,35 3,7 2,-17-2,-30-2,-15-1,36 7,-21-7,-53 2,-18-10,-127 5,4-6,-11-1,-9 2,19 3,1 1,-4 0,3 2,17 2,4 1,-3-1,6 2,-25 12,-10-4,35 4,22-2,28-7,15 2,65 3,13-3,3-5,9 0,-8-2,6-1,10 5,9 0,-1 0,22 4,-4 2,11-1,1 3,-31-6,1 1,-11 1,43 11,-23-11,-2 2,6 11,-42-14,-3 3,-35-7,-11-1,-97-5,-4-1,-5-3,-3-4,-24 2,42 0,4 0,-20 0,-18 8,33-7,13 13,18-13,17 10,16-5,59 18,16-7,62 18,-30-12,15 3,-7-2,3 1,3 1,6 4,9 3,-8-2,6-5,-10-2,-20 2,0-2,1-5,-1-2,-17 0,-7-1,11 0,-3 4,-37-8,-22-6,-95 7,7-3,-4-3,-5 0,-16 11,10-3,0 1,20-1,12-7,20 4,15-6,6 6,82 17,11-2,-8-5,7 1,-2-5,1 1,21 7,-1 0,-21-6,1-1,12 8,-3-3,43 9,-43-9,5-3,-62-8,-2-1,-15-1,0 7,-44 1,-34 19,0-16,-12 1,-5 3,-10 4,4 0,-25 10,2-1,-9-1,0 2,2 10,13-2,-2-5,29-6,3-1,8-2,42-12,13-5,104-5,5-9,-17 4,7 2,-10-4,0 0,9 3,1 2,-5 0,-1-1,-6-4,-4 0,39 4,-33-3,-11-5,-19 5,-11-6,-15 0,-3 0,-112 5,37-4,-27 3,-4-3,-14-1,-10 0,14 0,23 0,11 7,26-6,13 5,-11-36,-66-13,25 12,-13-4,-17-3,4 4,-14-3,-10-3,-6 1,-1-1,30 9</inkml:trace>
</inkml:ink>
</file>

<file path=ppt/ink/ink6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96"/>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6774 2080,'-41'-3,"-87"-10,27-2,-1-1,7 1,2 4,2 0,-12-5,-1 1,23 9,7 1,-39-10,35 13,23-11,27 12,9-4,140 22,-58-1,6 3,17-2,10 3,1-1,-6 1,1-2,2 2,11 4,3 1,-3-3,-14-5,-49-9</inkml:trace>
</inkml:ink>
</file>

<file path=ppt/ink/ink6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97"/>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7322 2220,'-75'-18,"-87"-16,-5-2,16 4,135 27</inkml:trace>
</inkml:ink>
</file>

<file path=ppt/ink/ink6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98"/>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6751 2187,'55'4,"65"6,-3 0,-7 1,-1 1,-5 1,20-2,-7-1,-10 0,-4 1,-29-3,-4 1,62 10,-18-9,-49 3,-21-12,-16 6,-9-7,-116-18,-29-7,13 7,-11-4,36 3,-2-1,-5 2,-31-6,105 20</inkml:trace>
</inkml:ink>
</file>

<file path=ppt/ink/ink6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899"/>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5985 2140,'84'7,"412"14,-26 0,-1 0,16 14,-280-14</inkml:trace>
</inkml:ink>
</file>

<file path=ppt/ink/ink6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00"/>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6181 2262,'-241'-33,"-83"-27,217 54,52-21,355 27,29 0,-231 0</inkml:trace>
</inkml:ink>
</file>

<file path=ppt/ink/ink6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01"/>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6680 2322,'-73'-16,"-53"-11,0 0,4 4,-25 3,46 7</inkml:trace>
</inkml:ink>
</file>

<file path=ppt/ink/ink6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02"/>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7594 2889,'90'12,"5"1,2-1,11 1,2-1,-5 2,18 3,-5-2,-2-3,-7-3,24 1,-53-4,-4-2,36-4,-33 0,-17 0,-32 0,-3 0,-93-36,-53-13,19 9,-22-6,15 9,-14-3,-6 0,5 3,14 6,2 2,-1 1,-6-3,-1-1,-5-3,-3-1,-2 3,3 2,4 4,-2 4,1 2,4 1,2 0,97 18</inkml:trace>
</inkml:ink>
</file>

<file path=ppt/ink/ink6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03"/>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7260 2730,'-45'-9,"-48"-9,-23-6,11 3,-12-1,8 3,40 9,5-1,-16-6,3-2,-25 1,17 2,37 3,12 12,17-5,145 16,-7 19,-34-14,13 0,-3 2,-7 5,-2 1,3-1,14 4,6-1,-4-2,-43-11</inkml:trace>
</inkml:ink>
</file>

<file path=ppt/ink/ink6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04"/>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7308 3006,'11'0,"91"4,8-3,-1 0,25 4,-5 1,-39-6,-2 0,14 0,-1 0,-19 0,-5 0,38 0,-28 0,-40 0,-11 0,-17 0,-78-7,-38-6,29-3,-4-2,-25 3,-16 0,-7-4,-3-4,-8-6,-3 1,9 0,-3 4,49 9</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65"/>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13992 3751,'-2'0,"-75"0,-13 0,23 0,2 0,10 0,20 4,3-3,12 8,4-8,7 15,5 0,4 14,0 7,8-8,5 15,9-9,1 6,-5-1,-3-14,-5 0,0-11,-5-1</inkml:trace>
</inkml:ink>
</file>

<file path=ppt/ink/ink6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05"/>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6890 2805,'6802'0</inkml:trace>
</inkml:ink>
</file>

<file path=ppt/ink/ink6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06"/>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9722 2805,'-501'0,"-1908"0,2108 0,3512 0</inkml:trace>
</inkml:ink>
</file>

<file path=ppt/ink/ink6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07"/>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7861 3100,'-575'-51,"179"-24</inkml:trace>
</inkml:ink>
</file>

<file path=ppt/ink/ink6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08"/>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7249 3441,'41'6,"48"4,11 1,5 4,19 11,4 5,6 1,-15-7,3 1,2-1,-3 1,-7-2,1 1,-5-1,1-2,20 3,0-1,-13-5,1 4,-13-5,-30-7,-4-1,14 5,-1-1,34 3,-22-1,-42-2,-16-5,-7-3,-18-6,-119-26,-10-9,37 17,-12-4,-7-1,-8-7,-9-2,-2-3,10 5,6 2,7 2,-8-1,-13-4,-13-3,2-1,7 4,3 2,7 0,2 3,12 4,1 2,-1-1,-7-3,-1-1,3 3,-22-6,14 3,-11 0,-9-8,101 31,56-4,73 6,-25-1,15 2,4 9,16 5,4 2,-10-3,-16-3,-5-2,7 3,20 7,10 2,3 1,-3-1,-17-2,0-2,-3-1,-5 0,1-2,-4 0,3-1,32 6,6 0,-13-2,-11-3,-15-2,-30-2,-1-1,28 4,-11 0,-29-6,-47-7,-81-30,-7 9,-16-2,17-1,-7-3,-3-1,-13 4,-5-1,-2-1,15 1,0-1,-3 0,-3 1,-11 2,-5 0,1 2,4 1,-17-4,4 0,-3 2,20 4,-5 1,3 1,5 2,-9 3,5 2,4 1,8-3,2-3,3 4</inkml:trace>
</inkml:ink>
</file>

<file path=ppt/ink/ink6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09"/>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7437 3732,'41'0,"88"0,-18 0,-1 0,-14 0,16 0,-11 1,13 1,8-1,0 1,-2 1,-12 1,10 0,-8 3,-3 0,-5-1,6 0,-6-1,6 2,-6-1,7 0,-4 0,-15-2,-6-4,-8 0,10 4,-2-1,45 0,-28 4,-44-7,-14 0,-23 0,-89-36,-36 9,3-8,-22-3,20 12,-14 1,-3 2,2 0,10 6,3 3,-2 0,-2-1,-12-6,-1-2,-5 2,-2 2,-1 5,-8 3,-1 1,9 1,13 2,13-1,14 3,-10-2,-19-2,-12-2,3 1,21 5,13 4,72 1</inkml:trace>
</inkml:ink>
</file>

<file path=ppt/ink/ink6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10"/>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9907 4706,'-49'-20,"-51"-20,-13-4,3 2,-17-8,-8-2,0 0,3 1,10 5,20 8,-7-2,16 8,-5-4,-12-8,-11-4,2 1,15 9,-3 5,4 2,3-3,-8-5,11 6,9 7,40 12</inkml:trace>
</inkml:ink>
</file>

<file path=ppt/ink/ink6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11"/>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9152 4925,'61'1,"29"3,7 3,-4 0,29 5,0 1,-31-3,0 0,-1 1,44 4,-13 0,-53-5,-2-3,30 0,-5-2,8 2,-45-7,-9 0,-33 0,-60-17,-34-9,6-5,-7-3,-10 1,-12-5,-15-5,13 2,-17-6,-7-5,14 6</inkml:trace>
</inkml:ink>
</file>

<file path=ppt/ink/ink6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12"/>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5476 4856,'-30'-7,"0"-6,-5 5,8-3,2 5,-2-1,0-5,0 11,6-9,-4 9,5-4,0 5,67 27,2 2,68 27,-55-24,-23-11</inkml:trace>
</inkml:ink>
</file>

<file path=ppt/ink/ink6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13"/>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5742 4808,'34'9,"65"11,1 1,-14-2,0 0,8-2,-3-2,31 11,-25-11,-6 0,-7 2,15 2,5 2,8 6,-34-8,0 0,46 9,-14 4,14-13,-28 2,-2 0,27 0,-30-5,-2 2,1-2,10 7,-2-5,-30 4,-6-7,-33-3,5 1,-21-7,6-1,-63 6,-2-9,-44 10,-18-12,15-8,7 8,-1-1,-27-14,35 13,1 2,-35-8,-3 8,49-4,-2 1,-34 0,29-5,1 0,-13 6,-35-7,45 2,-22 5,19-11,-17 10,30-9,1 9,12-3,16 1,2 3,8-3,7 0,-4 3,5-7,0 2,-4-4,10 0,-11 5,-3-10,0 7,-7-8,7 4,2 1,-10 0,5-7,-12 4,6-10,-8 4,1-6,17 12</inkml:trace>
</inkml:ink>
</file>

<file path=ppt/ink/ink6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14"/>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3967 4555,'13'6,"0"0,9-1,16-5,15 0,27-1,12 2,-25 3,5 1,41 0,5 1,-25 3,-3 3,4-3,1 2,5 3,3 2,-2 0,0 0,0 0,0 1,1 3,-1 0,-42-12</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66"/>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14339 3644,'3'2,"46"16,16 7,-22-6,-16-4,-13-5,-9-1,-44-4,0-1,-26-4,2 0</inkml:trace>
</inkml:ink>
</file>

<file path=ppt/ink/ink6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15"/>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4185 4414,'-73'0,"-20"0,3 0,-31-4,2-3,9 2,2-1,13-4,2 0,0 0,1-1,6-1,3-3,-3 0,2-1,17 2,1-1,-8-2,1-2,-30-7,-10-9,25 10,22 3,14 7,22 2,3 6,15 2,83 5,5 0,34-1,14 2,-16 11,5 7,9 1,11 2,-5 2,-25 0,-7 2,4 2,24 6,4 5,-14-6,-9-3,-7-2,18 3,-6 1,-42-9,-18-7</inkml:trace>
</inkml:ink>
</file>

<file path=ppt/ink/ink6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16"/>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5185 4133,'28'6,"45"8,-2-2,26 7,30 7,-20-9,-6-8,10 6,-41-10,-2 0,40 11,7-7,-41 4,-10-5,-10 6,8-6,-16 4,16-4,-15 5,5 2,-9-1,2-2,-1 2,-8 0,-2-2,-7 0,0 1,7-1,-5 1,5 0,-7 0,0-1,6 0,2 6,-6-5,-5 4,-12-11,-63-1,-21-5,-19-4,-14-2,4 0,-13-2,-2-2,-20-2,-3-2,13 2,13 1,6 2,-10-1,12 1,-9 2,-5-2,0 2,3-1,-20 2,1 0,3 1,5 1,22-1,4 3,0-2,-4 0,-29 1,-7-1,24 1</inkml:trace>
</inkml:ink>
</file>

<file path=ppt/ink/ink6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17"/>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5573 4161,'-1'0,"-116"-20,-3-3,-7 1,-1-1,2-1,5 4,12 2,-26 0,14 3,-10-1,14-1,-11-3,-2 0,6 2,15 3,12 4,11 3,-7 1,-11-3,-10-1,1-1,12 4,-20-5,7 3,-20 3,5 1,39 0,6 2,12 4,8 0,-10 0,18 0,37 0,12-5,-9-22,14 11,-9-17,11 16,0 5,-6-16,0 15,-8-16,-5 10,-9 0,-8-6,-9 4,9 0,-6-4,5 10,-7-5,8 8,1-2,8 2,7 6,-6-1,13 2,-11 4,5-4,-1 0,76 4,-5-4,65 11,9 10,-29 2,29 5,-1 0,-27-12,27 10,-37-13,-1 9,0-1,1-1,-1 1,-10-1,8 1,-18-1,8-7,-10 6,0-7,0 8,0-6,10 3,2-2,0 5,8 1,-8-1,1 0,-3 1,-11-2,30 7,-31-5,28 5,-44-7,6-1,2 8,0 2,10 6,10 1,-8-6,30 14,-6-11,20 16,14-9,-9 1,-47-16,1-2,58 10,-58-8,-16-7</inkml:trace>
</inkml:ink>
</file>

<file path=ppt/ink/ink6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18"/>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4612 3852,'-46'-15,"-37"-16,-20-10,35 23,30-1,143 18,9-4,12 7,12 7,-9 11,3 6,-28-6,2 1,3 4,10 6,2 3,1 2,-25-6,2 0,-1 0,-5-2,5 1,-4-1,0 2,17 6,2 1,-18-3,-27-10,-4 0,41 17,-2-3,3 1,-42-13,-2 0,16 5,-22-9,-28-3,-9-8,-7 0,-108-5,30-11,-10-5,-12-1,-10-1,-10-4,-12-7,-10-4,-5-3,1 2,26 7,0-2,1 1,-5 0,-4-2,-9-1,-8-2,-3 0,-2 0,7 2,19 4</inkml:trace>
</inkml:ink>
</file>

<file path=ppt/ink/ink6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19"/>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4616 4178,'66'22,"51"18,0 1,3 0,-2-2,2-2,1 1,2-2,1-3,-2 2,-2-2,-4-1,3 2,-3-1,-1 0,-3-2,-1 1,17 5,-2 2,-3-4,-6-2,11-1,-6-4,-13-3,-13-2,-5-2,23 6,-3-1,-34-11,-10 0,32 10,-41-12,-15-5,-22-2,-71-16,-38-11,-6-15,-12-8,14 15,-11-1,-5-2,6-3,9-2,4-3,-1-1,-7 0,0 3,-4-1,-4 1,1-2,3 2,-13-9,1-2,3 2,0 3,3 1,2 4,0 0,-2-2,-15-6,-3-1,6 1,12 7,-6 2,5 1,51 17</inkml:trace>
</inkml:ink>
</file>

<file path=ppt/ink/ink6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20"/>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4942 3910,'-38'-10,"-80"-19,1 0,1 3,0 3,2-1,2 3,2 0,10 4,6 5,6 4,-15-3,2 1,-28-2,38 5,42 7,23 0,113 35,37 12,-21-10,20 5,8 4,-33-9,6 2,2 2,5-2,-2 0,8-1,0-2,4 0,0 0,-71-20</inkml:trace>
</inkml:ink>
</file>

<file path=ppt/ink/ink6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21"/>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4937 4185,'-77'-16,"-46"-9,16 2,0 1,5 0,4 2,-10-1,6 2,9 2,2 1,4 1,-3-2,1 2,17 3,4 3,-19-5,29 13,15-7,93 7,35 2,-14 3,7 3,20 5,14 4,0 2,1 2,-2 2,4 4,5 7,2 1,2 2,-19-8,1-2,3 1,0 2,4 0,2 2,-1 1,1-1,0 2,4 0,-3-1,-6-2,15 5,-5-4,1 2,-19-4,3 1,-2-1,-7-3,0 1,-6-3,0 0,3-2,0-1,-1 2,-2 3,-1 0,-6-4,1-5,-4-1,8 8,-2 1,40 10,-38-9,-23-5,-16-8,-19-5,-17-3,-70-21,-20-15,-16-10,10 5,-8-4,-2-1,-7-5,-5 0,-9-4,14 4,-9-3,-6-2,3 2,7 5,10 5,6 4,-1 0,-10-2,-1-1,-9-4,-7-1,1 0,6 3,9 6,-20-6,9 6,-7 0,19 5,50 16</inkml:trace>
</inkml:ink>
</file>

<file path=ppt/ink/ink6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22"/>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4980 3913,'87'30,"30"9,2 1,2 1,-16-5,2 0,1 1,-3-1,-5-4,30 9,-7-5,-2 0,-7 3,-1 0,-8-3,14 4,-6-4,-7-4,0 2,8 4,-4-2,-25-15,-7 0,-2 4,-8-1,-4-7,2 9,-47-14,-7-5,-110-3,-28-4,38-7,-12-5,-2-3,-4-1,-2-3,-5-2,4-1,-4-2,-4-3,1 0,-5-4,-1-2,-2 0,-1 1,15 7,-1 0,-1 0,-2 0,-1 1,-7-6,-5-1,1 0,2 0,3 2,-10 1,2 1</inkml:trace>
</inkml:ink>
</file>

<file path=ppt/ink/ink6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23"/>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4866 3862,'-20'-9,"-75"-34,3 4,-3 0,7 2,6 1,5 4,-4 1,3 1,12 5,6 4,-20-2,25 14,27 4,130 62,-33-30,9 2,12 8,10 6,3 1,10-1,3-1,4 3,-86-33</inkml:trace>
</inkml:ink>
</file>

<file path=ppt/ink/ink6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24"/>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5524 4187,'118'22,"-12"-4,-4-4,-1 1,1 1,9 7,2 2,-3-2,-12-3,18-1,-5-2,-4 1,6 4,-10-1,-11-2,-3 1,14 0,-2 1,-23-3,-8-1,18 8,-22-12,-47-6,-116-7,-14 0,26-9,-15-3,-2-2,1 4,-1 1,-6-4,6-3,-5-6,-3 1,-2 2,-6-1,-3 2,-2 0,-1-1,18 2,-3-2,0 1,1-1,3 2,-10-2,3 2,0-2,-2 2,-13-2,-2-1,0 3,5 1,-15 0,6 3,5 1,12 2,5 0,-1 1,-5 1,-1 0,13 1,18 2,5-1,-21 1,3-3,-20-7,31 14,52-6,170 7,-59 0,8 0,22-2,14 1,7 4,-6 8,6 5,2 1,-6-1,7-1,-6-1,10 5,-16 0,7 6,5 0,-1 2,-7-1,2 3,-5 1,0-2,4 2,-9-5,4-1,0 1,-2 0,-5 1,3 4,-7 1,-2 0,4-3,10 2,3-3,-5 1,-15-1,1 5,-4 0,7-3,9-2,-11 1,-16-4,-4 1,20 1,-1 1,-33-4,-6-1,28 3,-35-4,-27-9,-9 1,-81-23,-36-15,18-7,-6-7,-1 5,-14-6,-4-2,1-3,1-4,0-5,-2-2,-6-3,12 8,-7-2,-3-4,0 1,3 1,6 5,-12-9,7 5,0 0,-5-1,-2-1,-9-2,62 29</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67"/>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11729 2500,'34'34,"9"12,-1 3,-5 4,-2 3,12 10,-3 4,-12 5,-2 3,7 8,-6-4,-17-30,-7-5,-14 14,-38-82,-28-20,-14-7,27 18,-2 0,-1-1,-9-6,-1-1,6 3,-9 1,28 3,51 3,93 58,-25-6,1 7,-17 9,1 1,20-10,4-5,-13-4,3-5,23-14,7-6,-29 2,3 1,-1 1,1 3,0 3,0-1,5 0,0 1,-1 2,-3 5,-1 2,-1 1,-4-2,-2 0,3 2,12 5,2 2,-5-1,6 4,-2 0,-8-5,4 1,-6-1,1 3,-5-1,-2-3,-5-1</inkml:trace>
</inkml:ink>
</file>

<file path=ppt/ink/ink6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25"/>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4963 4186,'-33'-8,"-75"-16,-5 0,7 5,-7-1,-1 0,8 1,-6 1,6-1,-4 0,-21-2,-5-1,22 5,37 7,14 2,-17-2,25 3,27 7,125 0,31 10,-45-3,13 1,1 2,8 1,1 1,4 3,-10 0,1 1,4 3,1-3,13 2,2 0,3 0,-17 0</inkml:trace>
</inkml:ink>
</file>

<file path=ppt/ink/ink6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26"/>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4981 4013,'-34'-3,"-99"-7,6 2,2 0,1 2,1 2,8-1,-11-1,7 1,0 4,9 2,36-1,4 0,-62 0,18 0,49 0,26 0,12 0,149 16,-42-9,9 1,5 3,11 4,1 0,5 0,2 2,-2 1,5-1,-1 0,-4 2,-11-3,-4 0,-2 0,30 6,-4-3,-13-1,-3-2,-14-1,-1 0,7 1,-2-3,-19-3,-6-1,30 7,-33-1,-28-8,-11 0,-101-7,-31-28,-3 11,-12-4,34 1,-1-5,-1 3,-34-8,-3 2,86 19</inkml:trace>
</inkml:ink>
</file>

<file path=ppt/ink/ink6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27"/>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4872 3896,'70'10,"40"7,-11-2,3 4,-4-2,0-1,9 0,-13-1,-16 0,-5-2,16-2,-5 0,16 12,2-5,-65-11,20 1,-162-8,-25 0,40-3,-15-1,-6-1,9-1,-7 1,-3-2,3 1,6-2,2 2,-2-1,-3-1,94 7</inkml:trace>
</inkml:ink>
</file>

<file path=ppt/ink/ink6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28"/>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3882 2542,'-58'-33,"-15"-8,-1 5,-8 9,-3 4,9 8,-4 4,-5 5,1 3,6 1,-1 4,0 12,1 7,11 0,3 8,0 10,5 7,-29 32,5 9,29-14,-8 9,19-11,1 6,23-7,-4 20,21-8,-6 9,8 6,0-22,14 21,4-44,13 6,-3-24,8-8,-1-8,29-10,-6-2,16-6,0-7,-6-23,20-15,-34-9,34-29,-57 26,38-34,-39 10,5-3,-10-15,-7 16,-7 2,-5 5,-6 22,0-13,-32 13,-4 8,-33 5,-16 19,6 13,-30 2,9 7,-12 0,30 6,-11 10,33 14,-14 3,23 9,8-13,14 2,8-6,7-1,9 9,5-7,0 12,0-4,0 6,0-6,0 12,34 10,-6-9,53 24,-13-36,21 6,8-17,4-8,23-8,-10 1,-21-9,0 0,-24-7,-2-7,-2-16,-21 1,-13-5,-4 8,-14 6,-6-3,-2 4,-5-13,0 6,-31-16,-14 11,-33-8,1 15,-44-10,44 24,-43-7,31 17,-28 0,31 0,-5 11,46 4,9 11,2-5,13 1,7-2,3-1,10 3,-4-3,5 5,0 9,0-7,0 21,0-11,6 21,19-4,19 1,36 2,12-6,-26-25,6-4,-1-3,2 0,12-2,-1-4,48-2,-56-5,-5-1,33-4,9 0,-26 0,-22-6,-14-12,-23 3,-4-7,-17 11,-2-5,-44 1,-8 2,-51 7,-15 6,44 0,-2 0,-6 0,-2 0,-5 0,-2 0,-13 0,-1 0,25-1,-1 2,-8 5,3 3,-20 9,23 6,15 5,26-16,9 6,9-8,12 0,41 6,66 0,-21-6,7-1,15-3,5-2,18 0,3 0,-3-5,-5 0,-16 0,-2 0,6 0,-4 0,27 0,-59 0,-2 0,35 0,-36 0,-25-6,-22 0,-2-5,-64-14,-1 16,-76-17,21 24,-3 2,36-4,-1 0,-51 3,3 2,-1-1,46 0,2 0,-41 0,22 0,24 0,19 0,18 0,16 5,7 20,42 1,23 10,58 2,17-3,-49-20,4 0,19 10,12 6,-7-8,2-9,-3-3,18 5,-3 0,-27-4,-3-4,8 3,-3-1,30 0,-54-5,-3 0,10-5,16 0,-66 0,29 0,-45 0,-2 0,-104-23,-7 9,1-7,-5 0,12 10,1 1,-20-5,2 2,24 7,2 1,-7 0,5 3,-11 2,24 0,20 0,18 0,90 11,43 6,-20-3,10 1,-2-3,14 3,4 0,-3 1,21 5,-1 2,5-2,-16-5,4-3,0 2,-5 0,-66-6</inkml:trace>
</inkml:ink>
</file>

<file path=ppt/ink/ink6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29"/>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3704 2542,'-63'15,"-53"25,35-16,2 7,1 13,-4 12,13-1,15 10,6 2,-21 16,2 4,13-6,7-1,8-21,4 0,2 14,7-1,-11 17,20-21,3 2,-5 25,10 7,9-2,0-39,23 27,13-48,45 8,24-14,21-10,-26-16,1-6,-23 4,-1-3,25-8,-2-6,-26-7,-6-4,52-32,-24-1,-17-17,-20 22,-24-2,0-3,19-35,-12-18,-23 18,-13 1,-6-4,-35-13,-9-2,2 58,-5-1,3-1,-2 5,-37-18,18 18,-2 4,-32 10,29 7,-1 5,-41 13,1 8,10 7,-11 28,47-3,-22 34,33-3,0 1,-4 42,38-38,-1 45,21-49,0 23,0-25,29 7,21-4,44 3,10-15,-42-24,4-4,60 2,-57-13,1-2,0-6,0-2,56 5,-2-17,-12-17,-31-1,4-28,-26 7,1-24,-9 8,-17-15,-8-14,-17-4,-18-23,-11-5,1 55,-7 0,-4-15,-5-6,-6 12,-17 13,20 32</inkml:trace>
</inkml:ink>
</file>

<file path=ppt/ink/ink6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30"/>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5567 4396,'57'-51,"-3"-10,-20-18,-7-23,-18 6,-1-6,-16 1,-29 6,-24-13,7 54,-5 4,4 3,-3 1,-17 1,-5 4,7 10,-2 3,-16-3,-3 5,8 12,-2 5,-12-1,1 2,13 8,0 0,-7-2,1 4,13 8,1 4,-3 4,6 5,-25 29,-10 9,48-8,-7-4,20 2,11-9,22-1,2 34,14-25,0 26,23-26,34-2,29 9,-27-29,5-3,5-2,2 0,6-3,2-3,6-1,0-3,-7-7,0-1,0 0,-4-3,33-2,11-7,-39-16,4-19,-16-14,-25-6,-7-18,-18 7,-9-28,-28-15,-20 39,-14 0,4 9,-8 1,-29-10,-12 6,13 23,-4 4,-6 1,0 3,3 12,-3 4,-4 7,1 5,11 5,4 5,-3-1,2 6,7 2,2 6,9 4,4 6,5 14,5 4,-22 23,13 28,20-28,6 17,2 0,18-8,7 16,2-14,7 8,13-13,22-7,27 3,11-22,8-1,-18-11,4-2,28 5,-1-6,-22-12,-3-4,36-1,-31-5,-3-2,-5-3,53 0,-59-22,17-4,-6-38,-25 7,13-34,-37 8,14-31,-29 49,-5 0,4-6,-2-2,-1-5,-6 0,-13 3,-6 2,2-1,-7 2,-16 7,-5 6,-32-35,22 40,21 27</inkml:trace>
</inkml:ink>
</file>

<file path=ppt/ink/ink6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31"/>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7169 4145,'-35'-13,"-82"-19,38 15,0 4,-37 1,-1 3,31 3,3 3,-13 5,3 4,-20 17,32 10,7 21,23-8,-9 15,20-8,0 0,15-5,4 2,13-1,1 2,7 6,0-15,0 25,0-22,14 20,8-29,39 24,18-33,25 13,6-23,-17-11,0-2,38-4,-42-9,-3-5,13-30,-37-3,6-24,-28 26,-5-22,-4 14,-16 3,-7-7,-2 13,-6-12,0 13,-30-9,-8 7,-39 4,-13 2,-11 6,-11 15,-12 2,-2 16,30-2,2 4,-24 11,32-4,3 7,1 33,-8 3,17 12,16-17,22 5,-1-17,26 3,-2-4,12-1,0 6,0-13,0 14,0-14,22 13,22-8,7-2,54 3,-20-15,38 2,-11-12,-31-7,23-16,-44 0,49-43,-55 17,8-22,-41 23,-7 8,-6 2,-1-1,-7-2,-12 1,-22-9,-25 11,-31-9,-10 14,-12 1,-12 8,-3 7,51 5,-1 1,6 4,0 0,-7-1,1 2,6 10,4 3,-33 12,-5 25,43-5,-5 0,17-2,12 8,22-15,4 6,12-19,0 19,28-12,29 16,33-23,-16-9,4-4,-5-4,1-4,17 4,2-4,-6-3,-3 0,2 2,-3-4,-7-11,-3-7,1 2,-7-5,12-35,7-8,-41 13,-2-9,-11 1,-16-7,-6 14,-10-11,-35 1,-26 12,-13 2,14 5,-8 0,-42-10,-6 7,26 16,1 3,-10 2,-4 3,0 7,2 2,-1 4,1 1,7 5,1 1,4 3,7 2,-38-1,12 7,32 16,8 2,5 11,27-10,1-1,20 0,-3-1,17 1,-6 6,7 3,0 15,39-4,13 16,62 3,-49-31,3-1,10-1,4-4,2-1,2-3,11-7,0-3,-22-3,0-1,22-3,-6-3,-3-3,21-8,-60-13,6-10,-16-11,-7-9,-10 8,-14-23,-2 13,-6-23,-16 5,-20-12,-33-3,22 37,-5-2,-9 1,-5 3,-6-4,-4 4,-2 6,-4 4,-9 5,-2 5,8 4,-4 6,-41 5,0 3,47 4,4 1,-16 3,7 2,-5 7,32 15,-16 11,26 10,4 0,24-5,8 2,9 0,6-1,0 18,0-4,6 12,27-4,23 2,39 4,-39-36,3-1,11 4,4-6,4-7,0-5,0 3,1-4,4-8,0-5,-11 2,-2-2,59-3,-59-25</inkml:trace>
</inkml:ink>
</file>

<file path=ppt/ink/ink6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32"/>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8515 4636,'-44'-29,"-30"-10,-3 5,-36 3,25 6,-4 3,14 15,-1 4,-5-2,-1 1,0 3,0 2,-1-3,1 4,7 8,0 4,1 0,2 3,8 13,4 3,2-2,4 1,-27 28,6 3,26-7,1 5,11-8,9 4,8-22,7 23,11-22,5 9,0-14,0-13,0 6,0 2,28-5,18 6,41-11,25-7,-42-5,1 0,-1-4,3 0,9 2,1-4,-9-13,-1-5,8 1,-4-6,-12-14,-4-6,2 3,-5-1,20-37,-4-3,-23 17,-8-3,-9 8,-11 10,-15-16,-1 23,-7-8,-22 11,-11 12,-35-15,-19 10,-26-7,-14 13,59 14,-4 2,-3 5,-2 4,6-2,0 1,-14 4,3 0,-49 0,56-1,1 2,-30 14,11 7,-17 42,60-24,-42 35,51-29,-2 16,2-2,16 0,2 17,15-14,0 5,8-11,0-15,0 16,12-24,11 7,21-20,33 8,2-18,29 4,-7-15,23-16,-6-22,-53 12,-2-5,26-38,1 1,-27-5,-1-1,0-9,-27 13,-3 2,-15 17,-9 2,-2 8,-14-7,-15 3,-65-22,-3 24,23 18,-2 3,-42-3,-12 15,54 7,-1-1,0 4,-1 0,-5 0,2 0,-53 7,4 18,34 1,3 29,19-13,0 20,15-16,6 4,24-10,2 1,13-7,1 4,7-12,0 21,0-18,23 28,21-25,38 15,-4-27,7-6,-16-3,1-3,31 1,0-3,29-6,-53-5,-4-6,33-24,8-19,-49-2,12-17,-33 17,9-7,-21 3,-10 18,-13-7,-4 0,-5 7,-6-15,-35 11,-17-16,-24 21,-9 4,25 7,15 8</inkml:trace>
</inkml:ink>
</file>

<file path=ppt/ink/ink6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33"/>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8030 4443,'-64'11,"-29"8,2 4,10 10,2 1,5 0,4-1,-30 23,1 10,38-25,-18 16,26-14,6 2,25-12,8-2,1-12,12 4,-4-4,5 6,0-2,0 2,0 0,0 7,0 2,0-1,0 6,6 11,17-2,18 5,26-16,21-5,11-7,25 1,2-9,-56-12,0 0,0 0,-1-1,37-4,-33 1,-2-2,16-21,9 6,-24-29,-29 0,15-3,-23-12,-6 16,-12-13,-9 15,-2-25,-6-13,-23-3,-16-16,-33 23,25 33,-3 0,-3 2,16 12</inkml:trace>
</inkml:ink>
</file>

<file path=ppt/ink/ink6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34"/>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9053 4716,'8'-38,"-1"-1,-7 6,-22-9,-12 6,-33 5,-20 1,-26 11,-14 2,53 11,-5 3,-42 2,-5 2,31-1,80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68"/>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11715 2511,'58'44,"-3"1,-14-9,-3-1,-1 5,-4-3,5 2,7 18,-21-31,-1 12,-13-26,-1 7,-41-10,-19-10,-44-17,34 6,-3-2,-7-5,1-1,8 4,0 1,-6-2,2 1,-28-6,0-5,17 12,20-3,24 11,12 2,11 1,81 3,3-3,-9 3,5 2,-8 5,-1 2,-2 3,-2 2,-2 5,-3 2,34 16,-13 10,-22-13,9 13,-23-16,-3-1,-14-14,-5 4,-1-9,-9 4,-44-69,-9-16,10 19,-1-2,8 8,1 2,-32-32,20 20,-12-12,41 50</inkml:trace>
</inkml:ink>
</file>

<file path=ppt/ink/ink6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35"/>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9262 4721,'-18'-10,"-71"-16,-5 1,-30 7,1 10,8 8,48 0,-2 0,-59 0,60-1,-2 2,-4 12,2 2,-45 6,3 32,37-21,10 12,14-15,8 6,8-9,2 0,14 5,1-4,-1 4,13-6,-11 0,13 0,-2-7,-5 5,12-5,-4 7,5 0,0 7,0-6,11 5,30-2,20-8,36 2,4-7,22 3,-30-14,3-1,-19 2,1-4,23-7,-2-6,-25-5,-4-7,-8-7,-1-6,5-5,-3-4,-11-1,-2 1,27-24,4-15,-46 31,16-28,-26 29,0-15,-17 44</inkml:trace>
</inkml:ink>
</file>

<file path=ppt/ink/ink6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36"/>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9308 4996,'-6'2,"-86"34,-1 0,10 2,5 2,17-11,2-2,-4 4,4-1,-14 9,-12-4,35-2,6-18,24-2,6-18,76-67,-4 12,7 6,1-1,10-3,32-3,-46 23,23-1,-29 11,-12 5,-9 10,-14 3,-3 9,-79 43,11-9,-8 8,-5 1,-35 10,2 15,-17-5,31-9,-18 4,25-18,-2 1,11-4,14-8,15-2,3-6,7-1,6-7,8-1,-3 10,13-7,-8 12,61-19,12 3,63-18,2-10,-57 1,0-3,45-23,5-4,-30 1,-2 12,-23-3,-20 16,-17 8,-9 1,-109 63,31-12,-14 4,-2 3,2 13,-5 4,19-14,-2 4,13-10,12-8,7-3,8-7,7-6,9-2,45-6,9-4,50-4,-10-24,19 1,-37-17,22-3,-36 9,10-4,-23 7,-9 7,-15 4,-2 11,-98 9,25 21,-16-7,-4 3,-29 40,0 2,12-9,12 9,6-21,12 12,-1-16,24-2,12-16,8-2,12-6,49-5,9-8,56-22,-28 5,-17-10,-1-2,3 4,45-25,-50 14,7 7,-19-5,-12 12,-14 4,-2-2,-6 13,-5-12,-3 3,-25-1,-5-10,-20 14,1-11,1 11,-2-5,-9 7,9 5,-8-5,9 11,-9-4,6 6,-15 0,17 0,-8 6,9 8,-1 1,9 10,8-5,2-2,17 0,-9-7,57 5,4-9,57 3,-1-25,13-12,-30-5,11-15,-34 8,1-5,-5-3,-31 12,4 2,-14 8,-6 0,-3 6,-5-3,-5 3,-15 0,-11 1,-31 3,-7 8,-28-1,-4 8,-23 0,10 0,10 0,-28 9,65 6,-51 10,57 12,-4-6,9 6,20-12,6 1,12-7,4 4,7-9,2 8,5-5,0 6,34 0,23-10,39-2,29-11,-55 1,0-2,60-14,-53 2,-4-3,12-17,12-17,-40 5,4-4,-13-2,-10 9,-16 9,-1 1,-14 7,0 0,-7 0,0 7,-21-1,-3 7,-20 4,-30-6,4 12,-28-5,1 7,6 0,-18 22,6 16,2 14,42-8,0-1,-25 12,-1 27,28-34,15 4,11-10,9-9,9-2,5-6,-3-6,10 4,-5-5,6 0,0 3,19-7,24 3,37 0,19-9,25 0,4-8,-52 1,1-2,54-14,-43-11,-1-7,22-17,-43 7,-5-2,8-19,-19 8,-10-10,-17 22,-1 4,-7 0,-7 14,-2 0,-6 8,0 2,-32 9,-4-3,-41 10,0 0,-21 0,-2 22,-15 17,35 5,2 6,-20 18,24-15,4 3,5 12,-11 10,23-14,13-5,17-24,0 12,17-21,-1 0,7-2,0-12,0 10,28-3,7-1,50-4,20-8,-38-4,6-4,3 2,4 0,-2 0,0 0,-2 2,0-4,52-13,-35-1,28-37,-73 15,53-31,-66 19,23-21,-31 10,4-7,-14 0,-9 5,0-6,-8 11,0-1,-8-9,0 22,-22-13,-1 32,-14-8,0 14,-30 0,4 13,-50 0,49 7,0 2,-61 7,44 5,0 11,11 9,2 8,-6 3,2 5,-8 11,4 4,7-1,4-1,6-4,4-1,10-2,6-3,-18 21,25-19,17-12,8-11,10-13,5 0,4 3,36-5,37 7,52-13,-37-5,3-2,0-2,3-2,27 2,1-2,-21-5,0-7,14-4,-2-7,-14-6,-4-4,-6-11,-6-1,-21 14,-4-3,-2-8,-5-3,10-22,10-19,-37 29,-6-2,6-19,-6-24,-25 44,-7-1,0 24</inkml:trace>
</inkml:ink>
</file>

<file path=ppt/ink/ink6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37"/>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9964 4625,'27'-38,"20"-14,-6 9,4 7,1 6,27 4,-22 17,30-3,-36 12,8 0,-9 0,1 0,-2 0,-7 0,-1 5,-8-4,0 10,-1-3,0 3,1 1,0 7,0-5,0 8,-7-8,5 9,-5-10,1 10,-2-9,-7 8,7 2,-5-5,4 10,-5-17,-5 12,-3-5,-5 5,0 0,0 8,0-6,0 13,0-6,0 1,0 4,0-5,0 1,0 6,-7-7,-8 7,-1 1,-12-2,6-5,-7 6,1-8,-1 1,1-1,0-1,-7-2,-14 14,2-13,-19 9,21-12,-8 1,-1 0,8-1,1 0,3-6,14-3,-1-6,4 0,11 0,-11 0,11-6,-10 4,90-63,-28 23,14-5,7-3,32-27,-31 29,37-28,-38 24,18-7,-18 9,-5 7,-23 6,1 16,-17-7,4 15,-50 36,-4 3,-43 46,-5-5,6 7,4-24,2 16,13-34,3 25,0-22,22-4,4-10,3-14,17-2,-9-5,80-33,-32 14,76-42,-48 25,16-15,-11 17,2-7,-2 13,-8-5,-2 14,-17-6,-1 12,-8-4,-7 5,4 0,-3 0,-1 0,5 0,-6 0,1 0,9 0,-15 0,4 20,-13 1,-5 14,0-7,0-3,-6 7,-8-6,-7 0,-14-1,6-6,-14 2,-1 5,-3-11,-6 11,1-10,5 9,-15-9,16 4,-16-5,16-2,-7 1,0 0,6-6,-6-2,9-6,1 0,-1 0,-1 0,1 0,1 0,-2 0,1 0,-1 0,9-6,2 5,7-10,6 10,2-9,12-15,2-43,5-4,8-40,22 8,19-5,9 11,-12 31,0 5,1 4,-8 3,-1 4,-2 22,4-14,-11 29,-12 2,-57 53,-21 3,-14 13,-11 7,6-9,-3-1,-25 19,-1-1,22-17,-1-2,-9 10,-2-1,6-11,4-4,19-4,3-1,-14 1,6-2,-5 1,-11 9,33-15,15-15,22-8,8-20,26-65,56-34,-24 20,7-4,-1 19,6 0,-2 4,8-16,2 3,14-23,-2 6,6 0,-23 24,-4 1,13-10,-2-7,-17 28,-27 28,-4 8,-32 13,-24 7,-55 12,-24 20,114-27</inkml:trace>
</inkml:ink>
</file>

<file path=ppt/ink/ink6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38"/>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9569 4432,'0'-46,"6"-30,24-43,17 45,3-23,16 34,-13 18,5 6,5 2,-17 22,8 1,-18 14,-2 0,-7 0,-7 0,6 0,-6 0,0 11,0 10,-6 5,-1 7,2-2,-2 2,2 25,-7-13,-1 14,-7-19,0 8,0-4,0 22,0-22,-23 32,-6-22,-31 17,-4 2,-6-7,11-9,-9-5,10-13,-9 0,0-8,3-3,8-12,4 5,7-14,1-2,1-5,7 0,-7 0,6 0,1-5,-18-19,28 1,-14-29,24 0,8-19,0-9,8-8,0-5,15 1,11 1,18 27,24-7,-5 23,25-9,-10 16,8 2,25 13,-39 10,25 8,-42 8,0 0,-2 0,-17 0,-2 0,-7 0,-7 4,5 3,-11 4,11 7,-11-5,11 17,-10-9,7 17,-9-12,7 13,-2 3,9 18,-10 1,5 0,-7-13,-7-7,-2-1,-6-7,0 6,0 12,0-8,-13 24,-14-7,-16 11,-18 0,-2 10,-10-5,13-17,-1 18,14-37,-3 20,10-17,4-9,14-8,-3-2,11-12,-5 6,1-12,-1-1,-7-21,13-15,-6-9,18-17,-6 6,7-8,0-1,0-18,0 22,0-29,0 13,11 22</inkml:trace>
</inkml:ink>
</file>

<file path=ppt/ink/ink6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39"/>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9339 4391,'19'-29,"54"-62,-29 35,17-18,-1 17,-10 11,-3 16,-5 12,-19 10,14 2,-22 6,9 0,-1 5,-13 20,6 3,-16 17,0 13,0 4,-23 11,5-19,-31 4,10-20,-11 14,42-43</inkml:trace>
</inkml:ink>
</file>

<file path=ppt/ink/ink6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40"/>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9309 4705,'-53'40,"13"-4,16-20,15-71,23-2,23-60,-3 56,7 5</inkml:trace>
</inkml:ink>
</file>

<file path=ppt/ink/ink6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41"/>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9452 4672,'-84'6,"-32"3,16 8,42-8,22-3,17-6,11-26,39-30,14-32,22-1,-28 31,0-1,27-22,-4-25,-3 30,-31 16,2 16,-17 18,-25 14,-25 7,-59 40,-9-4,39 3,1 5,-30 13,-4 7,30-19,-5-3,27-16,9-1,26-19,73-65,-21 13,10-1,4-1,7-11,-1 9,-4 10,-17 12,-12 13,-8 2,-91 63,47-26,-30 18,-3 1,19-9,-8 5,12-7,15-9,1-1,82-54,2-1,37-27,-1 0,-43 31,21-20,-24 23,-8 1,-18 11,-11 13,-6-4,-73 15,22 4,-65 7,49 11,9-12,12 4,14-8,1-4,76-59,-28 26,62-54,-54 52,-2 0,-8 10,-7 11,-1 2,-7 37,-5-13,-2 22,-5-18,0-10,0 9,6-5,15 1,9-6,13-1,1-8,1 2,-2-5,-7 0,-7 5,-11-4,0 9,-17 20,-24 9,-44 30,2-14,-34 13,28-19,-10 8,15-19,11-2,18-16,9-1,9-13,12-53,14 16,19-45,13 33,16 6,-5-6,12 11,5 2,-1 9,17 5,-6 1,0 5,-2 4,-12 6,-8 0,-10 0,-10 0,-8 0,-7 0,-1 10,-13 11,-2 21,-4 18,-14 11,-25 22,-23 14,17-45,-3 2,6-7</inkml:trace>
</inkml:ink>
</file>

<file path=ppt/ink/ink6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42"/>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9810 4706,'-27'29,"-29"25,-3 1,-7 15,0-1,6-7,1-2,5-7,1 2,2 1,1-3,-23 24,19-13,6-9,26-24,9-12,57-22,21-28,-7-4,4-4,6-5,-2-2,-13 2,-2-2,9-1,-2 2,26-23,-9-1,-9 22,-28 14,-10 13,-9 8,-57 53,-12 18,3-12,-5 4,-5 10,-2 1,1-6,0-3,10 0,-1 0,-6-1,3-4,-6 19,-13 0,30-23,17-16,12-11,64-44,47-45,-41 30,3-5,23-24,-2-2,-15 11,-2 2,-6 6,0-1,10-8,-3 3,9-9,20-19,-44 34,-4 16,-26 19,-2 13,-61 79,12-26,-8 8,-2 0,-10-1,8-4,4-8,16-15,2-2,13-14,25-75,13 6,0-6,4-3,22-37,-1 17,-4 0,-18 25,6-6,-16 25,-2 3,-9 15,-6 7,-2 0,-42 12,-35 0,-57 6,46 0,-6 0,23 0</inkml:trace>
</inkml:ink>
</file>

<file path=ppt/ink/ink6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43"/>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9604 4663,'36'-32,"19"-16,-31 32,-14 16,-74 63,3 0</inkml:trace>
</inkml:ink>
</file>

<file path=ppt/ink/ink6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44"/>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9164 5089,'-31'33,"-32"35,3-2,-20 14,12 6,7-22,37-22,9-17,22-12,65-63,-18 17,5-7,30-33,4-7,-13 21,-1-1,11-20,-6 3,-33 33,-1 2,18-20,-2 0,10-7,6-8</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69"/>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11382 2420,'-5'-2,"-80"-34,-7-1,25 5,10 13,28 3,9 6,70 5,6 1,-7 5,5 4,1 7,1 5,-21-2</inkml:trace>
</inkml:ink>
</file>

<file path=ppt/ink/ink6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45"/>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9464 4658,'-1'1,"-65"65,-9 3,-1 3,6 0,46-46</inkml:trace>
</inkml:ink>
</file>

<file path=ppt/ink/ink6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46"/>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9604 4542,'25'-23,"38"-38,-25 19,-164 121</inkml:trace>
</inkml:ink>
</file>

<file path=ppt/ink/ink6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47"/>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9152 5062,'63'-53,"15"-17,-1-4,-6 3,-21 22,-3-1,-14 13</inkml:trace>
</inkml:ink>
</file>

<file path=ppt/ink/ink6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48"/>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8946 5006,'-14'14,"-48"53,6 7,7-12,25-20,4-11,12-12,71-14,21-46,-17 15,4-6,5-19,-2-8,-4 1,-16 11</inkml:trace>
</inkml:ink>
</file>

<file path=ppt/ink/ink6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49"/>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9295 4620,'-42'37,"-28"23,39-31</inkml:trace>
</inkml:ink>
</file>

<file path=ppt/ink/ink6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50"/>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9152 4760,'20'-20,"29"-26,-2 1,-22 18</inkml:trace>
</inkml:ink>
</file>

<file path=ppt/ink/ink6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51"/>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8913 4906,'-65'68,"17"-14,-1-4,-15 20,-9 14,22-29,17-11,6-16,20-11,118-78,-54 24,1-5,32-18,3-4,2-11,-85 68</inkml:trace>
</inkml:ink>
</file>

<file path=ppt/ink/ink6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52"/>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9014 4782,'126'-126,"-252"252</inkml:trace>
</inkml:ink>
</file>

<file path=ppt/ink/ink6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53"/>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8139 4654,'72'-30,"25"-11,-28 12,-14 11,-4-6,-27 15,11-6,-23 10,-44 72,5-15,-15 10,-5 1,-8 4,7-20,1 0,-8 18,-19 13,32-17,4-18,22-17,4-8,106-47,14-34,-31 26,4-6,10-22,-3-5,-12 17,-4 1,-3 0,-2 0,3-3,-3 4,17-11,-9-5,-8 19,-36 21,-4 8,-16 13,-51 88,1-23,-8 17,-9 6,5-23,-3 0,-10 19,1-1,13-20,2-3,-12 16,5-6,-1 13,-17 9,22-24,17-18,11-17,22-15,64-24,-1-22,8-2,3-8,-15-1,0-5,17-6,-1-1,-23 11,-5 2,-6 9</inkml:trace>
</inkml:ink>
</file>

<file path=ppt/ink/ink6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54"/>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7928 4623,'-34'32,"-3"8,8-6,16-15,94-35,-9-17,-10 6,4-4,-39 13</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70"/>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11729 2470,'6'5,"18"24,-3-7,-12-9,0-4,-99-37,61 24,13-1</inkml:trace>
</inkml:ink>
</file>

<file path=ppt/ink/ink6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55"/>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8108 4612,'61'-46,"10"-8,-15 15,-25 11,-4 10,-16 12,-93 22,15 11,2-3,22-8</inkml:trace>
</inkml:ink>
</file>

<file path=ppt/ink/ink6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56"/>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7969 4623,'-21'23,"-22"31,2-5,-10 4,3 0,-10 28,11-27,24-18,8-13,100-77,-19 2,16-4,3-4,6-19,-28 33,1 0,-23 13</inkml:trace>
</inkml:ink>
</file>

<file path=ppt/ink/ink6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57"/>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7377 3651,'83'0,"20"1,4-1,2 0,-8 0,12 0,-4 0,7-1,-7 2,12 6,-43-4,-4 3,17 16,-23-4,-25 7,-22-12,-8 9,-8-3,-5 13,-21 3,-3 0,-25 7,5-14,6 1,8-4,12-13,6 6,64-31,-22 1,46-16,-34 9,-20 6,11 6,-19 2,-67 83,-22 20,-7-10,-6 4,24-18,-2-1,-19 12</inkml:trace>
</inkml:ink>
</file>

<file path=ppt/ink/ink6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58"/>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6647 3798,'175'-46,"89"-4,-61 20</inkml:trace>
</inkml:ink>
</file>

<file path=ppt/ink/ink6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59"/>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8158 3864,'-150'0,"-127"0,-105-38,173 15,4 1,-83-21</inkml:trace>
</inkml:ink>
</file>

<file path=ppt/ink/ink6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60"/>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7203 3508,'32'15,"95"35,-12-1,-22 0,-9-3,14-2,-50-15,-10-10,-19-12,-129-2,-5-5,5 0,25 0</inkml:trace>
</inkml:ink>
</file>

<file path=ppt/ink/ink6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61"/>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4872 2812,'93'9,"31"4,5 5,1 2,-27-4,0 0,1 2,1 1,8 3,0 2,3 2,-3 2,5 5,0 3,0 1,-8-4,8 0,-4-4,1 6,-16 2,5 4,-2 0,-6-4,0-2,-78-29</inkml:trace>
</inkml:ink>
</file>

<file path=ppt/ink/ink6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62"/>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4617 2842,'3'-2,"81"-34,-3 3,8 4,1 2,7-8,-1 4,-29 14,-1 3,12-5,-1-1,36-6,-35 11,-23 6,-27 3,-152 6,33 9,-26-2,-8 6,34 5,7 4,2-3,1 2,-4 3,6 0,-25 10,4-2,34-8,22-4,21-8,11-1,74 4,40-1</inkml:trace>
</inkml:ink>
</file>

<file path=ppt/ink/ink6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63"/>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4623 2798,'-54'24,"-23"10,2 3,9-13,14-2,22-10,3-1,145-62,-42 18,40-17,-45 20</inkml:trace>
</inkml:ink>
</file>

<file path=ppt/ink/ink6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64"/>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4881 2828,'73'-46,"-23"8,-7 12,-23 16,-78 4,-17 6,9 11,-5 6,1 2,4 2,-29 34,90-52</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71"/>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11417 2157,'-48'-8,"-16"-5,6-2,2 0,3 0,0 0,-5-4,2 1,-22-6,-2-8,23 12,7-4,8 6,17 7,10 2,98 36,3 6,6-2,4 5,-33-5,0 2,18 5,-3 1,-34-13,-3 1,-10-9</inkml:trace>
</inkml:ink>
</file>

<file path=ppt/ink/ink6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65"/>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4760 2902,'-4'2,"-109"64,1-1,25-12,5-2,8-5,1 0,-14 7,5-4,12-3,-27 20,70-46,34-28,59-35,-8 0,6-3,11 0,5-1,17-11,2-1,-6 11,0 1,-14 5,-1 2,-59 31</inkml:trace>
</inkml:ink>
</file>

<file path=ppt/ink/ink6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66"/>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4925 3013,'19'-17,"57"-55,-3 1,-7 4,12-12,8-2,-26 18,-28 33,-4 4,-103 36,-21 36,10-13,-10 7,-9 17,-1 5,-4 0,60-33</inkml:trace>
</inkml:ink>
</file>

<file path=ppt/ink/ink6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67"/>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4677 3948,'23'-48,"21"-10,19-31,-21 34,5-7,-20 13,8 19,-20 0,-14 22,-37-4,-14 20,-25-1,11 14,9-5,10 4,10-7,8-6,6-2,-3-5,5 5,-6 2,-1 5,-1 0,-8 2,7 3,-7-3,8 4,0-5,7-7,32-46,62-49,-3 10,8-6,-9 11,4-3,-2 9,6-3,-64 59</inkml:trace>
</inkml:ink>
</file>

<file path=ppt/ink/ink6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68"/>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4924 3903,'46'-45,"23"-25,-22 18,-1 1,5-6,-1 2,24-31,-10 10,-14 20,-18 14,-46 41,-19 22,-56 40,40-18,-2 4,-18 8,0-1,17-10,-1-1,-14 4,4-1,-13 11,-15 5,76-51</inkml:trace>
</inkml:ink>
</file>

<file path=ppt/ink/ink6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69"/>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5950 3689,'-91'55,"-10"20,23-33,-2 6,16-10,18-17,18-3,9-12,51-64,16 1,14-35,16 18,-35 22,6 6,-10-4,-17 29,-4 2,-81 44,-2 24,-6-8,-7 2,15-2,4 1,3-5,1-2,-44 25,27-13,-2-8,24-3,7-14,29-5,81-109,-15 34,20-20,0-4,-2 4,-16 27,-1 1,14-27,7 8,-23 8,-20 25,-11 15,-86 57,10 16,-17 6,-9 6,9-7,1 1,-10 9,2 0,17-16,1-2,-5 4,60-47</inkml:trace>
</inkml:ink>
</file>

<file path=ppt/ink/ink6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70"/>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6017 3437,'30'-31,"1"-22,-7 30,-8 4,-87 81,16 2</inkml:trace>
</inkml:ink>
</file>

<file path=ppt/ink/ink6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71"/>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7060 3127,'-74'3,"3"18,-3 6,8-8,0 5,-20 22,0 5,9-10,4-2,3 1,2 0,-13 3,6-1,2-2</inkml:trace>
</inkml:ink>
</file>

<file path=ppt/ink/ink6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72"/>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6525 3819,'48'-77,"14"-11,-4 4,4-27,-21 44,-1 4,3-13,-8 8,-20 41,-8 2,-57 19</inkml:trace>
</inkml:ink>
</file>

<file path=ppt/ink/ink6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73"/>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7342 3847,'-70'37,"-43"28,-3 2,14-8,24-14,4-3,-41 25,5-4,-2 3,44-23,2-2,-27 6,39-3,18-36,29-23,20-61,26 4,9-8,-7 3,5-3,-1 14</inkml:trace>
</inkml:ink>
</file>

<file path=ppt/ink/ink6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74"/>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7377 3969,'16'-13,"69"-43,4 1,-15 3,4-3,31-18,-3 3,-49 36,-2 0,26-20,-2 0,26 0,-50 14,-1 2,31-5,-35 6,-7 17,-22 13,-134 37,57-4,-9 5,-18 2,-16 4,4 4,3 5,2 3,-4 0,-15 6,-3 1,-1 2,22-10,61-32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09"/>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2835 10689,'-11'-5,"-52"-18,5 0,-1-8,-6 9,17-6,19 20,13-5,58 12,36-4,1 16,10 5,-20-6,3 0,-1 4,-4 2,-1 4,2-1,12 1,2-1,-3 1,15 7,-4 0,-7-5,-2 0,0 4,-5-3,11 1,7 10,-20-16,-34-4,-18-4,-87-10,10-3,-7-3,-31-6,-9-4,25 4,-2-2,-1-2,-8-6,-2-3,-1 0,15 8,-1 1,0-1,74 17</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72"/>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10578 1363,'24'14,"12"5,-3 4,-18-14,-1 1,-59-1,-30-27,-10-6,-6-8,18-2,2-3,-16-11,3-3,19 1,6 1,14 16,2 0,-10-14,4 2,-5-4,6-4,13 12,19 19,1 2,58 43,-11 10,10-1,3 5,-7 2,-1 2,0 0,2 1,8 9,1 2,-2 4,-1 1,1 0,-1 1,2 4,-3-2,-13-18,-1-2,4 7,-3-2,10 15,1 14,-12-24,-12-5,-3-24,-4 3,-6-15,-34-5,6-12,-28-10,24 0,-5-3,11 4,0-5,7 6,4 1,63 5,13 4,13 5,5 4,-21 2,-1 3,23 6,0 4,-24 0,-4 2,-1-2,-2 0,-3 3,-2-1,25 7,-7 4,-44-22</inkml:trace>
</inkml:ink>
</file>

<file path=ppt/ink/ink7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75"/>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7395 4088,'-12'0,"-62"0,32 0,-6 0,29 0,12-7,24-55,21 5</inkml:trace>
</inkml:ink>
</file>

<file path=ppt/ink/ink7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76"/>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7377 3909,'38'-36,"44"-46,3 3,2-3,-32 27,-1 3,8-1,-3 3,14-17,9-2,-31 24,-5 11,-26 20,-2 3,-12 57,-15 0,-9 13,-6 6,-9-8,-5 0,2 2,-1 1,-2-1,0-3,-25 40,7-10,0-4,25-36,11-12,14-17,42-56,19-23,2 3,26-27,9-9,-32 27,-4 4,-1 12,-2 0,7-16,-5 5,2 2,15-14,-31 30,-3 18,-17 14,-7 12,-24 48,-29 18,10-7,-3 3,-12 1,-2 1,3 10,1-1,-27 23,31-31,1-5,-6 7,-10 9,20-16,14-26,12-7,7-15,62-70,-9 14,6-8,28-36,4-4,-5 13,-1 1,-15 8,1-2,-7 9,-6 10,-3 2,29-33,-5 2,2 0,-31 30,0 4,11-9,-18 22,-16 22,-20 45,-24 24,-15 9,-4 5,2-16,-4 0,-27 34,-4 2,13-21,2-1,4-4,-2-1,-5 8,3-6,-12 16,-8 6,14-21,27-22,5-15,22-11,72-48,-8-4,5-6,2-3,8-16,9-14,-22 18,2 1,-14 11,-11 10,-15 16,-3 0,-6 12,-42 68,-19 3,10-7,-3 0,-32 20,12 0,13-21,-4 14,18-24,5-5,17-23,99-64,-12-15,7 3,2-8,-15 1,-4-2,1 5,-2 2,-14 10,-2 1,1-2,-2 4,6-11,6-1,-17 16,-13 22,-11 8,-4 7,-13 46,-30 7,-24 62,15-59,0 0,-31 51,22-29,2-2,-4-3,10-4,1-1,8-18,-10 12,20-30,6-2,10-14,22-69,22-1,-9-8,3-3,43-23,-36 35,0 0,25-29,-3 7,-11 10,-17 34,-6 13,-16 12,-35 130,-14-41,2 14,-7 7,-11-20,-3-5,6-2,-1-1,1-5,2-1,2-4,3-5,-11 19,-1 1,17-25,10-19,8-14,-15-25,-7-14,-17-26,0 8,-30-18,36 31,-42-22,26 24,-17 0,-11 0,7 8,-7-1,9 8,80 8</inkml:trace>
</inkml:ink>
</file>

<file path=ppt/ink/ink7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77"/>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7517 4145,'21'-34,"30"-58,-1 4,-3 8,6-3,-7 8,-6 3,-4 4,9-8,-2 3,15-25,-25 35,-11 23,-89 103,-2-2,-2 7,-5 5,25-24,1-3,-6 4,3-1,-10 9,-18 9,41-31,32-30</inkml:trace>
</inkml:ink>
</file>

<file path=ppt/ink/ink7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78"/>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7932 4336,'-36'35,"-47"44,-3 0,21-18,-2 1,6-6,5 0,2-4,-22 13,2 0,-15 16,40-36,0-2,-19 6,20-12,35-94,44-11,15-11,-7-19,8-11,0 27,9-6,2-3,-6 8,-5 3,-4 4,4-3,-42 70</inkml:trace>
</inkml:ink>
</file>

<file path=ppt/ink/ink7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79"/>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7806 4344,'23'-27,"53"-63,0 3,-16 23,-26 19,-6 18,-26 15,-55 59,-22 19,-2 2,-6 10,-4 7,47-46</inkml:trace>
</inkml:ink>
</file>

<file path=ppt/ink/ink7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80"/>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7720 4313,'-31'52,"-8"14,-6 1,1-5,-3 11,-8 12,16-32,23-13,94-120,-31 37,3-4,21-33,2-1,-12 15,-5 3,-11 8</inkml:trace>
</inkml:ink>
</file>

<file path=ppt/ink/ink7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81"/>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7670 4025,'24'-24,"23"-24,34-20,-16 2,4 11,-31 25,-9 4,-10 20,-20 57,-46 37,27-30,-6 4,-24 18,-7 0,12-5,0 2,-9 4</inkml:trace>
</inkml:ink>
</file>

<file path=ppt/ink/ink7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82"/>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7377 3872,'70'-61,"-8"1,12-12,-9 8,-17 14,-1 2,24-22,-2 1,-28 17,0 3,7 2,1 1,25-30,-24 31,-11 20,-21 14,-20 79,-35 33,2-8,-5 5,-3-13,-5-1,-17 21,0-5,26-40,2-2,-18 25,2 0,-15 19,46-62</inkml:trace>
</inkml:ink>
</file>

<file path=ppt/ink/ink7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83"/>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7245 3840,'30'-42,"36"-45,1 0,-4 2,-9 9,-4 1,0 4,21-22,-5 5,-18 14,-1 2,14-3,-2 4,8-18,-22 34,-17 33,-20 37,-21 62,-11-21,-7 4,-10 27,-3 2,-5-11,-3 1,-11 17,1-1,23-36,1-1,-16 22,0-2,-13 21,31-44,2-2,33-51</inkml:trace>
</inkml:ink>
</file>

<file path=ppt/ink/ink7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84"/>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7116 3930,'-45'61,"4"-9,2-2,-2 2,2-3,-24 36,28-39,4-11,79-89,26-37,-36 33,4-5,14-9,13-12,-62 75</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73"/>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9417 424,'17'7,"37"16,2 3,-3 0,24 15,1 0,-15-8,-26-9,-5-3,-17-11,-1 4,-83-9,8-1,-3-3,-4-2,15 1,3 0,-36 0,-14-6,24-2,-8-6,11 1,23 0,3 2,25 4,2-1,82 20,0 15,11 4,4 5,-23-1,-2 3,20 12,0 2,-17-3,-3-1,-2-3,0 1,2 5,-4-1,-13-12,-2-2,34 37,-14-18,-22-14,-9-18,-7-3,-6-11,-65-30,22-4,-10 1,-2-1,-5-20,-1 1,7-2,2 2,13 8,2 3,16 17,-1-4,12 11,62 4,1 1,-3 3,5 2,-7 4,-1 4,3 5,-2 3,3 2,-4 3,-10 3,-1 0,43 17,-19-2,-2-6,-57-28</inkml:trace>
</inkml:ink>
</file>

<file path=ppt/ink/ink7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85"/>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7217 3721,'3'-2,"56"-81,-3 1,-4 6,13-13,-4-7,-11 32,-21 29,-9 15,-44 95,-43 23,9 1,-6 5,3-27,-2-1,49-58</inkml:trace>
</inkml:ink>
</file>

<file path=ppt/ink/ink7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86"/>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7174 3918,'-21'26,"-48"54,2 0,-3 4,8-8,5-13,8 0,-1 0,4-11,-10 25,41-51,16-32,60-58,-14 5,5-9,28-27,3-6,-16 12,2-3,-11 17,-14 15</inkml:trace>
</inkml:ink>
</file>

<file path=ppt/ink/ink7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87"/>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7203 3708,'15'-19,"45"-58,-10 17,-1 3,21-33,-3 4,8 4,3-16,-26 34,-20 32,-12 13,-42 66,-22 30,0-10,-6 5,-5 10,-6 8,2-3,-15 12,-3-2,66-82</inkml:trace>
</inkml:ink>
</file>

<file path=ppt/ink/ink7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88"/>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7178 3767,'-54'68,"-8"12,11-12,0-1,-9 8,3-4,-1 7,-17 20,33-37,3-23,23-13,4-24,72-61,-17 6,7-7,4 1,5-6,2-3,6-12,0-2,-1 2,-16 21</inkml:trace>
</inkml:ink>
</file>

<file path=ppt/ink/ink7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89"/>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7203 3509,'69'-87,"-18"31,-14 14,-16 29,-66 101,8-39,-8 5,-6 21</inkml:trace>
</inkml:ink>
</file>

<file path=ppt/ink/ink7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90"/>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7041 3684,'-13'17,"-56"76,14-16,0 2,6-9,12-16,0-3,-22 30,1-4,0 9,19-32,2-3,2 11,5-18,22-19,47-61,22-28,-5 8,7-8,7-7,8-9,-4 3,10-14,-3 0,-19 25,1 2,-8 3,-11 3,-29 38</inkml:trace>
</inkml:ink>
</file>

<file path=ppt/ink/ink7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91"/>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6974 3395,'19'-20,"25"-24,6-2,0 1,23-22,-26 22,-18 23,-10 11,-50 98,2-35,-9 5,-3 10,17-30</inkml:trace>
</inkml:ink>
</file>

<file path=ppt/ink/ink7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92"/>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6647 3755,'19'-16,"64"-69,-7 3,-28 32,1 1,-43 43</inkml:trace>
</inkml:ink>
</file>

<file path=ppt/ink/ink7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93"/>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6990 3127,'-32'52,"-36"42,1-1,21-21,3-2,-3 0,0 1,-1-4,6-3,19-25</inkml:trace>
</inkml:ink>
</file>

<file path=ppt/ink/ink7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94"/>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7015 2960,'-17'26,"-42"52,10-12</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74"/>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6590 1050,'-22'24,"-18"7,-26 28,10-9,26-20,-12 7,19-15,-2-3,19-9,-3 4,46-15,9-14,0-3,4-3,-1-4,0-3,6-7,0 0,1 3,-2-1,-2-5,-3 1,31-10,-5-13,-25 33,7-11,-22 16,-7 5,-15 7,-4 6,-70 38,0 10,-2-9,-2 1,22-7,2 1,-2-1,1-1,-17 12,-2 6,18-16,9-6,18-10,7-5,75-32,0-15,7 3,7-6,-8-10,-3-1,-5 12,1 0,13-17,-1 2,-17 16,-3 2,-5-3,-1 1,2 4,-3 1,7-20,5 11,-19 7,-17 20,-11 2,-10 8,-59 20,15 0,-52 23,41-12,-12 12,19-12,-10 5,24-9,-3-4,17-3,1-5,53-24,-4-3,32-17,-13-1,-17 6,4-1,-7 3,-7 7,-7 5,-6 2,-5 5,-54 9,8 2,-42 15,31-4,8 9,8-10,5 3,6-5,7-5,73-28,-24 0,13 2,2-1,-6-8,11-1,-13 7,0-6,-2 12,-14 3,-5 5,-7 0,-1 5,2 1,4 0,6-2,-4-5,11 0,-5 1,0-1,4 0,-10 1,0 4,-7-2,-2 3,2 0,4 1,0 4,-3-9,3 2,-3-8,5 5,5-5,2 3,0-3,-1 4,-1 1,-8 0,7 4,-14 2,8 4,-49 33,14-9,-33 22,23-19,6-2,1-3,4-2,6-6,2-5,51 0,-22-4,42-1,-30-9,-1-1,-5 0,-1-3,-11 7,-1-6,2 7,-25 30,17-17,-29 26,20-29,-3-1,-4 13,6-9,-6 9,-4-12,0-4,-10-1,12 8,2-1,8 11,0-8,0 3,8-3,-6 0,14 3,-10-7,11 3,-7-4,7-8,2-7,-4-4,7-8,-7 7,5-4,0 1,0 3,0-4,-5 6,3-1,-3 0,5 0,-5 0,4 0,-4 1,0 3,-1-2,-1 3,1-5,4 5,-5-3,4 7,-3-7,0 3,3 0,-3-7,0 10,20-5,22 21,36 12,-30-7,-22-6</inkml:trace>
</inkml:ink>
</file>

<file path=ppt/ink/ink7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95"/>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6890 2926,'33'-35,"63"-51,-93 81</inkml:trace>
</inkml:ink>
</file>

<file path=ppt/ink/ink7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96"/>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6127 3689,'5'-5,"52"-50,28-35,6-6,-26 34,1 1,-4 6,-2 3,-1 1,-18 16</inkml:trace>
</inkml:ink>
</file>

<file path=ppt/ink/ink7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97"/>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6686 3117,'-51'54,"-20"23,6-4,4-3,1-17,2-1,2 16,5-3,-28-3</inkml:trace>
</inkml:ink>
</file>

<file path=ppt/ink/ink7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98"/>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6313 3689,'20'-33,"30"-43,-3 2,6 0,-4 1,15-16,-4 2,-22 31</inkml:trace>
</inkml:ink>
</file>

<file path=ppt/ink/ink7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0.999"/>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6221 3927,'-9'9,"-43"62,6-25,27-90,64-38</inkml:trace>
</inkml:ink>
</file>

<file path=ppt/ink/ink7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6966 3127,'-23'31,"-20"25,-32 33,-7 5,7-8,1-3,10-9,0-2,3-9,20-19</inkml:trace>
</inkml:ink>
</file>

<file path=ppt/ink/ink7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01"/>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6334 3819,'11'-13,"35"-42,2-6,18-16,3 1,-8 12,-1 3,-10 4,-1 0,2 1,-3 4,4-5,-47 51</inkml:trace>
</inkml:ink>
</file>

<file path=ppt/ink/ink7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02"/>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6866 3127,'-53'67,"4"-1,0-3,1 1,-2 1,-1 2,2-4,-19 26,27-35,4-2,3-10</inkml:trace>
</inkml:ink>
</file>

<file path=ppt/ink/ink7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03"/>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6182 3689,'27'-29,"47"-46,0 0,9-12,-3 4,-27 29,1-1,16-16,-36 38</inkml:trace>
</inkml:ink>
</file>

<file path=ppt/ink/ink7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04"/>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6108 3808,'-126'156,"252"-267</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75"/>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6268 1029,'-10'6,"-34"24,-6 8,-4 4,-15 9,2 0,28-17,0 0,-15 9,0-1,-18 16,0 4,11-14,25-13,18-13,9-8,69-9,-5-27,6 7,4-5,-8-13,-1-5,8 2,2-2,3-4,-4 0,-16 10,-1 1,6-4,-3 2,12-16,7 0,-30 16,7-3,-28 28,-17 6</inkml:trace>
</inkml:ink>
</file>

<file path=ppt/ink/ink7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05"/>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6020 3460,'8'-9,"78"-71,-9 0,-6 15,-33 35,-9 9,-15 26,-9 43,-43 35,21-18,-3 2,-48 38,38-43,1-1,25-55</inkml:trace>
</inkml:ink>
</file>

<file path=ppt/ink/ink7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06"/>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5890 3719,'-57'58,"-17"17,12-3,4-4,7-16,1-1,3 0,5-4,-7 6,-27 28,55-55,91-114,-22 39,9-5,5-17,8-10,-3 6,11-1,0 2,-17 8</inkml:trace>
</inkml:ink>
</file>

<file path=ppt/ink/ink7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07"/>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5844 3463,'61'-50,"-2"0,0 2,3-4,-3 1,14-16,8 6,-32 11,-4 27,-24 3,-48 66,-21 26,4-13,-8 6,-7 15,-7 11,20-32</inkml:trace>
</inkml:ink>
</file>

<file path=ppt/ink/ink7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08"/>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4898 3181,'-28'33,"-34"35,5-4,-3 8,3-4,-2-2,5-6,-4 14,-5-7,25-16,22-19,16-18,73-59,-18 7,4-6,12-15,5-7,25-11,-3 2,-36 24,0 0,28-17,0 2,-32 23,-4 0,9-6,-1 2,30-14,-32 21,-17 20,-23 13,-7 19,-8 39,-21 24,-15 39,-7-27,-14 10,17-26,1-9,3-4,15-17,1-13,8-5,46-17,23-33,43-14,-37-5,0-5,1 7,0-1,-12 1,3 0,4 3,-2 2,12-20,15 6,-31 10,-12 21,-19 9,-9 7,-27 63,-14-8,-8 11,-7 6,-2-9,-2-3,1-2,0 0,2 2,2-5,-25 27,17-6,-5-6,21-23,7-15,9-9,80-49,21-29,-24 16,-2 2</inkml:trace>
</inkml:ink>
</file>

<file path=ppt/ink/ink7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09"/>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4872 3203,'54'-68,"13"-15,-9 11,3-4,-8 8,-8 6,-1 4,22-18,-4 2,-3-19,14 3,-29 20,-11 26,-14 23,-11 15,-41 68,-37 22,8-3,-6 8,-13 9,0 0,10-15,-2 1,13-12,-5 4,3-5,42-48</inkml:trace>
</inkml:ink>
</file>

<file path=ppt/ink/ink7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10"/>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5836 2583,'-70'60,"-22"15,-1 1,23-13,0 3,1-5,-13 5,4-2,8 0,-1-2,-5-5,6-6,-4 15,-8-7,25-20,27-13,8-24,69-86,-12 34,7-5,5-12,-30 41</inkml:trace>
</inkml:ink>
</file>

<file path=ppt/ink/ink7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11"/>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5761 3586,'-85'76,"29"-33,1 1,-10 12,20-27,23-16,10-90,46-27,-13 29,2-9,4 2,18-11,5 0,-7 3,3-6,-6 9,-4 13,-2 3,20-37,-37 70</inkml:trace>
</inkml:ink>
</file>

<file path=ppt/ink/ink7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12"/>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6933 2396,'-2'1,"-60"71,-1 4,-3-1,-2 2,-14 9,-5 1,4-4,16-13,1 0,-4-2,-14 8,-5 1,13-8,15-11,3-2,-35 20,53-43</inkml:trace>
</inkml:ink>
</file>

<file path=ppt/ink/ink7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13"/>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6751 2233,'37'-34,"34"-22,-53 44,-118 119,74-76</inkml:trace>
</inkml:ink>
</file>

<file path=ppt/ink/ink7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14"/>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5855 3606,'12'-13,"51"-61,-5 7,10-9,2-4,-5 5,12-16,-3 2,-2 2,-8 10,-1 3,-3 2,15-19,-6 4,-15 13,-3 3,-41 59</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76"/>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3761 3622,'91'-48,"-17"0,3-5,1-2,-17 12,1 0,1-2,2-1,9-7,2-3,1-1,-1 1,-3 1,1 0,-1-1,1 0,4-3,0-2,0 2,-5 3,2-1,-5 4,0-2,4-9,-1-3,-9 10,-17 18,-3 1,26-27,-3 1,1-3,-26 29,-1 0,14-16,-24 18,-10 14,-25 12,-85 14,28 20,-6 7,5-12,-6-1,0 7,-14 18,-1 8,1-2,5-7,2 0,1 0,1 2,1 1,0-1,0-1,0-1,8-4,8-4,3-1,-23 13,2-1,-9 8,36-23,2 0,-9 10,20-16,27-15,82-54,-39 15,5-4,19-11,12-7,-3-1,-8 2,-1-2,3-3,2 2,4-4,1 0,0 0,-4 4,0-1,-1 1,-1 1,12-13,-2 0,0 1,4-3,1 0,-12 8,-17 11,-2 2,5 0,4-4,-7 6,22-24,-24 24,-2 3,-17 15</inkml:trace>
</inkml:ink>
</file>

<file path=ppt/ink/ink7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15"/>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5820 3537,'36'-41,"53"-56,-4 3,-22 11,-2 5,-7 16,-1 2,3-7,-4 3,26-36,-27 45,-13 17,-18 26,-84 111,0 2,-8-10,-6 5,22-18,0-5,-10-5,4-4,-13 27,28-41,6-10</inkml:trace>
</inkml:ink>
</file>

<file path=ppt/ink/ink7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16"/>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5813 3446,'-35'45,"-22"24,2-2,0 2,2-2,9-17,2-2,-28 49,6-13,26-32,15-11,15-27,73-69,-18 6,7-9,7-4,8-7,1-2,4-11,2-4,-48 53</inkml:trace>
</inkml:ink>
</file>

<file path=ppt/ink/ink7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17"/>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6071 2625,'23'-24,"28"-23,-1 0,3-6,-1 3,30-18,-35 23,-10 23,-23 29,-11 68,-30-17,-12 7,-1 21,-9 6,0-19,-8 2,2-5,-10 12,1 0,7-10,-3 2,6-8,9-11,2-2,-29 30,0 0,0 18,24-44,3-3,-17 23,21-25,17-25,12-11,93-94,-17 23,9-17,4-4,12-6,-36 33,1-1,32-29,1 5,-23 11,-18 31,-18 13,-8 13,-44 86,-14-23,-6 19,-7 10,-3-19,-1 0,28-32</inkml:trace>
</inkml:ink>
</file>

<file path=ppt/ink/ink7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18"/>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5751 2675,'-35'58,"-7"8,7-13,0 1,-7 15,2-1,-26 13,-3 25,17-41,14-14,22-20,4-13,99-101,-31 29,4-8,5-10,5-9,0 4,19-13,-5 4,-12 4,-43 49</inkml:trace>
</inkml:ink>
</file>

<file path=ppt/ink/ink7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19"/>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4911 3258,'-9'15,"-42"57,2-3,1-1,5-4,5-6,0-1,0-2,12-18,-22 37,35-55,52-56,23-30,-11 12,3-7,16-15,8-11,-5 6,2-5,-4 6,-1-1,-2 5,-19 21,-1 4,-4 2,-1 1,43-40,-10 4,-28 38,-17 16,-12 20,-39 87,-17-9,-2 5,-5 4,3-9,-3-1,-8 11,-2-1,12-13,0-1,-6 12,1-4,-19 19,-2 16,27-43,3-11,15-20,10-12,45-73,51-35,-17-3,7-9,-12 29,3 0,0 1,12-22,-3 3,-3 8,-1 5,-13 14,-1 3,-9 8,1 1,0 0</inkml:trace>
</inkml:ink>
</file>

<file path=ppt/ink/ink7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20"/>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4815 2836,'30'-33,"43"-37,11-7,-25 24,-11 21,-12 11,-15 16,-8 51,-45 34,16-23,-5 5,-23 17,-7 1,1 2,-2-1,31-51</inkml:trace>
</inkml:ink>
</file>

<file path=ppt/ink/ink7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21"/>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4569 2855,'20'-24,"27"-32,4 0,0 3,26-43,-28 48,-11 12,-18 24,-7 52,-25 18,-30 60,-20-8,29-55</inkml:trace>
</inkml:ink>
</file>

<file path=ppt/ink/ink7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22"/>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3718 2675,'-25'26,"-35"39,-12 4,-2 7,24-26,14-20,14-5,9-24,42-45,-7 8,28-29,-24 39,-5 9,4 4,-11 7,-32 62,-17-3,0 6,-4 3,-16 13,-8 16,20-21,8-14,-12 10,28-30,-11 2,22-14,42-18,45-57,-12 18,6-6,-6-10,-2-2,4 6,-3 3,37-35,-13 24,3-14,-27 28,-11 8,-25 18,-10 34,-43 55,-2-19,-6 2,-6 9,-3 2,-14 10,-1-2,-16 25,25-36,0-2,-18 20,6 0,9-30,20-15,27-44,40-50,10-6,8-7,3 2,4-6,-8 7,3-5,0 5,23-11,-2 6,-14 0,1-1,16 2,-3 6,11-11,-34 29,-1 3,23-7,-28 23,-7 13,-28 38,-3 50,-35 3,4-7,-7 4,-6-15,-6-1,3-2,0-1,-5 8,1-4,-16 14,0 10,16-26,14-17,5-17,93-102,-29 25,5-5,21-26,6-8,-14 19,3-3,-7 7,-7 4,1 1,29-29,-31 37</inkml:trace>
</inkml:ink>
</file>

<file path=ppt/ink/ink7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23"/>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3759 2742,'60'-68,"5"-10,5-8,-5 5,7-8,-6 6,-11 12,-4 4,-7 9,-1 2,8-3,0 3,14-22,-21 23,-16 33,-61 65,-25 27,11-11,-5 6,-12 12,-12 8,4-4,-6 6,-2-4,16-19,-5 1,4-2,-7 9</inkml:trace>
</inkml:ink>
</file>

<file path=ppt/ink/ink7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24"/>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3741 2675,'-75'70,"24"-14,150-169,-88 100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77"/>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4007 3033,'-7'5,"-63"41,23-12,2 0,-1 0,0 0,-34 24,35-20,15-10,20-13,6-1,75-16,-26-10,6-5,38-13,8-8,-32 9,1-4,1-1,10-8,2-3,-5 2,-15 8,-3 1,2-1,10-5,3-2,-5 2,6-9,-4 3,-2 6,-3 1,-2-1,-4 2,12-10,1-1,-20 15,-19 11,-12 17,-63 32,-31 18,14-1,-6 5,-1-4,-7 2,-2 3,15-6,-3 2,2 0,4-3,3-2,3-3,-4 3,-6 4,-7 3,1-1,10-4,-4 4,3-1,-3-2,-6 2,8-3,9-1,3-1,-9 1,2 1,27-17</inkml:trace>
</inkml:ink>
</file>

<file path=ppt/ink/ink7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25"/>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4849 2372,'57'-77,"5"-11,-4 5,-3-1,-1 3,-3 11,0 0,-5 2,6-28,-2 7,-2 21,1 1,-2-17,-3 3,24-17,-33 35,-21 29,-19 27,-58 68,6-5,-7 7,4-5,-3 4,-4 4,-13 16,-3 3,-3 1,-3-2,-1-1,1-1,11-6,3-2,-3 0,-6 5,-2 0,4-4,16-10,3-3,1-3,-19 17,2-1,3 4,6-5,15-22</inkml:trace>
</inkml:ink>
</file>

<file path=ppt/ink/ink7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26"/>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4714 2484,'-26'20,"-33"21,1-2,4 2,0-1,-43 33,8-15,40-28,11-10,43-71,38-20,17-9,-11-7,8-7,-7 23</inkml:trace>
</inkml:ink>
</file>

<file path=ppt/ink/ink7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27"/>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5576 1742,'10'-14,"13"-8,0 7,-27 73,-23 7,-2 3,-6 6,-9 2,-3 0,-9 9,-1-1,12-12,1-2,-1-2,-1-5,-19 23,-2 1,15-24,19-20,13-17,51-110,0 7,13-12,6-5,-20 37,2 2,13-11,0 1,-8 9,-4 4,35-41,-11-2,-24 50,-12 5,-7 26,-57 49,-27 25,25-17,-5 4,-21 13,-14 8,3-3,14-6,2-2,0-4,-26 12,76-54</inkml:trace>
</inkml:ink>
</file>

<file path=ppt/ink/ink7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28"/>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4708 3022,'30'-51,"26"-42,-2 6,5 4,0 5,-1 1,-8 0,-1 1,-4 2,19-15,-8 6,-17 19,0-1,16-12,-1 3,5-18,-48 80</inkml:trace>
</inkml:ink>
</file>

<file path=ppt/ink/ink7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29"/>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4640 3215,'-126'82,"252"-284</inkml:trace>
</inkml:ink>
</file>

<file path=ppt/ink/ink7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30"/>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4639 2948,'13'-17,"66"-80,-5 5,0-3,-4 4,-18 28,-4 4,-3 2,0 1,-4 4,0 2,30-25,-30 36,-12 18,-71 112,9-38,-6 5,-26 43,-5 4,12-19,0-1,-12 13,4-5,27-37,12-18</inkml:trace>
</inkml:ink>
</file>

<file path=ppt/ink/ink7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31"/>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4583 2956,'-3'4,"-46"61,2-2,6 4,-22 6,40-41,53-76,21-33,-4 12,5-5,-6 10</inkml:trace>
</inkml:ink>
</file>

<file path=ppt/ink/ink7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32"/>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4764 2422,'38'-43,"8"-10,0 2,12-9,-1 3,20-22,-16 28,-25 30,-21 41,-21 44,-18-4,-9 8,-12 20,-9 5,7-20,-7 3,3-3,-12 25,1-5,-1-10,9-14</inkml:trace>
</inkml:ink>
</file>

<file path=ppt/ink/ink7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33"/>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4701 2466,'-53'74,"14"-9,-1-3,-17 14,-3-2,-8 24,27-44,2-2,-12 13,12-14,23-25,82-119,-20 40,6-7,7-11,9-8,-5 3,14-14,-5 3,-2 10,-59 66</inkml:trace>
</inkml:ink>
</file>

<file path=ppt/ink/ink7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34"/>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4579 2180,'52'-64,"24"-19,10-8,-34 42,-6 27,-31 52,-12 48,-26-12,-9 9,-10 22,16-46</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78"/>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3553 4117,'16'-11,"47"-32,1-2,-1-2,2-5,0-2,-3 1,-9 11,-2 1,1-2,9-10,1-3,-6 4,-3 0,-2 2,22-18,-2 1,-32 23,-3 2,10-4,-4 1,-7-13,12 4,-18 7,-12 20,-6 6,-11 11,-38 6,-31 18,15 5,-3 3,-1-2,-1 3,-6 15,0 3,6-12,1-1,-5 8,3 0,-24 15,37-26,4 0,-5 13,-10 0,22-12,13-1,9-14,13-1,44-26,21-24,-2 5,5-6,4-10,0-3,-7 8,0-2,11-12,-2-2,-13 11,-2 0,-7 6,-1-1,8-7,-5 3,5-14,-22 27,-2 1,6-9,-7 11,-18 19,-51 11,-42 49,8-14,-7 6,14 1,-3 6,3-2,-16 8,1 0,11-8,50-32</inkml:trace>
</inkml:ink>
</file>

<file path=ppt/ink/ink7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35"/>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3759 2678,'20'-14,"57"-35,18-7,-30 15,-1 3,27-7,-1 0,-16 17,-27 19,-11 3,-22 41,-25 19,-31 54,9-53,-4-1,-26 45,-18-6,35-28,-6-2,14-19,15-12,17-30,70-59,-14-5,7-11,0 9,8-3,-3-2,13-22,-1-2,-12 21,-25 30</inkml:trace>
</inkml:ink>
</file>

<file path=ppt/ink/ink7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36"/>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3706 2675,'-21'31,"-23"25,29-17,154-165</inkml:trace>
</inkml:ink>
</file>

<file path=ppt/ink/ink7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37"/>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3759 2701,'22'-24,"26"-30,4-8,-3 3,14-10,-6-13,-10 36,-26 11,-2 23,-62 53,3 9,-13-3,-5 1,-9 20,-15 13,47-46</inkml:trace>
</inkml:ink>
</file>

<file path=ppt/ink/ink7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38"/>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3811 2675,'-50'56,"-24"23,-1 7,16-28,25-22,8-19,20-15,60-63,-6 1,13-5,6-7,-12 11,-41 46</inkml:trace>
</inkml:ink>
</file>

<file path=ppt/ink/ink7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39"/>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3759 2533,'28'-26,"49"-45,-15 4,-3 4,-5 12,-2 2,0-7,-5 4,13-5,1 0,-14 20,-19 23,-24 54,-47 32,4 0,-5 4,-9-10,-2 0,-14 23,-1 0,9-14,-1-3,6-9,1-1,31-34</inkml:trace>
</inkml:ink>
</file>

<file path=ppt/ink/ink7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40"/>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3515 2197,'34'-32,"45"-43,0 2,-2 2,-1 2,-2-2,12-14,0-3,-4 6,-7 7,17-6,-6 5,-21 14,1-1,-5 2,15-5,-2 3,12-16,-4 3,-24 25,-4 7,17-8,-30 29,-15 17,-19 52,-1 11,-33 58,6-55,-3 1,-11 5,-4 0,-31 38,35-45,2-4,-20 20,-1 8,13-22,8-18,13-17,8-10,5-5,65-70,3 7,-13 1,2-2,21-16,-20 9,-2 13,-9 8,-3 12,-17 21,-70 96,-4-18,-4 11,-5 4,5-23,0 0,-5 14,0-1,13-20,1-2,-6 14,5-4,-5 11,-8 1,23-19,9-22,10-11,13-8,76-63,-29 19,59-50,-40 31,-8 2,-2 7,-12 9,-9 10,-6 11,-83 83,4-14,-5 8,-5 1,-8 1,-7 20,20-25,0 0,12-5,14-27,16-9,7-10,49-71,-2 26,25-48,-22 43,-16 16,-1 0,-116 94,32-20,-17 8,-2 3,3 12,40-46</inkml:trace>
</inkml:ink>
</file>

<file path=ppt/ink/ink7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41"/>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3434 2124,'-73'58,"-18"8,14-16,6 4,3-8,20-9,11-3,16-16,3 0,6-7,-6 5,-2-4,-7 18,-9 0,-17 30,-9 7,-2 16,2-9,19-5,-7-5,16-13,2-8,17-11,22-18,37-40,21-24,18-14,14-13,-20 11,6-8,6-4,2-3,-11 11,0-2,4-1,1-2,-1-2,-4 2,-36 32</inkml:trace>
</inkml:ink>
</file>

<file path=ppt/ink/ink7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42"/>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3603 2153,'-42'45,"-48"51,6-4,-7 4,5-7,9-6,4-1,11-5,3-5,5-22,3 0,1 13,2-2,-23 8,30-18,17-47,76-75,-6-6,9-9,2 15,5-2,-2 0,-6 1,-1-1,-2 4,19-9,-4 5,-14 6,-2 5,36-22,-43 33</inkml:trace>
</inkml:ink>
</file>

<file path=ppt/ink/ink7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43"/>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3515 1991,'126'-72,"-230"181,82-92</inkml:trace>
</inkml:ink>
</file>

<file path=ppt/ink/ink7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44"/>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3402 2153,'-32'36,"-48"50,13-11,-10 21,18-22,0-2,-4 0,5 13,11-34,30-23,4-4,64-84,35-31,-6 2,3-5,-12 17,-1 2,0 5,-4 3,-9 10,-38 38</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79"/>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3269 4286,'-20'14,"15"-5,48-32</inkml:trace>
</inkml:ink>
</file>

<file path=ppt/ink/ink7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45"/>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3499 1911,'34'-61,"10"8,3 1,-2-1,-5 2,18-26,23-9,-40 33,5 11,-26 27,-6 22,-56 59,8-14,-7 7,-35 34,-6 2,19-19,-4 2,24-30</inkml:trace>
</inkml:ink>
</file>

<file path=ppt/ink/ink7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46"/>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3515 1918,'11'-11,"35"-35,3-2,46-41,-40 22,16 0,-21 14,-11 17,-9 8,-11 16,-7 7,-36 51,-11 3,-3 2,-7 4,-42 35,11-10,-7 3,22-32,33-23</inkml:trace>
</inkml:ink>
</file>

<file path=ppt/ink/ink7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47"/>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3361 1874,'31'-23,"35"-27,-1-1,9-9,14-1,-19 8,-21 30,-8-1,-22 19,-6 5,-38 50,-8-11,-20 36,-13-5,22-14,-15 9,42-46</inkml:trace>
</inkml:ink>
</file>

<file path=ppt/ink/ink7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48"/>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3746 2083,'-51'0,"-50"15,-14 21,0 20,46-14,4 0,-24 14,32-17,3-1,-8 10,-8 9,15-11,16-12,10-15,10-1,118-70,-5-36,-13 36,2-4,-18-2,-3 0,-8 10,-1 5,44-31,-7-14,-13 29,-51 26,-64 66,-24 23,-32 23,31-20,-9 8,4-4,-5 0,4-2,-1 12,3-3,13-24,2-1,-5 12,2-4,-8 6,-12 16,26-28,12-6,22-22,15-7,56-48,2-12,0 0,1-6,23-35,-33 38,-1 2,27-37,-11 3,-12 17,-14 16,-17 24,-27 13,-81 89,-8-14,17 7,0 4,-21 9,43-32,3-1,-20 18,-9 3,29-20,7-19,25-6,2-14,69-78,-8 17,-1-5,4-2,27-27,-18 18,-1 3,-14 12,-18 24,-2 2,-7 19,-78 43,34-15,-26 15,-5 2,2 2,-7 7,11-5,13-19,5 7,12-17,8 3,12-6,52-39,-12 5,53-37,-33 6,2 13,-15-1,-11 16,-10 13,-91 36,26 7,-60 21,32-5,15-8,0-7,-6 14,34-29,-8 11,20-16,7-5,47-39,-8 3,40-27,-29 24,-3 13,-8 1,-7 8,-67 53,9-21,-49 51,41-43,10 4,16-14,1-2,12-6,53-45,-2 0,46-35,-32 23,-3 10,-18 10,-9 6,-10 8,-6 7,-42 43,3 0,-28 27,5-4,10-17,-10 10,10-12,3-7,16-3,7-14,2 0,43 2,-65 37,33 15,-34-18,-8 1,-3 20,-16 13,19-32,2 4,3-16,16-19,9-8,45-88,41-32,-30 24,5-5,21-8,-2 3,-28 31,-1 1,20-19,0 4,10-17,-29 36,0 1,22-15,-27 16,-6 24,-16 14,-51 55,32-36,-26 29,72-88,2 9,23-26,-25 28,-2-2,-8 11,-8 7,-2 9,-7 10,-56 35,-7 21,-53 25,50-28,0-2,-31 18,-6 12,21-24,1 4,18-17,5-2,26-16,7-2,65-58,-32 24,52-45,-52 43,0 2,-1 9,-73 37,39-17,-51 28,54-29,16-11,35-26,29-28,27-28,2 1,-30 14,9 4,-34 17,15-7,-19 23,-7-2,-12 23,-7-7,-40 60,1-10,-32 30,17-15,7-21,7-1,7-10,3-6,39-62,-6 24,29-53,-21 39,-1 7,-10 8,1 9,-1 6,-73 11,28 8,-70 23,55-1,-16 7,25-11,-12-5,29-3,-11-4,24-2,38-56,3 17,27-45,-22 37,-16 9,3 9,-9 5,-70 5,24 15,-62 7,50 11,-1-5,7 4,2-12,15 5,1-6,7-1,55-38,-5 2,41-33,-21 12,-19 16,-4-2,-8 23,-7-2,-47 76,-10-12,-4 13,-4 3,2-18,-1 1,-4 15,0 0,2-10,0-1,-24 43,8-9,19-26,1-4,10-16,12-18,12-9,62-95,-5 12,7-4,0-5,5-13,10-12,-27 34,-1-6,-3 21,-19 17,-1 8,-6 8,-64 23,36-2,-54 15,54-11,1-14,45-56,25-24,-18 32,4-4,15-10,0 3,10-8,-17 14,-1 2,11-3,3-14,-15 30,-20 18,-11 14,-50 64,-17 5,3-4,-3 2,-28 17,-5 12,31-34,-10 14,23-28,2-2,14-14,10-2,76-54,19-13,-10 3,6-4,3 0,-1 2,-19 10,0 2,17-7,-2 1,28-10,4-8,-23 19,-28 6,-6 14,-22 8,-5 8,-13 6,-25 50,-7-19,-19 41,1-30,10-9,6-7,3-8,13-7,53-57,11-3,0-6,3-4,28-24,-29 37,-1 1,26-22,-1 7,-8 12,-37 13,-2 20,-18 4,-52 97,-17-24,8 9,-2 3,-33 6,12 5,14-15,9-14,3-5,18-20,2-13,16-5,91-62,-7-5,-18 13,0-2,34-24,-28 21,10-3,-13 17,-19 4,-13 15,-14 6,-7 28,-23 31,-31 35,-19 19,21-50,-2-2,-18 32,-3 6,19-29,0 6,5-24,14-5,11-21,13-7,51-22,32-38,-30 21</inkml:trace>
</inkml:ink>
</file>

<file path=ppt/ink/ink7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49"/>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3425 2174,'-43'1,"-42"1,1 5,-2 5,2 3,-39 13,47-7,6 4,-12 14,-17-5,33 3,21-16,16 4,10-12,12 4,69-11,16-26,43-7,-44-8,-2-6,-13 3,1 0,6-2,-3 0,-6 1,-3 0,30-12,-6-14,-41 39</inkml:trace>
</inkml:ink>
</file>

<file path=ppt/ink/ink7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3:55:11.050"/>
    </inkml:context>
    <inkml:brush xml:id="br0">
      <inkml:brushProperty name="width" value="0.3" units="cm"/>
      <inkml:brushProperty name="height" value="0.6" units="cm"/>
      <inkml:brushProperty name="color" value="#FFE0E2"/>
      <inkml:brushProperty name="tip" value="rectangle"/>
      <inkml:brushProperty name="rasterOp" value="maskPen"/>
    </inkml:brush>
  </inkml:definitions>
  <inkml:trace contextRef="#ctx0" brushRef="#br0">3090 2620,'-76'74,"9"-11,17-11,-5-13,12 9,-11-8,15 3,1-9,10-16,9-5,7-3,82-72,-13 19,10-10,5-5,-18 16,0 2,12-2,0-2,-4-1,-1 0,38-12,-1-18,-37 35,17-9,-28 13,-7 15,-16 3,-7 11,-2-4,-101 10,17-4,-8 4,-2 2,-14 13,-17 4,28 13,-19-5,30 2,5-12,27 2,7-5,11-1,11 4,79-10,-3 4,4-18,6-7,-7 5,-2-4,1-12,0-1,48-10,-1-6,-38 11,-76 31</inkml:trace>
</inkml:ink>
</file>

<file path=ppt/ink/ink7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5:11.051"/>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7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55:11.052"/>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7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68"/>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7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69"/>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80"/>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3553 4229,'51'-34,"8"-9,-2-1,3 0,-5 4,9-10,6-6,-19 17,-16 11,-15 12,-6 6,-76 25,12 9,-13 0,-6 4,12 2,4 2,5-5,2 1,-8 5,20-10</inkml:trace>
</inkml:ink>
</file>

<file path=ppt/ink/ink7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70"/>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7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71"/>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7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72"/>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7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73"/>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7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74"/>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7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75"/>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7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76"/>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7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77"/>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7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78"/>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7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79"/>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81"/>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3170 4485,'46'-27,"30"-20,-18 6,1-3,-3 4</inkml:trace>
</inkml:ink>
</file>

<file path=ppt/ink/ink7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80"/>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7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81"/>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7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82"/>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7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83"/>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7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84"/>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7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85"/>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7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86"/>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7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87"/>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7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88"/>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7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89"/>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10"/>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3380 11852,'-2'-1,"-51"-18,-39-16,47 11,6 6,27 4,4 5,89-9,-16 14,9 1,2-1,7-1,4 2,-9 2,3 1,1 0,-3 1,7-1,-4 0,4 0,-5 0,3 0,-1 0,-9 0,12-1,-4 2,-7 0,4 2,-6 0,-5 1,-5 1,8 3,-3 0,21 6,-24-1,-36-7,-10-1,-109-12,43-5,-5-2,-15 2,-10 0,1-3,7-5,0-3,-2 1,-10-2,-3 0,-1 0,-5-3,-1-1,3 0,14 5,2 0,-2 1,-11-2,-3 1,6 0,-7-9,6 3,1 9,2 0,11-7,5 1,-22 3,3-11,15 9,30 7,34 8,62 6,0 3,10 2,20-1,7 0,-17-1,2 0,-1 3,-11 1,-1 3,-1 0,32 0,-4 5,-12 9,-5 2,-10-5,-2 0,5 0,-1-1,-15-4,-4-2,19 3,-19-1,-30-2,-14-5,-59-1,-21-25,4 8,-9-3,-9-13,-4-4,24 11,-2 0,-2-1,-11-3,-2-2,3 2,14 3,2 2,-1-2,-13-2,-3-1,5 0,-9-5,2 0,74 27</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82"/>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2681 4774,'5'-2,"82"-41,-37 16</inkml:trace>
</inkml:ink>
</file>

<file path=ppt/ink/ink8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90"/>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8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91"/>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8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92"/>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8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93"/>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8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94"/>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8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95"/>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8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96"/>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8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97"/>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8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98"/>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8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199"/>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83"/>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2823 4543,'-11'9,"-32"29,-5-4,2-1,-10 19,-12 3,58-45</inkml:trace>
</inkml:ink>
</file>

<file path=ppt/ink/ink8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00"/>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8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01"/>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8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02"/>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8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03"/>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8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04"/>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8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05"/>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8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06"/>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8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07"/>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8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08"/>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8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09"/>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84"/>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3206 4247,'-2'1,"-51"38,0 3,19-15</inkml:trace>
</inkml:ink>
</file>

<file path=ppt/ink/ink8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10"/>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8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11"/>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8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12"/>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8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13"/>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8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14"/>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8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15"/>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8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16"/>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8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17"/>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8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18"/>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8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19"/>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85"/>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3170 4405,'10'-9,"35"-35,-1-10,-29 42</inkml:trace>
</inkml:ink>
</file>

<file path=ppt/ink/ink8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20"/>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8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21"/>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8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22"/>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8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23"/>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8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24"/>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8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25"/>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8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26"/>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8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27"/>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8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28"/>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8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29"/>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86"/>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2683 4858,'15'-11,"58"-45,-21 9,-9 6</inkml:trace>
</inkml:ink>
</file>

<file path=ppt/ink/ink8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30"/>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8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31"/>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8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32"/>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8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33"/>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8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34"/>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8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35"/>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8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36"/>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8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37"/>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8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38"/>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8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39"/>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87"/>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2473 5121,'-27'14,"-30"16,-24 14,34-19,2 0,-8 7,-10 0,28-10,2-5,18-3,5-5,70-44,18-18,-8-3,6-6,-21 21,-32 24</inkml:trace>
</inkml:ink>
</file>

<file path=ppt/ink/ink8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40"/>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8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41"/>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8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42"/>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8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43"/>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8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44"/>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8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45"/>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8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46"/>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8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47"/>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8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48"/>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8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49"/>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88"/>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2056 5662,'17'-13,"45"-30,3 0,-4 1,5-10,1 0,1 4,-4 3,-22 10,-4 0,7-1,-4 0,6-11,14-8,-23 19,-9 7,-15 14,-5 5,-78 6,6 32,-7-11,65-16</inkml:trace>
</inkml:ink>
</file>

<file path=ppt/ink/ink8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50"/>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8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51"/>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8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52"/>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8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53"/>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8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54"/>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8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55"/>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8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56"/>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8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57"/>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8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58"/>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8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59"/>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89"/>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1726 5747,'-18'16,"-37"33,-5 10,16-20,-1 4,9-8,9-6,11-9,6-6,6-5,53-32,34-27,-33 23,4-4,9-9,7-7,-8 6,-9 9,-17 10</inkml:trace>
</inkml:ink>
</file>

<file path=ppt/ink/ink8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60"/>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8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61"/>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8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62"/>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8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63"/>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8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64"/>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8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65"/>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8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66"/>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8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67"/>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8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68"/>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8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69"/>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90"/>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1221 6716,'3'0,"11"0,-4-28,-2 0,-8-33,12 4,10-25,-4 35,2-2,2-3,0-2,1-3,0 1,13-31,5-3,-7 16,1-1,-3 3,-7 15,-1 8,-7 16,-2 12,-6 7,-45 36,6 3,-48 32,23 3,-15 5,22-11,-20 8,27-17,-9 1,14-10,7-9,9-11,10-2,2-5,48-26,-11-2,49-32,-11 9,12-13,-1 5,-34 21,-2-1,13-10,17-6,-54 33</inkml:trace>
</inkml:ink>
</file>

<file path=ppt/ink/ink8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70"/>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8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71"/>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8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72"/>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8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73"/>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8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74"/>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8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75"/>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8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76"/>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8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77"/>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8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78"/>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8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79"/>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91"/>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363 7105,'23'-18,"2"2,-4-3,5 3,0-5,-5 1,4 3,-5-2,0 4,0-1,0-3,0 8,-1-3,1 4,0 0,0-5,-5 4,4 2,-4 0,4 3,1-8,0 3,0-4,5 10,-3-4,-6 5</inkml:trace>
</inkml:ink>
</file>

<file path=ppt/ink/ink8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80"/>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8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81"/>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8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82"/>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8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83"/>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8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84"/>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8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85"/>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8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86"/>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8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87"/>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8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88"/>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8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89"/>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11"/>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4457 12607,'41'-6,"7"4,8 0,24 2,4 0,-5 0,2 0,18 0,-4 0,-42 0,-1 0,26 0,1 0,-25 3,-1 1,1 0,-2 0,35 10,-24-7,-28 3,-8-9,-13 3,-105-4,45-10,-6-3,-11 3,-9 1,0-3,4-7,0-5,-2 2,-8 1,-2 2,2-2,10 0,2-1,-2 1,-11 0,-3 2,3 0,11 0,3 1,0 0,-6-2,0 1,3 1,-14-2,3 2,4 1,6 2,-19-6,2 6,23 1,27 5,9 7,104-2,20 4,-29-1,11 1,0 1,-3 4,0 1,-1 1,-3-1,0-1,0 4,10 5,1 3,-8 0,-4 0,-2 0,23 6,-1-1,-36-10,-2-1,6 4,-3-1,21 1,-21 3,-27-11,-10-3,-79-4,-19 0,-3-10,-9-5,-4 1,-4-4,22-2,-2-4,-2 0,-8 0,-3-1,4 0,17 3,4 0,-3-1,-16-4,-3 0,10 2,14 4,2-1,54 19</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92"/>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217 7894,'-5'-42,"1"7,-5 22,7 2,-7-8,5 0,-2-2,1 2,0 0,1 4,3 0,-8-4,8 4,-8 0,8-4,-3 0,4 3,0-2,0 0,0 6,0-10,0 2,0-1,0-8,0 7,0-3,4 5,2-6,9 5,1-5,4 0,0 5,1-5,5 5,-10 6</inkml:trace>
</inkml:ink>
</file>

<file path=ppt/ink/ink9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90"/>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9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91"/>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9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92"/>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9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93"/>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9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94"/>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9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95"/>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9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96"/>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9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97"/>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9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98"/>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9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299"/>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93"/>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480 911,'86'4,"6"2,-16-4,14 10,-15-10,-1 10,-9-6,-10 1,-20-1,-3-2,-12-3,-5 3,3 0,-8 1,3 8,-4 1</inkml:trace>
</inkml:ink>
</file>

<file path=ppt/ink/ink9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00"/>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9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01"/>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9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02"/>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9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03"/>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9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04"/>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9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05"/>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9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06"/>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9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07"/>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9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08"/>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9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09"/>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94"/>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480 775,'28'15,"13"-2,-12 2,-5-4,-14-2,4-4,-56 7,20-5,-43 3,48-4</inkml:trace>
</inkml:ink>
</file>

<file path=ppt/ink/ink9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10"/>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9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11"/>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9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12"/>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9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13"/>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9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14"/>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9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15"/>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9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16"/>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9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17"/>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9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18"/>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9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19"/>
    </inkml:context>
    <inkml:brush xml:id="br0">
      <inkml:brushProperty name="width" value="0.1" units="cm"/>
      <inkml:brushProperty name="height" value="0.1" units="cm"/>
      <inkml:brushProperty name="color" value="#CC0066"/>
    </inkml:brush>
  </inkml:definitions>
  <inkml:trace contextRef="#ctx0" brushRef="#br0">1 0 24575,'0'0'0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95"/>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593 326,'22'13,"-7"-3,-1-1,-63 10,11-6,-8-2,-5-1,-24 3,8 5,-4-3,14 8,0-4,9 0,14-3,9-5,9-2,7 0,42 20,13-7,-1-2,-28-13</inkml:trace>
</inkml:ink>
</file>

<file path=ppt/ink/ink9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20"/>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9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21"/>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9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22"/>
    </inkml:context>
    <inkml:brush xml:id="br0">
      <inkml:brushProperty name="width" value="0.1" units="cm"/>
      <inkml:brushProperty name="height" value="0.1" units="cm"/>
      <inkml:brushProperty name="color" value="#CC0066"/>
    </inkml:brush>
  </inkml:definitions>
  <inkml:trace contextRef="#ctx0" brushRef="#br0">1 1 24575,'0'0'0</inkml:trace>
</inkml:ink>
</file>

<file path=ppt/ink/ink9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23"/>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9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24"/>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9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25"/>
    </inkml:context>
    <inkml:brush xml:id="br0">
      <inkml:brushProperty name="width" value="0.1" units="cm"/>
      <inkml:brushProperty name="height" value="0.1" units="cm"/>
      <inkml:brushProperty name="color" value="#CC0066"/>
    </inkml:brush>
  </inkml:definitions>
  <inkml:trace contextRef="#ctx0" brushRef="#br0">0 0 24575,'0'0'0</inkml:trace>
</inkml:ink>
</file>

<file path=ppt/ink/ink9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26"/>
    </inkml:context>
    <inkml:brush xml:id="br0">
      <inkml:brushProperty name="width" value="0.1" units="cm"/>
      <inkml:brushProperty name="height" value="0.1" units="cm"/>
      <inkml:brushProperty name="color" value="#CC0066"/>
    </inkml:brush>
  </inkml:definitions>
  <inkml:trace contextRef="#ctx0" brushRef="#br0">0 1 24575,'0'0'0</inkml:trace>
</inkml:ink>
</file>

<file path=ppt/ink/ink9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27"/>
    </inkml:context>
    <inkml:brush xml:id="br0">
      <inkml:brushProperty name="width" value="0.025" units="cm"/>
      <inkml:brushProperty name="height" value="0.025" units="cm"/>
      <inkml:brushProperty name="color" value="#FFE0E2"/>
    </inkml:brush>
  </inkml:definitions>
  <inkml:trace contextRef="#ctx0" brushRef="#br0">1 0 24575,'0'0'0</inkml:trace>
</inkml:ink>
</file>

<file path=ppt/ink/ink9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28"/>
    </inkml:context>
    <inkml:brush xml:id="br0">
      <inkml:brushProperty name="width" value="0.025" units="cm"/>
      <inkml:brushProperty name="height" value="0.025" units="cm"/>
      <inkml:brushProperty name="color" value="#FFE0E2"/>
    </inkml:brush>
  </inkml:definitions>
  <inkml:trace contextRef="#ctx0" brushRef="#br0">0 0 24575,'0'0'0</inkml:trace>
</inkml:ink>
</file>

<file path=ppt/ink/ink9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29"/>
    </inkml:context>
    <inkml:brush xml:id="br0">
      <inkml:brushProperty name="width" value="0.025" units="cm"/>
      <inkml:brushProperty name="height" value="0.025" units="cm"/>
      <inkml:brushProperty name="color" value="#FFE0E2"/>
    </inkml:brush>
  </inkml:definitions>
  <inkml:trace contextRef="#ctx0" brushRef="#br0">1 0 24575,'0'0'0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96"/>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307 0,'-12'0,"-27"0,6 0,11 0,2 4,11-3,0 19,4-7,24 22,15-4,33 8,-38-23</inkml:trace>
</inkml:ink>
</file>

<file path=ppt/ink/ink9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30"/>
    </inkml:context>
    <inkml:brush xml:id="br0">
      <inkml:brushProperty name="width" value="0.025" units="cm"/>
      <inkml:brushProperty name="height" value="0.025" units="cm"/>
      <inkml:brushProperty name="color" value="#FFE0E2"/>
    </inkml:brush>
  </inkml:definitions>
  <inkml:trace contextRef="#ctx0" brushRef="#br0">1 0 24575,'0'0'0</inkml:trace>
</inkml:ink>
</file>

<file path=ppt/ink/ink9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31"/>
    </inkml:context>
    <inkml:brush xml:id="br0">
      <inkml:brushProperty name="width" value="0.025" units="cm"/>
      <inkml:brushProperty name="height" value="0.025" units="cm"/>
      <inkml:brushProperty name="color" value="#FFE0E2"/>
    </inkml:brush>
  </inkml:definitions>
  <inkml:trace contextRef="#ctx0" brushRef="#br0">1 0 24575,'0'0'0</inkml:trace>
</inkml:ink>
</file>

<file path=ppt/ink/ink9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32"/>
    </inkml:context>
    <inkml:brush xml:id="br0">
      <inkml:brushProperty name="width" value="0.025" units="cm"/>
      <inkml:brushProperty name="height" value="0.025" units="cm"/>
      <inkml:brushProperty name="color" value="#FFE0E2"/>
    </inkml:brush>
  </inkml:definitions>
  <inkml:trace contextRef="#ctx0" brushRef="#br0">1 1 24575,'0'0'0</inkml:trace>
</inkml:ink>
</file>

<file path=ppt/ink/ink9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33"/>
    </inkml:context>
    <inkml:brush xml:id="br0">
      <inkml:brushProperty name="width" value="0.025" units="cm"/>
      <inkml:brushProperty name="height" value="0.025" units="cm"/>
      <inkml:brushProperty name="color" value="#FFE0E2"/>
    </inkml:brush>
  </inkml:definitions>
  <inkml:trace contextRef="#ctx0" brushRef="#br0">0 0 24575,'0'0'0</inkml:trace>
</inkml:ink>
</file>

<file path=ppt/ink/ink9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34"/>
    </inkml:context>
    <inkml:brush xml:id="br0">
      <inkml:brushProperty name="width" value="0.025" units="cm"/>
      <inkml:brushProperty name="height" value="0.025" units="cm"/>
      <inkml:brushProperty name="color" value="#FFE0E2"/>
    </inkml:brush>
  </inkml:definitions>
  <inkml:trace contextRef="#ctx0" brushRef="#br0">0 0 24575,'0'0'0</inkml:trace>
</inkml:ink>
</file>

<file path=ppt/ink/ink9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35"/>
    </inkml:context>
    <inkml:brush xml:id="br0">
      <inkml:brushProperty name="width" value="0.025" units="cm"/>
      <inkml:brushProperty name="height" value="0.025" units="cm"/>
      <inkml:brushProperty name="color" value="#FFE0E2"/>
    </inkml:brush>
  </inkml:definitions>
  <inkml:trace contextRef="#ctx0" brushRef="#br0">1 0 24575,'0'0'0</inkml:trace>
</inkml:ink>
</file>

<file path=ppt/ink/ink9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36"/>
    </inkml:context>
    <inkml:brush xml:id="br0">
      <inkml:brushProperty name="width" value="0.025" units="cm"/>
      <inkml:brushProperty name="height" value="0.025" units="cm"/>
      <inkml:brushProperty name="color" value="#FFE0E2"/>
    </inkml:brush>
  </inkml:definitions>
  <inkml:trace contextRef="#ctx0" brushRef="#br0">0 1 24575,'0'0'0</inkml:trace>
</inkml:ink>
</file>

<file path=ppt/ink/ink9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37"/>
    </inkml:context>
    <inkml:brush xml:id="br0">
      <inkml:brushProperty name="width" value="0.025" units="cm"/>
      <inkml:brushProperty name="height" value="0.025" units="cm"/>
      <inkml:brushProperty name="color" value="#FFE0E2"/>
    </inkml:brush>
  </inkml:definitions>
  <inkml:trace contextRef="#ctx0" brushRef="#br0">0 0 24575,'0'0'0</inkml:trace>
</inkml:ink>
</file>

<file path=ppt/ink/ink9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38"/>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9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39"/>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97"/>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654 145,'24'-1,"33"-10,-9 10,-19-8,1 3,-18 1,7 0,-14-12,-30 4,3-11,-32 8,13 4,-14 0,28 8</inkml:trace>
</inkml:ink>
</file>

<file path=ppt/ink/ink9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40"/>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9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41"/>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9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42"/>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9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43"/>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9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44"/>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9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45"/>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9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46"/>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9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47"/>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9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48"/>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9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49"/>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3T07:15:58.498"/>
    </inkml:context>
    <inkml:brush xml:id="br0">
      <inkml:brushProperty name="width" value="0.3" units="cm"/>
      <inkml:brushProperty name="height" value="0.6" units="cm"/>
      <inkml:brushProperty name="color" value="#FDEADA"/>
      <inkml:brushProperty name="tip" value="rectangle"/>
      <inkml:brushProperty name="rasterOp" value="maskPen"/>
    </inkml:brush>
  </inkml:definitions>
  <inkml:trace contextRef="#ctx0" brushRef="#br0">872 572,'-69'0,"2"0,32 0,-4 0,6 0,6 0,6 0,7 0,87 0,-37 0,31-1,5 2,-16-1,42 0,-31 6,0 0,-4 7,-22-2,-8 0,-12-5,-7-1,-68-11,15-1,-10 1,-5-1,-20-6,-18-8,22 6,-18-5,29 7,-13 0,15 0,19 6,-5-3,29 8,-12-7,17 4,55 0,0 1,43 4,-9 0,-13 0,5 0,-15 0,-9 0,-15 0,-12 0,-7 0,-51-28,1 9,-42-23,14 16,7 6,-5-4,40 19</inkml:trace>
</inkml:ink>
</file>

<file path=ppt/ink/ink9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50"/>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9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51"/>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9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52"/>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9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53"/>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9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54"/>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9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55"/>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9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56"/>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9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57"/>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9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58"/>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9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59"/>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7:15:58.499"/>
    </inkml:context>
    <inkml:brush xml:id="br0">
      <inkml:brushProperty name="width" value="0.05" units="cm"/>
      <inkml:brushProperty name="height" value="0.05" units="cm"/>
      <inkml:brushProperty name="color" value="#FDEADA"/>
    </inkml:brush>
  </inkml:definitions>
  <inkml:trace contextRef="#ctx0" brushRef="#br0">1 0 24575,'0'0'0</inkml:trace>
</inkml:ink>
</file>

<file path=ppt/ink/ink9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60"/>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9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61"/>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9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62"/>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9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63"/>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9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64"/>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9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65"/>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9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66"/>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9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67"/>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9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68"/>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9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69"/>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7:15:58.500"/>
    </inkml:context>
    <inkml:brush xml:id="br0">
      <inkml:brushProperty name="width" value="0.05" units="cm"/>
      <inkml:brushProperty name="height" value="0.05" units="cm"/>
      <inkml:brushProperty name="color" value="#FDEADA"/>
    </inkml:brush>
  </inkml:definitions>
  <inkml:trace contextRef="#ctx0" brushRef="#br0">1 1 24575,'0'0'0</inkml:trace>
</inkml:ink>
</file>

<file path=ppt/ink/ink9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70"/>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9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71"/>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9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72"/>
    </inkml:context>
    <inkml:brush xml:id="br0">
      <inkml:brushProperty name="width" value="0.05" units="cm"/>
      <inkml:brushProperty name="height" value="0.05" units="cm"/>
      <inkml:brushProperty name="color" value="#CC0066"/>
    </inkml:brush>
  </inkml:definitions>
  <inkml:trace contextRef="#ctx0" brushRef="#br0">1 0 24575,'0'0'0</inkml:trace>
</inkml:ink>
</file>

<file path=ppt/ink/ink9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73"/>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9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74"/>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9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75"/>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9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76"/>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9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77"/>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9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78"/>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9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79"/>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4:24:13.814"/>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9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80"/>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9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81"/>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9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82"/>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9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83"/>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9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84"/>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9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85"/>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9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86"/>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9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87"/>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9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88"/>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9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3:39:55.389"/>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56A780-1EBE-4DAF-89FF-1DF19E80035C}" type="datetimeFigureOut">
              <a:rPr lang="en-US" smtClean="0"/>
              <a:t>8/15/2022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AF654C-3349-4AAB-93FA-2957912462A9}" type="slidenum">
              <a:rPr lang="en-US" smtClean="0"/>
              <a:t>‹#›</a:t>
            </a:fld>
            <a:endParaRPr lang="en-US"/>
          </a:p>
        </p:txBody>
      </p:sp>
    </p:spTree>
    <p:extLst>
      <p:ext uri="{BB962C8B-B14F-4D97-AF65-F5344CB8AC3E}">
        <p14:creationId xmlns:p14="http://schemas.microsoft.com/office/powerpoint/2010/main" val="3530568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pPr/>
              <a:t>3</a:t>
            </a:fld>
            <a:endParaRPr lang="en-US"/>
          </a:p>
        </p:txBody>
      </p:sp>
    </p:spTree>
    <p:extLst>
      <p:ext uri="{BB962C8B-B14F-4D97-AF65-F5344CB8AC3E}">
        <p14:creationId xmlns:p14="http://schemas.microsoft.com/office/powerpoint/2010/main" val="3577015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5DD8BC-D6FC-4DC7-95EE-0B21F35818F6}" type="slidenum">
              <a:rPr lang="zh-CN" altLang="en-US" smtClean="0">
                <a:solidFill>
                  <a:prstClr val="black"/>
                </a:solidFill>
              </a:rPr>
              <a:pPr/>
              <a:t>45</a:t>
            </a:fld>
            <a:endParaRPr lang="zh-CN" altLang="en-US">
              <a:solidFill>
                <a:prstClr val="black"/>
              </a:solidFill>
            </a:endParaRPr>
          </a:p>
        </p:txBody>
      </p:sp>
    </p:spTree>
    <p:extLst>
      <p:ext uri="{BB962C8B-B14F-4D97-AF65-F5344CB8AC3E}">
        <p14:creationId xmlns:p14="http://schemas.microsoft.com/office/powerpoint/2010/main" val="2559750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5DD8BC-D6FC-4DC7-95EE-0B21F35818F6}" type="slidenum">
              <a:rPr lang="zh-CN" altLang="en-US" smtClean="0">
                <a:solidFill>
                  <a:prstClr val="black"/>
                </a:solidFill>
              </a:rPr>
              <a:pPr/>
              <a:t>46</a:t>
            </a:fld>
            <a:endParaRPr lang="zh-CN" altLang="en-US">
              <a:solidFill>
                <a:prstClr val="black"/>
              </a:solidFill>
            </a:endParaRPr>
          </a:p>
        </p:txBody>
      </p:sp>
    </p:spTree>
    <p:extLst>
      <p:ext uri="{BB962C8B-B14F-4D97-AF65-F5344CB8AC3E}">
        <p14:creationId xmlns:p14="http://schemas.microsoft.com/office/powerpoint/2010/main" val="3251153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5DD8BC-D6FC-4DC7-95EE-0B21F35818F6}" type="slidenum">
              <a:rPr lang="zh-CN" altLang="en-US" smtClean="0">
                <a:solidFill>
                  <a:prstClr val="black"/>
                </a:solidFill>
              </a:rPr>
              <a:pPr/>
              <a:t>47</a:t>
            </a:fld>
            <a:endParaRPr lang="zh-CN" altLang="en-US">
              <a:solidFill>
                <a:prstClr val="black"/>
              </a:solidFill>
            </a:endParaRPr>
          </a:p>
        </p:txBody>
      </p:sp>
    </p:spTree>
    <p:extLst>
      <p:ext uri="{BB962C8B-B14F-4D97-AF65-F5344CB8AC3E}">
        <p14:creationId xmlns:p14="http://schemas.microsoft.com/office/powerpoint/2010/main" val="2406206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5DD8BC-D6FC-4DC7-95EE-0B21F35818F6}" type="slidenum">
              <a:rPr lang="zh-CN" altLang="en-US" smtClean="0">
                <a:solidFill>
                  <a:prstClr val="black"/>
                </a:solidFill>
              </a:rPr>
              <a:pPr/>
              <a:t>48</a:t>
            </a:fld>
            <a:endParaRPr lang="zh-CN" altLang="en-US">
              <a:solidFill>
                <a:prstClr val="black"/>
              </a:solidFill>
            </a:endParaRPr>
          </a:p>
        </p:txBody>
      </p:sp>
    </p:spTree>
    <p:extLst>
      <p:ext uri="{BB962C8B-B14F-4D97-AF65-F5344CB8AC3E}">
        <p14:creationId xmlns:p14="http://schemas.microsoft.com/office/powerpoint/2010/main" val="2406206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5DD8BC-D6FC-4DC7-95EE-0B21F35818F6}" type="slidenum">
              <a:rPr lang="zh-CN" altLang="en-US" smtClean="0">
                <a:solidFill>
                  <a:prstClr val="black"/>
                </a:solidFill>
              </a:rPr>
              <a:pPr/>
              <a:t>49</a:t>
            </a:fld>
            <a:endParaRPr lang="zh-CN" altLang="en-US">
              <a:solidFill>
                <a:prstClr val="black"/>
              </a:solidFill>
            </a:endParaRPr>
          </a:p>
        </p:txBody>
      </p:sp>
    </p:spTree>
    <p:extLst>
      <p:ext uri="{BB962C8B-B14F-4D97-AF65-F5344CB8AC3E}">
        <p14:creationId xmlns:p14="http://schemas.microsoft.com/office/powerpoint/2010/main" val="2186721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5DD8BC-D6FC-4DC7-95EE-0B21F35818F6}" type="slidenum">
              <a:rPr lang="zh-CN" altLang="en-US" smtClean="0">
                <a:solidFill>
                  <a:prstClr val="black"/>
                </a:solidFill>
              </a:rPr>
              <a:pPr/>
              <a:t>50</a:t>
            </a:fld>
            <a:endParaRPr lang="zh-CN" altLang="en-US">
              <a:solidFill>
                <a:prstClr val="black"/>
              </a:solidFill>
            </a:endParaRPr>
          </a:p>
        </p:txBody>
      </p:sp>
    </p:spTree>
    <p:extLst>
      <p:ext uri="{BB962C8B-B14F-4D97-AF65-F5344CB8AC3E}">
        <p14:creationId xmlns:p14="http://schemas.microsoft.com/office/powerpoint/2010/main" val="523743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5DD8BC-D6FC-4DC7-95EE-0B21F35818F6}" type="slidenum">
              <a:rPr lang="zh-CN" altLang="en-US" smtClean="0">
                <a:solidFill>
                  <a:prstClr val="black"/>
                </a:solidFill>
              </a:rPr>
              <a:pPr/>
              <a:t>51</a:t>
            </a:fld>
            <a:endParaRPr lang="zh-CN" altLang="en-US">
              <a:solidFill>
                <a:prstClr val="black"/>
              </a:solidFill>
            </a:endParaRPr>
          </a:p>
        </p:txBody>
      </p:sp>
    </p:spTree>
    <p:extLst>
      <p:ext uri="{BB962C8B-B14F-4D97-AF65-F5344CB8AC3E}">
        <p14:creationId xmlns:p14="http://schemas.microsoft.com/office/powerpoint/2010/main" val="499573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5DD8BC-D6FC-4DC7-95EE-0B21F35818F6}" type="slidenum">
              <a:rPr lang="zh-CN" altLang="en-US" smtClean="0">
                <a:solidFill>
                  <a:prstClr val="black"/>
                </a:solidFill>
              </a:rPr>
              <a:pPr/>
              <a:t>52</a:t>
            </a:fld>
            <a:endParaRPr lang="zh-CN" altLang="en-US">
              <a:solidFill>
                <a:prstClr val="black"/>
              </a:solidFill>
            </a:endParaRPr>
          </a:p>
        </p:txBody>
      </p:sp>
    </p:spTree>
    <p:extLst>
      <p:ext uri="{BB962C8B-B14F-4D97-AF65-F5344CB8AC3E}">
        <p14:creationId xmlns:p14="http://schemas.microsoft.com/office/powerpoint/2010/main" val="924920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228102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5DD8BC-D6FC-4DC7-95EE-0B21F35818F6}" type="slidenum">
              <a:rPr lang="zh-CN" altLang="en-US" smtClean="0">
                <a:solidFill>
                  <a:prstClr val="black"/>
                </a:solidFill>
              </a:rPr>
              <a:pPr/>
              <a:t>36</a:t>
            </a:fld>
            <a:endParaRPr lang="zh-CN" altLang="en-US">
              <a:solidFill>
                <a:prstClr val="black"/>
              </a:solidFill>
            </a:endParaRPr>
          </a:p>
        </p:txBody>
      </p:sp>
    </p:spTree>
    <p:extLst>
      <p:ext uri="{BB962C8B-B14F-4D97-AF65-F5344CB8AC3E}">
        <p14:creationId xmlns:p14="http://schemas.microsoft.com/office/powerpoint/2010/main" val="224101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5DD8BC-D6FC-4DC7-95EE-0B21F35818F6}" type="slidenum">
              <a:rPr lang="zh-CN" altLang="en-US" smtClean="0">
                <a:solidFill>
                  <a:prstClr val="black"/>
                </a:solidFill>
              </a:rPr>
              <a:pPr/>
              <a:t>38</a:t>
            </a:fld>
            <a:endParaRPr lang="zh-CN" altLang="en-US">
              <a:solidFill>
                <a:prstClr val="black"/>
              </a:solidFill>
            </a:endParaRPr>
          </a:p>
        </p:txBody>
      </p:sp>
    </p:spTree>
    <p:extLst>
      <p:ext uri="{BB962C8B-B14F-4D97-AF65-F5344CB8AC3E}">
        <p14:creationId xmlns:p14="http://schemas.microsoft.com/office/powerpoint/2010/main" val="1579578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5DD8BC-D6FC-4DC7-95EE-0B21F35818F6}" type="slidenum">
              <a:rPr lang="zh-CN" altLang="en-US" smtClean="0">
                <a:solidFill>
                  <a:prstClr val="black"/>
                </a:solidFill>
              </a:rPr>
              <a:pPr/>
              <a:t>39</a:t>
            </a:fld>
            <a:endParaRPr lang="zh-CN" altLang="en-US">
              <a:solidFill>
                <a:prstClr val="black"/>
              </a:solidFill>
            </a:endParaRPr>
          </a:p>
        </p:txBody>
      </p:sp>
    </p:spTree>
    <p:extLst>
      <p:ext uri="{BB962C8B-B14F-4D97-AF65-F5344CB8AC3E}">
        <p14:creationId xmlns:p14="http://schemas.microsoft.com/office/powerpoint/2010/main" val="1721505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5DD8BC-D6FC-4DC7-95EE-0B21F35818F6}" type="slidenum">
              <a:rPr lang="zh-CN" altLang="en-US" smtClean="0">
                <a:solidFill>
                  <a:prstClr val="black"/>
                </a:solidFill>
              </a:rPr>
              <a:pPr/>
              <a:t>40</a:t>
            </a:fld>
            <a:endParaRPr lang="zh-CN" altLang="en-US">
              <a:solidFill>
                <a:prstClr val="black"/>
              </a:solidFill>
            </a:endParaRPr>
          </a:p>
        </p:txBody>
      </p:sp>
    </p:spTree>
    <p:extLst>
      <p:ext uri="{BB962C8B-B14F-4D97-AF65-F5344CB8AC3E}">
        <p14:creationId xmlns:p14="http://schemas.microsoft.com/office/powerpoint/2010/main" val="1579578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5DD8BC-D6FC-4DC7-95EE-0B21F35818F6}" type="slidenum">
              <a:rPr lang="zh-CN" altLang="en-US" smtClean="0">
                <a:solidFill>
                  <a:prstClr val="black"/>
                </a:solidFill>
              </a:rPr>
              <a:pPr/>
              <a:t>41</a:t>
            </a:fld>
            <a:endParaRPr lang="zh-CN" altLang="en-US">
              <a:solidFill>
                <a:prstClr val="black"/>
              </a:solidFill>
            </a:endParaRPr>
          </a:p>
        </p:txBody>
      </p:sp>
    </p:spTree>
    <p:extLst>
      <p:ext uri="{BB962C8B-B14F-4D97-AF65-F5344CB8AC3E}">
        <p14:creationId xmlns:p14="http://schemas.microsoft.com/office/powerpoint/2010/main" val="2392957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5DD8BC-D6FC-4DC7-95EE-0B21F35818F6}" type="slidenum">
              <a:rPr lang="zh-CN" altLang="en-US" smtClean="0">
                <a:solidFill>
                  <a:prstClr val="black"/>
                </a:solidFill>
              </a:rPr>
              <a:pPr/>
              <a:t>42</a:t>
            </a:fld>
            <a:endParaRPr lang="zh-CN" altLang="en-US">
              <a:solidFill>
                <a:prstClr val="black"/>
              </a:solidFill>
            </a:endParaRPr>
          </a:p>
        </p:txBody>
      </p:sp>
    </p:spTree>
    <p:extLst>
      <p:ext uri="{BB962C8B-B14F-4D97-AF65-F5344CB8AC3E}">
        <p14:creationId xmlns:p14="http://schemas.microsoft.com/office/powerpoint/2010/main" val="2392957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5DD8BC-D6FC-4DC7-95EE-0B21F35818F6}" type="slidenum">
              <a:rPr lang="zh-CN" altLang="en-US" smtClean="0">
                <a:solidFill>
                  <a:prstClr val="black"/>
                </a:solidFill>
              </a:rPr>
              <a:pPr/>
              <a:t>43</a:t>
            </a:fld>
            <a:endParaRPr lang="zh-CN" altLang="en-US">
              <a:solidFill>
                <a:prstClr val="black"/>
              </a:solidFill>
            </a:endParaRPr>
          </a:p>
        </p:txBody>
      </p:sp>
    </p:spTree>
    <p:extLst>
      <p:ext uri="{BB962C8B-B14F-4D97-AF65-F5344CB8AC3E}">
        <p14:creationId xmlns:p14="http://schemas.microsoft.com/office/powerpoint/2010/main" val="2392957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5DD8BC-D6FC-4DC7-95EE-0B21F35818F6}" type="slidenum">
              <a:rPr lang="zh-CN" altLang="en-US" smtClean="0">
                <a:solidFill>
                  <a:prstClr val="black"/>
                </a:solidFill>
              </a:rPr>
              <a:pPr/>
              <a:t>44</a:t>
            </a:fld>
            <a:endParaRPr lang="zh-CN" altLang="en-US">
              <a:solidFill>
                <a:prstClr val="black"/>
              </a:solidFill>
            </a:endParaRPr>
          </a:p>
        </p:txBody>
      </p:sp>
    </p:spTree>
    <p:extLst>
      <p:ext uri="{BB962C8B-B14F-4D97-AF65-F5344CB8AC3E}">
        <p14:creationId xmlns:p14="http://schemas.microsoft.com/office/powerpoint/2010/main" val="1579578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31"/>
            <a:ext cx="2844800" cy="476251"/>
          </a:xfrm>
          <a:prstGeom prst="rect">
            <a:avLst/>
          </a:prstGeom>
        </p:spPr>
        <p:txBody>
          <a:bodyPr lIns="38346" tIns="19172" rIns="38346" bIns="19172"/>
          <a:lstStyle>
            <a:lvl1pPr defTabSz="913050" fontAlgn="auto">
              <a:spcBef>
                <a:spcPts val="0"/>
              </a:spcBef>
              <a:spcAft>
                <a:spcPts val="0"/>
              </a:spcAft>
              <a:defRPr sz="1900">
                <a:solidFill>
                  <a:prstClr val="black"/>
                </a:solidFill>
                <a:latin typeface="Calibri"/>
              </a:defRPr>
            </a:lvl1pPr>
          </a:lstStyle>
          <a:p>
            <a:pPr>
              <a:defRPr/>
            </a:pPr>
            <a:endParaRPr lang="en-US"/>
          </a:p>
        </p:txBody>
      </p:sp>
      <p:sp>
        <p:nvSpPr>
          <p:cNvPr id="3" name="Rectangle 5"/>
          <p:cNvSpPr>
            <a:spLocks noGrp="1" noChangeArrowheads="1"/>
          </p:cNvSpPr>
          <p:nvPr>
            <p:ph type="ftr" sz="quarter" idx="11"/>
          </p:nvPr>
        </p:nvSpPr>
        <p:spPr>
          <a:xfrm>
            <a:off x="4165600" y="6245231"/>
            <a:ext cx="3860800" cy="476251"/>
          </a:xfrm>
          <a:prstGeom prst="rect">
            <a:avLst/>
          </a:prstGeom>
        </p:spPr>
        <p:txBody>
          <a:bodyPr lIns="38346" tIns="19172" rIns="38346" bIns="19172"/>
          <a:lstStyle>
            <a:lvl1pPr defTabSz="913050" fontAlgn="auto">
              <a:spcBef>
                <a:spcPts val="0"/>
              </a:spcBef>
              <a:spcAft>
                <a:spcPts val="0"/>
              </a:spcAft>
              <a:defRPr sz="1900">
                <a:solidFill>
                  <a:prstClr val="black"/>
                </a:solidFill>
                <a:latin typeface="Calibri"/>
              </a:defRPr>
            </a:lvl1pPr>
          </a:lstStyle>
          <a:p>
            <a:pPr>
              <a:defRPr/>
            </a:pPr>
            <a:endParaRPr lang="en-US"/>
          </a:p>
        </p:txBody>
      </p:sp>
      <p:sp>
        <p:nvSpPr>
          <p:cNvPr id="4" name="Rectangle 6"/>
          <p:cNvSpPr>
            <a:spLocks noGrp="1" noChangeArrowheads="1"/>
          </p:cNvSpPr>
          <p:nvPr>
            <p:ph type="sldNum" sz="quarter" idx="12"/>
          </p:nvPr>
        </p:nvSpPr>
        <p:spPr>
          <a:xfrm>
            <a:off x="8737600" y="6245231"/>
            <a:ext cx="2844800" cy="476251"/>
          </a:xfrm>
          <a:prstGeom prst="rect">
            <a:avLst/>
          </a:prstGeom>
        </p:spPr>
        <p:txBody>
          <a:bodyPr lIns="38346" tIns="19172" rIns="38346" bIns="19172"/>
          <a:lstStyle>
            <a:lvl1pPr defTabSz="913050" fontAlgn="auto">
              <a:spcBef>
                <a:spcPts val="0"/>
              </a:spcBef>
              <a:spcAft>
                <a:spcPts val="0"/>
              </a:spcAft>
              <a:defRPr sz="1900">
                <a:solidFill>
                  <a:prstClr val="black"/>
                </a:solidFill>
                <a:latin typeface="Calibri"/>
              </a:defRPr>
            </a:lvl1pPr>
          </a:lstStyle>
          <a:p>
            <a:pPr>
              <a:defRPr/>
            </a:pPr>
            <a:fld id="{D212395B-93B1-4EFB-857C-0A2880633600}" type="slidenum">
              <a:rPr lang="en-US"/>
              <a:pPr>
                <a:defRPr/>
              </a:pPr>
              <a:t>‹#›</a:t>
            </a:fld>
            <a:endParaRPr lang="en-US"/>
          </a:p>
        </p:txBody>
      </p:sp>
    </p:spTree>
    <p:extLst>
      <p:ext uri="{BB962C8B-B14F-4D97-AF65-F5344CB8AC3E}">
        <p14:creationId xmlns:p14="http://schemas.microsoft.com/office/powerpoint/2010/main" val="1964655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0253A2-7246-4000-BBE5-74CD6E9B077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D9F10CC-A678-41FF-B910-5D8CBACD9D2D}"/>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572FDB5E-1D8C-4777-8BAA-4E87A1C70496}"/>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7C5EEC61-1A6D-4106-8173-8EA768A446C8}"/>
              </a:ext>
            </a:extLst>
          </p:cNvPr>
          <p:cNvSpPr>
            <a:spLocks noGrp="1"/>
          </p:cNvSpPr>
          <p:nvPr>
            <p:ph type="dt" sz="half" idx="10"/>
          </p:nvPr>
        </p:nvSpPr>
        <p:spPr/>
        <p:txBody>
          <a:bodyPr/>
          <a:lstStyle/>
          <a:p>
            <a:fld id="{EE8C1BB4-362A-4FA9-8DB1-67ED03367B5F}" type="datetimeFigureOut">
              <a:rPr lang="zh-CN" altLang="en-US" smtClean="0">
                <a:solidFill>
                  <a:prstClr val="black">
                    <a:tint val="75000"/>
                  </a:prstClr>
                </a:solidFill>
              </a:rPr>
              <a:pPr/>
              <a:t>2022/8/15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847B5362-D05F-47BF-865F-06BFB93CD04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CB0ED683-F6A8-486C-9335-EE0A711FB961}"/>
              </a:ext>
            </a:extLst>
          </p:cNvPr>
          <p:cNvSpPr>
            <a:spLocks noGrp="1"/>
          </p:cNvSpPr>
          <p:nvPr>
            <p:ph type="sldNum" sz="quarter" idx="12"/>
          </p:nvPr>
        </p:nvSpPr>
        <p:spPr/>
        <p:txBody>
          <a:bodyPr/>
          <a:lstStyle/>
          <a:p>
            <a:fld id="{FF8A68BC-99F0-46F7-8FC8-CC50DBF267E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7572671"/>
      </p:ext>
    </p:extLst>
  </p:cSld>
  <p:clrMapOvr>
    <a:masterClrMapping/>
  </p:clrMapOvr>
  <mc:AlternateContent xmlns:mc="http://schemas.openxmlformats.org/markup-compatibility/2006" xmlns:p14="http://schemas.microsoft.com/office/powerpoint/2010/main">
    <mc:Choice Requires="p14">
      <p:transition spd="slow" p14:dur="2500" advClick="0" advTm="0">
        <p:checker/>
      </p:transition>
    </mc:Choice>
    <mc:Fallback xmlns="">
      <p:transition spd="slow" advClick="0" advTm="0">
        <p:checke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AF0EAD-1DBF-4B90-A988-E59FB6DE012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F823B2-199A-4F9B-90E5-AAE0DA4A71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698D05C2-C2A9-45AB-96FF-3741CB8999B1}"/>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4561BCF-7A13-4AAC-A2EF-D24AB1A13E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EBA8D4A6-DAE7-46C1-AADC-36385DDAEAD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D5D1820A-BBFA-43AF-9F6B-98A097BA76CE}"/>
              </a:ext>
            </a:extLst>
          </p:cNvPr>
          <p:cNvSpPr>
            <a:spLocks noGrp="1"/>
          </p:cNvSpPr>
          <p:nvPr>
            <p:ph type="dt" sz="half" idx="10"/>
          </p:nvPr>
        </p:nvSpPr>
        <p:spPr/>
        <p:txBody>
          <a:bodyPr/>
          <a:lstStyle/>
          <a:p>
            <a:fld id="{EE8C1BB4-362A-4FA9-8DB1-67ED03367B5F}" type="datetimeFigureOut">
              <a:rPr lang="zh-CN" altLang="en-US" smtClean="0">
                <a:solidFill>
                  <a:prstClr val="black">
                    <a:tint val="75000"/>
                  </a:prstClr>
                </a:solidFill>
              </a:rPr>
              <a:pPr/>
              <a:t>2022/8/15</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A23C08DB-1A4D-4916-8CF7-EFB651E429B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CC8DA110-1894-497F-92BB-F2006504B41D}"/>
              </a:ext>
            </a:extLst>
          </p:cNvPr>
          <p:cNvSpPr>
            <a:spLocks noGrp="1"/>
          </p:cNvSpPr>
          <p:nvPr>
            <p:ph type="sldNum" sz="quarter" idx="12"/>
          </p:nvPr>
        </p:nvSpPr>
        <p:spPr/>
        <p:txBody>
          <a:bodyPr/>
          <a:lstStyle/>
          <a:p>
            <a:fld id="{FF8A68BC-99F0-46F7-8FC8-CC50DBF267E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565712"/>
      </p:ext>
    </p:extLst>
  </p:cSld>
  <p:clrMapOvr>
    <a:masterClrMapping/>
  </p:clrMapOvr>
  <mc:AlternateContent xmlns:mc="http://schemas.openxmlformats.org/markup-compatibility/2006" xmlns:p14="http://schemas.microsoft.com/office/powerpoint/2010/main">
    <mc:Choice Requires="p14">
      <p:transition spd="slow" p14:dur="2500" advClick="0" advTm="0">
        <p:checker/>
      </p:transition>
    </mc:Choice>
    <mc:Fallback xmlns="">
      <p:transition spd="slow" advClick="0" advTm="0">
        <p:checker/>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7AD8AD-C1A3-4B59-B0F9-98C2DB5A488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72A0638-BD93-41A2-A95E-8F30223ADB38}"/>
              </a:ext>
            </a:extLst>
          </p:cNvPr>
          <p:cNvSpPr>
            <a:spLocks noGrp="1"/>
          </p:cNvSpPr>
          <p:nvPr>
            <p:ph type="dt" sz="half" idx="10"/>
          </p:nvPr>
        </p:nvSpPr>
        <p:spPr/>
        <p:txBody>
          <a:bodyPr/>
          <a:lstStyle/>
          <a:p>
            <a:fld id="{EE8C1BB4-362A-4FA9-8DB1-67ED03367B5F}" type="datetimeFigureOut">
              <a:rPr lang="zh-CN" altLang="en-US" smtClean="0">
                <a:solidFill>
                  <a:prstClr val="black">
                    <a:tint val="75000"/>
                  </a:prstClr>
                </a:solidFill>
              </a:rPr>
              <a:pPr/>
              <a:t>2022/8/15</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22DAEA7A-1C9A-40B7-9051-96A559B493E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A109A3E8-54B0-4742-A3C3-7863BFEEF6B4}"/>
              </a:ext>
            </a:extLst>
          </p:cNvPr>
          <p:cNvSpPr>
            <a:spLocks noGrp="1"/>
          </p:cNvSpPr>
          <p:nvPr>
            <p:ph type="sldNum" sz="quarter" idx="12"/>
          </p:nvPr>
        </p:nvSpPr>
        <p:spPr/>
        <p:txBody>
          <a:bodyPr/>
          <a:lstStyle/>
          <a:p>
            <a:fld id="{FF8A68BC-99F0-46F7-8FC8-CC50DBF267E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89889195"/>
      </p:ext>
    </p:extLst>
  </p:cSld>
  <p:clrMapOvr>
    <a:masterClrMapping/>
  </p:clrMapOvr>
  <mc:AlternateContent xmlns:mc="http://schemas.openxmlformats.org/markup-compatibility/2006" xmlns:p14="http://schemas.microsoft.com/office/powerpoint/2010/main">
    <mc:Choice Requires="p14">
      <p:transition spd="slow" p14:dur="2500" advClick="0" advTm="0">
        <p:checker/>
      </p:transition>
    </mc:Choice>
    <mc:Fallback xmlns="">
      <p:transition spd="slow" advClick="0" advTm="0">
        <p:checker/>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40F0FBC-4A3E-451D-9DCF-F7A5E4BC677A}"/>
              </a:ext>
            </a:extLst>
          </p:cNvPr>
          <p:cNvSpPr>
            <a:spLocks noGrp="1"/>
          </p:cNvSpPr>
          <p:nvPr>
            <p:ph type="dt" sz="half" idx="10"/>
          </p:nvPr>
        </p:nvSpPr>
        <p:spPr/>
        <p:txBody>
          <a:bodyPr/>
          <a:lstStyle/>
          <a:p>
            <a:fld id="{EE8C1BB4-362A-4FA9-8DB1-67ED03367B5F}" type="datetimeFigureOut">
              <a:rPr lang="zh-CN" altLang="en-US" smtClean="0">
                <a:solidFill>
                  <a:prstClr val="black">
                    <a:tint val="75000"/>
                  </a:prstClr>
                </a:solidFill>
              </a:rPr>
              <a:pPr/>
              <a:t>2022/8/15</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29570197-FA96-46EF-BBAF-BABAC0A0A63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10E03EA-6DCD-45FF-A2CD-07A7CBB2C69B}"/>
              </a:ext>
            </a:extLst>
          </p:cNvPr>
          <p:cNvSpPr>
            <a:spLocks noGrp="1"/>
          </p:cNvSpPr>
          <p:nvPr>
            <p:ph type="sldNum" sz="quarter" idx="12"/>
          </p:nvPr>
        </p:nvSpPr>
        <p:spPr/>
        <p:txBody>
          <a:bodyPr/>
          <a:lstStyle/>
          <a:p>
            <a:fld id="{FF8A68BC-99F0-46F7-8FC8-CC50DBF267E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32423917"/>
      </p:ext>
    </p:extLst>
  </p:cSld>
  <p:clrMapOvr>
    <a:masterClrMapping/>
  </p:clrMapOvr>
  <mc:AlternateContent xmlns:mc="http://schemas.openxmlformats.org/markup-compatibility/2006" xmlns:p14="http://schemas.microsoft.com/office/powerpoint/2010/main">
    <mc:Choice Requires="p14">
      <p:transition spd="slow" p14:dur="2500" advClick="0" advTm="0">
        <p:checker/>
      </p:transition>
    </mc:Choice>
    <mc:Fallback xmlns="">
      <p:transition spd="slow" advClick="0" advTm="0">
        <p:checker/>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3EA933-38FB-4E95-A113-EA50929237F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600D57B-7DD6-4130-B481-F645AB1C75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0CDC4E7-4C9A-480C-BE85-110253D00C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BAB418D-F73B-493E-98D8-07DCEB48FCC9}"/>
              </a:ext>
            </a:extLst>
          </p:cNvPr>
          <p:cNvSpPr>
            <a:spLocks noGrp="1"/>
          </p:cNvSpPr>
          <p:nvPr>
            <p:ph type="dt" sz="half" idx="10"/>
          </p:nvPr>
        </p:nvSpPr>
        <p:spPr/>
        <p:txBody>
          <a:bodyPr/>
          <a:lstStyle/>
          <a:p>
            <a:fld id="{EE8C1BB4-362A-4FA9-8DB1-67ED03367B5F}" type="datetimeFigureOut">
              <a:rPr lang="zh-CN" altLang="en-US" smtClean="0">
                <a:solidFill>
                  <a:prstClr val="black">
                    <a:tint val="75000"/>
                  </a:prstClr>
                </a:solidFill>
              </a:rPr>
              <a:pPr/>
              <a:t>2022/8/15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36F2EF3-2177-45FB-9E8E-B4F9EF2A267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9999E1A9-A17A-42D1-A6EE-256169024C32}"/>
              </a:ext>
            </a:extLst>
          </p:cNvPr>
          <p:cNvSpPr>
            <a:spLocks noGrp="1"/>
          </p:cNvSpPr>
          <p:nvPr>
            <p:ph type="sldNum" sz="quarter" idx="12"/>
          </p:nvPr>
        </p:nvSpPr>
        <p:spPr/>
        <p:txBody>
          <a:bodyPr/>
          <a:lstStyle/>
          <a:p>
            <a:fld id="{FF8A68BC-99F0-46F7-8FC8-CC50DBF267E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6931606"/>
      </p:ext>
    </p:extLst>
  </p:cSld>
  <p:clrMapOvr>
    <a:masterClrMapping/>
  </p:clrMapOvr>
  <mc:AlternateContent xmlns:mc="http://schemas.openxmlformats.org/markup-compatibility/2006" xmlns:p14="http://schemas.microsoft.com/office/powerpoint/2010/main">
    <mc:Choice Requires="p14">
      <p:transition spd="slow" p14:dur="2500" advClick="0" advTm="0">
        <p:checker/>
      </p:transition>
    </mc:Choice>
    <mc:Fallback xmlns="">
      <p:transition spd="slow" advClick="0" advTm="0">
        <p:checker/>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60D1A9-6505-46B5-8FC4-5F2A9607292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B0A8384-EF42-49C7-8B72-47CAC940D6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F41794D-17D9-4743-AF97-AE0528BA9D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D3E264-E40A-4D58-96A1-82ECE62A5340}"/>
              </a:ext>
            </a:extLst>
          </p:cNvPr>
          <p:cNvSpPr>
            <a:spLocks noGrp="1"/>
          </p:cNvSpPr>
          <p:nvPr>
            <p:ph type="dt" sz="half" idx="10"/>
          </p:nvPr>
        </p:nvSpPr>
        <p:spPr/>
        <p:txBody>
          <a:bodyPr/>
          <a:lstStyle/>
          <a:p>
            <a:fld id="{EE8C1BB4-362A-4FA9-8DB1-67ED03367B5F}" type="datetimeFigureOut">
              <a:rPr lang="zh-CN" altLang="en-US" smtClean="0">
                <a:solidFill>
                  <a:prstClr val="black">
                    <a:tint val="75000"/>
                  </a:prstClr>
                </a:solidFill>
              </a:rPr>
              <a:pPr/>
              <a:t>2022/8/15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E271EC6F-D819-4E4A-BA56-03A95BF982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1058CC60-3B58-4FEF-BDDE-12351A8BF949}"/>
              </a:ext>
            </a:extLst>
          </p:cNvPr>
          <p:cNvSpPr>
            <a:spLocks noGrp="1"/>
          </p:cNvSpPr>
          <p:nvPr>
            <p:ph type="sldNum" sz="quarter" idx="12"/>
          </p:nvPr>
        </p:nvSpPr>
        <p:spPr/>
        <p:txBody>
          <a:bodyPr/>
          <a:lstStyle/>
          <a:p>
            <a:fld id="{FF8A68BC-99F0-46F7-8FC8-CC50DBF267E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08300483"/>
      </p:ext>
    </p:extLst>
  </p:cSld>
  <p:clrMapOvr>
    <a:masterClrMapping/>
  </p:clrMapOvr>
  <mc:AlternateContent xmlns:mc="http://schemas.openxmlformats.org/markup-compatibility/2006" xmlns:p14="http://schemas.microsoft.com/office/powerpoint/2010/main">
    <mc:Choice Requires="p14">
      <p:transition spd="slow" p14:dur="2500" advClick="0" advTm="0">
        <p:checker/>
      </p:transition>
    </mc:Choice>
    <mc:Fallback xmlns="">
      <p:transition spd="slow" advClick="0" advTm="0">
        <p:checker/>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099A77-1441-4A90-949D-DB4972659AA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265DE50-21FD-4139-8B7B-24865738570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9B5924E-B103-452A-9096-C3D5CF13E4AD}"/>
              </a:ext>
            </a:extLst>
          </p:cNvPr>
          <p:cNvSpPr>
            <a:spLocks noGrp="1"/>
          </p:cNvSpPr>
          <p:nvPr>
            <p:ph type="dt" sz="half" idx="10"/>
          </p:nvPr>
        </p:nvSpPr>
        <p:spPr/>
        <p:txBody>
          <a:bodyPr/>
          <a:lstStyle/>
          <a:p>
            <a:fld id="{EE8C1BB4-362A-4FA9-8DB1-67ED03367B5F}" type="datetimeFigureOut">
              <a:rPr lang="zh-CN" altLang="en-US" smtClean="0">
                <a:solidFill>
                  <a:prstClr val="black">
                    <a:tint val="75000"/>
                  </a:prstClr>
                </a:solidFill>
              </a:rPr>
              <a:pPr/>
              <a:t>2022/8/15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B71C771-13F6-47BF-8380-D7AD749E852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8BF76AE8-3F8E-48ED-9684-5C8D8302D18A}"/>
              </a:ext>
            </a:extLst>
          </p:cNvPr>
          <p:cNvSpPr>
            <a:spLocks noGrp="1"/>
          </p:cNvSpPr>
          <p:nvPr>
            <p:ph type="sldNum" sz="quarter" idx="12"/>
          </p:nvPr>
        </p:nvSpPr>
        <p:spPr/>
        <p:txBody>
          <a:bodyPr/>
          <a:lstStyle/>
          <a:p>
            <a:fld id="{FF8A68BC-99F0-46F7-8FC8-CC50DBF267E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3362344"/>
      </p:ext>
    </p:extLst>
  </p:cSld>
  <p:clrMapOvr>
    <a:masterClrMapping/>
  </p:clrMapOvr>
  <mc:AlternateContent xmlns:mc="http://schemas.openxmlformats.org/markup-compatibility/2006" xmlns:p14="http://schemas.microsoft.com/office/powerpoint/2010/main">
    <mc:Choice Requires="p14">
      <p:transition spd="slow" p14:dur="2500" advClick="0" advTm="0">
        <p:checker/>
      </p:transition>
    </mc:Choice>
    <mc:Fallback xmlns="">
      <p:transition spd="slow" advClick="0" advTm="0">
        <p:checker/>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4DF8C08-8700-4D56-BE9A-3C9FC1EF3A9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EA194EE-3132-498C-8989-2F2B0A58750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F68F920-4FD1-4537-BB6C-83DD0C023EEB}"/>
              </a:ext>
            </a:extLst>
          </p:cNvPr>
          <p:cNvSpPr>
            <a:spLocks noGrp="1"/>
          </p:cNvSpPr>
          <p:nvPr>
            <p:ph type="dt" sz="half" idx="10"/>
          </p:nvPr>
        </p:nvSpPr>
        <p:spPr/>
        <p:txBody>
          <a:bodyPr/>
          <a:lstStyle/>
          <a:p>
            <a:fld id="{EE8C1BB4-362A-4FA9-8DB1-67ED03367B5F}" type="datetimeFigureOut">
              <a:rPr lang="zh-CN" altLang="en-US" smtClean="0">
                <a:solidFill>
                  <a:prstClr val="black">
                    <a:tint val="75000"/>
                  </a:prstClr>
                </a:solidFill>
              </a:rPr>
              <a:pPr/>
              <a:t>2022/8/15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13330DC-893A-4C0D-BFC0-545999F4C5D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CA8451E-E009-4858-91B8-768D838F6CA9}"/>
              </a:ext>
            </a:extLst>
          </p:cNvPr>
          <p:cNvSpPr>
            <a:spLocks noGrp="1"/>
          </p:cNvSpPr>
          <p:nvPr>
            <p:ph type="sldNum" sz="quarter" idx="12"/>
          </p:nvPr>
        </p:nvSpPr>
        <p:spPr/>
        <p:txBody>
          <a:bodyPr/>
          <a:lstStyle/>
          <a:p>
            <a:fld id="{FF8A68BC-99F0-46F7-8FC8-CC50DBF267E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910415"/>
      </p:ext>
    </p:extLst>
  </p:cSld>
  <p:clrMapOvr>
    <a:masterClrMapping/>
  </p:clrMapOvr>
  <mc:AlternateContent xmlns:mc="http://schemas.openxmlformats.org/markup-compatibility/2006" xmlns:p14="http://schemas.microsoft.com/office/powerpoint/2010/main">
    <mc:Choice Requires="p14">
      <p:transition spd="slow" p14:dur="2500" advClick="0" advTm="0">
        <p:checker/>
      </p:transition>
    </mc:Choice>
    <mc:Fallback xmlns="">
      <p:transition spd="slow" advClick="0" advTm="0">
        <p:checke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520" y="6356350"/>
            <a:ext cx="2845224" cy="365125"/>
          </a:xfrm>
          <a:prstGeom prst="rect">
            <a:avLst/>
          </a:prstGeom>
        </p:spPr>
        <p:txBody>
          <a:bodyPr lIns="45711" tIns="22855" rIns="45711" bIns="22855"/>
          <a:lstStyle>
            <a:lvl1pPr defTabSz="1088421" fontAlgn="auto">
              <a:spcBef>
                <a:spcPts val="0"/>
              </a:spcBef>
              <a:spcAft>
                <a:spcPts val="0"/>
              </a:spcAft>
              <a:defRPr>
                <a:latin typeface="+mn-lt"/>
                <a:cs typeface="+mn-cs"/>
              </a:defRPr>
            </a:lvl1pPr>
          </a:lstStyle>
          <a:p>
            <a:pPr>
              <a:defRPr/>
            </a:pPr>
            <a:fld id="{BEE31856-7122-464A-9B2E-AEBA2AF92B0D}" type="datetimeFigureOut">
              <a:rPr lang="en-US"/>
              <a:pPr>
                <a:defRPr/>
              </a:pPr>
              <a:t>8/15/2022</a:t>
            </a:fld>
            <a:endParaRPr lang="en-US"/>
          </a:p>
        </p:txBody>
      </p:sp>
      <p:sp>
        <p:nvSpPr>
          <p:cNvPr id="3" name="Footer Placeholder 4"/>
          <p:cNvSpPr>
            <a:spLocks noGrp="1"/>
          </p:cNvSpPr>
          <p:nvPr>
            <p:ph type="ftr" sz="quarter" idx="11"/>
          </p:nvPr>
        </p:nvSpPr>
        <p:spPr>
          <a:xfrm>
            <a:off x="4165852" y="6356350"/>
            <a:ext cx="3860297" cy="365125"/>
          </a:xfrm>
          <a:prstGeom prst="rect">
            <a:avLst/>
          </a:prstGeom>
        </p:spPr>
        <p:txBody>
          <a:bodyPr lIns="45711" tIns="22855" rIns="45711" bIns="22855"/>
          <a:lstStyle>
            <a:lvl1pPr defTabSz="1088421" fontAlgn="auto">
              <a:spcBef>
                <a:spcPts val="0"/>
              </a:spcBef>
              <a:spcAft>
                <a:spcPts val="0"/>
              </a:spcAft>
              <a:defRPr>
                <a:latin typeface="+mn-lt"/>
                <a:cs typeface="+mn-cs"/>
              </a:defRPr>
            </a:lvl1pPr>
          </a:lstStyle>
          <a:p>
            <a:pPr>
              <a:defRPr/>
            </a:pPr>
            <a:endParaRPr lang="en-US"/>
          </a:p>
        </p:txBody>
      </p:sp>
      <p:sp>
        <p:nvSpPr>
          <p:cNvPr id="4" name="Slide Number Placeholder 5"/>
          <p:cNvSpPr>
            <a:spLocks noGrp="1"/>
          </p:cNvSpPr>
          <p:nvPr>
            <p:ph type="sldNum" sz="quarter" idx="12"/>
          </p:nvPr>
        </p:nvSpPr>
        <p:spPr>
          <a:xfrm>
            <a:off x="8737257" y="6356350"/>
            <a:ext cx="2845223" cy="365125"/>
          </a:xfrm>
          <a:prstGeom prst="rect">
            <a:avLst/>
          </a:prstGeom>
        </p:spPr>
        <p:txBody>
          <a:bodyPr lIns="45711" tIns="22855" rIns="45711" bIns="22855"/>
          <a:lstStyle>
            <a:lvl1pPr defTabSz="1088421" fontAlgn="auto">
              <a:spcBef>
                <a:spcPts val="0"/>
              </a:spcBef>
              <a:spcAft>
                <a:spcPts val="0"/>
              </a:spcAft>
              <a:defRPr>
                <a:latin typeface="+mn-lt"/>
                <a:cs typeface="+mn-cs"/>
              </a:defRPr>
            </a:lvl1pPr>
          </a:lstStyle>
          <a:p>
            <a:pPr>
              <a:defRPr/>
            </a:pPr>
            <a:fld id="{92CF152F-62A2-44E0-9B49-515995CCAEB7}" type="slidenum">
              <a:rPr lang="en-US"/>
              <a:pPr>
                <a:defRPr/>
              </a:pPr>
              <a:t>‹#›</a:t>
            </a:fld>
            <a:endParaRPr lang="en-US"/>
          </a:p>
        </p:txBody>
      </p:sp>
    </p:spTree>
    <p:extLst>
      <p:ext uri="{BB962C8B-B14F-4D97-AF65-F5344CB8AC3E}">
        <p14:creationId xmlns:p14="http://schemas.microsoft.com/office/powerpoint/2010/main" val="2596596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节标题">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0955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2022/8/15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36537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8382" tIns="19191" rIns="38382" bIns="19191"/>
          <a:lstStyle>
            <a:lvl1pPr defTabSz="913917"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8382" tIns="19191" rIns="38382" bIns="19191"/>
          <a:lstStyle>
            <a:lvl1pPr defTabSz="913917"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4" name="Rectangle 6"/>
          <p:cNvSpPr>
            <a:spLocks noGrp="1" noChangeArrowheads="1"/>
          </p:cNvSpPr>
          <p:nvPr>
            <p:ph type="sldNum" sz="quarter" idx="12"/>
          </p:nvPr>
        </p:nvSpPr>
        <p:spPr>
          <a:xfrm>
            <a:off x="8737600" y="6245225"/>
            <a:ext cx="2844800" cy="476250"/>
          </a:xfrm>
          <a:prstGeom prst="rect">
            <a:avLst/>
          </a:prstGeom>
        </p:spPr>
        <p:txBody>
          <a:bodyPr lIns="38382" tIns="19191" rIns="38382" bIns="19191"/>
          <a:lstStyle>
            <a:lvl1pPr defTabSz="913917" eaLnBrk="1" fontAlgn="auto" hangingPunct="1">
              <a:spcBef>
                <a:spcPts val="0"/>
              </a:spcBef>
              <a:spcAft>
                <a:spcPts val="0"/>
              </a:spcAft>
              <a:defRPr smtClean="0">
                <a:solidFill>
                  <a:prstClr val="black"/>
                </a:solidFill>
                <a:latin typeface="Calibri"/>
                <a:cs typeface="+mn-cs"/>
              </a:defRPr>
            </a:lvl1pPr>
          </a:lstStyle>
          <a:p>
            <a:pPr>
              <a:defRPr/>
            </a:pPr>
            <a:fld id="{19DA43E9-F5C3-452D-B493-43E81A57ECE9}" type="slidenum">
              <a:rPr lang="en-US"/>
              <a:pPr>
                <a:defRPr/>
              </a:pPr>
              <a:t>‹#›</a:t>
            </a:fld>
            <a:endParaRPr lang="en-US"/>
          </a:p>
        </p:txBody>
      </p:sp>
    </p:spTree>
    <p:extLst>
      <p:ext uri="{BB962C8B-B14F-4D97-AF65-F5344CB8AC3E}">
        <p14:creationId xmlns:p14="http://schemas.microsoft.com/office/powerpoint/2010/main" val="3162053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37"/>
            <a:ext cx="2844800" cy="476251"/>
          </a:xfrm>
          <a:prstGeom prst="rect">
            <a:avLst/>
          </a:prstGeom>
          <a:ln/>
        </p:spPr>
        <p:txBody>
          <a:bodyPr lIns="45694" tIns="22846" rIns="45694" bIns="22846"/>
          <a:lstStyle>
            <a:lvl1pPr>
              <a:defRPr/>
            </a:lvl1pPr>
          </a:lstStyle>
          <a:p>
            <a:pPr defTabSz="1088011">
              <a:defRPr/>
            </a:pPr>
            <a:endParaRPr lang="en-US" sz="2100">
              <a:solidFill>
                <a:prstClr val="black"/>
              </a:solidFill>
            </a:endParaRPr>
          </a:p>
        </p:txBody>
      </p:sp>
      <p:sp>
        <p:nvSpPr>
          <p:cNvPr id="3" name="Rectangle 5"/>
          <p:cNvSpPr>
            <a:spLocks noGrp="1" noChangeArrowheads="1"/>
          </p:cNvSpPr>
          <p:nvPr>
            <p:ph type="ftr" sz="quarter" idx="11"/>
          </p:nvPr>
        </p:nvSpPr>
        <p:spPr>
          <a:xfrm>
            <a:off x="4165600" y="6245237"/>
            <a:ext cx="3860800" cy="476251"/>
          </a:xfrm>
          <a:prstGeom prst="rect">
            <a:avLst/>
          </a:prstGeom>
          <a:ln/>
        </p:spPr>
        <p:txBody>
          <a:bodyPr lIns="45694" tIns="22846" rIns="45694" bIns="22846"/>
          <a:lstStyle>
            <a:lvl1pPr>
              <a:defRPr/>
            </a:lvl1pPr>
          </a:lstStyle>
          <a:p>
            <a:pPr defTabSz="1088011">
              <a:defRPr/>
            </a:pPr>
            <a:endParaRPr lang="en-US" sz="2100">
              <a:solidFill>
                <a:prstClr val="black"/>
              </a:solidFill>
            </a:endParaRPr>
          </a:p>
        </p:txBody>
      </p:sp>
      <p:sp>
        <p:nvSpPr>
          <p:cNvPr id="4" name="Rectangle 6"/>
          <p:cNvSpPr>
            <a:spLocks noGrp="1" noChangeArrowheads="1"/>
          </p:cNvSpPr>
          <p:nvPr>
            <p:ph type="sldNum" sz="quarter" idx="12"/>
          </p:nvPr>
        </p:nvSpPr>
        <p:spPr>
          <a:xfrm>
            <a:off x="8737600" y="6245237"/>
            <a:ext cx="2844800" cy="476251"/>
          </a:xfrm>
          <a:prstGeom prst="rect">
            <a:avLst/>
          </a:prstGeom>
          <a:ln/>
        </p:spPr>
        <p:txBody>
          <a:bodyPr lIns="45694" tIns="22846" rIns="45694" bIns="22846"/>
          <a:lstStyle>
            <a:lvl1pPr>
              <a:defRPr/>
            </a:lvl1pPr>
          </a:lstStyle>
          <a:p>
            <a:pPr defTabSz="1088011"/>
            <a:fld id="{475E0F57-EEA1-4A8B-9311-4AD2064A14C0}" type="slidenum">
              <a:rPr lang="en-US" sz="2100" smtClean="0">
                <a:solidFill>
                  <a:prstClr val="black"/>
                </a:solidFill>
              </a:rPr>
              <a:pPr defTabSz="1088011"/>
              <a:t>‹#›</a:t>
            </a:fld>
            <a:endParaRPr lang="en-US" sz="2100">
              <a:solidFill>
                <a:prstClr val="black"/>
              </a:solidFill>
            </a:endParaRPr>
          </a:p>
        </p:txBody>
      </p:sp>
    </p:spTree>
    <p:extLst>
      <p:ext uri="{BB962C8B-B14F-4D97-AF65-F5344CB8AC3E}">
        <p14:creationId xmlns:p14="http://schemas.microsoft.com/office/powerpoint/2010/main" val="1915709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0D3CD5-2856-4FBB-B945-A5AAD51A378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BA84670-E173-4350-8DBA-0DDF414582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306F2C9-6204-4CDC-8A7B-B1FF921C71A1}"/>
              </a:ext>
            </a:extLst>
          </p:cNvPr>
          <p:cNvSpPr>
            <a:spLocks noGrp="1"/>
          </p:cNvSpPr>
          <p:nvPr>
            <p:ph type="dt" sz="half" idx="10"/>
          </p:nvPr>
        </p:nvSpPr>
        <p:spPr/>
        <p:txBody>
          <a:bodyPr/>
          <a:lstStyle/>
          <a:p>
            <a:fld id="{EE8C1BB4-362A-4FA9-8DB1-67ED03367B5F}" type="datetimeFigureOut">
              <a:rPr lang="zh-CN" altLang="en-US" smtClean="0">
                <a:solidFill>
                  <a:prstClr val="black">
                    <a:tint val="75000"/>
                  </a:prstClr>
                </a:solidFill>
              </a:rPr>
              <a:pPr/>
              <a:t>2022/8/15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C8487E7-FDBF-4D2A-8D5B-2D5A24551AF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34F7A92-F3E2-4CAD-8740-9DB6CE3CDE28}"/>
              </a:ext>
            </a:extLst>
          </p:cNvPr>
          <p:cNvSpPr>
            <a:spLocks noGrp="1"/>
          </p:cNvSpPr>
          <p:nvPr>
            <p:ph type="sldNum" sz="quarter" idx="12"/>
          </p:nvPr>
        </p:nvSpPr>
        <p:spPr/>
        <p:txBody>
          <a:bodyPr/>
          <a:lstStyle/>
          <a:p>
            <a:fld id="{FF8A68BC-99F0-46F7-8FC8-CC50DBF267E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48098884"/>
      </p:ext>
    </p:extLst>
  </p:cSld>
  <p:clrMapOvr>
    <a:masterClrMapping/>
  </p:clrMapOvr>
  <mc:AlternateContent xmlns:mc="http://schemas.openxmlformats.org/markup-compatibility/2006" xmlns:p14="http://schemas.microsoft.com/office/powerpoint/2010/main">
    <mc:Choice Requires="p14">
      <p:transition spd="slow" p14:dur="2500" advClick="0" advTm="0">
        <p:checker/>
      </p:transition>
    </mc:Choice>
    <mc:Fallback xmlns="">
      <p:transition spd="slow" advClick="0" advTm="0">
        <p:checke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30E8C-3688-4423-8BA1-9353733FB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B5F798-345D-4161-8985-38F4EA392EC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4C21D3-701F-45BA-9941-27756E67D258}"/>
              </a:ext>
            </a:extLst>
          </p:cNvPr>
          <p:cNvSpPr>
            <a:spLocks noGrp="1"/>
          </p:cNvSpPr>
          <p:nvPr>
            <p:ph type="dt" sz="half" idx="10"/>
          </p:nvPr>
        </p:nvSpPr>
        <p:spPr/>
        <p:txBody>
          <a:bodyPr/>
          <a:lstStyle/>
          <a:p>
            <a:fld id="{EE8C1BB4-362A-4FA9-8DB1-67ED03367B5F}" type="datetimeFigureOut">
              <a:rPr lang="zh-CN" altLang="en-US" smtClean="0">
                <a:solidFill>
                  <a:prstClr val="black">
                    <a:tint val="75000"/>
                  </a:prstClr>
                </a:solidFill>
              </a:rPr>
              <a:pPr/>
              <a:t>2022/8/15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CD6A84C-15C9-4808-89FB-ABC2261A69A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0D8FA99-F91B-44D2-AF46-BEABD6CD8DFE}"/>
              </a:ext>
            </a:extLst>
          </p:cNvPr>
          <p:cNvSpPr>
            <a:spLocks noGrp="1"/>
          </p:cNvSpPr>
          <p:nvPr>
            <p:ph type="sldNum" sz="quarter" idx="12"/>
          </p:nvPr>
        </p:nvSpPr>
        <p:spPr/>
        <p:txBody>
          <a:bodyPr/>
          <a:lstStyle/>
          <a:p>
            <a:fld id="{FF8A68BC-99F0-46F7-8FC8-CC50DBF267E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3255106"/>
      </p:ext>
    </p:extLst>
  </p:cSld>
  <p:clrMapOvr>
    <a:masterClrMapping/>
  </p:clrMapOvr>
  <mc:AlternateContent xmlns:mc="http://schemas.openxmlformats.org/markup-compatibility/2006" xmlns:p14="http://schemas.microsoft.com/office/powerpoint/2010/main">
    <mc:Choice Requires="p14">
      <p:transition spd="slow" p14:dur="2500" advClick="0" advTm="0">
        <p:checker/>
      </p:transition>
    </mc:Choice>
    <mc:Fallback xmlns="">
      <p:transition spd="slow" advClick="0" advTm="0">
        <p:checke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AA746F-767A-4EB6-9785-49809D5BC86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03D88C4-1C31-4440-902B-C3CAECD19E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B988CA2-A5F0-4BAA-BD04-493091F3A22A}"/>
              </a:ext>
            </a:extLst>
          </p:cNvPr>
          <p:cNvSpPr>
            <a:spLocks noGrp="1"/>
          </p:cNvSpPr>
          <p:nvPr>
            <p:ph type="dt" sz="half" idx="10"/>
          </p:nvPr>
        </p:nvSpPr>
        <p:spPr/>
        <p:txBody>
          <a:bodyPr/>
          <a:lstStyle/>
          <a:p>
            <a:fld id="{EE8C1BB4-362A-4FA9-8DB1-67ED03367B5F}" type="datetimeFigureOut">
              <a:rPr lang="zh-CN" altLang="en-US" smtClean="0">
                <a:solidFill>
                  <a:prstClr val="black">
                    <a:tint val="75000"/>
                  </a:prstClr>
                </a:solidFill>
              </a:rPr>
              <a:pPr/>
              <a:t>2022/8/15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772057D3-ED9B-4949-AB4F-5C22EBD9B46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23CFA0C-17FF-44A0-B95B-A0A42ECDF5E3}"/>
              </a:ext>
            </a:extLst>
          </p:cNvPr>
          <p:cNvSpPr>
            <a:spLocks noGrp="1"/>
          </p:cNvSpPr>
          <p:nvPr>
            <p:ph type="sldNum" sz="quarter" idx="12"/>
          </p:nvPr>
        </p:nvSpPr>
        <p:spPr/>
        <p:txBody>
          <a:bodyPr/>
          <a:lstStyle/>
          <a:p>
            <a:fld id="{FF8A68BC-99F0-46F7-8FC8-CC50DBF267E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82566328"/>
      </p:ext>
    </p:extLst>
  </p:cSld>
  <p:clrMapOvr>
    <a:masterClrMapping/>
  </p:clrMapOvr>
  <mc:AlternateContent xmlns:mc="http://schemas.openxmlformats.org/markup-compatibility/2006" xmlns:p14="http://schemas.microsoft.com/office/powerpoint/2010/main">
    <mc:Choice Requires="p14">
      <p:transition spd="slow" p14:dur="2500" advClick="0" advTm="0">
        <p:checker/>
      </p:transition>
    </mc:Choice>
    <mc:Fallback xmlns="">
      <p:transition spd="slow" advClick="0" advTm="0">
        <p:checker/>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5882"/>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8346" tIns="19172" rIns="38346" bIns="19172" anchor="ctr"/>
          <a:lstStyle/>
          <a:p>
            <a:pPr algn="ctr" defTabSz="913050">
              <a:defRPr/>
            </a:pPr>
            <a:endParaRPr lang="en-US" sz="1900">
              <a:solidFill>
                <a:prstClr val="white"/>
              </a:solidFill>
            </a:endParaRPr>
          </a:p>
        </p:txBody>
      </p:sp>
    </p:spTree>
    <p:extLst>
      <p:ext uri="{BB962C8B-B14F-4D97-AF65-F5344CB8AC3E}">
        <p14:creationId xmlns:p14="http://schemas.microsoft.com/office/powerpoint/2010/main" val="2993759725"/>
      </p:ext>
    </p:extLst>
  </p:cSld>
  <p:clrMap bg1="lt1" tx1="dk1" bg2="lt2" tx2="dk2" accent1="accent1" accent2="accent2" accent3="accent3" accent4="accent4" accent5="accent5" accent6="accent6" hlink="hlink" folHlink="folHlink"/>
  <p:sldLayoutIdLst>
    <p:sldLayoutId id="2147483686" r:id="rId1"/>
    <p:sldLayoutId id="2147483692" r:id="rId2"/>
    <p:sldLayoutId id="2147483693" r:id="rId3"/>
    <p:sldLayoutId id="2147483694" r:id="rId4"/>
  </p:sldLayoutIdLst>
  <p:txStyles>
    <p:titleStyle>
      <a:lvl1pPr algn="ctr" defTabSz="911946" rtl="0" eaLnBrk="0" fontAlgn="base" hangingPunct="0">
        <a:spcBef>
          <a:spcPct val="0"/>
        </a:spcBef>
        <a:spcAft>
          <a:spcPct val="0"/>
        </a:spcAft>
        <a:defRPr sz="4400" kern="1200">
          <a:solidFill>
            <a:schemeClr val="tx1"/>
          </a:solidFill>
          <a:latin typeface="+mj-lt"/>
          <a:ea typeface="+mj-ea"/>
          <a:cs typeface="+mj-cs"/>
        </a:defRPr>
      </a:lvl1pPr>
      <a:lvl2pPr algn="ctr" defTabSz="911946" rtl="0" eaLnBrk="0" fontAlgn="base" hangingPunct="0">
        <a:spcBef>
          <a:spcPct val="0"/>
        </a:spcBef>
        <a:spcAft>
          <a:spcPct val="0"/>
        </a:spcAft>
        <a:defRPr sz="4400">
          <a:solidFill>
            <a:schemeClr val="tx1"/>
          </a:solidFill>
          <a:latin typeface="Calibri" pitchFamily="34" charset="0"/>
        </a:defRPr>
      </a:lvl2pPr>
      <a:lvl3pPr algn="ctr" defTabSz="911946" rtl="0" eaLnBrk="0" fontAlgn="base" hangingPunct="0">
        <a:spcBef>
          <a:spcPct val="0"/>
        </a:spcBef>
        <a:spcAft>
          <a:spcPct val="0"/>
        </a:spcAft>
        <a:defRPr sz="4400">
          <a:solidFill>
            <a:schemeClr val="tx1"/>
          </a:solidFill>
          <a:latin typeface="Calibri" pitchFamily="34" charset="0"/>
        </a:defRPr>
      </a:lvl3pPr>
      <a:lvl4pPr algn="ctr" defTabSz="911946" rtl="0" eaLnBrk="0" fontAlgn="base" hangingPunct="0">
        <a:spcBef>
          <a:spcPct val="0"/>
        </a:spcBef>
        <a:spcAft>
          <a:spcPct val="0"/>
        </a:spcAft>
        <a:defRPr sz="4400">
          <a:solidFill>
            <a:schemeClr val="tx1"/>
          </a:solidFill>
          <a:latin typeface="Calibri" pitchFamily="34" charset="0"/>
        </a:defRPr>
      </a:lvl4pPr>
      <a:lvl5pPr algn="ctr" defTabSz="911946" rtl="0" eaLnBrk="0" fontAlgn="base" hangingPunct="0">
        <a:spcBef>
          <a:spcPct val="0"/>
        </a:spcBef>
        <a:spcAft>
          <a:spcPct val="0"/>
        </a:spcAft>
        <a:defRPr sz="4400">
          <a:solidFill>
            <a:schemeClr val="tx1"/>
          </a:solidFill>
          <a:latin typeface="Calibri" pitchFamily="34" charset="0"/>
        </a:defRPr>
      </a:lvl5pPr>
      <a:lvl6pPr marL="456770" algn="ctr" defTabSz="911946" rtl="0" fontAlgn="base">
        <a:spcBef>
          <a:spcPct val="0"/>
        </a:spcBef>
        <a:spcAft>
          <a:spcPct val="0"/>
        </a:spcAft>
        <a:defRPr sz="4400">
          <a:solidFill>
            <a:schemeClr val="tx1"/>
          </a:solidFill>
          <a:latin typeface="Calibri" pitchFamily="34" charset="0"/>
        </a:defRPr>
      </a:lvl6pPr>
      <a:lvl7pPr marL="913532" algn="ctr" defTabSz="911946" rtl="0" fontAlgn="base">
        <a:spcBef>
          <a:spcPct val="0"/>
        </a:spcBef>
        <a:spcAft>
          <a:spcPct val="0"/>
        </a:spcAft>
        <a:defRPr sz="4400">
          <a:solidFill>
            <a:schemeClr val="tx1"/>
          </a:solidFill>
          <a:latin typeface="Calibri" pitchFamily="34" charset="0"/>
        </a:defRPr>
      </a:lvl7pPr>
      <a:lvl8pPr marL="1370296" algn="ctr" defTabSz="911946" rtl="0" fontAlgn="base">
        <a:spcBef>
          <a:spcPct val="0"/>
        </a:spcBef>
        <a:spcAft>
          <a:spcPct val="0"/>
        </a:spcAft>
        <a:defRPr sz="4400">
          <a:solidFill>
            <a:schemeClr val="tx1"/>
          </a:solidFill>
          <a:latin typeface="Calibri" pitchFamily="34" charset="0"/>
        </a:defRPr>
      </a:lvl8pPr>
      <a:lvl9pPr marL="1827065" algn="ctr" defTabSz="911946" rtl="0" fontAlgn="base">
        <a:spcBef>
          <a:spcPct val="0"/>
        </a:spcBef>
        <a:spcAft>
          <a:spcPct val="0"/>
        </a:spcAft>
        <a:defRPr sz="4400">
          <a:solidFill>
            <a:schemeClr val="tx1"/>
          </a:solidFill>
          <a:latin typeface="Calibri" pitchFamily="34" charset="0"/>
        </a:defRPr>
      </a:lvl9pPr>
    </p:titleStyle>
    <p:bodyStyle>
      <a:lvl1pPr marL="340991" indent="-340991" algn="l" defTabSz="911946"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0659" indent="-283891" algn="l" defTabSz="911946"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0331" indent="-226798" algn="l" defTabSz="911946"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7094" indent="-226798" algn="l" defTabSz="911946"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3863" indent="-226798" algn="l" defTabSz="911946"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0883"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411"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34"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59"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050" rtl="0" eaLnBrk="1" latinLnBrk="0" hangingPunct="1">
        <a:defRPr sz="1900" kern="1200">
          <a:solidFill>
            <a:schemeClr val="tx1"/>
          </a:solidFill>
          <a:latin typeface="+mn-lt"/>
          <a:ea typeface="+mn-ea"/>
          <a:cs typeface="+mn-cs"/>
        </a:defRPr>
      </a:lvl1pPr>
      <a:lvl2pPr marL="456527" algn="l" defTabSz="913050" rtl="0" eaLnBrk="1" latinLnBrk="0" hangingPunct="1">
        <a:defRPr sz="1900" kern="1200">
          <a:solidFill>
            <a:schemeClr val="tx1"/>
          </a:solidFill>
          <a:latin typeface="+mn-lt"/>
          <a:ea typeface="+mn-ea"/>
          <a:cs typeface="+mn-cs"/>
        </a:defRPr>
      </a:lvl2pPr>
      <a:lvl3pPr marL="913050" algn="l" defTabSz="913050" rtl="0" eaLnBrk="1" latinLnBrk="0" hangingPunct="1">
        <a:defRPr sz="1900" kern="1200">
          <a:solidFill>
            <a:schemeClr val="tx1"/>
          </a:solidFill>
          <a:latin typeface="+mn-lt"/>
          <a:ea typeface="+mn-ea"/>
          <a:cs typeface="+mn-cs"/>
        </a:defRPr>
      </a:lvl3pPr>
      <a:lvl4pPr marL="1369573" algn="l" defTabSz="913050" rtl="0" eaLnBrk="1" latinLnBrk="0" hangingPunct="1">
        <a:defRPr sz="1900" kern="1200">
          <a:solidFill>
            <a:schemeClr val="tx1"/>
          </a:solidFill>
          <a:latin typeface="+mn-lt"/>
          <a:ea typeface="+mn-ea"/>
          <a:cs typeface="+mn-cs"/>
        </a:defRPr>
      </a:lvl4pPr>
      <a:lvl5pPr marL="1826100" algn="l" defTabSz="913050" rtl="0" eaLnBrk="1" latinLnBrk="0" hangingPunct="1">
        <a:defRPr sz="1900" kern="1200">
          <a:solidFill>
            <a:schemeClr val="tx1"/>
          </a:solidFill>
          <a:latin typeface="+mn-lt"/>
          <a:ea typeface="+mn-ea"/>
          <a:cs typeface="+mn-cs"/>
        </a:defRPr>
      </a:lvl5pPr>
      <a:lvl6pPr marL="2282621" algn="l" defTabSz="913050" rtl="0" eaLnBrk="1" latinLnBrk="0" hangingPunct="1">
        <a:defRPr sz="1900" kern="1200">
          <a:solidFill>
            <a:schemeClr val="tx1"/>
          </a:solidFill>
          <a:latin typeface="+mn-lt"/>
          <a:ea typeface="+mn-ea"/>
          <a:cs typeface="+mn-cs"/>
        </a:defRPr>
      </a:lvl6pPr>
      <a:lvl7pPr marL="2739148" algn="l" defTabSz="913050" rtl="0" eaLnBrk="1" latinLnBrk="0" hangingPunct="1">
        <a:defRPr sz="1900" kern="1200">
          <a:solidFill>
            <a:schemeClr val="tx1"/>
          </a:solidFill>
          <a:latin typeface="+mn-lt"/>
          <a:ea typeface="+mn-ea"/>
          <a:cs typeface="+mn-cs"/>
        </a:defRPr>
      </a:lvl7pPr>
      <a:lvl8pPr marL="3195672" algn="l" defTabSz="913050" rtl="0" eaLnBrk="1" latinLnBrk="0" hangingPunct="1">
        <a:defRPr sz="1900" kern="1200">
          <a:solidFill>
            <a:schemeClr val="tx1"/>
          </a:solidFill>
          <a:latin typeface="+mn-lt"/>
          <a:ea typeface="+mn-ea"/>
          <a:cs typeface="+mn-cs"/>
        </a:defRPr>
      </a:lvl8pPr>
      <a:lvl9pPr marL="3652197" algn="l" defTabSz="913050"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5882"/>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8382" tIns="19191" rIns="38382" bIns="19191" anchor="ctr"/>
          <a:lstStyle/>
          <a:p>
            <a:pPr algn="ctr" defTabSz="913917">
              <a:defRPr/>
            </a:pPr>
            <a:endParaRPr lang="en-US">
              <a:solidFill>
                <a:prstClr val="white"/>
              </a:solidFill>
            </a:endParaRPr>
          </a:p>
        </p:txBody>
      </p:sp>
    </p:spTree>
    <p:extLst>
      <p:ext uri="{BB962C8B-B14F-4D97-AF65-F5344CB8AC3E}">
        <p14:creationId xmlns:p14="http://schemas.microsoft.com/office/powerpoint/2010/main" val="1037801717"/>
      </p:ext>
    </p:extLst>
  </p:cSld>
  <p:clrMap bg1="lt1" tx1="dk1" bg2="lt2" tx2="dk2" accent1="accent1" accent2="accent2" accent3="accent3" accent4="accent4" accent5="accent5" accent6="accent6" hlink="hlink" folHlink="folHlink"/>
  <p:sldLayoutIdLst>
    <p:sldLayoutId id="2147483688" r:id="rId1"/>
  </p:sldLayoutIdLst>
  <p:txStyles>
    <p:titleStyle>
      <a:lvl1pPr algn="ctr" defTabSz="912813" rtl="0" fontAlgn="base">
        <a:spcBef>
          <a:spcPct val="0"/>
        </a:spcBef>
        <a:spcAft>
          <a:spcPct val="0"/>
        </a:spcAft>
        <a:defRPr sz="4400" kern="1200">
          <a:solidFill>
            <a:schemeClr val="tx1"/>
          </a:solidFill>
          <a:latin typeface="+mj-lt"/>
          <a:ea typeface="+mj-ea"/>
          <a:cs typeface="+mj-cs"/>
        </a:defRPr>
      </a:lvl1pPr>
      <a:lvl2pPr algn="ctr" defTabSz="912813" rtl="0" fontAlgn="base">
        <a:spcBef>
          <a:spcPct val="0"/>
        </a:spcBef>
        <a:spcAft>
          <a:spcPct val="0"/>
        </a:spcAft>
        <a:defRPr sz="4400">
          <a:solidFill>
            <a:schemeClr val="tx1"/>
          </a:solidFill>
          <a:latin typeface="Calibri" pitchFamily="34" charset="0"/>
        </a:defRPr>
      </a:lvl2pPr>
      <a:lvl3pPr algn="ctr" defTabSz="912813" rtl="0" fontAlgn="base">
        <a:spcBef>
          <a:spcPct val="0"/>
        </a:spcBef>
        <a:spcAft>
          <a:spcPct val="0"/>
        </a:spcAft>
        <a:defRPr sz="4400">
          <a:solidFill>
            <a:schemeClr val="tx1"/>
          </a:solidFill>
          <a:latin typeface="Calibri" pitchFamily="34" charset="0"/>
        </a:defRPr>
      </a:lvl3pPr>
      <a:lvl4pPr algn="ctr" defTabSz="912813" rtl="0" fontAlgn="base">
        <a:spcBef>
          <a:spcPct val="0"/>
        </a:spcBef>
        <a:spcAft>
          <a:spcPct val="0"/>
        </a:spcAft>
        <a:defRPr sz="4400">
          <a:solidFill>
            <a:schemeClr val="tx1"/>
          </a:solidFill>
          <a:latin typeface="Calibri" pitchFamily="34" charset="0"/>
        </a:defRPr>
      </a:lvl4pPr>
      <a:lvl5pPr algn="ctr" defTabSz="912813" rtl="0" fontAlgn="base">
        <a:spcBef>
          <a:spcPct val="0"/>
        </a:spcBef>
        <a:spcAft>
          <a:spcPct val="0"/>
        </a:spcAft>
        <a:defRPr sz="4400">
          <a:solidFill>
            <a:schemeClr val="tx1"/>
          </a:solidFill>
          <a:latin typeface="Calibri" pitchFamily="34" charset="0"/>
        </a:defRPr>
      </a:lvl5pPr>
      <a:lvl6pPr marL="457200" algn="ctr" defTabSz="912813" rtl="0" fontAlgn="base">
        <a:spcBef>
          <a:spcPct val="0"/>
        </a:spcBef>
        <a:spcAft>
          <a:spcPct val="0"/>
        </a:spcAft>
        <a:defRPr sz="4400">
          <a:solidFill>
            <a:schemeClr val="tx1"/>
          </a:solidFill>
          <a:latin typeface="Calibri" pitchFamily="34" charset="0"/>
        </a:defRPr>
      </a:lvl6pPr>
      <a:lvl7pPr marL="914400" algn="ctr" defTabSz="912813" rtl="0" fontAlgn="base">
        <a:spcBef>
          <a:spcPct val="0"/>
        </a:spcBef>
        <a:spcAft>
          <a:spcPct val="0"/>
        </a:spcAft>
        <a:defRPr sz="4400">
          <a:solidFill>
            <a:schemeClr val="tx1"/>
          </a:solidFill>
          <a:latin typeface="Calibri" pitchFamily="34" charset="0"/>
        </a:defRPr>
      </a:lvl7pPr>
      <a:lvl8pPr marL="1371600" algn="ctr" defTabSz="912813" rtl="0" fontAlgn="base">
        <a:spcBef>
          <a:spcPct val="0"/>
        </a:spcBef>
        <a:spcAft>
          <a:spcPct val="0"/>
        </a:spcAft>
        <a:defRPr sz="4400">
          <a:solidFill>
            <a:schemeClr val="tx1"/>
          </a:solidFill>
          <a:latin typeface="Calibri" pitchFamily="34" charset="0"/>
        </a:defRPr>
      </a:lvl8pPr>
      <a:lvl9pPr marL="1828800" algn="ctr" defTabSz="912813" rtl="0" fontAlgn="base">
        <a:spcBef>
          <a:spcPct val="0"/>
        </a:spcBef>
        <a:spcAft>
          <a:spcPct val="0"/>
        </a:spcAft>
        <a:defRPr sz="4400">
          <a:solidFill>
            <a:schemeClr val="tx1"/>
          </a:solidFill>
          <a:latin typeface="Calibri" pitchFamily="34" charset="0"/>
        </a:defRPr>
      </a:lvl9pPr>
    </p:titleStyle>
    <p:bodyStyle>
      <a:lvl1pPr marL="341313" indent="-341313" algn="l" defTabSz="912813"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1363" indent="-284163" algn="l" defTabSz="912813"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1413" indent="-227013" algn="l" defTabSz="912813"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598613" indent="-227013" algn="l" defTabSz="912813"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5813" indent="-227013" algn="l" defTabSz="912813"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3271" indent="-228480" algn="l" defTabSz="91391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231" indent="-228480" algn="l" defTabSz="91391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89" indent="-228480" algn="l" defTabSz="91391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148" indent="-228480" algn="l" defTabSz="91391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17" rtl="0" eaLnBrk="1" latinLnBrk="0" hangingPunct="1">
        <a:defRPr sz="1800" kern="1200">
          <a:solidFill>
            <a:schemeClr val="tx1"/>
          </a:solidFill>
          <a:latin typeface="+mn-lt"/>
          <a:ea typeface="+mn-ea"/>
          <a:cs typeface="+mn-cs"/>
        </a:defRPr>
      </a:lvl1pPr>
      <a:lvl2pPr marL="456959" algn="l" defTabSz="913917" rtl="0" eaLnBrk="1" latinLnBrk="0" hangingPunct="1">
        <a:defRPr sz="1800" kern="1200">
          <a:solidFill>
            <a:schemeClr val="tx1"/>
          </a:solidFill>
          <a:latin typeface="+mn-lt"/>
          <a:ea typeface="+mn-ea"/>
          <a:cs typeface="+mn-cs"/>
        </a:defRPr>
      </a:lvl2pPr>
      <a:lvl3pPr marL="913917" algn="l" defTabSz="913917" rtl="0" eaLnBrk="1" latinLnBrk="0" hangingPunct="1">
        <a:defRPr sz="1800" kern="1200">
          <a:solidFill>
            <a:schemeClr val="tx1"/>
          </a:solidFill>
          <a:latin typeface="+mn-lt"/>
          <a:ea typeface="+mn-ea"/>
          <a:cs typeface="+mn-cs"/>
        </a:defRPr>
      </a:lvl3pPr>
      <a:lvl4pPr marL="1370877" algn="l" defTabSz="913917" rtl="0" eaLnBrk="1" latinLnBrk="0" hangingPunct="1">
        <a:defRPr sz="1800" kern="1200">
          <a:solidFill>
            <a:schemeClr val="tx1"/>
          </a:solidFill>
          <a:latin typeface="+mn-lt"/>
          <a:ea typeface="+mn-ea"/>
          <a:cs typeface="+mn-cs"/>
        </a:defRPr>
      </a:lvl4pPr>
      <a:lvl5pPr marL="1827834" algn="l" defTabSz="913917" rtl="0" eaLnBrk="1" latinLnBrk="0" hangingPunct="1">
        <a:defRPr sz="1800" kern="1200">
          <a:solidFill>
            <a:schemeClr val="tx1"/>
          </a:solidFill>
          <a:latin typeface="+mn-lt"/>
          <a:ea typeface="+mn-ea"/>
          <a:cs typeface="+mn-cs"/>
        </a:defRPr>
      </a:lvl5pPr>
      <a:lvl6pPr marL="2284793" algn="l" defTabSz="913917" rtl="0" eaLnBrk="1" latinLnBrk="0" hangingPunct="1">
        <a:defRPr sz="1800" kern="1200">
          <a:solidFill>
            <a:schemeClr val="tx1"/>
          </a:solidFill>
          <a:latin typeface="+mn-lt"/>
          <a:ea typeface="+mn-ea"/>
          <a:cs typeface="+mn-cs"/>
        </a:defRPr>
      </a:lvl6pPr>
      <a:lvl7pPr marL="2741751" algn="l" defTabSz="913917" rtl="0" eaLnBrk="1" latinLnBrk="0" hangingPunct="1">
        <a:defRPr sz="1800" kern="1200">
          <a:solidFill>
            <a:schemeClr val="tx1"/>
          </a:solidFill>
          <a:latin typeface="+mn-lt"/>
          <a:ea typeface="+mn-ea"/>
          <a:cs typeface="+mn-cs"/>
        </a:defRPr>
      </a:lvl7pPr>
      <a:lvl8pPr marL="3198709" algn="l" defTabSz="913917" rtl="0" eaLnBrk="1" latinLnBrk="0" hangingPunct="1">
        <a:defRPr sz="1800" kern="1200">
          <a:solidFill>
            <a:schemeClr val="tx1"/>
          </a:solidFill>
          <a:latin typeface="+mn-lt"/>
          <a:ea typeface="+mn-ea"/>
          <a:cs typeface="+mn-cs"/>
        </a:defRPr>
      </a:lvl8pPr>
      <a:lvl9pPr marL="3655668" algn="l" defTabSz="91391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95000"/>
            <a:alpha val="63000"/>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94" tIns="22846" rIns="45694" bIns="22846" rtlCol="0" anchor="ctr"/>
          <a:lstStyle/>
          <a:p>
            <a:pPr algn="ctr" defTabSz="1088011"/>
            <a:endParaRPr lang="en-US" sz="2100">
              <a:solidFill>
                <a:prstClr val="white"/>
              </a:solidFill>
            </a:endParaRPr>
          </a:p>
        </p:txBody>
      </p:sp>
    </p:spTree>
    <p:extLst>
      <p:ext uri="{BB962C8B-B14F-4D97-AF65-F5344CB8AC3E}">
        <p14:creationId xmlns:p14="http://schemas.microsoft.com/office/powerpoint/2010/main" val="99077197"/>
      </p:ext>
    </p:extLst>
  </p:cSld>
  <p:clrMap bg1="lt1" tx1="dk1" bg2="lt2" tx2="dk2" accent1="accent1" accent2="accent2" accent3="accent3" accent4="accent4" accent5="accent5" accent6="accent6" hlink="hlink" folHlink="folHlink"/>
  <p:sldLayoutIdLst>
    <p:sldLayoutId id="2147483690" r:id="rId1"/>
  </p:sldLayoutIdLst>
  <p:txStyles>
    <p:titleStyle>
      <a:lvl1pPr algn="ctr" defTabSz="1088011" rtl="0" eaLnBrk="1" latinLnBrk="0" hangingPunct="1">
        <a:spcBef>
          <a:spcPct val="0"/>
        </a:spcBef>
        <a:buNone/>
        <a:defRPr sz="5200" kern="1200">
          <a:solidFill>
            <a:schemeClr val="tx1"/>
          </a:solidFill>
          <a:latin typeface="+mj-lt"/>
          <a:ea typeface="+mj-ea"/>
          <a:cs typeface="+mj-cs"/>
        </a:defRPr>
      </a:lvl1pPr>
    </p:titleStyle>
    <p:bodyStyle>
      <a:lvl1pPr marL="408004" indent="-408004" algn="l" defTabSz="1088011" rtl="0" eaLnBrk="1" latinLnBrk="0" hangingPunct="1">
        <a:spcBef>
          <a:spcPct val="20000"/>
        </a:spcBef>
        <a:buFont typeface="Arial" pitchFamily="34" charset="0"/>
        <a:buChar char="•"/>
        <a:defRPr sz="3900" kern="1200">
          <a:solidFill>
            <a:schemeClr val="tx1"/>
          </a:solidFill>
          <a:latin typeface="+mn-lt"/>
          <a:ea typeface="+mn-ea"/>
          <a:cs typeface="+mn-cs"/>
        </a:defRPr>
      </a:lvl1pPr>
      <a:lvl2pPr marL="884009" indent="-340003" algn="l" defTabSz="1088011"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014" indent="-272004" algn="l" defTabSz="1088011"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904019"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025"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2028"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036"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0041"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4046"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011" rtl="0" eaLnBrk="1" latinLnBrk="0" hangingPunct="1">
        <a:defRPr sz="2100" kern="1200">
          <a:solidFill>
            <a:schemeClr val="tx1"/>
          </a:solidFill>
          <a:latin typeface="+mn-lt"/>
          <a:ea typeface="+mn-ea"/>
          <a:cs typeface="+mn-cs"/>
        </a:defRPr>
      </a:lvl1pPr>
      <a:lvl2pPr marL="544005" algn="l" defTabSz="1088011" rtl="0" eaLnBrk="1" latinLnBrk="0" hangingPunct="1">
        <a:defRPr sz="2100" kern="1200">
          <a:solidFill>
            <a:schemeClr val="tx1"/>
          </a:solidFill>
          <a:latin typeface="+mn-lt"/>
          <a:ea typeface="+mn-ea"/>
          <a:cs typeface="+mn-cs"/>
        </a:defRPr>
      </a:lvl2pPr>
      <a:lvl3pPr marL="1088011" algn="l" defTabSz="1088011" rtl="0" eaLnBrk="1" latinLnBrk="0" hangingPunct="1">
        <a:defRPr sz="2100" kern="1200">
          <a:solidFill>
            <a:schemeClr val="tx1"/>
          </a:solidFill>
          <a:latin typeface="+mn-lt"/>
          <a:ea typeface="+mn-ea"/>
          <a:cs typeface="+mn-cs"/>
        </a:defRPr>
      </a:lvl3pPr>
      <a:lvl4pPr marL="1632018" algn="l" defTabSz="1088011" rtl="0" eaLnBrk="1" latinLnBrk="0" hangingPunct="1">
        <a:defRPr sz="2100" kern="1200">
          <a:solidFill>
            <a:schemeClr val="tx1"/>
          </a:solidFill>
          <a:latin typeface="+mn-lt"/>
          <a:ea typeface="+mn-ea"/>
          <a:cs typeface="+mn-cs"/>
        </a:defRPr>
      </a:lvl4pPr>
      <a:lvl5pPr marL="2176022" algn="l" defTabSz="1088011" rtl="0" eaLnBrk="1" latinLnBrk="0" hangingPunct="1">
        <a:defRPr sz="2100" kern="1200">
          <a:solidFill>
            <a:schemeClr val="tx1"/>
          </a:solidFill>
          <a:latin typeface="+mn-lt"/>
          <a:ea typeface="+mn-ea"/>
          <a:cs typeface="+mn-cs"/>
        </a:defRPr>
      </a:lvl5pPr>
      <a:lvl6pPr marL="2720027" algn="l" defTabSz="1088011" rtl="0" eaLnBrk="1" latinLnBrk="0" hangingPunct="1">
        <a:defRPr sz="2100" kern="1200">
          <a:solidFill>
            <a:schemeClr val="tx1"/>
          </a:solidFill>
          <a:latin typeface="+mn-lt"/>
          <a:ea typeface="+mn-ea"/>
          <a:cs typeface="+mn-cs"/>
        </a:defRPr>
      </a:lvl6pPr>
      <a:lvl7pPr marL="3264033" algn="l" defTabSz="1088011" rtl="0" eaLnBrk="1" latinLnBrk="0" hangingPunct="1">
        <a:defRPr sz="2100" kern="1200">
          <a:solidFill>
            <a:schemeClr val="tx1"/>
          </a:solidFill>
          <a:latin typeface="+mn-lt"/>
          <a:ea typeface="+mn-ea"/>
          <a:cs typeface="+mn-cs"/>
        </a:defRPr>
      </a:lvl7pPr>
      <a:lvl8pPr marL="3808037" algn="l" defTabSz="1088011" rtl="0" eaLnBrk="1" latinLnBrk="0" hangingPunct="1">
        <a:defRPr sz="2100" kern="1200">
          <a:solidFill>
            <a:schemeClr val="tx1"/>
          </a:solidFill>
          <a:latin typeface="+mn-lt"/>
          <a:ea typeface="+mn-ea"/>
          <a:cs typeface="+mn-cs"/>
        </a:defRPr>
      </a:lvl8pPr>
      <a:lvl9pPr marL="4352043" algn="l" defTabSz="1088011" rtl="0" eaLnBrk="1" latinLnBrk="0" hangingPunct="1">
        <a:defRPr sz="2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043C670-1FE1-4AC4-990A-97B10D12BA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57C0A71-7D3E-4B34-A627-8CDC308ECF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63E601AC-2103-4D25-BF42-7089F74348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icrosoft YaHei UI" panose="020B0503020204020204" pitchFamily="34" charset="-122"/>
                <a:ea typeface="Microsoft YaHei UI" panose="020B0503020204020204" pitchFamily="34" charset="-122"/>
              </a:defRPr>
            </a:lvl1pPr>
          </a:lstStyle>
          <a:p>
            <a:fld id="{EE8C1BB4-362A-4FA9-8DB1-67ED03367B5F}" type="datetimeFigureOut">
              <a:rPr lang="zh-CN" altLang="en-US" smtClean="0">
                <a:solidFill>
                  <a:prstClr val="black">
                    <a:tint val="75000"/>
                  </a:prstClr>
                </a:solidFill>
              </a:rPr>
              <a:pPr/>
              <a:t>2022/8/15</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BA57B1BC-5512-4476-B28B-7AA7E05E43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icrosoft YaHei UI" panose="020B0503020204020204" pitchFamily="34" charset="-122"/>
                <a:ea typeface="Microsoft YaHei UI" panose="020B0503020204020204" pitchFamily="34"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8CA7CD38-6541-44CE-A201-EF6C1356E2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icrosoft YaHei UI" panose="020B0503020204020204" pitchFamily="34" charset="-122"/>
                <a:ea typeface="Microsoft YaHei UI" panose="020B0503020204020204" pitchFamily="34" charset="-122"/>
              </a:defRPr>
            </a:lvl1pPr>
          </a:lstStyle>
          <a:p>
            <a:fld id="{FF8A68BC-99F0-46F7-8FC8-CC50DBF267E9}"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93447634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spd="slow" p14:dur="2500" advClick="0" advTm="0">
        <p:checker/>
      </p:transition>
    </mc:Choice>
    <mc:Fallback xmlns="">
      <p:transition spd="slow" advClick="0" advTm="0">
        <p:checke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YaHei UI" panose="020B0503020204020204" pitchFamily="34" charset="-122"/>
          <a:ea typeface="Microsoft YaHei U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YaHei UI" panose="020B0503020204020204" pitchFamily="34" charset="-122"/>
          <a:ea typeface="Microsoft YaHei UI"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YaHei UI" panose="020B0503020204020204" pitchFamily="34" charset="-122"/>
          <a:ea typeface="Microsoft YaHei UI"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UI" panose="020B0503020204020204" pitchFamily="34" charset="-122"/>
          <a:ea typeface="Microsoft YaHei UI"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UI" panose="020B0503020204020204" pitchFamily="34" charset="-122"/>
          <a:ea typeface="Microsoft YaHei U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117" Type="http://schemas.openxmlformats.org/officeDocument/2006/relationships/image" Target="../media/image64.png"/><Relationship Id="rId21" Type="http://schemas.openxmlformats.org/officeDocument/2006/relationships/image" Target="../media/image16.png"/><Relationship Id="rId42" Type="http://schemas.openxmlformats.org/officeDocument/2006/relationships/customXml" Target="../ink/ink21.xml"/><Relationship Id="rId47" Type="http://schemas.openxmlformats.org/officeDocument/2006/relationships/image" Target="../media/image29.png"/><Relationship Id="rId63" Type="http://schemas.openxmlformats.org/officeDocument/2006/relationships/image" Target="../media/image37.png"/><Relationship Id="rId68" Type="http://schemas.openxmlformats.org/officeDocument/2006/relationships/customXml" Target="../ink/ink34.xml"/><Relationship Id="rId84" Type="http://schemas.openxmlformats.org/officeDocument/2006/relationships/customXml" Target="../ink/ink42.xml"/><Relationship Id="rId89" Type="http://schemas.openxmlformats.org/officeDocument/2006/relationships/image" Target="../media/image50.png"/><Relationship Id="rId112" Type="http://schemas.openxmlformats.org/officeDocument/2006/relationships/customXml" Target="../ink/ink56.xml"/><Relationship Id="rId133" Type="http://schemas.openxmlformats.org/officeDocument/2006/relationships/image" Target="../media/image72.png"/><Relationship Id="rId138" Type="http://schemas.openxmlformats.org/officeDocument/2006/relationships/customXml" Target="../ink/ink69.xml"/><Relationship Id="rId154" Type="http://schemas.openxmlformats.org/officeDocument/2006/relationships/customXml" Target="../ink/ink77.xml"/><Relationship Id="rId159" Type="http://schemas.openxmlformats.org/officeDocument/2006/relationships/image" Target="../media/image85.png"/><Relationship Id="rId175" Type="http://schemas.openxmlformats.org/officeDocument/2006/relationships/image" Target="../media/image93.png"/><Relationship Id="rId170" Type="http://schemas.openxmlformats.org/officeDocument/2006/relationships/customXml" Target="../ink/ink85.xml"/><Relationship Id="rId191" Type="http://schemas.openxmlformats.org/officeDocument/2006/relationships/image" Target="../media/image101.png"/><Relationship Id="rId196" Type="http://schemas.openxmlformats.org/officeDocument/2006/relationships/image" Target="../media/image104.png"/><Relationship Id="rId16" Type="http://schemas.openxmlformats.org/officeDocument/2006/relationships/customXml" Target="../ink/ink8.xml"/><Relationship Id="rId107" Type="http://schemas.openxmlformats.org/officeDocument/2006/relationships/image" Target="../media/image59.png"/><Relationship Id="rId11" Type="http://schemas.openxmlformats.org/officeDocument/2006/relationships/image" Target="../media/image11.png"/><Relationship Id="rId32" Type="http://schemas.openxmlformats.org/officeDocument/2006/relationships/customXml" Target="../ink/ink16.xml"/><Relationship Id="rId37" Type="http://schemas.openxmlformats.org/officeDocument/2006/relationships/image" Target="../media/image24.png"/><Relationship Id="rId53" Type="http://schemas.openxmlformats.org/officeDocument/2006/relationships/image" Target="../media/image32.png"/><Relationship Id="rId58" Type="http://schemas.openxmlformats.org/officeDocument/2006/relationships/customXml" Target="../ink/ink29.xml"/><Relationship Id="rId74" Type="http://schemas.openxmlformats.org/officeDocument/2006/relationships/customXml" Target="../ink/ink37.xml"/><Relationship Id="rId79" Type="http://schemas.openxmlformats.org/officeDocument/2006/relationships/image" Target="../media/image45.png"/><Relationship Id="rId102" Type="http://schemas.openxmlformats.org/officeDocument/2006/relationships/customXml" Target="../ink/ink51.xml"/><Relationship Id="rId123" Type="http://schemas.openxmlformats.org/officeDocument/2006/relationships/image" Target="../media/image67.png"/><Relationship Id="rId128" Type="http://schemas.openxmlformats.org/officeDocument/2006/relationships/customXml" Target="../ink/ink64.xml"/><Relationship Id="rId144" Type="http://schemas.openxmlformats.org/officeDocument/2006/relationships/customXml" Target="../ink/ink72.xml"/><Relationship Id="rId149" Type="http://schemas.openxmlformats.org/officeDocument/2006/relationships/image" Target="../media/image80.png"/><Relationship Id="rId5" Type="http://schemas.openxmlformats.org/officeDocument/2006/relationships/image" Target="../media/image8.png"/><Relationship Id="rId90" Type="http://schemas.openxmlformats.org/officeDocument/2006/relationships/customXml" Target="../ink/ink45.xml"/><Relationship Id="rId95" Type="http://schemas.openxmlformats.org/officeDocument/2006/relationships/image" Target="../media/image53.png"/><Relationship Id="rId160" Type="http://schemas.openxmlformats.org/officeDocument/2006/relationships/customXml" Target="../ink/ink80.xml"/><Relationship Id="rId165" Type="http://schemas.openxmlformats.org/officeDocument/2006/relationships/image" Target="../media/image88.png"/><Relationship Id="rId181" Type="http://schemas.openxmlformats.org/officeDocument/2006/relationships/image" Target="../media/image96.png"/><Relationship Id="rId186" Type="http://schemas.openxmlformats.org/officeDocument/2006/relationships/customXml" Target="../ink/ink93.xml"/><Relationship Id="rId22" Type="http://schemas.openxmlformats.org/officeDocument/2006/relationships/customXml" Target="../ink/ink11.xml"/><Relationship Id="rId27" Type="http://schemas.openxmlformats.org/officeDocument/2006/relationships/image" Target="../media/image19.png"/><Relationship Id="rId43" Type="http://schemas.openxmlformats.org/officeDocument/2006/relationships/image" Target="../media/image27.png"/><Relationship Id="rId48" Type="http://schemas.openxmlformats.org/officeDocument/2006/relationships/customXml" Target="../ink/ink24.xml"/><Relationship Id="rId64" Type="http://schemas.openxmlformats.org/officeDocument/2006/relationships/customXml" Target="../ink/ink32.xml"/><Relationship Id="rId69" Type="http://schemas.openxmlformats.org/officeDocument/2006/relationships/image" Target="../media/image40.png"/><Relationship Id="rId113" Type="http://schemas.openxmlformats.org/officeDocument/2006/relationships/image" Target="../media/image62.png"/><Relationship Id="rId118" Type="http://schemas.openxmlformats.org/officeDocument/2006/relationships/customXml" Target="../ink/ink59.xml"/><Relationship Id="rId134" Type="http://schemas.openxmlformats.org/officeDocument/2006/relationships/customXml" Target="../ink/ink67.xml"/><Relationship Id="rId139" Type="http://schemas.openxmlformats.org/officeDocument/2006/relationships/image" Target="../media/image75.png"/><Relationship Id="rId80" Type="http://schemas.openxmlformats.org/officeDocument/2006/relationships/customXml" Target="../ink/ink40.xml"/><Relationship Id="rId85" Type="http://schemas.openxmlformats.org/officeDocument/2006/relationships/image" Target="../media/image48.png"/><Relationship Id="rId150" Type="http://schemas.openxmlformats.org/officeDocument/2006/relationships/customXml" Target="../ink/ink75.xml"/><Relationship Id="rId155" Type="http://schemas.openxmlformats.org/officeDocument/2006/relationships/image" Target="../media/image83.png"/><Relationship Id="rId171" Type="http://schemas.openxmlformats.org/officeDocument/2006/relationships/image" Target="../media/image91.png"/><Relationship Id="rId176" Type="http://schemas.openxmlformats.org/officeDocument/2006/relationships/customXml" Target="../ink/ink88.xml"/><Relationship Id="rId192" Type="http://schemas.openxmlformats.org/officeDocument/2006/relationships/customXml" Target="../ink/ink96.xml"/><Relationship Id="rId197" Type="http://schemas.openxmlformats.org/officeDocument/2006/relationships/customXml" Target="../ink/ink98.xml"/><Relationship Id="rId12" Type="http://schemas.openxmlformats.org/officeDocument/2006/relationships/customXml" Target="../ink/ink6.xml"/><Relationship Id="rId17" Type="http://schemas.openxmlformats.org/officeDocument/2006/relationships/image" Target="../media/image14.png"/><Relationship Id="rId33" Type="http://schemas.openxmlformats.org/officeDocument/2006/relationships/image" Target="../media/image22.png"/><Relationship Id="rId38" Type="http://schemas.openxmlformats.org/officeDocument/2006/relationships/customXml" Target="../ink/ink19.xml"/><Relationship Id="rId59" Type="http://schemas.openxmlformats.org/officeDocument/2006/relationships/image" Target="../media/image35.png"/><Relationship Id="rId103" Type="http://schemas.openxmlformats.org/officeDocument/2006/relationships/image" Target="../media/image57.png"/><Relationship Id="rId108" Type="http://schemas.openxmlformats.org/officeDocument/2006/relationships/customXml" Target="../ink/ink54.xml"/><Relationship Id="rId124" Type="http://schemas.openxmlformats.org/officeDocument/2006/relationships/customXml" Target="../ink/ink62.xml"/><Relationship Id="rId129" Type="http://schemas.openxmlformats.org/officeDocument/2006/relationships/image" Target="../media/image70.png"/><Relationship Id="rId54" Type="http://schemas.openxmlformats.org/officeDocument/2006/relationships/customXml" Target="../ink/ink27.xml"/><Relationship Id="rId70" Type="http://schemas.openxmlformats.org/officeDocument/2006/relationships/customXml" Target="../ink/ink35.xml"/><Relationship Id="rId75" Type="http://schemas.openxmlformats.org/officeDocument/2006/relationships/image" Target="../media/image43.png"/><Relationship Id="rId91" Type="http://schemas.openxmlformats.org/officeDocument/2006/relationships/image" Target="../media/image51.png"/><Relationship Id="rId96" Type="http://schemas.openxmlformats.org/officeDocument/2006/relationships/customXml" Target="../ink/ink48.xml"/><Relationship Id="rId140" Type="http://schemas.openxmlformats.org/officeDocument/2006/relationships/customXml" Target="../ink/ink70.xml"/><Relationship Id="rId145" Type="http://schemas.openxmlformats.org/officeDocument/2006/relationships/image" Target="../media/image78.png"/><Relationship Id="rId161" Type="http://schemas.openxmlformats.org/officeDocument/2006/relationships/image" Target="../media/image86.png"/><Relationship Id="rId166" Type="http://schemas.openxmlformats.org/officeDocument/2006/relationships/customXml" Target="../ink/ink83.xml"/><Relationship Id="rId182" Type="http://schemas.openxmlformats.org/officeDocument/2006/relationships/customXml" Target="../ink/ink91.xml"/><Relationship Id="rId187"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customXml" Target="../ink/ink3.xml"/><Relationship Id="rId23" Type="http://schemas.openxmlformats.org/officeDocument/2006/relationships/image" Target="../media/image17.png"/><Relationship Id="rId28" Type="http://schemas.openxmlformats.org/officeDocument/2006/relationships/customXml" Target="../ink/ink14.xml"/><Relationship Id="rId49" Type="http://schemas.openxmlformats.org/officeDocument/2006/relationships/image" Target="../media/image30.png"/><Relationship Id="rId114" Type="http://schemas.openxmlformats.org/officeDocument/2006/relationships/customXml" Target="../ink/ink57.xml"/><Relationship Id="rId119" Type="http://schemas.openxmlformats.org/officeDocument/2006/relationships/image" Target="../media/image65.png"/><Relationship Id="rId44" Type="http://schemas.openxmlformats.org/officeDocument/2006/relationships/customXml" Target="../ink/ink22.xml"/><Relationship Id="rId60" Type="http://schemas.openxmlformats.org/officeDocument/2006/relationships/customXml" Target="../ink/ink30.xml"/><Relationship Id="rId65" Type="http://schemas.openxmlformats.org/officeDocument/2006/relationships/image" Target="../media/image38.png"/><Relationship Id="rId81" Type="http://schemas.openxmlformats.org/officeDocument/2006/relationships/image" Target="../media/image46.png"/><Relationship Id="rId86" Type="http://schemas.openxmlformats.org/officeDocument/2006/relationships/customXml" Target="../ink/ink43.xml"/><Relationship Id="rId130" Type="http://schemas.openxmlformats.org/officeDocument/2006/relationships/customXml" Target="../ink/ink65.xml"/><Relationship Id="rId135" Type="http://schemas.openxmlformats.org/officeDocument/2006/relationships/image" Target="../media/image73.png"/><Relationship Id="rId151" Type="http://schemas.openxmlformats.org/officeDocument/2006/relationships/image" Target="../media/image81.png"/><Relationship Id="rId156" Type="http://schemas.openxmlformats.org/officeDocument/2006/relationships/customXml" Target="../ink/ink78.xml"/><Relationship Id="rId177" Type="http://schemas.openxmlformats.org/officeDocument/2006/relationships/image" Target="../media/image94.png"/><Relationship Id="rId172" Type="http://schemas.openxmlformats.org/officeDocument/2006/relationships/customXml" Target="../ink/ink86.xml"/><Relationship Id="rId193" Type="http://schemas.openxmlformats.org/officeDocument/2006/relationships/image" Target="../media/image102.png"/><Relationship Id="rId13" Type="http://schemas.openxmlformats.org/officeDocument/2006/relationships/image" Target="../media/image12.png"/><Relationship Id="rId18" Type="http://schemas.openxmlformats.org/officeDocument/2006/relationships/customXml" Target="../ink/ink9.xml"/><Relationship Id="rId39" Type="http://schemas.openxmlformats.org/officeDocument/2006/relationships/image" Target="../media/image25.png"/><Relationship Id="rId109" Type="http://schemas.openxmlformats.org/officeDocument/2006/relationships/image" Target="../media/image60.png"/><Relationship Id="rId34" Type="http://schemas.openxmlformats.org/officeDocument/2006/relationships/customXml" Target="../ink/ink17.xml"/><Relationship Id="rId50" Type="http://schemas.openxmlformats.org/officeDocument/2006/relationships/customXml" Target="../ink/ink25.xml"/><Relationship Id="rId55" Type="http://schemas.openxmlformats.org/officeDocument/2006/relationships/image" Target="../media/image33.png"/><Relationship Id="rId76" Type="http://schemas.openxmlformats.org/officeDocument/2006/relationships/customXml" Target="../ink/ink38.xml"/><Relationship Id="rId97" Type="http://schemas.openxmlformats.org/officeDocument/2006/relationships/image" Target="../media/image54.png"/><Relationship Id="rId104" Type="http://schemas.openxmlformats.org/officeDocument/2006/relationships/customXml" Target="../ink/ink52.xml"/><Relationship Id="rId120" Type="http://schemas.openxmlformats.org/officeDocument/2006/relationships/customXml" Target="../ink/ink60.xml"/><Relationship Id="rId125" Type="http://schemas.openxmlformats.org/officeDocument/2006/relationships/image" Target="../media/image68.png"/><Relationship Id="rId141" Type="http://schemas.openxmlformats.org/officeDocument/2006/relationships/image" Target="../media/image76.png"/><Relationship Id="rId146" Type="http://schemas.openxmlformats.org/officeDocument/2006/relationships/customXml" Target="../ink/ink73.xml"/><Relationship Id="rId167" Type="http://schemas.openxmlformats.org/officeDocument/2006/relationships/image" Target="../media/image89.png"/><Relationship Id="rId188" Type="http://schemas.openxmlformats.org/officeDocument/2006/relationships/customXml" Target="../ink/ink94.xml"/><Relationship Id="rId7" Type="http://schemas.openxmlformats.org/officeDocument/2006/relationships/image" Target="../media/image9.png"/><Relationship Id="rId71" Type="http://schemas.openxmlformats.org/officeDocument/2006/relationships/image" Target="../media/image41.png"/><Relationship Id="rId92" Type="http://schemas.openxmlformats.org/officeDocument/2006/relationships/customXml" Target="../ink/ink46.xml"/><Relationship Id="rId162" Type="http://schemas.openxmlformats.org/officeDocument/2006/relationships/customXml" Target="../ink/ink81.xml"/><Relationship Id="rId183" Type="http://schemas.openxmlformats.org/officeDocument/2006/relationships/image" Target="../media/image97.png"/><Relationship Id="rId2" Type="http://schemas.openxmlformats.org/officeDocument/2006/relationships/customXml" Target="../ink/ink1.xml"/><Relationship Id="rId29" Type="http://schemas.openxmlformats.org/officeDocument/2006/relationships/image" Target="../media/image20.png"/><Relationship Id="rId24" Type="http://schemas.openxmlformats.org/officeDocument/2006/relationships/customXml" Target="../ink/ink12.xml"/><Relationship Id="rId40" Type="http://schemas.openxmlformats.org/officeDocument/2006/relationships/customXml" Target="../ink/ink20.xml"/><Relationship Id="rId45" Type="http://schemas.openxmlformats.org/officeDocument/2006/relationships/image" Target="../media/image28.png"/><Relationship Id="rId66" Type="http://schemas.openxmlformats.org/officeDocument/2006/relationships/customXml" Target="../ink/ink33.xml"/><Relationship Id="rId87" Type="http://schemas.openxmlformats.org/officeDocument/2006/relationships/image" Target="../media/image49.png"/><Relationship Id="rId110" Type="http://schemas.openxmlformats.org/officeDocument/2006/relationships/customXml" Target="../ink/ink55.xml"/><Relationship Id="rId115" Type="http://schemas.openxmlformats.org/officeDocument/2006/relationships/image" Target="../media/image63.png"/><Relationship Id="rId131" Type="http://schemas.openxmlformats.org/officeDocument/2006/relationships/image" Target="../media/image71.png"/><Relationship Id="rId136" Type="http://schemas.openxmlformats.org/officeDocument/2006/relationships/customXml" Target="../ink/ink68.xml"/><Relationship Id="rId157" Type="http://schemas.openxmlformats.org/officeDocument/2006/relationships/image" Target="../media/image84.png"/><Relationship Id="rId178" Type="http://schemas.openxmlformats.org/officeDocument/2006/relationships/customXml" Target="../ink/ink89.xml"/><Relationship Id="rId61" Type="http://schemas.openxmlformats.org/officeDocument/2006/relationships/image" Target="../media/image36.png"/><Relationship Id="rId82" Type="http://schemas.openxmlformats.org/officeDocument/2006/relationships/customXml" Target="../ink/ink41.xml"/><Relationship Id="rId152" Type="http://schemas.openxmlformats.org/officeDocument/2006/relationships/customXml" Target="../ink/ink76.xml"/><Relationship Id="rId173" Type="http://schemas.openxmlformats.org/officeDocument/2006/relationships/image" Target="../media/image92.png"/><Relationship Id="rId194" Type="http://schemas.openxmlformats.org/officeDocument/2006/relationships/image" Target="../media/image103.PNG"/><Relationship Id="rId19" Type="http://schemas.openxmlformats.org/officeDocument/2006/relationships/image" Target="../media/image15.png"/><Relationship Id="rId14" Type="http://schemas.openxmlformats.org/officeDocument/2006/relationships/customXml" Target="../ink/ink7.xml"/><Relationship Id="rId30" Type="http://schemas.openxmlformats.org/officeDocument/2006/relationships/customXml" Target="../ink/ink15.xml"/><Relationship Id="rId35" Type="http://schemas.openxmlformats.org/officeDocument/2006/relationships/image" Target="../media/image23.png"/><Relationship Id="rId56" Type="http://schemas.openxmlformats.org/officeDocument/2006/relationships/customXml" Target="../ink/ink28.xml"/><Relationship Id="rId77" Type="http://schemas.openxmlformats.org/officeDocument/2006/relationships/image" Target="../media/image44.png"/><Relationship Id="rId100" Type="http://schemas.openxmlformats.org/officeDocument/2006/relationships/customXml" Target="../ink/ink50.xml"/><Relationship Id="rId105" Type="http://schemas.openxmlformats.org/officeDocument/2006/relationships/image" Target="../media/image58.png"/><Relationship Id="rId126" Type="http://schemas.openxmlformats.org/officeDocument/2006/relationships/customXml" Target="../ink/ink63.xml"/><Relationship Id="rId147" Type="http://schemas.openxmlformats.org/officeDocument/2006/relationships/image" Target="../media/image79.png"/><Relationship Id="rId168" Type="http://schemas.openxmlformats.org/officeDocument/2006/relationships/customXml" Target="../ink/ink84.xml"/><Relationship Id="rId8" Type="http://schemas.openxmlformats.org/officeDocument/2006/relationships/customXml" Target="../ink/ink4.xml"/><Relationship Id="rId51" Type="http://schemas.openxmlformats.org/officeDocument/2006/relationships/image" Target="../media/image31.png"/><Relationship Id="rId72" Type="http://schemas.openxmlformats.org/officeDocument/2006/relationships/customXml" Target="../ink/ink36.xml"/><Relationship Id="rId93" Type="http://schemas.openxmlformats.org/officeDocument/2006/relationships/image" Target="../media/image52.png"/><Relationship Id="rId98" Type="http://schemas.openxmlformats.org/officeDocument/2006/relationships/customXml" Target="../ink/ink49.xml"/><Relationship Id="rId121" Type="http://schemas.openxmlformats.org/officeDocument/2006/relationships/image" Target="../media/image66.png"/><Relationship Id="rId142" Type="http://schemas.openxmlformats.org/officeDocument/2006/relationships/customXml" Target="../ink/ink71.xml"/><Relationship Id="rId163" Type="http://schemas.openxmlformats.org/officeDocument/2006/relationships/image" Target="../media/image87.png"/><Relationship Id="rId184" Type="http://schemas.openxmlformats.org/officeDocument/2006/relationships/customXml" Target="../ink/ink92.xml"/><Relationship Id="rId189" Type="http://schemas.openxmlformats.org/officeDocument/2006/relationships/image" Target="../media/image100.png"/><Relationship Id="rId3" Type="http://schemas.openxmlformats.org/officeDocument/2006/relationships/image" Target="../media/image7.png"/><Relationship Id="rId25" Type="http://schemas.openxmlformats.org/officeDocument/2006/relationships/image" Target="../media/image18.png"/><Relationship Id="rId46" Type="http://schemas.openxmlformats.org/officeDocument/2006/relationships/customXml" Target="../ink/ink23.xml"/><Relationship Id="rId67" Type="http://schemas.openxmlformats.org/officeDocument/2006/relationships/image" Target="../media/image39.png"/><Relationship Id="rId116" Type="http://schemas.openxmlformats.org/officeDocument/2006/relationships/customXml" Target="../ink/ink58.xml"/><Relationship Id="rId137" Type="http://schemas.openxmlformats.org/officeDocument/2006/relationships/image" Target="../media/image74.png"/><Relationship Id="rId158" Type="http://schemas.openxmlformats.org/officeDocument/2006/relationships/customXml" Target="../ink/ink79.xml"/><Relationship Id="rId20" Type="http://schemas.openxmlformats.org/officeDocument/2006/relationships/customXml" Target="../ink/ink10.xml"/><Relationship Id="rId41" Type="http://schemas.openxmlformats.org/officeDocument/2006/relationships/image" Target="../media/image26.png"/><Relationship Id="rId62" Type="http://schemas.openxmlformats.org/officeDocument/2006/relationships/customXml" Target="../ink/ink31.xml"/><Relationship Id="rId83" Type="http://schemas.openxmlformats.org/officeDocument/2006/relationships/image" Target="../media/image47.png"/><Relationship Id="rId88" Type="http://schemas.openxmlformats.org/officeDocument/2006/relationships/customXml" Target="../ink/ink44.xml"/><Relationship Id="rId111" Type="http://schemas.openxmlformats.org/officeDocument/2006/relationships/image" Target="../media/image61.png"/><Relationship Id="rId132" Type="http://schemas.openxmlformats.org/officeDocument/2006/relationships/customXml" Target="../ink/ink66.xml"/><Relationship Id="rId153" Type="http://schemas.openxmlformats.org/officeDocument/2006/relationships/image" Target="../media/image82.png"/><Relationship Id="rId174" Type="http://schemas.openxmlformats.org/officeDocument/2006/relationships/customXml" Target="../ink/ink87.xml"/><Relationship Id="rId179" Type="http://schemas.openxmlformats.org/officeDocument/2006/relationships/image" Target="../media/image95.png"/><Relationship Id="rId195" Type="http://schemas.openxmlformats.org/officeDocument/2006/relationships/customXml" Target="../ink/ink97.xml"/><Relationship Id="rId190" Type="http://schemas.openxmlformats.org/officeDocument/2006/relationships/customXml" Target="../ink/ink95.xml"/><Relationship Id="rId15" Type="http://schemas.openxmlformats.org/officeDocument/2006/relationships/image" Target="../media/image13.png"/><Relationship Id="rId36" Type="http://schemas.openxmlformats.org/officeDocument/2006/relationships/customXml" Target="../ink/ink18.xml"/><Relationship Id="rId57" Type="http://schemas.openxmlformats.org/officeDocument/2006/relationships/image" Target="../media/image34.png"/><Relationship Id="rId106" Type="http://schemas.openxmlformats.org/officeDocument/2006/relationships/customXml" Target="../ink/ink53.xml"/><Relationship Id="rId127" Type="http://schemas.openxmlformats.org/officeDocument/2006/relationships/image" Target="../media/image69.png"/><Relationship Id="rId10" Type="http://schemas.openxmlformats.org/officeDocument/2006/relationships/customXml" Target="../ink/ink5.xml"/><Relationship Id="rId31" Type="http://schemas.openxmlformats.org/officeDocument/2006/relationships/image" Target="../media/image21.png"/><Relationship Id="rId52" Type="http://schemas.openxmlformats.org/officeDocument/2006/relationships/customXml" Target="../ink/ink26.xml"/><Relationship Id="rId73" Type="http://schemas.openxmlformats.org/officeDocument/2006/relationships/image" Target="../media/image42.png"/><Relationship Id="rId78" Type="http://schemas.openxmlformats.org/officeDocument/2006/relationships/customXml" Target="../ink/ink39.xml"/><Relationship Id="rId94" Type="http://schemas.openxmlformats.org/officeDocument/2006/relationships/customXml" Target="../ink/ink47.xml"/><Relationship Id="rId99" Type="http://schemas.openxmlformats.org/officeDocument/2006/relationships/image" Target="../media/image55.png"/><Relationship Id="rId101" Type="http://schemas.openxmlformats.org/officeDocument/2006/relationships/image" Target="../media/image56.png"/><Relationship Id="rId122" Type="http://schemas.openxmlformats.org/officeDocument/2006/relationships/customXml" Target="../ink/ink61.xml"/><Relationship Id="rId143" Type="http://schemas.openxmlformats.org/officeDocument/2006/relationships/image" Target="../media/image77.png"/><Relationship Id="rId148" Type="http://schemas.openxmlformats.org/officeDocument/2006/relationships/customXml" Target="../ink/ink74.xml"/><Relationship Id="rId164" Type="http://schemas.openxmlformats.org/officeDocument/2006/relationships/customXml" Target="../ink/ink82.xml"/><Relationship Id="rId169" Type="http://schemas.openxmlformats.org/officeDocument/2006/relationships/image" Target="../media/image90.png"/><Relationship Id="rId185" Type="http://schemas.openxmlformats.org/officeDocument/2006/relationships/image" Target="../media/image98.png"/><Relationship Id="rId4" Type="http://schemas.openxmlformats.org/officeDocument/2006/relationships/customXml" Target="../ink/ink2.xml"/><Relationship Id="rId9" Type="http://schemas.openxmlformats.org/officeDocument/2006/relationships/image" Target="../media/image10.png"/><Relationship Id="rId180" Type="http://schemas.openxmlformats.org/officeDocument/2006/relationships/customXml" Target="../ink/ink90.xml"/><Relationship Id="rId26" Type="http://schemas.openxmlformats.org/officeDocument/2006/relationships/customXml" Target="../ink/ink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customXml" Target="../ink/ink99.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jpg"/><Relationship Id="rId4" Type="http://schemas.openxmlformats.org/officeDocument/2006/relationships/image" Target="../media/image104.jpg"/></Relationships>
</file>

<file path=ppt/slides/_rels/slide21.xml.rels><?xml version="1.0" encoding="UTF-8" standalone="yes"?>
<Relationships xmlns="http://schemas.openxmlformats.org/package/2006/relationships"><Relationship Id="rId8" Type="http://schemas.openxmlformats.org/officeDocument/2006/relationships/customXml" Target="../ink/ink103.xml"/><Relationship Id="rId13" Type="http://schemas.openxmlformats.org/officeDocument/2006/relationships/image" Target="../media/image122.png"/><Relationship Id="rId18" Type="http://schemas.openxmlformats.org/officeDocument/2006/relationships/image" Target="../media/image109.jpg"/><Relationship Id="rId3" Type="http://schemas.openxmlformats.org/officeDocument/2006/relationships/image" Target="../media/image5.png"/><Relationship Id="rId7" Type="http://schemas.openxmlformats.org/officeDocument/2006/relationships/image" Target="../media/image910.png"/><Relationship Id="rId12" Type="http://schemas.openxmlformats.org/officeDocument/2006/relationships/customXml" Target="../ink/ink105.xml"/><Relationship Id="rId17" Type="http://schemas.openxmlformats.org/officeDocument/2006/relationships/image" Target="../media/image108.jpg"/><Relationship Id="rId2" Type="http://schemas.openxmlformats.org/officeDocument/2006/relationships/customXml" Target="../ink/ink100.xml"/><Relationship Id="rId16" Type="http://schemas.openxmlformats.org/officeDocument/2006/relationships/image" Target="../media/image107.jpg"/><Relationship Id="rId1" Type="http://schemas.openxmlformats.org/officeDocument/2006/relationships/slideLayout" Target="../slideLayouts/slideLayout2.xml"/><Relationship Id="rId6" Type="http://schemas.openxmlformats.org/officeDocument/2006/relationships/customXml" Target="../ink/ink102.xml"/><Relationship Id="rId11" Type="http://schemas.openxmlformats.org/officeDocument/2006/relationships/image" Target="../media/image1110.png"/><Relationship Id="rId5" Type="http://schemas.openxmlformats.org/officeDocument/2006/relationships/image" Target="../media/image810.png"/><Relationship Id="rId15" Type="http://schemas.openxmlformats.org/officeDocument/2006/relationships/image" Target="../media/image1310.png"/><Relationship Id="rId10" Type="http://schemas.openxmlformats.org/officeDocument/2006/relationships/customXml" Target="../ink/ink104.xml"/><Relationship Id="rId19" Type="http://schemas.openxmlformats.org/officeDocument/2006/relationships/image" Target="../media/image110.jpg"/><Relationship Id="rId4" Type="http://schemas.openxmlformats.org/officeDocument/2006/relationships/customXml" Target="../ink/ink101.xml"/><Relationship Id="rId9" Type="http://schemas.openxmlformats.org/officeDocument/2006/relationships/image" Target="../media/image1010.png"/><Relationship Id="rId14" Type="http://schemas.openxmlformats.org/officeDocument/2006/relationships/customXml" Target="../ink/ink106.xml"/></Relationships>
</file>

<file path=ppt/slides/_rels/slide22.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2.xml"/><Relationship Id="rId4" Type="http://schemas.openxmlformats.org/officeDocument/2006/relationships/image" Target="../media/image113.jpg"/></Relationships>
</file>

<file path=ppt/slides/_rels/slide23.xml.rels><?xml version="1.0" encoding="UTF-8" standalone="yes"?>
<Relationships xmlns="http://schemas.openxmlformats.org/package/2006/relationships"><Relationship Id="rId117" Type="http://schemas.openxmlformats.org/officeDocument/2006/relationships/image" Target="../media/image780.png"/><Relationship Id="rId21" Type="http://schemas.openxmlformats.org/officeDocument/2006/relationships/image" Target="../media/image3010.png"/><Relationship Id="rId42" Type="http://schemas.openxmlformats.org/officeDocument/2006/relationships/customXml" Target="../ink/ink127.xml"/><Relationship Id="rId47" Type="http://schemas.openxmlformats.org/officeDocument/2006/relationships/image" Target="../media/image4310.png"/><Relationship Id="rId63" Type="http://schemas.openxmlformats.org/officeDocument/2006/relationships/image" Target="../media/image510.png"/><Relationship Id="rId68" Type="http://schemas.openxmlformats.org/officeDocument/2006/relationships/customXml" Target="../ink/ink140.xml"/><Relationship Id="rId84" Type="http://schemas.openxmlformats.org/officeDocument/2006/relationships/customXml" Target="../ink/ink148.xml"/><Relationship Id="rId89" Type="http://schemas.openxmlformats.org/officeDocument/2006/relationships/image" Target="../media/image640.png"/><Relationship Id="rId112" Type="http://schemas.openxmlformats.org/officeDocument/2006/relationships/customXml" Target="../ink/ink162.xml"/><Relationship Id="rId133" Type="http://schemas.openxmlformats.org/officeDocument/2006/relationships/image" Target="../media/image860.png"/><Relationship Id="rId138" Type="http://schemas.openxmlformats.org/officeDocument/2006/relationships/customXml" Target="../ink/ink175.xml"/><Relationship Id="rId154" Type="http://schemas.openxmlformats.org/officeDocument/2006/relationships/customXml" Target="../ink/ink183.xml"/><Relationship Id="rId159" Type="http://schemas.openxmlformats.org/officeDocument/2006/relationships/image" Target="../media/image990.png"/><Relationship Id="rId175" Type="http://schemas.openxmlformats.org/officeDocument/2006/relationships/image" Target="../media/image1070.png"/><Relationship Id="rId170" Type="http://schemas.openxmlformats.org/officeDocument/2006/relationships/customXml" Target="../ink/ink191.xml"/><Relationship Id="rId191" Type="http://schemas.openxmlformats.org/officeDocument/2006/relationships/image" Target="../media/image115.png"/><Relationship Id="rId196" Type="http://schemas.openxmlformats.org/officeDocument/2006/relationships/image" Target="../media/image118.png"/><Relationship Id="rId16" Type="http://schemas.openxmlformats.org/officeDocument/2006/relationships/customXml" Target="../ink/ink114.xml"/><Relationship Id="rId107" Type="http://schemas.openxmlformats.org/officeDocument/2006/relationships/image" Target="../media/image730.png"/><Relationship Id="rId11" Type="http://schemas.openxmlformats.org/officeDocument/2006/relationships/image" Target="../media/image2510.png"/><Relationship Id="rId32" Type="http://schemas.openxmlformats.org/officeDocument/2006/relationships/customXml" Target="../ink/ink122.xml"/><Relationship Id="rId37" Type="http://schemas.openxmlformats.org/officeDocument/2006/relationships/image" Target="../media/image3810.png"/><Relationship Id="rId53" Type="http://schemas.openxmlformats.org/officeDocument/2006/relationships/image" Target="../media/image4610.png"/><Relationship Id="rId58" Type="http://schemas.openxmlformats.org/officeDocument/2006/relationships/customXml" Target="../ink/ink135.xml"/><Relationship Id="rId74" Type="http://schemas.openxmlformats.org/officeDocument/2006/relationships/customXml" Target="../ink/ink143.xml"/><Relationship Id="rId79" Type="http://schemas.openxmlformats.org/officeDocument/2006/relationships/image" Target="../media/image590.png"/><Relationship Id="rId102" Type="http://schemas.openxmlformats.org/officeDocument/2006/relationships/customXml" Target="../ink/ink157.xml"/><Relationship Id="rId123" Type="http://schemas.openxmlformats.org/officeDocument/2006/relationships/image" Target="../media/image811.png"/><Relationship Id="rId128" Type="http://schemas.openxmlformats.org/officeDocument/2006/relationships/customXml" Target="../ink/ink170.xml"/><Relationship Id="rId144" Type="http://schemas.openxmlformats.org/officeDocument/2006/relationships/customXml" Target="../ink/ink178.xml"/><Relationship Id="rId149" Type="http://schemas.openxmlformats.org/officeDocument/2006/relationships/image" Target="../media/image940.png"/><Relationship Id="rId5" Type="http://schemas.openxmlformats.org/officeDocument/2006/relationships/image" Target="../media/image2210.png"/><Relationship Id="rId90" Type="http://schemas.openxmlformats.org/officeDocument/2006/relationships/customXml" Target="../ink/ink151.xml"/><Relationship Id="rId95" Type="http://schemas.openxmlformats.org/officeDocument/2006/relationships/image" Target="../media/image670.png"/><Relationship Id="rId160" Type="http://schemas.openxmlformats.org/officeDocument/2006/relationships/customXml" Target="../ink/ink186.xml"/><Relationship Id="rId165" Type="http://schemas.openxmlformats.org/officeDocument/2006/relationships/image" Target="../media/image1020.png"/><Relationship Id="rId181" Type="http://schemas.openxmlformats.org/officeDocument/2006/relationships/image" Target="../media/image110.png"/><Relationship Id="rId186" Type="http://schemas.openxmlformats.org/officeDocument/2006/relationships/customXml" Target="../ink/ink199.xml"/><Relationship Id="rId22" Type="http://schemas.openxmlformats.org/officeDocument/2006/relationships/customXml" Target="../ink/ink117.xml"/><Relationship Id="rId27" Type="http://schemas.openxmlformats.org/officeDocument/2006/relationships/image" Target="../media/image3310.png"/><Relationship Id="rId43" Type="http://schemas.openxmlformats.org/officeDocument/2006/relationships/image" Target="../media/image4110.png"/><Relationship Id="rId48" Type="http://schemas.openxmlformats.org/officeDocument/2006/relationships/customXml" Target="../ink/ink130.xml"/><Relationship Id="rId64" Type="http://schemas.openxmlformats.org/officeDocument/2006/relationships/customXml" Target="../ink/ink138.xml"/><Relationship Id="rId69" Type="http://schemas.openxmlformats.org/officeDocument/2006/relationships/image" Target="../media/image540.png"/><Relationship Id="rId113" Type="http://schemas.openxmlformats.org/officeDocument/2006/relationships/image" Target="../media/image760.png"/><Relationship Id="rId118" Type="http://schemas.openxmlformats.org/officeDocument/2006/relationships/customXml" Target="../ink/ink165.xml"/><Relationship Id="rId134" Type="http://schemas.openxmlformats.org/officeDocument/2006/relationships/customXml" Target="../ink/ink173.xml"/><Relationship Id="rId139" Type="http://schemas.openxmlformats.org/officeDocument/2006/relationships/image" Target="../media/image890.png"/><Relationship Id="rId80" Type="http://schemas.openxmlformats.org/officeDocument/2006/relationships/customXml" Target="../ink/ink146.xml"/><Relationship Id="rId85" Type="http://schemas.openxmlformats.org/officeDocument/2006/relationships/image" Target="../media/image620.png"/><Relationship Id="rId150" Type="http://schemas.openxmlformats.org/officeDocument/2006/relationships/customXml" Target="../ink/ink181.xml"/><Relationship Id="rId155" Type="http://schemas.openxmlformats.org/officeDocument/2006/relationships/image" Target="../media/image970.png"/><Relationship Id="rId171" Type="http://schemas.openxmlformats.org/officeDocument/2006/relationships/image" Target="../media/image105.png"/><Relationship Id="rId176" Type="http://schemas.openxmlformats.org/officeDocument/2006/relationships/customXml" Target="../ink/ink194.xml"/><Relationship Id="rId192" Type="http://schemas.openxmlformats.org/officeDocument/2006/relationships/customXml" Target="../ink/ink202.xml"/><Relationship Id="rId197" Type="http://schemas.openxmlformats.org/officeDocument/2006/relationships/customXml" Target="../ink/ink204.xml"/><Relationship Id="rId12" Type="http://schemas.openxmlformats.org/officeDocument/2006/relationships/customXml" Target="../ink/ink112.xml"/><Relationship Id="rId17" Type="http://schemas.openxmlformats.org/officeDocument/2006/relationships/image" Target="../media/image2810.png"/><Relationship Id="rId33" Type="http://schemas.openxmlformats.org/officeDocument/2006/relationships/image" Target="../media/image3610.png"/><Relationship Id="rId38" Type="http://schemas.openxmlformats.org/officeDocument/2006/relationships/customXml" Target="../ink/ink125.xml"/><Relationship Id="rId59" Type="http://schemas.openxmlformats.org/officeDocument/2006/relationships/image" Target="../media/image4910.png"/><Relationship Id="rId103" Type="http://schemas.openxmlformats.org/officeDocument/2006/relationships/image" Target="../media/image710.png"/><Relationship Id="rId108" Type="http://schemas.openxmlformats.org/officeDocument/2006/relationships/customXml" Target="../ink/ink160.xml"/><Relationship Id="rId124" Type="http://schemas.openxmlformats.org/officeDocument/2006/relationships/customXml" Target="../ink/ink168.xml"/><Relationship Id="rId129" Type="http://schemas.openxmlformats.org/officeDocument/2006/relationships/image" Target="../media/image840.png"/><Relationship Id="rId54" Type="http://schemas.openxmlformats.org/officeDocument/2006/relationships/customXml" Target="../ink/ink133.xml"/><Relationship Id="rId70" Type="http://schemas.openxmlformats.org/officeDocument/2006/relationships/customXml" Target="../ink/ink141.xml"/><Relationship Id="rId75" Type="http://schemas.openxmlformats.org/officeDocument/2006/relationships/image" Target="../media/image570.png"/><Relationship Id="rId91" Type="http://schemas.openxmlformats.org/officeDocument/2006/relationships/image" Target="../media/image650.png"/><Relationship Id="rId96" Type="http://schemas.openxmlformats.org/officeDocument/2006/relationships/customXml" Target="../ink/ink154.xml"/><Relationship Id="rId140" Type="http://schemas.openxmlformats.org/officeDocument/2006/relationships/customXml" Target="../ink/ink176.xml"/><Relationship Id="rId145" Type="http://schemas.openxmlformats.org/officeDocument/2006/relationships/image" Target="../media/image920.png"/><Relationship Id="rId161" Type="http://schemas.openxmlformats.org/officeDocument/2006/relationships/image" Target="../media/image1000.png"/><Relationship Id="rId166" Type="http://schemas.openxmlformats.org/officeDocument/2006/relationships/customXml" Target="../ink/ink189.xml"/><Relationship Id="rId182" Type="http://schemas.openxmlformats.org/officeDocument/2006/relationships/customXml" Target="../ink/ink197.xml"/><Relationship Id="rId187"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customXml" Target="../ink/ink109.xml"/><Relationship Id="rId23" Type="http://schemas.openxmlformats.org/officeDocument/2006/relationships/image" Target="../media/image3110.png"/><Relationship Id="rId28" Type="http://schemas.openxmlformats.org/officeDocument/2006/relationships/customXml" Target="../ink/ink120.xml"/><Relationship Id="rId49" Type="http://schemas.openxmlformats.org/officeDocument/2006/relationships/image" Target="../media/image4410.png"/><Relationship Id="rId114" Type="http://schemas.openxmlformats.org/officeDocument/2006/relationships/customXml" Target="../ink/ink163.xml"/><Relationship Id="rId119" Type="http://schemas.openxmlformats.org/officeDocument/2006/relationships/image" Target="../media/image790.png"/><Relationship Id="rId44" Type="http://schemas.openxmlformats.org/officeDocument/2006/relationships/customXml" Target="../ink/ink128.xml"/><Relationship Id="rId60" Type="http://schemas.openxmlformats.org/officeDocument/2006/relationships/customXml" Target="../ink/ink136.xml"/><Relationship Id="rId65" Type="http://schemas.openxmlformats.org/officeDocument/2006/relationships/image" Target="../media/image520.png"/><Relationship Id="rId81" Type="http://schemas.openxmlformats.org/officeDocument/2006/relationships/image" Target="../media/image600.png"/><Relationship Id="rId86" Type="http://schemas.openxmlformats.org/officeDocument/2006/relationships/customXml" Target="../ink/ink149.xml"/><Relationship Id="rId130" Type="http://schemas.openxmlformats.org/officeDocument/2006/relationships/customXml" Target="../ink/ink171.xml"/><Relationship Id="rId135" Type="http://schemas.openxmlformats.org/officeDocument/2006/relationships/image" Target="../media/image870.png"/><Relationship Id="rId151" Type="http://schemas.openxmlformats.org/officeDocument/2006/relationships/image" Target="../media/image950.png"/><Relationship Id="rId156" Type="http://schemas.openxmlformats.org/officeDocument/2006/relationships/customXml" Target="../ink/ink184.xml"/><Relationship Id="rId177" Type="http://schemas.openxmlformats.org/officeDocument/2006/relationships/image" Target="../media/image108.png"/><Relationship Id="rId172" Type="http://schemas.openxmlformats.org/officeDocument/2006/relationships/customXml" Target="../ink/ink192.xml"/><Relationship Id="rId193" Type="http://schemas.openxmlformats.org/officeDocument/2006/relationships/image" Target="../media/image116.png"/><Relationship Id="rId13" Type="http://schemas.openxmlformats.org/officeDocument/2006/relationships/image" Target="../media/image2610.png"/><Relationship Id="rId18" Type="http://schemas.openxmlformats.org/officeDocument/2006/relationships/customXml" Target="../ink/ink115.xml"/><Relationship Id="rId39" Type="http://schemas.openxmlformats.org/officeDocument/2006/relationships/image" Target="../media/image3910.png"/><Relationship Id="rId109" Type="http://schemas.openxmlformats.org/officeDocument/2006/relationships/image" Target="../media/image740.png"/><Relationship Id="rId34" Type="http://schemas.openxmlformats.org/officeDocument/2006/relationships/customXml" Target="../ink/ink123.xml"/><Relationship Id="rId50" Type="http://schemas.openxmlformats.org/officeDocument/2006/relationships/customXml" Target="../ink/ink131.xml"/><Relationship Id="rId55" Type="http://schemas.openxmlformats.org/officeDocument/2006/relationships/image" Target="../media/image4710.png"/><Relationship Id="rId76" Type="http://schemas.openxmlformats.org/officeDocument/2006/relationships/customXml" Target="../ink/ink144.xml"/><Relationship Id="rId97" Type="http://schemas.openxmlformats.org/officeDocument/2006/relationships/image" Target="../media/image680.png"/><Relationship Id="rId104" Type="http://schemas.openxmlformats.org/officeDocument/2006/relationships/customXml" Target="../ink/ink158.xml"/><Relationship Id="rId120" Type="http://schemas.openxmlformats.org/officeDocument/2006/relationships/customXml" Target="../ink/ink166.xml"/><Relationship Id="rId125" Type="http://schemas.openxmlformats.org/officeDocument/2006/relationships/image" Target="../media/image820.png"/><Relationship Id="rId141" Type="http://schemas.openxmlformats.org/officeDocument/2006/relationships/image" Target="../media/image900.png"/><Relationship Id="rId146" Type="http://schemas.openxmlformats.org/officeDocument/2006/relationships/customXml" Target="../ink/ink179.xml"/><Relationship Id="rId167" Type="http://schemas.openxmlformats.org/officeDocument/2006/relationships/image" Target="../media/image1030.PNG"/><Relationship Id="rId188" Type="http://schemas.openxmlformats.org/officeDocument/2006/relationships/customXml" Target="../ink/ink200.xml"/><Relationship Id="rId7" Type="http://schemas.openxmlformats.org/officeDocument/2006/relationships/image" Target="../media/image2310.png"/><Relationship Id="rId71" Type="http://schemas.openxmlformats.org/officeDocument/2006/relationships/image" Target="../media/image550.png"/><Relationship Id="rId92" Type="http://schemas.openxmlformats.org/officeDocument/2006/relationships/customXml" Target="../ink/ink152.xml"/><Relationship Id="rId162" Type="http://schemas.openxmlformats.org/officeDocument/2006/relationships/customXml" Target="../ink/ink187.xml"/><Relationship Id="rId183" Type="http://schemas.openxmlformats.org/officeDocument/2006/relationships/image" Target="../media/image111.png"/><Relationship Id="rId2" Type="http://schemas.openxmlformats.org/officeDocument/2006/relationships/customXml" Target="../ink/ink107.xml"/><Relationship Id="rId29" Type="http://schemas.openxmlformats.org/officeDocument/2006/relationships/image" Target="../media/image3410.png"/><Relationship Id="rId24" Type="http://schemas.openxmlformats.org/officeDocument/2006/relationships/customXml" Target="../ink/ink118.xml"/><Relationship Id="rId40" Type="http://schemas.openxmlformats.org/officeDocument/2006/relationships/customXml" Target="../ink/ink126.xml"/><Relationship Id="rId45" Type="http://schemas.openxmlformats.org/officeDocument/2006/relationships/image" Target="../media/image4210.png"/><Relationship Id="rId66" Type="http://schemas.openxmlformats.org/officeDocument/2006/relationships/customXml" Target="../ink/ink139.xml"/><Relationship Id="rId87" Type="http://schemas.openxmlformats.org/officeDocument/2006/relationships/image" Target="../media/image630.png"/><Relationship Id="rId110" Type="http://schemas.openxmlformats.org/officeDocument/2006/relationships/customXml" Target="../ink/ink161.xml"/><Relationship Id="rId115" Type="http://schemas.openxmlformats.org/officeDocument/2006/relationships/image" Target="../media/image770.png"/><Relationship Id="rId131" Type="http://schemas.openxmlformats.org/officeDocument/2006/relationships/image" Target="../media/image850.png"/><Relationship Id="rId136" Type="http://schemas.openxmlformats.org/officeDocument/2006/relationships/customXml" Target="../ink/ink174.xml"/><Relationship Id="rId157" Type="http://schemas.openxmlformats.org/officeDocument/2006/relationships/image" Target="../media/image980.png"/><Relationship Id="rId178" Type="http://schemas.openxmlformats.org/officeDocument/2006/relationships/customXml" Target="../ink/ink195.xml"/><Relationship Id="rId61" Type="http://schemas.openxmlformats.org/officeDocument/2006/relationships/image" Target="../media/image502.png"/><Relationship Id="rId82" Type="http://schemas.openxmlformats.org/officeDocument/2006/relationships/customXml" Target="../ink/ink147.xml"/><Relationship Id="rId152" Type="http://schemas.openxmlformats.org/officeDocument/2006/relationships/customXml" Target="../ink/ink182.xml"/><Relationship Id="rId173" Type="http://schemas.openxmlformats.org/officeDocument/2006/relationships/image" Target="../media/image1060.png"/><Relationship Id="rId194" Type="http://schemas.openxmlformats.org/officeDocument/2006/relationships/image" Target="../media/image114.jpg"/><Relationship Id="rId19" Type="http://schemas.openxmlformats.org/officeDocument/2006/relationships/image" Target="../media/image2910.png"/><Relationship Id="rId14" Type="http://schemas.openxmlformats.org/officeDocument/2006/relationships/customXml" Target="../ink/ink113.xml"/><Relationship Id="rId30" Type="http://schemas.openxmlformats.org/officeDocument/2006/relationships/customXml" Target="../ink/ink121.xml"/><Relationship Id="rId35" Type="http://schemas.openxmlformats.org/officeDocument/2006/relationships/image" Target="../media/image3710.png"/><Relationship Id="rId56" Type="http://schemas.openxmlformats.org/officeDocument/2006/relationships/customXml" Target="../ink/ink134.xml"/><Relationship Id="rId77" Type="http://schemas.openxmlformats.org/officeDocument/2006/relationships/image" Target="../media/image580.png"/><Relationship Id="rId100" Type="http://schemas.openxmlformats.org/officeDocument/2006/relationships/customXml" Target="../ink/ink156.xml"/><Relationship Id="rId105" Type="http://schemas.openxmlformats.org/officeDocument/2006/relationships/image" Target="../media/image720.png"/><Relationship Id="rId126" Type="http://schemas.openxmlformats.org/officeDocument/2006/relationships/customXml" Target="../ink/ink169.xml"/><Relationship Id="rId147" Type="http://schemas.openxmlformats.org/officeDocument/2006/relationships/image" Target="../media/image930.png"/><Relationship Id="rId168" Type="http://schemas.openxmlformats.org/officeDocument/2006/relationships/customXml" Target="../ink/ink190.xml"/><Relationship Id="rId8" Type="http://schemas.openxmlformats.org/officeDocument/2006/relationships/customXml" Target="../ink/ink110.xml"/><Relationship Id="rId51" Type="http://schemas.openxmlformats.org/officeDocument/2006/relationships/image" Target="../media/image4510.png"/><Relationship Id="rId72" Type="http://schemas.openxmlformats.org/officeDocument/2006/relationships/customXml" Target="../ink/ink142.xml"/><Relationship Id="rId93" Type="http://schemas.openxmlformats.org/officeDocument/2006/relationships/image" Target="../media/image660.png"/><Relationship Id="rId98" Type="http://schemas.openxmlformats.org/officeDocument/2006/relationships/customXml" Target="../ink/ink155.xml"/><Relationship Id="rId121" Type="http://schemas.openxmlformats.org/officeDocument/2006/relationships/image" Target="../media/image800.png"/><Relationship Id="rId142" Type="http://schemas.openxmlformats.org/officeDocument/2006/relationships/customXml" Target="../ink/ink177.xml"/><Relationship Id="rId163" Type="http://schemas.openxmlformats.org/officeDocument/2006/relationships/image" Target="../media/image1011.png"/><Relationship Id="rId184" Type="http://schemas.openxmlformats.org/officeDocument/2006/relationships/customXml" Target="../ink/ink198.xml"/><Relationship Id="rId189" Type="http://schemas.openxmlformats.org/officeDocument/2006/relationships/image" Target="../media/image114.png"/><Relationship Id="rId3" Type="http://schemas.openxmlformats.org/officeDocument/2006/relationships/image" Target="../media/image2110.png"/><Relationship Id="rId25" Type="http://schemas.openxmlformats.org/officeDocument/2006/relationships/image" Target="../media/image3210.png"/><Relationship Id="rId46" Type="http://schemas.openxmlformats.org/officeDocument/2006/relationships/customXml" Target="../ink/ink129.xml"/><Relationship Id="rId67" Type="http://schemas.openxmlformats.org/officeDocument/2006/relationships/image" Target="../media/image530.png"/><Relationship Id="rId116" Type="http://schemas.openxmlformats.org/officeDocument/2006/relationships/customXml" Target="../ink/ink164.xml"/><Relationship Id="rId137" Type="http://schemas.openxmlformats.org/officeDocument/2006/relationships/image" Target="../media/image880.png"/><Relationship Id="rId158" Type="http://schemas.openxmlformats.org/officeDocument/2006/relationships/customXml" Target="../ink/ink185.xml"/><Relationship Id="rId20" Type="http://schemas.openxmlformats.org/officeDocument/2006/relationships/customXml" Target="../ink/ink116.xml"/><Relationship Id="rId41" Type="http://schemas.openxmlformats.org/officeDocument/2006/relationships/image" Target="../media/image4010.png"/><Relationship Id="rId62" Type="http://schemas.openxmlformats.org/officeDocument/2006/relationships/customXml" Target="../ink/ink137.xml"/><Relationship Id="rId83" Type="http://schemas.openxmlformats.org/officeDocument/2006/relationships/image" Target="../media/image610.png"/><Relationship Id="rId88" Type="http://schemas.openxmlformats.org/officeDocument/2006/relationships/customXml" Target="../ink/ink150.xml"/><Relationship Id="rId111" Type="http://schemas.openxmlformats.org/officeDocument/2006/relationships/image" Target="../media/image750.png"/><Relationship Id="rId132" Type="http://schemas.openxmlformats.org/officeDocument/2006/relationships/customXml" Target="../ink/ink172.xml"/><Relationship Id="rId153" Type="http://schemas.openxmlformats.org/officeDocument/2006/relationships/image" Target="../media/image960.png"/><Relationship Id="rId174" Type="http://schemas.openxmlformats.org/officeDocument/2006/relationships/customXml" Target="../ink/ink193.xml"/><Relationship Id="rId179" Type="http://schemas.openxmlformats.org/officeDocument/2006/relationships/image" Target="../media/image109.png"/><Relationship Id="rId195" Type="http://schemas.openxmlformats.org/officeDocument/2006/relationships/customXml" Target="../ink/ink203.xml"/><Relationship Id="rId190" Type="http://schemas.openxmlformats.org/officeDocument/2006/relationships/customXml" Target="../ink/ink201.xml"/><Relationship Id="rId15" Type="http://schemas.openxmlformats.org/officeDocument/2006/relationships/image" Target="../media/image2710.png"/><Relationship Id="rId36" Type="http://schemas.openxmlformats.org/officeDocument/2006/relationships/customXml" Target="../ink/ink124.xml"/><Relationship Id="rId57" Type="http://schemas.openxmlformats.org/officeDocument/2006/relationships/image" Target="../media/image4810.png"/><Relationship Id="rId106" Type="http://schemas.openxmlformats.org/officeDocument/2006/relationships/customXml" Target="../ink/ink159.xml"/><Relationship Id="rId127" Type="http://schemas.openxmlformats.org/officeDocument/2006/relationships/image" Target="../media/image830.png"/><Relationship Id="rId10" Type="http://schemas.openxmlformats.org/officeDocument/2006/relationships/customXml" Target="../ink/ink111.xml"/><Relationship Id="rId31" Type="http://schemas.openxmlformats.org/officeDocument/2006/relationships/image" Target="../media/image3510.png"/><Relationship Id="rId52" Type="http://schemas.openxmlformats.org/officeDocument/2006/relationships/customXml" Target="../ink/ink132.xml"/><Relationship Id="rId73" Type="http://schemas.openxmlformats.org/officeDocument/2006/relationships/image" Target="../media/image560.png"/><Relationship Id="rId78" Type="http://schemas.openxmlformats.org/officeDocument/2006/relationships/customXml" Target="../ink/ink145.xml"/><Relationship Id="rId94" Type="http://schemas.openxmlformats.org/officeDocument/2006/relationships/customXml" Target="../ink/ink153.xml"/><Relationship Id="rId99" Type="http://schemas.openxmlformats.org/officeDocument/2006/relationships/image" Target="../media/image690.png"/><Relationship Id="rId101" Type="http://schemas.openxmlformats.org/officeDocument/2006/relationships/image" Target="../media/image700.png"/><Relationship Id="rId122" Type="http://schemas.openxmlformats.org/officeDocument/2006/relationships/customXml" Target="../ink/ink167.xml"/><Relationship Id="rId143" Type="http://schemas.openxmlformats.org/officeDocument/2006/relationships/image" Target="../media/image911.png"/><Relationship Id="rId148" Type="http://schemas.openxmlformats.org/officeDocument/2006/relationships/customXml" Target="../ink/ink180.xml"/><Relationship Id="rId164" Type="http://schemas.openxmlformats.org/officeDocument/2006/relationships/customXml" Target="../ink/ink188.xml"/><Relationship Id="rId169" Type="http://schemas.openxmlformats.org/officeDocument/2006/relationships/image" Target="../media/image1040.png"/><Relationship Id="rId185" Type="http://schemas.openxmlformats.org/officeDocument/2006/relationships/image" Target="../media/image112.png"/><Relationship Id="rId4" Type="http://schemas.openxmlformats.org/officeDocument/2006/relationships/customXml" Target="../ink/ink108.xml"/><Relationship Id="rId9" Type="http://schemas.openxmlformats.org/officeDocument/2006/relationships/image" Target="../media/image2410.png"/><Relationship Id="rId180" Type="http://schemas.openxmlformats.org/officeDocument/2006/relationships/customXml" Target="../ink/ink196.xml"/><Relationship Id="rId26" Type="http://schemas.openxmlformats.org/officeDocument/2006/relationships/customXml" Target="../ink/ink119.xml"/></Relationships>
</file>

<file path=ppt/slides/_rels/slide24.xml.rels><?xml version="1.0" encoding="UTF-8" standalone="yes"?>
<Relationships xmlns="http://schemas.openxmlformats.org/package/2006/relationships"><Relationship Id="rId671" Type="http://schemas.openxmlformats.org/officeDocument/2006/relationships/customXml" Target="../ink/ink488.xml"/><Relationship Id="rId769" Type="http://schemas.openxmlformats.org/officeDocument/2006/relationships/customXml" Target="../ink/ink586.xml"/><Relationship Id="rId976" Type="http://schemas.openxmlformats.org/officeDocument/2006/relationships/customXml" Target="../ink/ink690.xml"/><Relationship Id="rId531" Type="http://schemas.openxmlformats.org/officeDocument/2006/relationships/customXml" Target="../ink/ink355.xml"/><Relationship Id="rId573" Type="http://schemas.openxmlformats.org/officeDocument/2006/relationships/customXml" Target="../ink/ink394.xml"/><Relationship Id="rId629" Type="http://schemas.openxmlformats.org/officeDocument/2006/relationships/customXml" Target="../ink/ink450.xml"/><Relationship Id="rId780" Type="http://schemas.openxmlformats.org/officeDocument/2006/relationships/customXml" Target="../ink/ink592.xml"/><Relationship Id="rId433" Type="http://schemas.openxmlformats.org/officeDocument/2006/relationships/customXml" Target="../ink/ink257.xml"/><Relationship Id="rId836" Type="http://schemas.openxmlformats.org/officeDocument/2006/relationships/customXml" Target="../ink/ink620.xml"/><Relationship Id="rId878" Type="http://schemas.openxmlformats.org/officeDocument/2006/relationships/customXml" Target="../ink/ink641.xml"/><Relationship Id="rId1021" Type="http://schemas.openxmlformats.org/officeDocument/2006/relationships/image" Target="../media/image250.png"/><Relationship Id="rId1063" Type="http://schemas.openxmlformats.org/officeDocument/2006/relationships/image" Target="../media/image271.png"/><Relationship Id="rId1119" Type="http://schemas.openxmlformats.org/officeDocument/2006/relationships/image" Target="../media/image299.png"/><Relationship Id="rId475" Type="http://schemas.openxmlformats.org/officeDocument/2006/relationships/customXml" Target="../ink/ink299.xml"/><Relationship Id="rId640" Type="http://schemas.openxmlformats.org/officeDocument/2006/relationships/customXml" Target="../ink/ink461.xml"/><Relationship Id="rId682" Type="http://schemas.openxmlformats.org/officeDocument/2006/relationships/customXml" Target="../ink/ink499.xml"/><Relationship Id="rId738" Type="http://schemas.openxmlformats.org/officeDocument/2006/relationships/customXml" Target="../ink/ink555.xml"/><Relationship Id="rId903" Type="http://schemas.openxmlformats.org/officeDocument/2006/relationships/image" Target="../media/image190.png"/><Relationship Id="rId945" Type="http://schemas.openxmlformats.org/officeDocument/2006/relationships/image" Target="../media/image212.png"/><Relationship Id="rId500" Type="http://schemas.openxmlformats.org/officeDocument/2006/relationships/customXml" Target="../ink/ink324.xml"/><Relationship Id="rId542" Type="http://schemas.openxmlformats.org/officeDocument/2006/relationships/customXml" Target="../ink/ink365.xml"/><Relationship Id="rId584" Type="http://schemas.openxmlformats.org/officeDocument/2006/relationships/customXml" Target="../ink/ink405.xml"/><Relationship Id="rId805" Type="http://schemas.openxmlformats.org/officeDocument/2006/relationships/image" Target="../media/image141.png"/><Relationship Id="rId987" Type="http://schemas.openxmlformats.org/officeDocument/2006/relationships/image" Target="../media/image233.png"/><Relationship Id="rId1130" Type="http://schemas.openxmlformats.org/officeDocument/2006/relationships/customXml" Target="../ink/ink767.xml"/><Relationship Id="rId5" Type="http://schemas.openxmlformats.org/officeDocument/2006/relationships/customXml" Target="../ink/ink207.xml"/><Relationship Id="rId402" Type="http://schemas.openxmlformats.org/officeDocument/2006/relationships/customXml" Target="../ink/ink226.xml"/><Relationship Id="rId791" Type="http://schemas.openxmlformats.org/officeDocument/2006/relationships/image" Target="../media/image134.png"/><Relationship Id="rId847" Type="http://schemas.openxmlformats.org/officeDocument/2006/relationships/image" Target="../media/image162.png"/><Relationship Id="rId889" Type="http://schemas.openxmlformats.org/officeDocument/2006/relationships/image" Target="../media/image183.png"/><Relationship Id="rId1032" Type="http://schemas.openxmlformats.org/officeDocument/2006/relationships/customXml" Target="../ink/ink718.xml"/><Relationship Id="rId1074" Type="http://schemas.openxmlformats.org/officeDocument/2006/relationships/customXml" Target="../ink/ink739.xml"/><Relationship Id="rId444" Type="http://schemas.openxmlformats.org/officeDocument/2006/relationships/customXml" Target="../ink/ink268.xml"/><Relationship Id="rId486" Type="http://schemas.openxmlformats.org/officeDocument/2006/relationships/customXml" Target="../ink/ink310.xml"/><Relationship Id="rId651" Type="http://schemas.openxmlformats.org/officeDocument/2006/relationships/customXml" Target="../ink/ink472.xml"/><Relationship Id="rId693" Type="http://schemas.openxmlformats.org/officeDocument/2006/relationships/customXml" Target="../ink/ink510.xml"/><Relationship Id="rId707" Type="http://schemas.openxmlformats.org/officeDocument/2006/relationships/customXml" Target="../ink/ink524.xml"/><Relationship Id="rId749" Type="http://schemas.openxmlformats.org/officeDocument/2006/relationships/customXml" Target="../ink/ink566.xml"/><Relationship Id="rId914" Type="http://schemas.openxmlformats.org/officeDocument/2006/relationships/customXml" Target="../ink/ink659.xml"/><Relationship Id="rId388" Type="http://schemas.openxmlformats.org/officeDocument/2006/relationships/customXml" Target="../ink/ink212.xml"/><Relationship Id="rId511" Type="http://schemas.openxmlformats.org/officeDocument/2006/relationships/customXml" Target="../ink/ink335.xml"/><Relationship Id="rId553" Type="http://schemas.openxmlformats.org/officeDocument/2006/relationships/customXml" Target="../ink/ink375.xml"/><Relationship Id="rId609" Type="http://schemas.openxmlformats.org/officeDocument/2006/relationships/customXml" Target="../ink/ink430.xml"/><Relationship Id="rId760" Type="http://schemas.openxmlformats.org/officeDocument/2006/relationships/customXml" Target="../ink/ink577.xml"/><Relationship Id="rId956" Type="http://schemas.openxmlformats.org/officeDocument/2006/relationships/customXml" Target="../ink/ink680.xml"/><Relationship Id="rId998" Type="http://schemas.openxmlformats.org/officeDocument/2006/relationships/customXml" Target="../ink/ink701.xml"/><Relationship Id="rId1141" Type="http://schemas.openxmlformats.org/officeDocument/2006/relationships/image" Target="../media/image310.png"/><Relationship Id="rId413" Type="http://schemas.openxmlformats.org/officeDocument/2006/relationships/customXml" Target="../ink/ink237.xml"/><Relationship Id="rId595" Type="http://schemas.openxmlformats.org/officeDocument/2006/relationships/customXml" Target="../ink/ink416.xml"/><Relationship Id="rId816" Type="http://schemas.openxmlformats.org/officeDocument/2006/relationships/customXml" Target="../ink/ink610.xml"/><Relationship Id="rId858" Type="http://schemas.openxmlformats.org/officeDocument/2006/relationships/customXml" Target="../ink/ink631.xml"/><Relationship Id="rId1001" Type="http://schemas.openxmlformats.org/officeDocument/2006/relationships/image" Target="../media/image240.png"/><Relationship Id="rId1043" Type="http://schemas.openxmlformats.org/officeDocument/2006/relationships/image" Target="../media/image261.png"/><Relationship Id="rId455" Type="http://schemas.openxmlformats.org/officeDocument/2006/relationships/customXml" Target="../ink/ink279.xml"/><Relationship Id="rId497" Type="http://schemas.openxmlformats.org/officeDocument/2006/relationships/customXml" Target="../ink/ink321.xml"/><Relationship Id="rId620" Type="http://schemas.openxmlformats.org/officeDocument/2006/relationships/customXml" Target="../ink/ink441.xml"/><Relationship Id="rId662" Type="http://schemas.openxmlformats.org/officeDocument/2006/relationships/customXml" Target="../ink/ink479.xml"/><Relationship Id="rId718" Type="http://schemas.openxmlformats.org/officeDocument/2006/relationships/customXml" Target="../ink/ink535.xml"/><Relationship Id="rId925" Type="http://schemas.openxmlformats.org/officeDocument/2006/relationships/image" Target="../media/image201.png"/><Relationship Id="rId1085" Type="http://schemas.openxmlformats.org/officeDocument/2006/relationships/image" Target="../media/image282.png"/><Relationship Id="rId522" Type="http://schemas.openxmlformats.org/officeDocument/2006/relationships/customXml" Target="../ink/ink346.xml"/><Relationship Id="rId967" Type="http://schemas.openxmlformats.org/officeDocument/2006/relationships/image" Target="../media/image223.png"/><Relationship Id="rId1110" Type="http://schemas.openxmlformats.org/officeDocument/2006/relationships/customXml" Target="../ink/ink757.xml"/><Relationship Id="rId399" Type="http://schemas.openxmlformats.org/officeDocument/2006/relationships/customXml" Target="../ink/ink223.xml"/><Relationship Id="rId564" Type="http://schemas.openxmlformats.org/officeDocument/2006/relationships/customXml" Target="../ink/ink385.xml"/><Relationship Id="rId771" Type="http://schemas.openxmlformats.org/officeDocument/2006/relationships/image" Target="../media/image124.png"/><Relationship Id="rId827" Type="http://schemas.openxmlformats.org/officeDocument/2006/relationships/image" Target="../media/image152.png"/><Relationship Id="rId869" Type="http://schemas.openxmlformats.org/officeDocument/2006/relationships/image" Target="../media/image173.png"/><Relationship Id="rId1012" Type="http://schemas.openxmlformats.org/officeDocument/2006/relationships/customXml" Target="../ink/ink708.xml"/><Relationship Id="rId424" Type="http://schemas.openxmlformats.org/officeDocument/2006/relationships/customXml" Target="../ink/ink248.xml"/><Relationship Id="rId466" Type="http://schemas.openxmlformats.org/officeDocument/2006/relationships/customXml" Target="../ink/ink290.xml"/><Relationship Id="rId631" Type="http://schemas.openxmlformats.org/officeDocument/2006/relationships/customXml" Target="../ink/ink452.xml"/><Relationship Id="rId673" Type="http://schemas.openxmlformats.org/officeDocument/2006/relationships/customXml" Target="../ink/ink490.xml"/><Relationship Id="rId729" Type="http://schemas.openxmlformats.org/officeDocument/2006/relationships/customXml" Target="../ink/ink546.xml"/><Relationship Id="rId880" Type="http://schemas.openxmlformats.org/officeDocument/2006/relationships/customXml" Target="../ink/ink642.xml"/><Relationship Id="rId1054" Type="http://schemas.openxmlformats.org/officeDocument/2006/relationships/customXml" Target="../ink/ink729.xml"/><Relationship Id="rId1096" Type="http://schemas.openxmlformats.org/officeDocument/2006/relationships/customXml" Target="../ink/ink750.xml"/><Relationship Id="rId533" Type="http://schemas.openxmlformats.org/officeDocument/2006/relationships/customXml" Target="../ink/ink357.xml"/><Relationship Id="rId936" Type="http://schemas.openxmlformats.org/officeDocument/2006/relationships/customXml" Target="../ink/ink670.xml"/><Relationship Id="rId978" Type="http://schemas.openxmlformats.org/officeDocument/2006/relationships/customXml" Target="../ink/ink691.xml"/><Relationship Id="rId1121" Type="http://schemas.openxmlformats.org/officeDocument/2006/relationships/image" Target="../media/image300.png"/><Relationship Id="rId575" Type="http://schemas.openxmlformats.org/officeDocument/2006/relationships/customXml" Target="../ink/ink396.xml"/><Relationship Id="rId740" Type="http://schemas.openxmlformats.org/officeDocument/2006/relationships/customXml" Target="../ink/ink557.xml"/><Relationship Id="rId782" Type="http://schemas.openxmlformats.org/officeDocument/2006/relationships/customXml" Target="../ink/ink593.xml"/><Relationship Id="rId838" Type="http://schemas.openxmlformats.org/officeDocument/2006/relationships/customXml" Target="../ink/ink621.xml"/><Relationship Id="rId1023" Type="http://schemas.openxmlformats.org/officeDocument/2006/relationships/image" Target="../media/image251.png"/><Relationship Id="rId435" Type="http://schemas.openxmlformats.org/officeDocument/2006/relationships/customXml" Target="../ink/ink259.xml"/><Relationship Id="rId477" Type="http://schemas.openxmlformats.org/officeDocument/2006/relationships/customXml" Target="../ink/ink301.xml"/><Relationship Id="rId600" Type="http://schemas.openxmlformats.org/officeDocument/2006/relationships/customXml" Target="../ink/ink421.xml"/><Relationship Id="rId642" Type="http://schemas.openxmlformats.org/officeDocument/2006/relationships/customXml" Target="../ink/ink463.xml"/><Relationship Id="rId684" Type="http://schemas.openxmlformats.org/officeDocument/2006/relationships/customXml" Target="../ink/ink501.xml"/><Relationship Id="rId1065" Type="http://schemas.openxmlformats.org/officeDocument/2006/relationships/image" Target="../media/image272.png"/><Relationship Id="rId502" Type="http://schemas.openxmlformats.org/officeDocument/2006/relationships/customXml" Target="../ink/ink326.xml"/><Relationship Id="rId891" Type="http://schemas.openxmlformats.org/officeDocument/2006/relationships/image" Target="../media/image184.png"/><Relationship Id="rId905" Type="http://schemas.openxmlformats.org/officeDocument/2006/relationships/image" Target="../media/image191.png"/><Relationship Id="rId947" Type="http://schemas.openxmlformats.org/officeDocument/2006/relationships/image" Target="../media/image213.png"/><Relationship Id="rId989" Type="http://schemas.openxmlformats.org/officeDocument/2006/relationships/image" Target="../media/image234.png"/><Relationship Id="rId1132" Type="http://schemas.openxmlformats.org/officeDocument/2006/relationships/customXml" Target="../ink/ink768.xml"/><Relationship Id="rId544" Type="http://schemas.openxmlformats.org/officeDocument/2006/relationships/image" Target="../media/image2090.png"/><Relationship Id="rId586" Type="http://schemas.openxmlformats.org/officeDocument/2006/relationships/customXml" Target="../ink/ink407.xml"/><Relationship Id="rId751" Type="http://schemas.openxmlformats.org/officeDocument/2006/relationships/customXml" Target="../ink/ink568.xml"/><Relationship Id="rId793" Type="http://schemas.openxmlformats.org/officeDocument/2006/relationships/image" Target="../media/image135.png"/><Relationship Id="rId807" Type="http://schemas.openxmlformats.org/officeDocument/2006/relationships/image" Target="../media/image142.png"/><Relationship Id="rId849" Type="http://schemas.openxmlformats.org/officeDocument/2006/relationships/image" Target="../media/image163.png"/><Relationship Id="rId390" Type="http://schemas.openxmlformats.org/officeDocument/2006/relationships/customXml" Target="../ink/ink214.xml"/><Relationship Id="rId404" Type="http://schemas.openxmlformats.org/officeDocument/2006/relationships/customXml" Target="../ink/ink228.xml"/><Relationship Id="rId446" Type="http://schemas.openxmlformats.org/officeDocument/2006/relationships/customXml" Target="../ink/ink270.xml"/><Relationship Id="rId611" Type="http://schemas.openxmlformats.org/officeDocument/2006/relationships/customXml" Target="../ink/ink432.xml"/><Relationship Id="rId653" Type="http://schemas.openxmlformats.org/officeDocument/2006/relationships/customXml" Target="../ink/ink474.xml"/><Relationship Id="rId1034" Type="http://schemas.openxmlformats.org/officeDocument/2006/relationships/customXml" Target="../ink/ink719.xml"/><Relationship Id="rId1076" Type="http://schemas.openxmlformats.org/officeDocument/2006/relationships/customXml" Target="../ink/ink740.xml"/><Relationship Id="rId488" Type="http://schemas.openxmlformats.org/officeDocument/2006/relationships/customXml" Target="../ink/ink312.xml"/><Relationship Id="rId695" Type="http://schemas.openxmlformats.org/officeDocument/2006/relationships/customXml" Target="../ink/ink512.xml"/><Relationship Id="rId709" Type="http://schemas.openxmlformats.org/officeDocument/2006/relationships/customXml" Target="../ink/ink526.xml"/><Relationship Id="rId860" Type="http://schemas.openxmlformats.org/officeDocument/2006/relationships/customXml" Target="../ink/ink632.xml"/><Relationship Id="rId916" Type="http://schemas.openxmlformats.org/officeDocument/2006/relationships/customXml" Target="../ink/ink660.xml"/><Relationship Id="rId958" Type="http://schemas.openxmlformats.org/officeDocument/2006/relationships/customXml" Target="../ink/ink681.xml"/><Relationship Id="rId1101" Type="http://schemas.openxmlformats.org/officeDocument/2006/relationships/image" Target="../media/image290.png"/><Relationship Id="rId1143" Type="http://schemas.openxmlformats.org/officeDocument/2006/relationships/image" Target="../media/image311.png"/><Relationship Id="rId513" Type="http://schemas.openxmlformats.org/officeDocument/2006/relationships/customXml" Target="../ink/ink337.xml"/><Relationship Id="rId555" Type="http://schemas.openxmlformats.org/officeDocument/2006/relationships/customXml" Target="../ink/ink376.xml"/><Relationship Id="rId597" Type="http://schemas.openxmlformats.org/officeDocument/2006/relationships/customXml" Target="../ink/ink418.xml"/><Relationship Id="rId720" Type="http://schemas.openxmlformats.org/officeDocument/2006/relationships/customXml" Target="../ink/ink537.xml"/><Relationship Id="rId762" Type="http://schemas.openxmlformats.org/officeDocument/2006/relationships/customXml" Target="../ink/ink579.xml"/><Relationship Id="rId818" Type="http://schemas.openxmlformats.org/officeDocument/2006/relationships/customXml" Target="../ink/ink611.xml"/><Relationship Id="rId415" Type="http://schemas.openxmlformats.org/officeDocument/2006/relationships/customXml" Target="../ink/ink239.xml"/><Relationship Id="rId457" Type="http://schemas.openxmlformats.org/officeDocument/2006/relationships/customXml" Target="../ink/ink281.xml"/><Relationship Id="rId622" Type="http://schemas.openxmlformats.org/officeDocument/2006/relationships/customXml" Target="../ink/ink443.xml"/><Relationship Id="rId1003" Type="http://schemas.openxmlformats.org/officeDocument/2006/relationships/image" Target="../media/image241.png"/><Relationship Id="rId1045" Type="http://schemas.openxmlformats.org/officeDocument/2006/relationships/image" Target="../media/image262.png"/><Relationship Id="rId1087" Type="http://schemas.openxmlformats.org/officeDocument/2006/relationships/image" Target="../media/image283.png"/><Relationship Id="rId499" Type="http://schemas.openxmlformats.org/officeDocument/2006/relationships/customXml" Target="../ink/ink323.xml"/><Relationship Id="rId664" Type="http://schemas.openxmlformats.org/officeDocument/2006/relationships/customXml" Target="../ink/ink481.xml"/><Relationship Id="rId871" Type="http://schemas.openxmlformats.org/officeDocument/2006/relationships/image" Target="../media/image174.png"/><Relationship Id="rId927" Type="http://schemas.openxmlformats.org/officeDocument/2006/relationships/image" Target="../media/image202.png"/><Relationship Id="rId969" Type="http://schemas.openxmlformats.org/officeDocument/2006/relationships/image" Target="../media/image224.png"/><Relationship Id="rId1112" Type="http://schemas.openxmlformats.org/officeDocument/2006/relationships/customXml" Target="../ink/ink758.xml"/><Relationship Id="rId524" Type="http://schemas.openxmlformats.org/officeDocument/2006/relationships/customXml" Target="../ink/ink348.xml"/><Relationship Id="rId566" Type="http://schemas.openxmlformats.org/officeDocument/2006/relationships/customXml" Target="../ink/ink387.xml"/><Relationship Id="rId731" Type="http://schemas.openxmlformats.org/officeDocument/2006/relationships/customXml" Target="../ink/ink548.xml"/><Relationship Id="rId773" Type="http://schemas.openxmlformats.org/officeDocument/2006/relationships/image" Target="../media/image125.png"/><Relationship Id="rId426" Type="http://schemas.openxmlformats.org/officeDocument/2006/relationships/customXml" Target="../ink/ink250.xml"/><Relationship Id="rId633" Type="http://schemas.openxmlformats.org/officeDocument/2006/relationships/customXml" Target="../ink/ink454.xml"/><Relationship Id="rId829" Type="http://schemas.openxmlformats.org/officeDocument/2006/relationships/image" Target="../media/image153.png"/><Relationship Id="rId980" Type="http://schemas.openxmlformats.org/officeDocument/2006/relationships/customXml" Target="../ink/ink692.xml"/><Relationship Id="rId1014" Type="http://schemas.openxmlformats.org/officeDocument/2006/relationships/customXml" Target="../ink/ink709.xml"/><Relationship Id="rId1056" Type="http://schemas.openxmlformats.org/officeDocument/2006/relationships/customXml" Target="../ink/ink730.xml"/><Relationship Id="rId468" Type="http://schemas.openxmlformats.org/officeDocument/2006/relationships/customXml" Target="../ink/ink292.xml"/><Relationship Id="rId675" Type="http://schemas.openxmlformats.org/officeDocument/2006/relationships/customXml" Target="../ink/ink492.xml"/><Relationship Id="rId840" Type="http://schemas.openxmlformats.org/officeDocument/2006/relationships/customXml" Target="../ink/ink622.xml"/><Relationship Id="rId882" Type="http://schemas.openxmlformats.org/officeDocument/2006/relationships/customXml" Target="../ink/ink643.xml"/><Relationship Id="rId938" Type="http://schemas.openxmlformats.org/officeDocument/2006/relationships/customXml" Target="../ink/ink671.xml"/><Relationship Id="rId1098" Type="http://schemas.openxmlformats.org/officeDocument/2006/relationships/customXml" Target="../ink/ink751.xml"/><Relationship Id="rId535" Type="http://schemas.openxmlformats.org/officeDocument/2006/relationships/customXml" Target="../ink/ink359.xml"/><Relationship Id="rId577" Type="http://schemas.openxmlformats.org/officeDocument/2006/relationships/customXml" Target="../ink/ink398.xml"/><Relationship Id="rId700" Type="http://schemas.openxmlformats.org/officeDocument/2006/relationships/customXml" Target="../ink/ink517.xml"/><Relationship Id="rId742" Type="http://schemas.openxmlformats.org/officeDocument/2006/relationships/customXml" Target="../ink/ink559.xml"/><Relationship Id="rId1123" Type="http://schemas.openxmlformats.org/officeDocument/2006/relationships/image" Target="../media/image301.png"/><Relationship Id="rId602" Type="http://schemas.openxmlformats.org/officeDocument/2006/relationships/customXml" Target="../ink/ink423.xml"/><Relationship Id="rId784" Type="http://schemas.openxmlformats.org/officeDocument/2006/relationships/customXml" Target="../ink/ink594.xml"/><Relationship Id="rId991" Type="http://schemas.openxmlformats.org/officeDocument/2006/relationships/image" Target="../media/image235.png"/><Relationship Id="rId1025" Type="http://schemas.openxmlformats.org/officeDocument/2006/relationships/image" Target="../media/image252.png"/><Relationship Id="rId1067" Type="http://schemas.openxmlformats.org/officeDocument/2006/relationships/image" Target="../media/image273.png"/><Relationship Id="rId437" Type="http://schemas.openxmlformats.org/officeDocument/2006/relationships/customXml" Target="../ink/ink261.xml"/><Relationship Id="rId479" Type="http://schemas.openxmlformats.org/officeDocument/2006/relationships/customXml" Target="../ink/ink303.xml"/><Relationship Id="rId644" Type="http://schemas.openxmlformats.org/officeDocument/2006/relationships/customXml" Target="../ink/ink465.xml"/><Relationship Id="rId686" Type="http://schemas.openxmlformats.org/officeDocument/2006/relationships/customXml" Target="../ink/ink503.xml"/><Relationship Id="rId851" Type="http://schemas.openxmlformats.org/officeDocument/2006/relationships/image" Target="../media/image164.png"/><Relationship Id="rId893" Type="http://schemas.openxmlformats.org/officeDocument/2006/relationships/image" Target="../media/image185.png"/><Relationship Id="rId907" Type="http://schemas.openxmlformats.org/officeDocument/2006/relationships/image" Target="../media/image192.png"/><Relationship Id="rId490" Type="http://schemas.openxmlformats.org/officeDocument/2006/relationships/customXml" Target="../ink/ink314.xml"/><Relationship Id="rId504" Type="http://schemas.openxmlformats.org/officeDocument/2006/relationships/customXml" Target="../ink/ink328.xml"/><Relationship Id="rId546" Type="http://schemas.openxmlformats.org/officeDocument/2006/relationships/customXml" Target="../ink/ink368.xml"/><Relationship Id="rId711" Type="http://schemas.openxmlformats.org/officeDocument/2006/relationships/customXml" Target="../ink/ink528.xml"/><Relationship Id="rId753" Type="http://schemas.openxmlformats.org/officeDocument/2006/relationships/customXml" Target="../ink/ink570.xml"/><Relationship Id="rId949" Type="http://schemas.openxmlformats.org/officeDocument/2006/relationships/image" Target="../media/image214.png"/><Relationship Id="rId1134" Type="http://schemas.openxmlformats.org/officeDocument/2006/relationships/customXml" Target="../ink/ink769.xml"/><Relationship Id="rId406" Type="http://schemas.openxmlformats.org/officeDocument/2006/relationships/customXml" Target="../ink/ink230.xml"/><Relationship Id="rId588" Type="http://schemas.openxmlformats.org/officeDocument/2006/relationships/customXml" Target="../ink/ink409.xml"/><Relationship Id="rId795" Type="http://schemas.openxmlformats.org/officeDocument/2006/relationships/image" Target="../media/image136.png"/><Relationship Id="rId809" Type="http://schemas.openxmlformats.org/officeDocument/2006/relationships/image" Target="../media/image143.png"/><Relationship Id="rId960" Type="http://schemas.openxmlformats.org/officeDocument/2006/relationships/customXml" Target="../ink/ink682.xml"/><Relationship Id="rId1036" Type="http://schemas.openxmlformats.org/officeDocument/2006/relationships/customXml" Target="../ink/ink720.xml"/><Relationship Id="rId392" Type="http://schemas.openxmlformats.org/officeDocument/2006/relationships/customXml" Target="../ink/ink216.xml"/><Relationship Id="rId448" Type="http://schemas.openxmlformats.org/officeDocument/2006/relationships/customXml" Target="../ink/ink272.xml"/><Relationship Id="rId613" Type="http://schemas.openxmlformats.org/officeDocument/2006/relationships/customXml" Target="../ink/ink434.xml"/><Relationship Id="rId655" Type="http://schemas.openxmlformats.org/officeDocument/2006/relationships/customXml" Target="../ink/ink476.xml"/><Relationship Id="rId697" Type="http://schemas.openxmlformats.org/officeDocument/2006/relationships/customXml" Target="../ink/ink514.xml"/><Relationship Id="rId820" Type="http://schemas.openxmlformats.org/officeDocument/2006/relationships/customXml" Target="../ink/ink612.xml"/><Relationship Id="rId862" Type="http://schemas.openxmlformats.org/officeDocument/2006/relationships/customXml" Target="../ink/ink633.xml"/><Relationship Id="rId918" Type="http://schemas.openxmlformats.org/officeDocument/2006/relationships/customXml" Target="../ink/ink661.xml"/><Relationship Id="rId1078" Type="http://schemas.openxmlformats.org/officeDocument/2006/relationships/customXml" Target="../ink/ink741.xml"/><Relationship Id="rId515" Type="http://schemas.openxmlformats.org/officeDocument/2006/relationships/customXml" Target="../ink/ink339.xml"/><Relationship Id="rId722" Type="http://schemas.openxmlformats.org/officeDocument/2006/relationships/customXml" Target="../ink/ink539.xml"/><Relationship Id="rId1103" Type="http://schemas.openxmlformats.org/officeDocument/2006/relationships/image" Target="../media/image291.png"/><Relationship Id="rId1145" Type="http://schemas.openxmlformats.org/officeDocument/2006/relationships/image" Target="../media/image312.png"/><Relationship Id="rId557" Type="http://schemas.openxmlformats.org/officeDocument/2006/relationships/customXml" Target="../ink/ink378.xml"/><Relationship Id="rId599" Type="http://schemas.openxmlformats.org/officeDocument/2006/relationships/customXml" Target="../ink/ink420.xml"/><Relationship Id="rId764" Type="http://schemas.openxmlformats.org/officeDocument/2006/relationships/customXml" Target="../ink/ink581.xml"/><Relationship Id="rId971" Type="http://schemas.openxmlformats.org/officeDocument/2006/relationships/image" Target="../media/image225.png"/><Relationship Id="rId1005" Type="http://schemas.openxmlformats.org/officeDocument/2006/relationships/image" Target="../media/image242.png"/><Relationship Id="rId417" Type="http://schemas.openxmlformats.org/officeDocument/2006/relationships/customXml" Target="../ink/ink241.xml"/><Relationship Id="rId459" Type="http://schemas.openxmlformats.org/officeDocument/2006/relationships/customXml" Target="../ink/ink283.xml"/><Relationship Id="rId624" Type="http://schemas.openxmlformats.org/officeDocument/2006/relationships/customXml" Target="../ink/ink445.xml"/><Relationship Id="rId666" Type="http://schemas.openxmlformats.org/officeDocument/2006/relationships/customXml" Target="../ink/ink483.xml"/><Relationship Id="rId831" Type="http://schemas.openxmlformats.org/officeDocument/2006/relationships/image" Target="../media/image154.png"/><Relationship Id="rId873" Type="http://schemas.openxmlformats.org/officeDocument/2006/relationships/image" Target="../media/image175.png"/><Relationship Id="rId1047" Type="http://schemas.openxmlformats.org/officeDocument/2006/relationships/image" Target="../media/image263.png"/><Relationship Id="rId1089" Type="http://schemas.openxmlformats.org/officeDocument/2006/relationships/image" Target="../media/image284.png"/><Relationship Id="rId470" Type="http://schemas.openxmlformats.org/officeDocument/2006/relationships/customXml" Target="../ink/ink294.xml"/><Relationship Id="rId526" Type="http://schemas.openxmlformats.org/officeDocument/2006/relationships/customXml" Target="../ink/ink350.xml"/><Relationship Id="rId929" Type="http://schemas.openxmlformats.org/officeDocument/2006/relationships/image" Target="../media/image203.png"/><Relationship Id="rId1114" Type="http://schemas.openxmlformats.org/officeDocument/2006/relationships/customXml" Target="../ink/ink759.xml"/><Relationship Id="rId568" Type="http://schemas.openxmlformats.org/officeDocument/2006/relationships/customXml" Target="../ink/ink389.xml"/><Relationship Id="rId733" Type="http://schemas.openxmlformats.org/officeDocument/2006/relationships/customXml" Target="../ink/ink550.xml"/><Relationship Id="rId775" Type="http://schemas.openxmlformats.org/officeDocument/2006/relationships/image" Target="../media/image126.png"/><Relationship Id="rId940" Type="http://schemas.openxmlformats.org/officeDocument/2006/relationships/customXml" Target="../ink/ink672.xml"/><Relationship Id="rId982" Type="http://schemas.openxmlformats.org/officeDocument/2006/relationships/customXml" Target="../ink/ink693.xml"/><Relationship Id="rId1016" Type="http://schemas.openxmlformats.org/officeDocument/2006/relationships/customXml" Target="../ink/ink710.xml"/><Relationship Id="rId428" Type="http://schemas.openxmlformats.org/officeDocument/2006/relationships/customXml" Target="../ink/ink252.xml"/><Relationship Id="rId635" Type="http://schemas.openxmlformats.org/officeDocument/2006/relationships/customXml" Target="../ink/ink456.xml"/><Relationship Id="rId677" Type="http://schemas.openxmlformats.org/officeDocument/2006/relationships/customXml" Target="../ink/ink494.xml"/><Relationship Id="rId800" Type="http://schemas.openxmlformats.org/officeDocument/2006/relationships/customXml" Target="../ink/ink602.xml"/><Relationship Id="rId842" Type="http://schemas.openxmlformats.org/officeDocument/2006/relationships/customXml" Target="../ink/ink623.xml"/><Relationship Id="rId1058" Type="http://schemas.openxmlformats.org/officeDocument/2006/relationships/customXml" Target="../ink/ink731.xml"/><Relationship Id="rId481" Type="http://schemas.openxmlformats.org/officeDocument/2006/relationships/customXml" Target="../ink/ink305.xml"/><Relationship Id="rId702" Type="http://schemas.openxmlformats.org/officeDocument/2006/relationships/customXml" Target="../ink/ink519.xml"/><Relationship Id="rId884" Type="http://schemas.openxmlformats.org/officeDocument/2006/relationships/customXml" Target="../ink/ink644.xml"/><Relationship Id="rId1125" Type="http://schemas.openxmlformats.org/officeDocument/2006/relationships/image" Target="../media/image302.png"/><Relationship Id="rId537" Type="http://schemas.openxmlformats.org/officeDocument/2006/relationships/customXml" Target="../ink/ink361.xml"/><Relationship Id="rId579" Type="http://schemas.openxmlformats.org/officeDocument/2006/relationships/customXml" Target="../ink/ink400.xml"/><Relationship Id="rId744" Type="http://schemas.openxmlformats.org/officeDocument/2006/relationships/customXml" Target="../ink/ink561.xml"/><Relationship Id="rId786" Type="http://schemas.openxmlformats.org/officeDocument/2006/relationships/customXml" Target="../ink/ink595.xml"/><Relationship Id="rId951" Type="http://schemas.openxmlformats.org/officeDocument/2006/relationships/image" Target="../media/image215.png"/><Relationship Id="rId993" Type="http://schemas.openxmlformats.org/officeDocument/2006/relationships/image" Target="../media/image236.png"/><Relationship Id="rId383" Type="http://schemas.openxmlformats.org/officeDocument/2006/relationships/image" Target="../media/image208.png"/><Relationship Id="rId439" Type="http://schemas.openxmlformats.org/officeDocument/2006/relationships/customXml" Target="../ink/ink263.xml"/><Relationship Id="rId590" Type="http://schemas.openxmlformats.org/officeDocument/2006/relationships/customXml" Target="../ink/ink411.xml"/><Relationship Id="rId604" Type="http://schemas.openxmlformats.org/officeDocument/2006/relationships/customXml" Target="../ink/ink425.xml"/><Relationship Id="rId646" Type="http://schemas.openxmlformats.org/officeDocument/2006/relationships/customXml" Target="../ink/ink467.xml"/><Relationship Id="rId811" Type="http://schemas.openxmlformats.org/officeDocument/2006/relationships/image" Target="../media/image144.png"/><Relationship Id="rId1027" Type="http://schemas.openxmlformats.org/officeDocument/2006/relationships/image" Target="../media/image253.png"/><Relationship Id="rId1069" Type="http://schemas.openxmlformats.org/officeDocument/2006/relationships/image" Target="../media/image274.png"/><Relationship Id="rId450" Type="http://schemas.openxmlformats.org/officeDocument/2006/relationships/customXml" Target="../ink/ink274.xml"/><Relationship Id="rId506" Type="http://schemas.openxmlformats.org/officeDocument/2006/relationships/customXml" Target="../ink/ink330.xml"/><Relationship Id="rId688" Type="http://schemas.openxmlformats.org/officeDocument/2006/relationships/customXml" Target="../ink/ink505.xml"/><Relationship Id="rId853" Type="http://schemas.openxmlformats.org/officeDocument/2006/relationships/image" Target="../media/image165.png"/><Relationship Id="rId895" Type="http://schemas.openxmlformats.org/officeDocument/2006/relationships/image" Target="../media/image186.png"/><Relationship Id="rId909" Type="http://schemas.openxmlformats.org/officeDocument/2006/relationships/image" Target="../media/image193.png"/><Relationship Id="rId1080" Type="http://schemas.openxmlformats.org/officeDocument/2006/relationships/customXml" Target="../ink/ink742.xml"/><Relationship Id="rId1136" Type="http://schemas.openxmlformats.org/officeDocument/2006/relationships/customXml" Target="../ink/ink770.xml"/><Relationship Id="rId492" Type="http://schemas.openxmlformats.org/officeDocument/2006/relationships/customXml" Target="../ink/ink316.xml"/><Relationship Id="rId548" Type="http://schemas.openxmlformats.org/officeDocument/2006/relationships/customXml" Target="../ink/ink370.xml"/><Relationship Id="rId713" Type="http://schemas.openxmlformats.org/officeDocument/2006/relationships/customXml" Target="../ink/ink530.xml"/><Relationship Id="rId755" Type="http://schemas.openxmlformats.org/officeDocument/2006/relationships/customXml" Target="../ink/ink572.xml"/><Relationship Id="rId797" Type="http://schemas.openxmlformats.org/officeDocument/2006/relationships/image" Target="../media/image137.png"/><Relationship Id="rId920" Type="http://schemas.openxmlformats.org/officeDocument/2006/relationships/customXml" Target="../ink/ink662.xml"/><Relationship Id="rId962" Type="http://schemas.openxmlformats.org/officeDocument/2006/relationships/customXml" Target="../ink/ink683.xml"/><Relationship Id="rId394" Type="http://schemas.openxmlformats.org/officeDocument/2006/relationships/customXml" Target="../ink/ink218.xml"/><Relationship Id="rId408" Type="http://schemas.openxmlformats.org/officeDocument/2006/relationships/customXml" Target="../ink/ink232.xml"/><Relationship Id="rId615" Type="http://schemas.openxmlformats.org/officeDocument/2006/relationships/customXml" Target="../ink/ink436.xml"/><Relationship Id="rId822" Type="http://schemas.openxmlformats.org/officeDocument/2006/relationships/customXml" Target="../ink/ink613.xml"/><Relationship Id="rId1038" Type="http://schemas.openxmlformats.org/officeDocument/2006/relationships/customXml" Target="../ink/ink721.xml"/><Relationship Id="rId657" Type="http://schemas.microsoft.com/office/2007/relationships/hdphoto" Target="../media/hdphoto3.wdp"/><Relationship Id="rId699" Type="http://schemas.openxmlformats.org/officeDocument/2006/relationships/customXml" Target="../ink/ink516.xml"/><Relationship Id="rId864" Type="http://schemas.openxmlformats.org/officeDocument/2006/relationships/customXml" Target="../ink/ink634.xml"/><Relationship Id="rId1091" Type="http://schemas.openxmlformats.org/officeDocument/2006/relationships/image" Target="../media/image285.png"/><Relationship Id="rId1105" Type="http://schemas.openxmlformats.org/officeDocument/2006/relationships/image" Target="../media/image292.png"/><Relationship Id="rId461" Type="http://schemas.openxmlformats.org/officeDocument/2006/relationships/customXml" Target="../ink/ink285.xml"/><Relationship Id="rId517" Type="http://schemas.openxmlformats.org/officeDocument/2006/relationships/customXml" Target="../ink/ink341.xml"/><Relationship Id="rId559" Type="http://schemas.openxmlformats.org/officeDocument/2006/relationships/customXml" Target="../ink/ink380.xml"/><Relationship Id="rId724" Type="http://schemas.openxmlformats.org/officeDocument/2006/relationships/customXml" Target="../ink/ink541.xml"/><Relationship Id="rId766" Type="http://schemas.openxmlformats.org/officeDocument/2006/relationships/customXml" Target="../ink/ink583.xml"/><Relationship Id="rId931" Type="http://schemas.openxmlformats.org/officeDocument/2006/relationships/image" Target="../media/image204.png"/><Relationship Id="rId1147" Type="http://schemas.openxmlformats.org/officeDocument/2006/relationships/image" Target="../media/image313.png"/><Relationship Id="rId419" Type="http://schemas.openxmlformats.org/officeDocument/2006/relationships/customXml" Target="../ink/ink243.xml"/><Relationship Id="rId570" Type="http://schemas.openxmlformats.org/officeDocument/2006/relationships/customXml" Target="../ink/ink391.xml"/><Relationship Id="rId626" Type="http://schemas.openxmlformats.org/officeDocument/2006/relationships/customXml" Target="../ink/ink447.xml"/><Relationship Id="rId973" Type="http://schemas.openxmlformats.org/officeDocument/2006/relationships/image" Target="../media/image226.png"/><Relationship Id="rId1007" Type="http://schemas.openxmlformats.org/officeDocument/2006/relationships/image" Target="../media/image243.png"/><Relationship Id="rId1049" Type="http://schemas.openxmlformats.org/officeDocument/2006/relationships/image" Target="../media/image264.png"/><Relationship Id="rId430" Type="http://schemas.openxmlformats.org/officeDocument/2006/relationships/customXml" Target="../ink/ink254.xml"/><Relationship Id="rId668" Type="http://schemas.openxmlformats.org/officeDocument/2006/relationships/customXml" Target="../ink/ink485.xml"/><Relationship Id="rId833" Type="http://schemas.openxmlformats.org/officeDocument/2006/relationships/image" Target="../media/image155.png"/><Relationship Id="rId875" Type="http://schemas.openxmlformats.org/officeDocument/2006/relationships/image" Target="../media/image176.png"/><Relationship Id="rId1060" Type="http://schemas.openxmlformats.org/officeDocument/2006/relationships/customXml" Target="../ink/ink732.xml"/><Relationship Id="rId1116" Type="http://schemas.openxmlformats.org/officeDocument/2006/relationships/customXml" Target="../ink/ink760.xml"/><Relationship Id="rId472" Type="http://schemas.openxmlformats.org/officeDocument/2006/relationships/customXml" Target="../ink/ink296.xml"/><Relationship Id="rId528" Type="http://schemas.openxmlformats.org/officeDocument/2006/relationships/customXml" Target="../ink/ink352.xml"/><Relationship Id="rId735" Type="http://schemas.openxmlformats.org/officeDocument/2006/relationships/customXml" Target="../ink/ink552.xml"/><Relationship Id="rId900" Type="http://schemas.openxmlformats.org/officeDocument/2006/relationships/customXml" Target="../ink/ink652.xml"/><Relationship Id="rId942" Type="http://schemas.openxmlformats.org/officeDocument/2006/relationships/customXml" Target="../ink/ink673.xml"/><Relationship Id="rId581" Type="http://schemas.openxmlformats.org/officeDocument/2006/relationships/customXml" Target="../ink/ink402.xml"/><Relationship Id="rId777" Type="http://schemas.openxmlformats.org/officeDocument/2006/relationships/image" Target="../media/image127.png"/><Relationship Id="rId984" Type="http://schemas.openxmlformats.org/officeDocument/2006/relationships/customXml" Target="../ink/ink694.xml"/><Relationship Id="rId1018" Type="http://schemas.openxmlformats.org/officeDocument/2006/relationships/customXml" Target="../ink/ink711.xml"/><Relationship Id="rId637" Type="http://schemas.openxmlformats.org/officeDocument/2006/relationships/customXml" Target="../ink/ink458.xml"/><Relationship Id="rId679" Type="http://schemas.openxmlformats.org/officeDocument/2006/relationships/customXml" Target="../ink/ink496.xml"/><Relationship Id="rId802" Type="http://schemas.openxmlformats.org/officeDocument/2006/relationships/customXml" Target="../ink/ink603.xml"/><Relationship Id="rId844" Type="http://schemas.openxmlformats.org/officeDocument/2006/relationships/customXml" Target="../ink/ink624.xml"/><Relationship Id="rId886" Type="http://schemas.openxmlformats.org/officeDocument/2006/relationships/customXml" Target="../ink/ink645.xml"/><Relationship Id="rId2" Type="http://schemas.openxmlformats.org/officeDocument/2006/relationships/customXml" Target="../ink/ink205.xml"/><Relationship Id="rId441" Type="http://schemas.openxmlformats.org/officeDocument/2006/relationships/customXml" Target="../ink/ink265.xml"/><Relationship Id="rId483" Type="http://schemas.openxmlformats.org/officeDocument/2006/relationships/customXml" Target="../ink/ink307.xml"/><Relationship Id="rId539" Type="http://schemas.openxmlformats.org/officeDocument/2006/relationships/customXml" Target="../ink/ink363.xml"/><Relationship Id="rId690" Type="http://schemas.openxmlformats.org/officeDocument/2006/relationships/customXml" Target="../ink/ink507.xml"/><Relationship Id="rId704" Type="http://schemas.openxmlformats.org/officeDocument/2006/relationships/customXml" Target="../ink/ink521.xml"/><Relationship Id="rId746" Type="http://schemas.openxmlformats.org/officeDocument/2006/relationships/customXml" Target="../ink/ink563.xml"/><Relationship Id="rId911" Type="http://schemas.openxmlformats.org/officeDocument/2006/relationships/image" Target="../media/image194.png"/><Relationship Id="rId1071" Type="http://schemas.openxmlformats.org/officeDocument/2006/relationships/image" Target="../media/image275.png"/><Relationship Id="rId1127" Type="http://schemas.openxmlformats.org/officeDocument/2006/relationships/image" Target="../media/image303.png"/><Relationship Id="rId550" Type="http://schemas.openxmlformats.org/officeDocument/2006/relationships/customXml" Target="../ink/ink372.xml"/><Relationship Id="rId788" Type="http://schemas.openxmlformats.org/officeDocument/2006/relationships/customXml" Target="../ink/ink596.xml"/><Relationship Id="rId953" Type="http://schemas.openxmlformats.org/officeDocument/2006/relationships/image" Target="../media/image216.png"/><Relationship Id="rId995" Type="http://schemas.openxmlformats.org/officeDocument/2006/relationships/image" Target="../media/image237.png"/><Relationship Id="rId1029" Type="http://schemas.openxmlformats.org/officeDocument/2006/relationships/image" Target="../media/image254.png"/><Relationship Id="rId385" Type="http://schemas.openxmlformats.org/officeDocument/2006/relationships/customXml" Target="../ink/ink209.xml"/><Relationship Id="rId592" Type="http://schemas.openxmlformats.org/officeDocument/2006/relationships/customXml" Target="../ink/ink413.xml"/><Relationship Id="rId606" Type="http://schemas.openxmlformats.org/officeDocument/2006/relationships/customXml" Target="../ink/ink427.xml"/><Relationship Id="rId648" Type="http://schemas.openxmlformats.org/officeDocument/2006/relationships/customXml" Target="../ink/ink469.xml"/><Relationship Id="rId813" Type="http://schemas.openxmlformats.org/officeDocument/2006/relationships/image" Target="../media/image145.png"/><Relationship Id="rId855" Type="http://schemas.openxmlformats.org/officeDocument/2006/relationships/image" Target="../media/image166.png"/><Relationship Id="rId1040" Type="http://schemas.openxmlformats.org/officeDocument/2006/relationships/customXml" Target="../ink/ink722.xml"/><Relationship Id="rId410" Type="http://schemas.openxmlformats.org/officeDocument/2006/relationships/customXml" Target="../ink/ink234.xml"/><Relationship Id="rId452" Type="http://schemas.openxmlformats.org/officeDocument/2006/relationships/customXml" Target="../ink/ink276.xml"/><Relationship Id="rId494" Type="http://schemas.openxmlformats.org/officeDocument/2006/relationships/customXml" Target="../ink/ink318.xml"/><Relationship Id="rId508" Type="http://schemas.openxmlformats.org/officeDocument/2006/relationships/customXml" Target="../ink/ink332.xml"/><Relationship Id="rId715" Type="http://schemas.openxmlformats.org/officeDocument/2006/relationships/customXml" Target="../ink/ink532.xml"/><Relationship Id="rId897" Type="http://schemas.openxmlformats.org/officeDocument/2006/relationships/image" Target="../media/image187.png"/><Relationship Id="rId922" Type="http://schemas.openxmlformats.org/officeDocument/2006/relationships/customXml" Target="../ink/ink663.xml"/><Relationship Id="rId1082" Type="http://schemas.openxmlformats.org/officeDocument/2006/relationships/customXml" Target="../ink/ink743.xml"/><Relationship Id="rId1138" Type="http://schemas.openxmlformats.org/officeDocument/2006/relationships/customXml" Target="../ink/ink771.xml"/><Relationship Id="rId757" Type="http://schemas.openxmlformats.org/officeDocument/2006/relationships/customXml" Target="../ink/ink574.xml"/><Relationship Id="rId799" Type="http://schemas.openxmlformats.org/officeDocument/2006/relationships/image" Target="../media/image138.png"/><Relationship Id="rId964" Type="http://schemas.openxmlformats.org/officeDocument/2006/relationships/customXml" Target="../ink/ink684.xml"/><Relationship Id="rId396" Type="http://schemas.openxmlformats.org/officeDocument/2006/relationships/customXml" Target="../ink/ink220.xml"/><Relationship Id="rId561" Type="http://schemas.openxmlformats.org/officeDocument/2006/relationships/customXml" Target="../ink/ink382.xml"/><Relationship Id="rId617" Type="http://schemas.openxmlformats.org/officeDocument/2006/relationships/customXml" Target="../ink/ink438.xml"/><Relationship Id="rId659" Type="http://schemas.openxmlformats.org/officeDocument/2006/relationships/image" Target="../media/image121.png"/><Relationship Id="rId824" Type="http://schemas.openxmlformats.org/officeDocument/2006/relationships/customXml" Target="../ink/ink614.xml"/><Relationship Id="rId866" Type="http://schemas.openxmlformats.org/officeDocument/2006/relationships/customXml" Target="../ink/ink635.xml"/><Relationship Id="rId421" Type="http://schemas.openxmlformats.org/officeDocument/2006/relationships/customXml" Target="../ink/ink245.xml"/><Relationship Id="rId463" Type="http://schemas.openxmlformats.org/officeDocument/2006/relationships/customXml" Target="../ink/ink287.xml"/><Relationship Id="rId519" Type="http://schemas.openxmlformats.org/officeDocument/2006/relationships/customXml" Target="../ink/ink343.xml"/><Relationship Id="rId670" Type="http://schemas.openxmlformats.org/officeDocument/2006/relationships/customXml" Target="../ink/ink487.xml"/><Relationship Id="rId1051" Type="http://schemas.openxmlformats.org/officeDocument/2006/relationships/image" Target="../media/image265.png"/><Relationship Id="rId1093" Type="http://schemas.openxmlformats.org/officeDocument/2006/relationships/image" Target="../media/image286.png"/><Relationship Id="rId1107" Type="http://schemas.openxmlformats.org/officeDocument/2006/relationships/image" Target="../media/image293.png"/><Relationship Id="rId1149" Type="http://schemas.openxmlformats.org/officeDocument/2006/relationships/customXml" Target="../ink/ink777.xml"/><Relationship Id="rId530" Type="http://schemas.openxmlformats.org/officeDocument/2006/relationships/customXml" Target="../ink/ink354.xml"/><Relationship Id="rId726" Type="http://schemas.openxmlformats.org/officeDocument/2006/relationships/customXml" Target="../ink/ink543.xml"/><Relationship Id="rId768" Type="http://schemas.openxmlformats.org/officeDocument/2006/relationships/customXml" Target="../ink/ink585.xml"/><Relationship Id="rId933" Type="http://schemas.openxmlformats.org/officeDocument/2006/relationships/image" Target="../media/image205.png"/><Relationship Id="rId975" Type="http://schemas.openxmlformats.org/officeDocument/2006/relationships/image" Target="../media/image227.png"/><Relationship Id="rId1009" Type="http://schemas.openxmlformats.org/officeDocument/2006/relationships/image" Target="../media/image244.png"/><Relationship Id="rId572" Type="http://schemas.openxmlformats.org/officeDocument/2006/relationships/customXml" Target="../ink/ink393.xml"/><Relationship Id="rId628" Type="http://schemas.openxmlformats.org/officeDocument/2006/relationships/customXml" Target="../ink/ink449.xml"/><Relationship Id="rId835" Type="http://schemas.openxmlformats.org/officeDocument/2006/relationships/image" Target="../media/image156.png"/><Relationship Id="rId432" Type="http://schemas.openxmlformats.org/officeDocument/2006/relationships/customXml" Target="../ink/ink256.xml"/><Relationship Id="rId474" Type="http://schemas.openxmlformats.org/officeDocument/2006/relationships/customXml" Target="../ink/ink298.xml"/><Relationship Id="rId877" Type="http://schemas.openxmlformats.org/officeDocument/2006/relationships/image" Target="../media/image177.png"/><Relationship Id="rId1020" Type="http://schemas.openxmlformats.org/officeDocument/2006/relationships/customXml" Target="../ink/ink712.xml"/><Relationship Id="rId1062" Type="http://schemas.openxmlformats.org/officeDocument/2006/relationships/customXml" Target="../ink/ink733.xml"/><Relationship Id="rId1118" Type="http://schemas.openxmlformats.org/officeDocument/2006/relationships/customXml" Target="../ink/ink761.xml"/><Relationship Id="rId681" Type="http://schemas.openxmlformats.org/officeDocument/2006/relationships/customXml" Target="../ink/ink498.xml"/><Relationship Id="rId737" Type="http://schemas.openxmlformats.org/officeDocument/2006/relationships/customXml" Target="../ink/ink554.xml"/><Relationship Id="rId779" Type="http://schemas.openxmlformats.org/officeDocument/2006/relationships/image" Target="../media/image128.png"/><Relationship Id="rId902" Type="http://schemas.openxmlformats.org/officeDocument/2006/relationships/customXml" Target="../ink/ink653.xml"/><Relationship Id="rId944" Type="http://schemas.openxmlformats.org/officeDocument/2006/relationships/customXml" Target="../ink/ink674.xml"/><Relationship Id="rId986" Type="http://schemas.openxmlformats.org/officeDocument/2006/relationships/customXml" Target="../ink/ink695.xml"/><Relationship Id="rId541" Type="http://schemas.openxmlformats.org/officeDocument/2006/relationships/image" Target="../media/image120.png"/><Relationship Id="rId583" Type="http://schemas.openxmlformats.org/officeDocument/2006/relationships/customXml" Target="../ink/ink404.xml"/><Relationship Id="rId639" Type="http://schemas.openxmlformats.org/officeDocument/2006/relationships/customXml" Target="../ink/ink460.xml"/><Relationship Id="rId790" Type="http://schemas.openxmlformats.org/officeDocument/2006/relationships/customXml" Target="../ink/ink597.xml"/><Relationship Id="rId804" Type="http://schemas.openxmlformats.org/officeDocument/2006/relationships/customXml" Target="../ink/ink604.xml"/><Relationship Id="rId4" Type="http://schemas.openxmlformats.org/officeDocument/2006/relationships/customXml" Target="../ink/ink206.xml"/><Relationship Id="rId401" Type="http://schemas.openxmlformats.org/officeDocument/2006/relationships/customXml" Target="../ink/ink225.xml"/><Relationship Id="rId443" Type="http://schemas.openxmlformats.org/officeDocument/2006/relationships/customXml" Target="../ink/ink267.xml"/><Relationship Id="rId650" Type="http://schemas.openxmlformats.org/officeDocument/2006/relationships/customXml" Target="../ink/ink471.xml"/><Relationship Id="rId846" Type="http://schemas.openxmlformats.org/officeDocument/2006/relationships/customXml" Target="../ink/ink625.xml"/><Relationship Id="rId888" Type="http://schemas.openxmlformats.org/officeDocument/2006/relationships/customXml" Target="../ink/ink646.xml"/><Relationship Id="rId1031" Type="http://schemas.openxmlformats.org/officeDocument/2006/relationships/image" Target="../media/image255.png"/><Relationship Id="rId1073" Type="http://schemas.openxmlformats.org/officeDocument/2006/relationships/image" Target="../media/image276.png"/><Relationship Id="rId1129" Type="http://schemas.openxmlformats.org/officeDocument/2006/relationships/image" Target="../media/image304.png"/><Relationship Id="rId485" Type="http://schemas.openxmlformats.org/officeDocument/2006/relationships/customXml" Target="../ink/ink309.xml"/><Relationship Id="rId692" Type="http://schemas.openxmlformats.org/officeDocument/2006/relationships/customXml" Target="../ink/ink509.xml"/><Relationship Id="rId706" Type="http://schemas.openxmlformats.org/officeDocument/2006/relationships/customXml" Target="../ink/ink523.xml"/><Relationship Id="rId748" Type="http://schemas.openxmlformats.org/officeDocument/2006/relationships/customXml" Target="../ink/ink565.xml"/><Relationship Id="rId913" Type="http://schemas.openxmlformats.org/officeDocument/2006/relationships/image" Target="../media/image195.png"/><Relationship Id="rId955" Type="http://schemas.openxmlformats.org/officeDocument/2006/relationships/image" Target="../media/image217.png"/><Relationship Id="rId1140" Type="http://schemas.openxmlformats.org/officeDocument/2006/relationships/customXml" Target="../ink/ink772.xml"/><Relationship Id="rId387" Type="http://schemas.openxmlformats.org/officeDocument/2006/relationships/customXml" Target="../ink/ink211.xml"/><Relationship Id="rId510" Type="http://schemas.openxmlformats.org/officeDocument/2006/relationships/customXml" Target="../ink/ink334.xml"/><Relationship Id="rId552" Type="http://schemas.openxmlformats.org/officeDocument/2006/relationships/customXml" Target="../ink/ink374.xml"/><Relationship Id="rId594" Type="http://schemas.openxmlformats.org/officeDocument/2006/relationships/customXml" Target="../ink/ink415.xml"/><Relationship Id="rId608" Type="http://schemas.openxmlformats.org/officeDocument/2006/relationships/customXml" Target="../ink/ink429.xml"/><Relationship Id="rId815" Type="http://schemas.openxmlformats.org/officeDocument/2006/relationships/image" Target="../media/image146.png"/><Relationship Id="rId997" Type="http://schemas.openxmlformats.org/officeDocument/2006/relationships/image" Target="../media/image238.png"/><Relationship Id="rId412" Type="http://schemas.openxmlformats.org/officeDocument/2006/relationships/customXml" Target="../ink/ink236.xml"/><Relationship Id="rId857" Type="http://schemas.openxmlformats.org/officeDocument/2006/relationships/image" Target="../media/image167.png"/><Relationship Id="rId899" Type="http://schemas.openxmlformats.org/officeDocument/2006/relationships/image" Target="../media/image188.png"/><Relationship Id="rId1000" Type="http://schemas.openxmlformats.org/officeDocument/2006/relationships/customXml" Target="../ink/ink702.xml"/><Relationship Id="rId1042" Type="http://schemas.openxmlformats.org/officeDocument/2006/relationships/customXml" Target="../ink/ink723.xml"/><Relationship Id="rId1084" Type="http://schemas.openxmlformats.org/officeDocument/2006/relationships/customXml" Target="../ink/ink744.xml"/><Relationship Id="rId454" Type="http://schemas.openxmlformats.org/officeDocument/2006/relationships/customXml" Target="../ink/ink278.xml"/><Relationship Id="rId496" Type="http://schemas.openxmlformats.org/officeDocument/2006/relationships/customXml" Target="../ink/ink320.xml"/><Relationship Id="rId661" Type="http://schemas.openxmlformats.org/officeDocument/2006/relationships/customXml" Target="../ink/ink478.xml"/><Relationship Id="rId717" Type="http://schemas.openxmlformats.org/officeDocument/2006/relationships/customXml" Target="../ink/ink534.xml"/><Relationship Id="rId759" Type="http://schemas.openxmlformats.org/officeDocument/2006/relationships/customXml" Target="../ink/ink576.xml"/><Relationship Id="rId924" Type="http://schemas.openxmlformats.org/officeDocument/2006/relationships/customXml" Target="../ink/ink664.xml"/><Relationship Id="rId966" Type="http://schemas.openxmlformats.org/officeDocument/2006/relationships/customXml" Target="../ink/ink685.xml"/><Relationship Id="rId398" Type="http://schemas.openxmlformats.org/officeDocument/2006/relationships/customXml" Target="../ink/ink222.xml"/><Relationship Id="rId521" Type="http://schemas.openxmlformats.org/officeDocument/2006/relationships/customXml" Target="../ink/ink345.xml"/><Relationship Id="rId563" Type="http://schemas.openxmlformats.org/officeDocument/2006/relationships/customXml" Target="../ink/ink384.xml"/><Relationship Id="rId619" Type="http://schemas.openxmlformats.org/officeDocument/2006/relationships/customXml" Target="../ink/ink440.xml"/><Relationship Id="rId770" Type="http://schemas.openxmlformats.org/officeDocument/2006/relationships/customXml" Target="../ink/ink587.xml"/><Relationship Id="rId423" Type="http://schemas.openxmlformats.org/officeDocument/2006/relationships/customXml" Target="../ink/ink247.xml"/><Relationship Id="rId826" Type="http://schemas.openxmlformats.org/officeDocument/2006/relationships/customXml" Target="../ink/ink615.xml"/><Relationship Id="rId868" Type="http://schemas.openxmlformats.org/officeDocument/2006/relationships/customXml" Target="../ink/ink636.xml"/><Relationship Id="rId1011" Type="http://schemas.openxmlformats.org/officeDocument/2006/relationships/image" Target="../media/image245.png"/><Relationship Id="rId1053" Type="http://schemas.openxmlformats.org/officeDocument/2006/relationships/image" Target="../media/image266.png"/><Relationship Id="rId1109" Type="http://schemas.openxmlformats.org/officeDocument/2006/relationships/image" Target="../media/image294.png"/><Relationship Id="rId465" Type="http://schemas.openxmlformats.org/officeDocument/2006/relationships/customXml" Target="../ink/ink289.xml"/><Relationship Id="rId630" Type="http://schemas.openxmlformats.org/officeDocument/2006/relationships/customXml" Target="../ink/ink451.xml"/><Relationship Id="rId672" Type="http://schemas.openxmlformats.org/officeDocument/2006/relationships/customXml" Target="../ink/ink489.xml"/><Relationship Id="rId728" Type="http://schemas.openxmlformats.org/officeDocument/2006/relationships/customXml" Target="../ink/ink545.xml"/><Relationship Id="rId935" Type="http://schemas.openxmlformats.org/officeDocument/2006/relationships/image" Target="../media/image206.png"/><Relationship Id="rId1095" Type="http://schemas.openxmlformats.org/officeDocument/2006/relationships/image" Target="../media/image287.png"/><Relationship Id="rId532" Type="http://schemas.openxmlformats.org/officeDocument/2006/relationships/customXml" Target="../ink/ink356.xml"/><Relationship Id="rId574" Type="http://schemas.openxmlformats.org/officeDocument/2006/relationships/customXml" Target="../ink/ink395.xml"/><Relationship Id="rId977" Type="http://schemas.openxmlformats.org/officeDocument/2006/relationships/image" Target="../media/image228.png"/><Relationship Id="rId1120" Type="http://schemas.openxmlformats.org/officeDocument/2006/relationships/customXml" Target="../ink/ink762.xml"/><Relationship Id="rId781" Type="http://schemas.openxmlformats.org/officeDocument/2006/relationships/image" Target="../media/image129.png"/><Relationship Id="rId837" Type="http://schemas.openxmlformats.org/officeDocument/2006/relationships/image" Target="../media/image157.png"/><Relationship Id="rId879" Type="http://schemas.openxmlformats.org/officeDocument/2006/relationships/image" Target="../media/image178.png"/><Relationship Id="rId1022" Type="http://schemas.openxmlformats.org/officeDocument/2006/relationships/customXml" Target="../ink/ink713.xml"/><Relationship Id="rId434" Type="http://schemas.openxmlformats.org/officeDocument/2006/relationships/customXml" Target="../ink/ink258.xml"/><Relationship Id="rId476" Type="http://schemas.openxmlformats.org/officeDocument/2006/relationships/customXml" Target="../ink/ink300.xml"/><Relationship Id="rId641" Type="http://schemas.openxmlformats.org/officeDocument/2006/relationships/customXml" Target="../ink/ink462.xml"/><Relationship Id="rId683" Type="http://schemas.openxmlformats.org/officeDocument/2006/relationships/customXml" Target="../ink/ink500.xml"/><Relationship Id="rId739" Type="http://schemas.openxmlformats.org/officeDocument/2006/relationships/customXml" Target="../ink/ink556.xml"/><Relationship Id="rId890" Type="http://schemas.openxmlformats.org/officeDocument/2006/relationships/customXml" Target="../ink/ink647.xml"/><Relationship Id="rId904" Type="http://schemas.openxmlformats.org/officeDocument/2006/relationships/customXml" Target="../ink/ink654.xml"/><Relationship Id="rId1064" Type="http://schemas.openxmlformats.org/officeDocument/2006/relationships/customXml" Target="../ink/ink734.xml"/><Relationship Id="rId501" Type="http://schemas.openxmlformats.org/officeDocument/2006/relationships/customXml" Target="../ink/ink325.xml"/><Relationship Id="rId543" Type="http://schemas.openxmlformats.org/officeDocument/2006/relationships/customXml" Target="../ink/ink366.xml"/><Relationship Id="rId946" Type="http://schemas.openxmlformats.org/officeDocument/2006/relationships/customXml" Target="../ink/ink675.xml"/><Relationship Id="rId988" Type="http://schemas.openxmlformats.org/officeDocument/2006/relationships/customXml" Target="../ink/ink696.xml"/><Relationship Id="rId1131" Type="http://schemas.openxmlformats.org/officeDocument/2006/relationships/image" Target="../media/image305.png"/><Relationship Id="rId403" Type="http://schemas.openxmlformats.org/officeDocument/2006/relationships/customXml" Target="../ink/ink227.xml"/><Relationship Id="rId585" Type="http://schemas.openxmlformats.org/officeDocument/2006/relationships/customXml" Target="../ink/ink406.xml"/><Relationship Id="rId750" Type="http://schemas.openxmlformats.org/officeDocument/2006/relationships/customXml" Target="../ink/ink567.xml"/><Relationship Id="rId792" Type="http://schemas.openxmlformats.org/officeDocument/2006/relationships/customXml" Target="../ink/ink598.xml"/><Relationship Id="rId806" Type="http://schemas.openxmlformats.org/officeDocument/2006/relationships/customXml" Target="../ink/ink605.xml"/><Relationship Id="rId848" Type="http://schemas.openxmlformats.org/officeDocument/2006/relationships/customXml" Target="../ink/ink626.xml"/><Relationship Id="rId1033" Type="http://schemas.openxmlformats.org/officeDocument/2006/relationships/image" Target="../media/image256.png"/><Relationship Id="rId445" Type="http://schemas.openxmlformats.org/officeDocument/2006/relationships/customXml" Target="../ink/ink269.xml"/><Relationship Id="rId487" Type="http://schemas.openxmlformats.org/officeDocument/2006/relationships/customXml" Target="../ink/ink311.xml"/><Relationship Id="rId610" Type="http://schemas.openxmlformats.org/officeDocument/2006/relationships/customXml" Target="../ink/ink431.xml"/><Relationship Id="rId652" Type="http://schemas.openxmlformats.org/officeDocument/2006/relationships/customXml" Target="../ink/ink473.xml"/><Relationship Id="rId694" Type="http://schemas.openxmlformats.org/officeDocument/2006/relationships/customXml" Target="../ink/ink511.xml"/><Relationship Id="rId708" Type="http://schemas.openxmlformats.org/officeDocument/2006/relationships/customXml" Target="../ink/ink525.xml"/><Relationship Id="rId915" Type="http://schemas.openxmlformats.org/officeDocument/2006/relationships/image" Target="../media/image196.png"/><Relationship Id="rId1075" Type="http://schemas.openxmlformats.org/officeDocument/2006/relationships/image" Target="../media/image277.png"/><Relationship Id="rId512" Type="http://schemas.openxmlformats.org/officeDocument/2006/relationships/customXml" Target="../ink/ink336.xml"/><Relationship Id="rId957" Type="http://schemas.openxmlformats.org/officeDocument/2006/relationships/image" Target="../media/image218.png"/><Relationship Id="rId999" Type="http://schemas.openxmlformats.org/officeDocument/2006/relationships/image" Target="../media/image239.png"/><Relationship Id="rId1100" Type="http://schemas.openxmlformats.org/officeDocument/2006/relationships/customXml" Target="../ink/ink752.xml"/><Relationship Id="rId1142" Type="http://schemas.openxmlformats.org/officeDocument/2006/relationships/customXml" Target="../ink/ink773.xml"/><Relationship Id="rId389" Type="http://schemas.openxmlformats.org/officeDocument/2006/relationships/customXml" Target="../ink/ink213.xml"/><Relationship Id="rId554" Type="http://schemas.openxmlformats.org/officeDocument/2006/relationships/image" Target="../media/image5.png"/><Relationship Id="rId596" Type="http://schemas.openxmlformats.org/officeDocument/2006/relationships/customXml" Target="../ink/ink417.xml"/><Relationship Id="rId761" Type="http://schemas.openxmlformats.org/officeDocument/2006/relationships/customXml" Target="../ink/ink578.xml"/><Relationship Id="rId817" Type="http://schemas.openxmlformats.org/officeDocument/2006/relationships/image" Target="../media/image147.png"/><Relationship Id="rId859" Type="http://schemas.openxmlformats.org/officeDocument/2006/relationships/image" Target="../media/image168.png"/><Relationship Id="rId1002" Type="http://schemas.openxmlformats.org/officeDocument/2006/relationships/customXml" Target="../ink/ink703.xml"/><Relationship Id="rId414" Type="http://schemas.openxmlformats.org/officeDocument/2006/relationships/customXml" Target="../ink/ink238.xml"/><Relationship Id="rId456" Type="http://schemas.openxmlformats.org/officeDocument/2006/relationships/customXml" Target="../ink/ink280.xml"/><Relationship Id="rId498" Type="http://schemas.openxmlformats.org/officeDocument/2006/relationships/customXml" Target="../ink/ink322.xml"/><Relationship Id="rId621" Type="http://schemas.openxmlformats.org/officeDocument/2006/relationships/customXml" Target="../ink/ink442.xml"/><Relationship Id="rId663" Type="http://schemas.openxmlformats.org/officeDocument/2006/relationships/customXml" Target="../ink/ink480.xml"/><Relationship Id="rId870" Type="http://schemas.openxmlformats.org/officeDocument/2006/relationships/customXml" Target="../ink/ink637.xml"/><Relationship Id="rId1044" Type="http://schemas.openxmlformats.org/officeDocument/2006/relationships/customXml" Target="../ink/ink724.xml"/><Relationship Id="rId1086" Type="http://schemas.openxmlformats.org/officeDocument/2006/relationships/customXml" Target="../ink/ink745.xml"/><Relationship Id="rId523" Type="http://schemas.openxmlformats.org/officeDocument/2006/relationships/customXml" Target="../ink/ink347.xml"/><Relationship Id="rId719" Type="http://schemas.openxmlformats.org/officeDocument/2006/relationships/customXml" Target="../ink/ink536.xml"/><Relationship Id="rId926" Type="http://schemas.openxmlformats.org/officeDocument/2006/relationships/customXml" Target="../ink/ink665.xml"/><Relationship Id="rId968" Type="http://schemas.openxmlformats.org/officeDocument/2006/relationships/customXml" Target="../ink/ink686.xml"/><Relationship Id="rId1111" Type="http://schemas.openxmlformats.org/officeDocument/2006/relationships/image" Target="../media/image295.png"/><Relationship Id="rId565" Type="http://schemas.openxmlformats.org/officeDocument/2006/relationships/customXml" Target="../ink/ink386.xml"/><Relationship Id="rId730" Type="http://schemas.openxmlformats.org/officeDocument/2006/relationships/customXml" Target="../ink/ink547.xml"/><Relationship Id="rId772" Type="http://schemas.openxmlformats.org/officeDocument/2006/relationships/customXml" Target="../ink/ink588.xml"/><Relationship Id="rId828" Type="http://schemas.openxmlformats.org/officeDocument/2006/relationships/customXml" Target="../ink/ink616.xml"/><Relationship Id="rId1013" Type="http://schemas.openxmlformats.org/officeDocument/2006/relationships/image" Target="../media/image246.png"/><Relationship Id="rId425" Type="http://schemas.openxmlformats.org/officeDocument/2006/relationships/customXml" Target="../ink/ink249.xml"/><Relationship Id="rId467" Type="http://schemas.openxmlformats.org/officeDocument/2006/relationships/customXml" Target="../ink/ink291.xml"/><Relationship Id="rId632" Type="http://schemas.openxmlformats.org/officeDocument/2006/relationships/customXml" Target="../ink/ink453.xml"/><Relationship Id="rId1055" Type="http://schemas.openxmlformats.org/officeDocument/2006/relationships/image" Target="../media/image267.png"/><Relationship Id="rId1097" Type="http://schemas.openxmlformats.org/officeDocument/2006/relationships/image" Target="../media/image288.png"/><Relationship Id="rId674" Type="http://schemas.openxmlformats.org/officeDocument/2006/relationships/customXml" Target="../ink/ink491.xml"/><Relationship Id="rId881" Type="http://schemas.openxmlformats.org/officeDocument/2006/relationships/image" Target="../media/image179.png"/><Relationship Id="rId937" Type="http://schemas.openxmlformats.org/officeDocument/2006/relationships/image" Target="../media/image207.png"/><Relationship Id="rId979" Type="http://schemas.openxmlformats.org/officeDocument/2006/relationships/image" Target="../media/image229.png"/><Relationship Id="rId1122" Type="http://schemas.openxmlformats.org/officeDocument/2006/relationships/customXml" Target="../ink/ink763.xml"/><Relationship Id="rId534" Type="http://schemas.openxmlformats.org/officeDocument/2006/relationships/customXml" Target="../ink/ink358.xml"/><Relationship Id="rId576" Type="http://schemas.openxmlformats.org/officeDocument/2006/relationships/customXml" Target="../ink/ink397.xml"/><Relationship Id="rId741" Type="http://schemas.openxmlformats.org/officeDocument/2006/relationships/customXml" Target="../ink/ink558.xml"/><Relationship Id="rId783" Type="http://schemas.openxmlformats.org/officeDocument/2006/relationships/image" Target="../media/image130.png"/><Relationship Id="rId839" Type="http://schemas.openxmlformats.org/officeDocument/2006/relationships/image" Target="../media/image158.png"/><Relationship Id="rId990" Type="http://schemas.openxmlformats.org/officeDocument/2006/relationships/customXml" Target="../ink/ink697.xml"/><Relationship Id="rId436" Type="http://schemas.openxmlformats.org/officeDocument/2006/relationships/customXml" Target="../ink/ink260.xml"/><Relationship Id="rId601" Type="http://schemas.openxmlformats.org/officeDocument/2006/relationships/customXml" Target="../ink/ink422.xml"/><Relationship Id="rId643" Type="http://schemas.openxmlformats.org/officeDocument/2006/relationships/customXml" Target="../ink/ink464.xml"/><Relationship Id="rId1024" Type="http://schemas.openxmlformats.org/officeDocument/2006/relationships/customXml" Target="../ink/ink714.xml"/><Relationship Id="rId1066" Type="http://schemas.openxmlformats.org/officeDocument/2006/relationships/customXml" Target="../ink/ink735.xml"/><Relationship Id="rId478" Type="http://schemas.openxmlformats.org/officeDocument/2006/relationships/customXml" Target="../ink/ink302.xml"/><Relationship Id="rId685" Type="http://schemas.openxmlformats.org/officeDocument/2006/relationships/customXml" Target="../ink/ink502.xml"/><Relationship Id="rId850" Type="http://schemas.openxmlformats.org/officeDocument/2006/relationships/customXml" Target="../ink/ink627.xml"/><Relationship Id="rId892" Type="http://schemas.openxmlformats.org/officeDocument/2006/relationships/customXml" Target="../ink/ink648.xml"/><Relationship Id="rId906" Type="http://schemas.openxmlformats.org/officeDocument/2006/relationships/customXml" Target="../ink/ink655.xml"/><Relationship Id="rId948" Type="http://schemas.openxmlformats.org/officeDocument/2006/relationships/customXml" Target="../ink/ink676.xml"/><Relationship Id="rId1133" Type="http://schemas.openxmlformats.org/officeDocument/2006/relationships/image" Target="../media/image306.png"/><Relationship Id="rId503" Type="http://schemas.openxmlformats.org/officeDocument/2006/relationships/customXml" Target="../ink/ink327.xml"/><Relationship Id="rId545" Type="http://schemas.openxmlformats.org/officeDocument/2006/relationships/customXml" Target="../ink/ink367.xml"/><Relationship Id="rId587" Type="http://schemas.openxmlformats.org/officeDocument/2006/relationships/customXml" Target="../ink/ink408.xml"/><Relationship Id="rId710" Type="http://schemas.openxmlformats.org/officeDocument/2006/relationships/customXml" Target="../ink/ink527.xml"/><Relationship Id="rId752" Type="http://schemas.openxmlformats.org/officeDocument/2006/relationships/customXml" Target="../ink/ink569.xml"/><Relationship Id="rId808" Type="http://schemas.openxmlformats.org/officeDocument/2006/relationships/customXml" Target="../ink/ink606.xml"/><Relationship Id="rId391" Type="http://schemas.openxmlformats.org/officeDocument/2006/relationships/customXml" Target="../ink/ink215.xml"/><Relationship Id="rId405" Type="http://schemas.openxmlformats.org/officeDocument/2006/relationships/customXml" Target="../ink/ink229.xml"/><Relationship Id="rId447" Type="http://schemas.openxmlformats.org/officeDocument/2006/relationships/customXml" Target="../ink/ink271.xml"/><Relationship Id="rId612" Type="http://schemas.openxmlformats.org/officeDocument/2006/relationships/customXml" Target="../ink/ink433.xml"/><Relationship Id="rId794" Type="http://schemas.openxmlformats.org/officeDocument/2006/relationships/customXml" Target="../ink/ink599.xml"/><Relationship Id="rId1035" Type="http://schemas.openxmlformats.org/officeDocument/2006/relationships/image" Target="../media/image257.png"/><Relationship Id="rId1077" Type="http://schemas.openxmlformats.org/officeDocument/2006/relationships/image" Target="../media/image278.png"/><Relationship Id="rId489" Type="http://schemas.openxmlformats.org/officeDocument/2006/relationships/customXml" Target="../ink/ink313.xml"/><Relationship Id="rId654" Type="http://schemas.openxmlformats.org/officeDocument/2006/relationships/customXml" Target="../ink/ink475.xml"/><Relationship Id="rId696" Type="http://schemas.openxmlformats.org/officeDocument/2006/relationships/customXml" Target="../ink/ink513.xml"/><Relationship Id="rId861" Type="http://schemas.openxmlformats.org/officeDocument/2006/relationships/image" Target="../media/image169.png"/><Relationship Id="rId917" Type="http://schemas.openxmlformats.org/officeDocument/2006/relationships/image" Target="../media/image197.png"/><Relationship Id="rId959" Type="http://schemas.openxmlformats.org/officeDocument/2006/relationships/image" Target="../media/image219.png"/><Relationship Id="rId1102" Type="http://schemas.openxmlformats.org/officeDocument/2006/relationships/customXml" Target="../ink/ink753.xml"/><Relationship Id="rId514" Type="http://schemas.openxmlformats.org/officeDocument/2006/relationships/customXml" Target="../ink/ink338.xml"/><Relationship Id="rId556" Type="http://schemas.openxmlformats.org/officeDocument/2006/relationships/customXml" Target="../ink/ink377.xml"/><Relationship Id="rId721" Type="http://schemas.openxmlformats.org/officeDocument/2006/relationships/customXml" Target="../ink/ink538.xml"/><Relationship Id="rId763" Type="http://schemas.openxmlformats.org/officeDocument/2006/relationships/customXml" Target="../ink/ink580.xml"/><Relationship Id="rId1144" Type="http://schemas.openxmlformats.org/officeDocument/2006/relationships/customXml" Target="../ink/ink774.xml"/><Relationship Id="rId416" Type="http://schemas.openxmlformats.org/officeDocument/2006/relationships/customXml" Target="../ink/ink240.xml"/><Relationship Id="rId598" Type="http://schemas.openxmlformats.org/officeDocument/2006/relationships/customXml" Target="../ink/ink419.xml"/><Relationship Id="rId819" Type="http://schemas.openxmlformats.org/officeDocument/2006/relationships/image" Target="../media/image148.png"/><Relationship Id="rId970" Type="http://schemas.openxmlformats.org/officeDocument/2006/relationships/customXml" Target="../ink/ink687.xml"/><Relationship Id="rId1004" Type="http://schemas.openxmlformats.org/officeDocument/2006/relationships/customXml" Target="../ink/ink704.xml"/><Relationship Id="rId1046" Type="http://schemas.openxmlformats.org/officeDocument/2006/relationships/customXml" Target="../ink/ink725.xml"/><Relationship Id="rId458" Type="http://schemas.openxmlformats.org/officeDocument/2006/relationships/customXml" Target="../ink/ink282.xml"/><Relationship Id="rId623" Type="http://schemas.openxmlformats.org/officeDocument/2006/relationships/customXml" Target="../ink/ink444.xml"/><Relationship Id="rId665" Type="http://schemas.openxmlformats.org/officeDocument/2006/relationships/customXml" Target="../ink/ink482.xml"/><Relationship Id="rId830" Type="http://schemas.openxmlformats.org/officeDocument/2006/relationships/customXml" Target="../ink/ink617.xml"/><Relationship Id="rId872" Type="http://schemas.openxmlformats.org/officeDocument/2006/relationships/customXml" Target="../ink/ink638.xml"/><Relationship Id="rId928" Type="http://schemas.openxmlformats.org/officeDocument/2006/relationships/customXml" Target="../ink/ink666.xml"/><Relationship Id="rId1088" Type="http://schemas.openxmlformats.org/officeDocument/2006/relationships/customXml" Target="../ink/ink746.xml"/><Relationship Id="rId525" Type="http://schemas.openxmlformats.org/officeDocument/2006/relationships/customXml" Target="../ink/ink349.xml"/><Relationship Id="rId567" Type="http://schemas.openxmlformats.org/officeDocument/2006/relationships/customXml" Target="../ink/ink388.xml"/><Relationship Id="rId732" Type="http://schemas.openxmlformats.org/officeDocument/2006/relationships/customXml" Target="../ink/ink549.xml"/><Relationship Id="rId1113" Type="http://schemas.openxmlformats.org/officeDocument/2006/relationships/image" Target="../media/image296.png"/><Relationship Id="rId774" Type="http://schemas.openxmlformats.org/officeDocument/2006/relationships/customXml" Target="../ink/ink589.xml"/><Relationship Id="rId981" Type="http://schemas.openxmlformats.org/officeDocument/2006/relationships/image" Target="../media/image230.png"/><Relationship Id="rId1015" Type="http://schemas.openxmlformats.org/officeDocument/2006/relationships/image" Target="../media/image247.png"/><Relationship Id="rId1057" Type="http://schemas.openxmlformats.org/officeDocument/2006/relationships/image" Target="../media/image268.png"/><Relationship Id="rId427" Type="http://schemas.openxmlformats.org/officeDocument/2006/relationships/customXml" Target="../ink/ink251.xml"/><Relationship Id="rId469" Type="http://schemas.openxmlformats.org/officeDocument/2006/relationships/customXml" Target="../ink/ink293.xml"/><Relationship Id="rId634" Type="http://schemas.openxmlformats.org/officeDocument/2006/relationships/customXml" Target="../ink/ink455.xml"/><Relationship Id="rId676" Type="http://schemas.openxmlformats.org/officeDocument/2006/relationships/customXml" Target="../ink/ink493.xml"/><Relationship Id="rId841" Type="http://schemas.openxmlformats.org/officeDocument/2006/relationships/image" Target="../media/image159.png"/><Relationship Id="rId883" Type="http://schemas.openxmlformats.org/officeDocument/2006/relationships/image" Target="../media/image180.png"/><Relationship Id="rId1099" Type="http://schemas.openxmlformats.org/officeDocument/2006/relationships/image" Target="../media/image289.png"/><Relationship Id="rId480" Type="http://schemas.openxmlformats.org/officeDocument/2006/relationships/customXml" Target="../ink/ink304.xml"/><Relationship Id="rId536" Type="http://schemas.openxmlformats.org/officeDocument/2006/relationships/customXml" Target="../ink/ink360.xml"/><Relationship Id="rId701" Type="http://schemas.openxmlformats.org/officeDocument/2006/relationships/customXml" Target="../ink/ink518.xml"/><Relationship Id="rId939" Type="http://schemas.openxmlformats.org/officeDocument/2006/relationships/image" Target="../media/image209.png"/><Relationship Id="rId1124" Type="http://schemas.openxmlformats.org/officeDocument/2006/relationships/customXml" Target="../ink/ink764.xml"/><Relationship Id="rId578" Type="http://schemas.openxmlformats.org/officeDocument/2006/relationships/customXml" Target="../ink/ink399.xml"/><Relationship Id="rId743" Type="http://schemas.openxmlformats.org/officeDocument/2006/relationships/customXml" Target="../ink/ink560.xml"/><Relationship Id="rId785" Type="http://schemas.openxmlformats.org/officeDocument/2006/relationships/image" Target="../media/image131.png"/><Relationship Id="rId950" Type="http://schemas.openxmlformats.org/officeDocument/2006/relationships/customXml" Target="../ink/ink677.xml"/><Relationship Id="rId992" Type="http://schemas.openxmlformats.org/officeDocument/2006/relationships/customXml" Target="../ink/ink698.xml"/><Relationship Id="rId1026" Type="http://schemas.openxmlformats.org/officeDocument/2006/relationships/customXml" Target="../ink/ink715.xml"/><Relationship Id="rId438" Type="http://schemas.openxmlformats.org/officeDocument/2006/relationships/customXml" Target="../ink/ink262.xml"/><Relationship Id="rId603" Type="http://schemas.openxmlformats.org/officeDocument/2006/relationships/customXml" Target="../ink/ink424.xml"/><Relationship Id="rId645" Type="http://schemas.openxmlformats.org/officeDocument/2006/relationships/customXml" Target="../ink/ink466.xml"/><Relationship Id="rId687" Type="http://schemas.openxmlformats.org/officeDocument/2006/relationships/customXml" Target="../ink/ink504.xml"/><Relationship Id="rId810" Type="http://schemas.openxmlformats.org/officeDocument/2006/relationships/customXml" Target="../ink/ink607.xml"/><Relationship Id="rId852" Type="http://schemas.openxmlformats.org/officeDocument/2006/relationships/customXml" Target="../ink/ink628.xml"/><Relationship Id="rId908" Type="http://schemas.openxmlformats.org/officeDocument/2006/relationships/customXml" Target="../ink/ink656.xml"/><Relationship Id="rId1068" Type="http://schemas.openxmlformats.org/officeDocument/2006/relationships/customXml" Target="../ink/ink736.xml"/><Relationship Id="rId491" Type="http://schemas.openxmlformats.org/officeDocument/2006/relationships/customXml" Target="../ink/ink315.xml"/><Relationship Id="rId505" Type="http://schemas.openxmlformats.org/officeDocument/2006/relationships/customXml" Target="../ink/ink329.xml"/><Relationship Id="rId712" Type="http://schemas.openxmlformats.org/officeDocument/2006/relationships/customXml" Target="../ink/ink529.xml"/><Relationship Id="rId894" Type="http://schemas.openxmlformats.org/officeDocument/2006/relationships/customXml" Target="../ink/ink649.xml"/><Relationship Id="rId1135" Type="http://schemas.openxmlformats.org/officeDocument/2006/relationships/image" Target="../media/image307.png"/><Relationship Id="rId547" Type="http://schemas.openxmlformats.org/officeDocument/2006/relationships/customXml" Target="../ink/ink369.xml"/><Relationship Id="rId589" Type="http://schemas.openxmlformats.org/officeDocument/2006/relationships/customXml" Target="../ink/ink410.xml"/><Relationship Id="rId754" Type="http://schemas.openxmlformats.org/officeDocument/2006/relationships/customXml" Target="../ink/ink571.xml"/><Relationship Id="rId796" Type="http://schemas.openxmlformats.org/officeDocument/2006/relationships/customXml" Target="../ink/ink600.xml"/><Relationship Id="rId961" Type="http://schemas.openxmlformats.org/officeDocument/2006/relationships/image" Target="../media/image220.png"/><Relationship Id="rId393" Type="http://schemas.openxmlformats.org/officeDocument/2006/relationships/customXml" Target="../ink/ink217.xml"/><Relationship Id="rId407" Type="http://schemas.openxmlformats.org/officeDocument/2006/relationships/customXml" Target="../ink/ink231.xml"/><Relationship Id="rId449" Type="http://schemas.openxmlformats.org/officeDocument/2006/relationships/customXml" Target="../ink/ink273.xml"/><Relationship Id="rId614" Type="http://schemas.openxmlformats.org/officeDocument/2006/relationships/customXml" Target="../ink/ink435.xml"/><Relationship Id="rId656" Type="http://schemas.openxmlformats.org/officeDocument/2006/relationships/image" Target="../media/image117.png"/><Relationship Id="rId821" Type="http://schemas.openxmlformats.org/officeDocument/2006/relationships/image" Target="../media/image149.png"/><Relationship Id="rId863" Type="http://schemas.openxmlformats.org/officeDocument/2006/relationships/image" Target="../media/image170.png"/><Relationship Id="rId1037" Type="http://schemas.openxmlformats.org/officeDocument/2006/relationships/image" Target="../media/image258.png"/><Relationship Id="rId1079" Type="http://schemas.openxmlformats.org/officeDocument/2006/relationships/image" Target="../media/image279.png"/><Relationship Id="rId460" Type="http://schemas.openxmlformats.org/officeDocument/2006/relationships/customXml" Target="../ink/ink284.xml"/><Relationship Id="rId516" Type="http://schemas.openxmlformats.org/officeDocument/2006/relationships/customXml" Target="../ink/ink340.xml"/><Relationship Id="rId698" Type="http://schemas.openxmlformats.org/officeDocument/2006/relationships/customXml" Target="../ink/ink515.xml"/><Relationship Id="rId919" Type="http://schemas.openxmlformats.org/officeDocument/2006/relationships/image" Target="../media/image198.png"/><Relationship Id="rId1090" Type="http://schemas.openxmlformats.org/officeDocument/2006/relationships/customXml" Target="../ink/ink747.xml"/><Relationship Id="rId1104" Type="http://schemas.openxmlformats.org/officeDocument/2006/relationships/customXml" Target="../ink/ink754.xml"/><Relationship Id="rId1146" Type="http://schemas.openxmlformats.org/officeDocument/2006/relationships/customXml" Target="../ink/ink775.xml"/><Relationship Id="rId558" Type="http://schemas.openxmlformats.org/officeDocument/2006/relationships/customXml" Target="../ink/ink379.xml"/><Relationship Id="rId723" Type="http://schemas.openxmlformats.org/officeDocument/2006/relationships/customXml" Target="../ink/ink540.xml"/><Relationship Id="rId765" Type="http://schemas.openxmlformats.org/officeDocument/2006/relationships/customXml" Target="../ink/ink582.xml"/><Relationship Id="rId930" Type="http://schemas.openxmlformats.org/officeDocument/2006/relationships/customXml" Target="../ink/ink667.xml"/><Relationship Id="rId972" Type="http://schemas.openxmlformats.org/officeDocument/2006/relationships/customXml" Target="../ink/ink688.xml"/><Relationship Id="rId1006" Type="http://schemas.openxmlformats.org/officeDocument/2006/relationships/customXml" Target="../ink/ink705.xml"/><Relationship Id="rId418" Type="http://schemas.openxmlformats.org/officeDocument/2006/relationships/customXml" Target="../ink/ink242.xml"/><Relationship Id="rId625" Type="http://schemas.openxmlformats.org/officeDocument/2006/relationships/customXml" Target="../ink/ink446.xml"/><Relationship Id="rId832" Type="http://schemas.openxmlformats.org/officeDocument/2006/relationships/customXml" Target="../ink/ink618.xml"/><Relationship Id="rId1048" Type="http://schemas.openxmlformats.org/officeDocument/2006/relationships/customXml" Target="../ink/ink726.xml"/><Relationship Id="rId471" Type="http://schemas.openxmlformats.org/officeDocument/2006/relationships/customXml" Target="../ink/ink295.xml"/><Relationship Id="rId667" Type="http://schemas.openxmlformats.org/officeDocument/2006/relationships/customXml" Target="../ink/ink484.xml"/><Relationship Id="rId874" Type="http://schemas.openxmlformats.org/officeDocument/2006/relationships/customXml" Target="../ink/ink639.xml"/><Relationship Id="rId1115" Type="http://schemas.openxmlformats.org/officeDocument/2006/relationships/image" Target="../media/image297.png"/><Relationship Id="rId527" Type="http://schemas.openxmlformats.org/officeDocument/2006/relationships/customXml" Target="../ink/ink351.xml"/><Relationship Id="rId569" Type="http://schemas.openxmlformats.org/officeDocument/2006/relationships/customXml" Target="../ink/ink390.xml"/><Relationship Id="rId734" Type="http://schemas.openxmlformats.org/officeDocument/2006/relationships/customXml" Target="../ink/ink551.xml"/><Relationship Id="rId776" Type="http://schemas.openxmlformats.org/officeDocument/2006/relationships/customXml" Target="../ink/ink590.xml"/><Relationship Id="rId941" Type="http://schemas.openxmlformats.org/officeDocument/2006/relationships/image" Target="../media/image210.png"/><Relationship Id="rId983" Type="http://schemas.openxmlformats.org/officeDocument/2006/relationships/image" Target="../media/image231.png"/><Relationship Id="rId429" Type="http://schemas.openxmlformats.org/officeDocument/2006/relationships/customXml" Target="../ink/ink253.xml"/><Relationship Id="rId580" Type="http://schemas.openxmlformats.org/officeDocument/2006/relationships/customXml" Target="../ink/ink401.xml"/><Relationship Id="rId636" Type="http://schemas.openxmlformats.org/officeDocument/2006/relationships/customXml" Target="../ink/ink457.xml"/><Relationship Id="rId801" Type="http://schemas.openxmlformats.org/officeDocument/2006/relationships/image" Target="../media/image139.png"/><Relationship Id="rId1017" Type="http://schemas.openxmlformats.org/officeDocument/2006/relationships/image" Target="../media/image248.png"/><Relationship Id="rId1059" Type="http://schemas.openxmlformats.org/officeDocument/2006/relationships/image" Target="../media/image269.png"/><Relationship Id="rId1" Type="http://schemas.openxmlformats.org/officeDocument/2006/relationships/slideLayout" Target="../slideLayouts/slideLayout2.xml"/><Relationship Id="rId440" Type="http://schemas.openxmlformats.org/officeDocument/2006/relationships/customXml" Target="../ink/ink264.xml"/><Relationship Id="rId678" Type="http://schemas.openxmlformats.org/officeDocument/2006/relationships/customXml" Target="../ink/ink495.xml"/><Relationship Id="rId843" Type="http://schemas.openxmlformats.org/officeDocument/2006/relationships/image" Target="../media/image160.png"/><Relationship Id="rId885" Type="http://schemas.openxmlformats.org/officeDocument/2006/relationships/image" Target="../media/image181.png"/><Relationship Id="rId1070" Type="http://schemas.openxmlformats.org/officeDocument/2006/relationships/customXml" Target="../ink/ink737.xml"/><Relationship Id="rId1126" Type="http://schemas.openxmlformats.org/officeDocument/2006/relationships/customXml" Target="../ink/ink765.xml"/><Relationship Id="rId482" Type="http://schemas.openxmlformats.org/officeDocument/2006/relationships/customXml" Target="../ink/ink306.xml"/><Relationship Id="rId538" Type="http://schemas.openxmlformats.org/officeDocument/2006/relationships/customXml" Target="../ink/ink362.xml"/><Relationship Id="rId703" Type="http://schemas.openxmlformats.org/officeDocument/2006/relationships/customXml" Target="../ink/ink520.xml"/><Relationship Id="rId745" Type="http://schemas.openxmlformats.org/officeDocument/2006/relationships/customXml" Target="../ink/ink562.xml"/><Relationship Id="rId910" Type="http://schemas.openxmlformats.org/officeDocument/2006/relationships/customXml" Target="../ink/ink657.xml"/><Relationship Id="rId952" Type="http://schemas.openxmlformats.org/officeDocument/2006/relationships/customXml" Target="../ink/ink678.xml"/><Relationship Id="rId384" Type="http://schemas.openxmlformats.org/officeDocument/2006/relationships/customXml" Target="../ink/ink208.xml"/><Relationship Id="rId591" Type="http://schemas.openxmlformats.org/officeDocument/2006/relationships/customXml" Target="../ink/ink412.xml"/><Relationship Id="rId605" Type="http://schemas.openxmlformats.org/officeDocument/2006/relationships/customXml" Target="../ink/ink426.xml"/><Relationship Id="rId787" Type="http://schemas.openxmlformats.org/officeDocument/2006/relationships/image" Target="../media/image132.png"/><Relationship Id="rId812" Type="http://schemas.openxmlformats.org/officeDocument/2006/relationships/customXml" Target="../ink/ink608.xml"/><Relationship Id="rId994" Type="http://schemas.openxmlformats.org/officeDocument/2006/relationships/customXml" Target="../ink/ink699.xml"/><Relationship Id="rId1028" Type="http://schemas.openxmlformats.org/officeDocument/2006/relationships/customXml" Target="../ink/ink716.xml"/><Relationship Id="rId647" Type="http://schemas.openxmlformats.org/officeDocument/2006/relationships/customXml" Target="../ink/ink468.xml"/><Relationship Id="rId689" Type="http://schemas.openxmlformats.org/officeDocument/2006/relationships/customXml" Target="../ink/ink506.xml"/><Relationship Id="rId854" Type="http://schemas.openxmlformats.org/officeDocument/2006/relationships/customXml" Target="../ink/ink629.xml"/><Relationship Id="rId896" Type="http://schemas.openxmlformats.org/officeDocument/2006/relationships/customXml" Target="../ink/ink650.xml"/><Relationship Id="rId1081" Type="http://schemas.openxmlformats.org/officeDocument/2006/relationships/image" Target="../media/image280.png"/><Relationship Id="rId451" Type="http://schemas.openxmlformats.org/officeDocument/2006/relationships/customXml" Target="../ink/ink275.xml"/><Relationship Id="rId493" Type="http://schemas.openxmlformats.org/officeDocument/2006/relationships/customXml" Target="../ink/ink317.xml"/><Relationship Id="rId507" Type="http://schemas.openxmlformats.org/officeDocument/2006/relationships/customXml" Target="../ink/ink331.xml"/><Relationship Id="rId549" Type="http://schemas.openxmlformats.org/officeDocument/2006/relationships/customXml" Target="../ink/ink371.xml"/><Relationship Id="rId714" Type="http://schemas.openxmlformats.org/officeDocument/2006/relationships/customXml" Target="../ink/ink531.xml"/><Relationship Id="rId756" Type="http://schemas.openxmlformats.org/officeDocument/2006/relationships/customXml" Target="../ink/ink573.xml"/><Relationship Id="rId921" Type="http://schemas.openxmlformats.org/officeDocument/2006/relationships/image" Target="../media/image199.png"/><Relationship Id="rId1137" Type="http://schemas.openxmlformats.org/officeDocument/2006/relationships/image" Target="../media/image308.png"/><Relationship Id="rId395" Type="http://schemas.openxmlformats.org/officeDocument/2006/relationships/customXml" Target="../ink/ink219.xml"/><Relationship Id="rId409" Type="http://schemas.openxmlformats.org/officeDocument/2006/relationships/customXml" Target="../ink/ink233.xml"/><Relationship Id="rId560" Type="http://schemas.openxmlformats.org/officeDocument/2006/relationships/customXml" Target="../ink/ink381.xml"/><Relationship Id="rId798" Type="http://schemas.openxmlformats.org/officeDocument/2006/relationships/customXml" Target="../ink/ink601.xml"/><Relationship Id="rId963" Type="http://schemas.openxmlformats.org/officeDocument/2006/relationships/image" Target="../media/image221.png"/><Relationship Id="rId1039" Type="http://schemas.openxmlformats.org/officeDocument/2006/relationships/image" Target="../media/image259.png"/><Relationship Id="rId420" Type="http://schemas.openxmlformats.org/officeDocument/2006/relationships/customXml" Target="../ink/ink244.xml"/><Relationship Id="rId616" Type="http://schemas.openxmlformats.org/officeDocument/2006/relationships/customXml" Target="../ink/ink437.xml"/><Relationship Id="rId658" Type="http://schemas.openxmlformats.org/officeDocument/2006/relationships/image" Target="../media/image118.jpg"/><Relationship Id="rId823" Type="http://schemas.openxmlformats.org/officeDocument/2006/relationships/image" Target="../media/image150.png"/><Relationship Id="rId865" Type="http://schemas.openxmlformats.org/officeDocument/2006/relationships/image" Target="../media/image171.png"/><Relationship Id="rId1050" Type="http://schemas.openxmlformats.org/officeDocument/2006/relationships/customXml" Target="../ink/ink727.xml"/><Relationship Id="rId462" Type="http://schemas.openxmlformats.org/officeDocument/2006/relationships/customXml" Target="../ink/ink286.xml"/><Relationship Id="rId518" Type="http://schemas.openxmlformats.org/officeDocument/2006/relationships/customXml" Target="../ink/ink342.xml"/><Relationship Id="rId725" Type="http://schemas.openxmlformats.org/officeDocument/2006/relationships/customXml" Target="../ink/ink542.xml"/><Relationship Id="rId932" Type="http://schemas.openxmlformats.org/officeDocument/2006/relationships/customXml" Target="../ink/ink668.xml"/><Relationship Id="rId1092" Type="http://schemas.openxmlformats.org/officeDocument/2006/relationships/customXml" Target="../ink/ink748.xml"/><Relationship Id="rId1106" Type="http://schemas.openxmlformats.org/officeDocument/2006/relationships/customXml" Target="../ink/ink755.xml"/><Relationship Id="rId1148" Type="http://schemas.openxmlformats.org/officeDocument/2006/relationships/customXml" Target="../ink/ink776.xml"/><Relationship Id="rId767" Type="http://schemas.openxmlformats.org/officeDocument/2006/relationships/customXml" Target="../ink/ink584.xml"/><Relationship Id="rId974" Type="http://schemas.openxmlformats.org/officeDocument/2006/relationships/customXml" Target="../ink/ink689.xml"/><Relationship Id="rId1008" Type="http://schemas.openxmlformats.org/officeDocument/2006/relationships/customXml" Target="../ink/ink706.xml"/><Relationship Id="rId571" Type="http://schemas.openxmlformats.org/officeDocument/2006/relationships/customXml" Target="../ink/ink392.xml"/><Relationship Id="rId627" Type="http://schemas.openxmlformats.org/officeDocument/2006/relationships/customXml" Target="../ink/ink448.xml"/><Relationship Id="rId669" Type="http://schemas.openxmlformats.org/officeDocument/2006/relationships/customXml" Target="../ink/ink486.xml"/><Relationship Id="rId834" Type="http://schemas.openxmlformats.org/officeDocument/2006/relationships/customXml" Target="../ink/ink619.xml"/><Relationship Id="rId876" Type="http://schemas.openxmlformats.org/officeDocument/2006/relationships/customXml" Target="../ink/ink640.xml"/><Relationship Id="rId431" Type="http://schemas.openxmlformats.org/officeDocument/2006/relationships/customXml" Target="../ink/ink255.xml"/><Relationship Id="rId473" Type="http://schemas.openxmlformats.org/officeDocument/2006/relationships/customXml" Target="../ink/ink297.xml"/><Relationship Id="rId529" Type="http://schemas.openxmlformats.org/officeDocument/2006/relationships/customXml" Target="../ink/ink353.xml"/><Relationship Id="rId680" Type="http://schemas.openxmlformats.org/officeDocument/2006/relationships/customXml" Target="../ink/ink497.xml"/><Relationship Id="rId736" Type="http://schemas.openxmlformats.org/officeDocument/2006/relationships/customXml" Target="../ink/ink553.xml"/><Relationship Id="rId901" Type="http://schemas.openxmlformats.org/officeDocument/2006/relationships/image" Target="../media/image189.png"/><Relationship Id="rId1061" Type="http://schemas.openxmlformats.org/officeDocument/2006/relationships/image" Target="../media/image270.png"/><Relationship Id="rId1117" Type="http://schemas.openxmlformats.org/officeDocument/2006/relationships/image" Target="../media/image298.png"/><Relationship Id="rId540" Type="http://schemas.openxmlformats.org/officeDocument/2006/relationships/customXml" Target="../ink/ink364.xml"/><Relationship Id="rId778" Type="http://schemas.openxmlformats.org/officeDocument/2006/relationships/customXml" Target="../ink/ink591.xml"/><Relationship Id="rId943" Type="http://schemas.openxmlformats.org/officeDocument/2006/relationships/image" Target="../media/image211.png"/><Relationship Id="rId985" Type="http://schemas.openxmlformats.org/officeDocument/2006/relationships/image" Target="../media/image232.png"/><Relationship Id="rId1019" Type="http://schemas.openxmlformats.org/officeDocument/2006/relationships/image" Target="../media/image249.png"/><Relationship Id="rId582" Type="http://schemas.openxmlformats.org/officeDocument/2006/relationships/customXml" Target="../ink/ink403.xml"/><Relationship Id="rId638" Type="http://schemas.openxmlformats.org/officeDocument/2006/relationships/customXml" Target="../ink/ink459.xml"/><Relationship Id="rId803" Type="http://schemas.openxmlformats.org/officeDocument/2006/relationships/image" Target="../media/image140.png"/><Relationship Id="rId845" Type="http://schemas.openxmlformats.org/officeDocument/2006/relationships/image" Target="../media/image161.png"/><Relationship Id="rId1030" Type="http://schemas.openxmlformats.org/officeDocument/2006/relationships/customXml" Target="../ink/ink717.xml"/><Relationship Id="rId3" Type="http://schemas.openxmlformats.org/officeDocument/2006/relationships/image" Target="../media/image119.png"/><Relationship Id="rId400" Type="http://schemas.openxmlformats.org/officeDocument/2006/relationships/customXml" Target="../ink/ink224.xml"/><Relationship Id="rId442" Type="http://schemas.openxmlformats.org/officeDocument/2006/relationships/customXml" Target="../ink/ink266.xml"/><Relationship Id="rId484" Type="http://schemas.openxmlformats.org/officeDocument/2006/relationships/customXml" Target="../ink/ink308.xml"/><Relationship Id="rId705" Type="http://schemas.openxmlformats.org/officeDocument/2006/relationships/customXml" Target="../ink/ink522.xml"/><Relationship Id="rId887" Type="http://schemas.openxmlformats.org/officeDocument/2006/relationships/image" Target="../media/image182.png"/><Relationship Id="rId1072" Type="http://schemas.openxmlformats.org/officeDocument/2006/relationships/customXml" Target="../ink/ink738.xml"/><Relationship Id="rId1128" Type="http://schemas.openxmlformats.org/officeDocument/2006/relationships/customXml" Target="../ink/ink766.xml"/><Relationship Id="rId691" Type="http://schemas.openxmlformats.org/officeDocument/2006/relationships/customXml" Target="../ink/ink508.xml"/><Relationship Id="rId747" Type="http://schemas.openxmlformats.org/officeDocument/2006/relationships/customXml" Target="../ink/ink564.xml"/><Relationship Id="rId789" Type="http://schemas.openxmlformats.org/officeDocument/2006/relationships/image" Target="../media/image133.png"/><Relationship Id="rId912" Type="http://schemas.openxmlformats.org/officeDocument/2006/relationships/customXml" Target="../ink/ink658.xml"/><Relationship Id="rId954" Type="http://schemas.openxmlformats.org/officeDocument/2006/relationships/customXml" Target="../ink/ink679.xml"/><Relationship Id="rId996" Type="http://schemas.openxmlformats.org/officeDocument/2006/relationships/customXml" Target="../ink/ink700.xml"/><Relationship Id="rId386" Type="http://schemas.openxmlformats.org/officeDocument/2006/relationships/customXml" Target="../ink/ink210.xml"/><Relationship Id="rId551" Type="http://schemas.openxmlformats.org/officeDocument/2006/relationships/customXml" Target="../ink/ink373.xml"/><Relationship Id="rId593" Type="http://schemas.openxmlformats.org/officeDocument/2006/relationships/customXml" Target="../ink/ink414.xml"/><Relationship Id="rId607" Type="http://schemas.openxmlformats.org/officeDocument/2006/relationships/customXml" Target="../ink/ink428.xml"/><Relationship Id="rId649" Type="http://schemas.openxmlformats.org/officeDocument/2006/relationships/customXml" Target="../ink/ink470.xml"/><Relationship Id="rId814" Type="http://schemas.openxmlformats.org/officeDocument/2006/relationships/customXml" Target="../ink/ink609.xml"/><Relationship Id="rId856" Type="http://schemas.openxmlformats.org/officeDocument/2006/relationships/customXml" Target="../ink/ink630.xml"/><Relationship Id="rId411" Type="http://schemas.openxmlformats.org/officeDocument/2006/relationships/customXml" Target="../ink/ink235.xml"/><Relationship Id="rId453" Type="http://schemas.openxmlformats.org/officeDocument/2006/relationships/customXml" Target="../ink/ink277.xml"/><Relationship Id="rId509" Type="http://schemas.openxmlformats.org/officeDocument/2006/relationships/customXml" Target="../ink/ink333.xml"/><Relationship Id="rId660" Type="http://schemas.openxmlformats.org/officeDocument/2006/relationships/customXml" Target="../ink/ink477.xml"/><Relationship Id="rId898" Type="http://schemas.openxmlformats.org/officeDocument/2006/relationships/customXml" Target="../ink/ink651.xml"/><Relationship Id="rId1041" Type="http://schemas.openxmlformats.org/officeDocument/2006/relationships/image" Target="../media/image260.png"/><Relationship Id="rId1083" Type="http://schemas.openxmlformats.org/officeDocument/2006/relationships/image" Target="../media/image281.png"/><Relationship Id="rId1139" Type="http://schemas.openxmlformats.org/officeDocument/2006/relationships/image" Target="../media/image309.png"/><Relationship Id="rId495" Type="http://schemas.openxmlformats.org/officeDocument/2006/relationships/customXml" Target="../ink/ink319.xml"/><Relationship Id="rId716" Type="http://schemas.openxmlformats.org/officeDocument/2006/relationships/customXml" Target="../ink/ink533.xml"/><Relationship Id="rId758" Type="http://schemas.openxmlformats.org/officeDocument/2006/relationships/customXml" Target="../ink/ink575.xml"/><Relationship Id="rId923" Type="http://schemas.openxmlformats.org/officeDocument/2006/relationships/image" Target="../media/image200.png"/><Relationship Id="rId965" Type="http://schemas.openxmlformats.org/officeDocument/2006/relationships/image" Target="../media/image222.png"/><Relationship Id="rId397" Type="http://schemas.openxmlformats.org/officeDocument/2006/relationships/customXml" Target="../ink/ink221.xml"/><Relationship Id="rId520" Type="http://schemas.openxmlformats.org/officeDocument/2006/relationships/customXml" Target="../ink/ink344.xml"/><Relationship Id="rId562" Type="http://schemas.openxmlformats.org/officeDocument/2006/relationships/customXml" Target="../ink/ink383.xml"/><Relationship Id="rId618" Type="http://schemas.openxmlformats.org/officeDocument/2006/relationships/customXml" Target="../ink/ink439.xml"/><Relationship Id="rId825" Type="http://schemas.openxmlformats.org/officeDocument/2006/relationships/image" Target="../media/image151.png"/><Relationship Id="rId422" Type="http://schemas.openxmlformats.org/officeDocument/2006/relationships/customXml" Target="../ink/ink246.xml"/><Relationship Id="rId464" Type="http://schemas.openxmlformats.org/officeDocument/2006/relationships/customXml" Target="../ink/ink288.xml"/><Relationship Id="rId867" Type="http://schemas.openxmlformats.org/officeDocument/2006/relationships/image" Target="../media/image172.png"/><Relationship Id="rId1010" Type="http://schemas.openxmlformats.org/officeDocument/2006/relationships/customXml" Target="../ink/ink707.xml"/><Relationship Id="rId1052" Type="http://schemas.openxmlformats.org/officeDocument/2006/relationships/customXml" Target="../ink/ink728.xml"/><Relationship Id="rId1094" Type="http://schemas.openxmlformats.org/officeDocument/2006/relationships/customXml" Target="../ink/ink749.xml"/><Relationship Id="rId1108" Type="http://schemas.openxmlformats.org/officeDocument/2006/relationships/customXml" Target="../ink/ink756.xml"/><Relationship Id="rId727" Type="http://schemas.openxmlformats.org/officeDocument/2006/relationships/customXml" Target="../ink/ink544.xml"/><Relationship Id="rId934" Type="http://schemas.openxmlformats.org/officeDocument/2006/relationships/customXml" Target="../ink/ink669.xml"/></Relationships>
</file>

<file path=ppt/slides/_rels/slide25.xml.rels><?xml version="1.0" encoding="UTF-8" standalone="yes"?>
<Relationships xmlns="http://schemas.openxmlformats.org/package/2006/relationships"><Relationship Id="rId671" Type="http://schemas.openxmlformats.org/officeDocument/2006/relationships/customXml" Target="../ink/ink1061.xml"/><Relationship Id="rId769" Type="http://schemas.openxmlformats.org/officeDocument/2006/relationships/customXml" Target="../ink/ink1159.xml"/><Relationship Id="rId976" Type="http://schemas.openxmlformats.org/officeDocument/2006/relationships/customXml" Target="../ink/ink1263.xml"/><Relationship Id="rId531" Type="http://schemas.openxmlformats.org/officeDocument/2006/relationships/customXml" Target="../ink/ink928.xml"/><Relationship Id="rId573" Type="http://schemas.openxmlformats.org/officeDocument/2006/relationships/customXml" Target="../ink/ink967.xml"/><Relationship Id="rId629" Type="http://schemas.openxmlformats.org/officeDocument/2006/relationships/customXml" Target="../ink/ink1023.xml"/><Relationship Id="rId780" Type="http://schemas.openxmlformats.org/officeDocument/2006/relationships/customXml" Target="../ink/ink1165.xml"/><Relationship Id="rId433" Type="http://schemas.openxmlformats.org/officeDocument/2006/relationships/customXml" Target="../ink/ink830.xml"/><Relationship Id="rId836" Type="http://schemas.openxmlformats.org/officeDocument/2006/relationships/customXml" Target="../ink/ink1193.xml"/><Relationship Id="rId878" Type="http://schemas.openxmlformats.org/officeDocument/2006/relationships/customXml" Target="../ink/ink1214.xml"/><Relationship Id="rId1021" Type="http://schemas.openxmlformats.org/officeDocument/2006/relationships/image" Target="../media/image438.png"/><Relationship Id="rId1063" Type="http://schemas.openxmlformats.org/officeDocument/2006/relationships/image" Target="../media/image459.png"/><Relationship Id="rId1119" Type="http://schemas.openxmlformats.org/officeDocument/2006/relationships/image" Target="../media/image487.png"/><Relationship Id="rId475" Type="http://schemas.openxmlformats.org/officeDocument/2006/relationships/customXml" Target="../ink/ink872.xml"/><Relationship Id="rId640" Type="http://schemas.openxmlformats.org/officeDocument/2006/relationships/customXml" Target="../ink/ink1034.xml"/><Relationship Id="rId682" Type="http://schemas.openxmlformats.org/officeDocument/2006/relationships/customXml" Target="../ink/ink1072.xml"/><Relationship Id="rId738" Type="http://schemas.openxmlformats.org/officeDocument/2006/relationships/customXml" Target="../ink/ink1128.xml"/><Relationship Id="rId903" Type="http://schemas.openxmlformats.org/officeDocument/2006/relationships/image" Target="../media/image380.png"/><Relationship Id="rId945" Type="http://schemas.openxmlformats.org/officeDocument/2006/relationships/image" Target="../media/image401.png"/><Relationship Id="rId500" Type="http://schemas.openxmlformats.org/officeDocument/2006/relationships/customXml" Target="../ink/ink897.xml"/><Relationship Id="rId542" Type="http://schemas.openxmlformats.org/officeDocument/2006/relationships/customXml" Target="../ink/ink938.xml"/><Relationship Id="rId584" Type="http://schemas.openxmlformats.org/officeDocument/2006/relationships/customXml" Target="../ink/ink978.xml"/><Relationship Id="rId805" Type="http://schemas.openxmlformats.org/officeDocument/2006/relationships/image" Target="../media/image331.png"/><Relationship Id="rId987" Type="http://schemas.openxmlformats.org/officeDocument/2006/relationships/image" Target="../media/image421.png"/><Relationship Id="rId1130" Type="http://schemas.openxmlformats.org/officeDocument/2006/relationships/customXml" Target="../ink/ink1340.xml"/><Relationship Id="rId5" Type="http://schemas.openxmlformats.org/officeDocument/2006/relationships/customXml" Target="../ink/ink780.xml"/><Relationship Id="rId402" Type="http://schemas.openxmlformats.org/officeDocument/2006/relationships/customXml" Target="../ink/ink799.xml"/><Relationship Id="rId791" Type="http://schemas.openxmlformats.org/officeDocument/2006/relationships/image" Target="../media/image324.png"/><Relationship Id="rId847" Type="http://schemas.openxmlformats.org/officeDocument/2006/relationships/image" Target="../media/image352.png"/><Relationship Id="rId889" Type="http://schemas.openxmlformats.org/officeDocument/2006/relationships/image" Target="../media/image373.png"/><Relationship Id="rId1032" Type="http://schemas.openxmlformats.org/officeDocument/2006/relationships/customXml" Target="../ink/ink1291.xml"/><Relationship Id="rId1074" Type="http://schemas.openxmlformats.org/officeDocument/2006/relationships/customXml" Target="../ink/ink1312.xml"/><Relationship Id="rId444" Type="http://schemas.openxmlformats.org/officeDocument/2006/relationships/customXml" Target="../ink/ink841.xml"/><Relationship Id="rId486" Type="http://schemas.openxmlformats.org/officeDocument/2006/relationships/customXml" Target="../ink/ink883.xml"/><Relationship Id="rId651" Type="http://schemas.openxmlformats.org/officeDocument/2006/relationships/customXml" Target="../ink/ink1045.xml"/><Relationship Id="rId693" Type="http://schemas.openxmlformats.org/officeDocument/2006/relationships/customXml" Target="../ink/ink1083.xml"/><Relationship Id="rId707" Type="http://schemas.openxmlformats.org/officeDocument/2006/relationships/customXml" Target="../ink/ink1097.xml"/><Relationship Id="rId749" Type="http://schemas.openxmlformats.org/officeDocument/2006/relationships/customXml" Target="../ink/ink1139.xml"/><Relationship Id="rId914" Type="http://schemas.openxmlformats.org/officeDocument/2006/relationships/customXml" Target="../ink/ink1232.xml"/><Relationship Id="rId388" Type="http://schemas.openxmlformats.org/officeDocument/2006/relationships/customXml" Target="../ink/ink785.xml"/><Relationship Id="rId511" Type="http://schemas.openxmlformats.org/officeDocument/2006/relationships/customXml" Target="../ink/ink908.xml"/><Relationship Id="rId553" Type="http://schemas.openxmlformats.org/officeDocument/2006/relationships/customXml" Target="../ink/ink948.xml"/><Relationship Id="rId609" Type="http://schemas.openxmlformats.org/officeDocument/2006/relationships/customXml" Target="../ink/ink1003.xml"/><Relationship Id="rId760" Type="http://schemas.openxmlformats.org/officeDocument/2006/relationships/customXml" Target="../ink/ink1150.xml"/><Relationship Id="rId956" Type="http://schemas.openxmlformats.org/officeDocument/2006/relationships/customXml" Target="../ink/ink1253.xml"/><Relationship Id="rId998" Type="http://schemas.openxmlformats.org/officeDocument/2006/relationships/customXml" Target="../ink/ink1274.xml"/><Relationship Id="rId1141" Type="http://schemas.openxmlformats.org/officeDocument/2006/relationships/image" Target="../media/image498.png"/><Relationship Id="rId413" Type="http://schemas.openxmlformats.org/officeDocument/2006/relationships/customXml" Target="../ink/ink810.xml"/><Relationship Id="rId595" Type="http://schemas.openxmlformats.org/officeDocument/2006/relationships/customXml" Target="../ink/ink989.xml"/><Relationship Id="rId816" Type="http://schemas.openxmlformats.org/officeDocument/2006/relationships/customXml" Target="../ink/ink1183.xml"/><Relationship Id="rId858" Type="http://schemas.openxmlformats.org/officeDocument/2006/relationships/customXml" Target="../ink/ink1204.xml"/><Relationship Id="rId1001" Type="http://schemas.openxmlformats.org/officeDocument/2006/relationships/image" Target="../media/image428.png"/><Relationship Id="rId1043" Type="http://schemas.openxmlformats.org/officeDocument/2006/relationships/image" Target="../media/image449.png"/><Relationship Id="rId455" Type="http://schemas.openxmlformats.org/officeDocument/2006/relationships/customXml" Target="../ink/ink852.xml"/><Relationship Id="rId497" Type="http://schemas.openxmlformats.org/officeDocument/2006/relationships/customXml" Target="../ink/ink894.xml"/><Relationship Id="rId620" Type="http://schemas.openxmlformats.org/officeDocument/2006/relationships/customXml" Target="../ink/ink1014.xml"/><Relationship Id="rId662" Type="http://schemas.openxmlformats.org/officeDocument/2006/relationships/customXml" Target="../ink/ink1052.xml"/><Relationship Id="rId718" Type="http://schemas.openxmlformats.org/officeDocument/2006/relationships/customXml" Target="../ink/ink1108.xml"/><Relationship Id="rId925" Type="http://schemas.openxmlformats.org/officeDocument/2006/relationships/image" Target="../media/image391.png"/><Relationship Id="rId1085" Type="http://schemas.openxmlformats.org/officeDocument/2006/relationships/image" Target="../media/image470.png"/><Relationship Id="rId522" Type="http://schemas.openxmlformats.org/officeDocument/2006/relationships/customXml" Target="../ink/ink919.xml"/><Relationship Id="rId967" Type="http://schemas.openxmlformats.org/officeDocument/2006/relationships/image" Target="../media/image411.png"/><Relationship Id="rId1110" Type="http://schemas.openxmlformats.org/officeDocument/2006/relationships/customXml" Target="../ink/ink1330.xml"/><Relationship Id="rId399" Type="http://schemas.openxmlformats.org/officeDocument/2006/relationships/customXml" Target="../ink/ink796.xml"/><Relationship Id="rId564" Type="http://schemas.openxmlformats.org/officeDocument/2006/relationships/customXml" Target="../ink/ink958.xml"/><Relationship Id="rId771" Type="http://schemas.openxmlformats.org/officeDocument/2006/relationships/image" Target="../media/image314.png"/><Relationship Id="rId827" Type="http://schemas.openxmlformats.org/officeDocument/2006/relationships/image" Target="../media/image342.png"/><Relationship Id="rId869" Type="http://schemas.openxmlformats.org/officeDocument/2006/relationships/image" Target="../media/image363.png"/><Relationship Id="rId1012" Type="http://schemas.openxmlformats.org/officeDocument/2006/relationships/customXml" Target="../ink/ink1281.xml"/><Relationship Id="rId424" Type="http://schemas.openxmlformats.org/officeDocument/2006/relationships/customXml" Target="../ink/ink821.xml"/><Relationship Id="rId466" Type="http://schemas.openxmlformats.org/officeDocument/2006/relationships/customXml" Target="../ink/ink863.xml"/><Relationship Id="rId631" Type="http://schemas.openxmlformats.org/officeDocument/2006/relationships/customXml" Target="../ink/ink1025.xml"/><Relationship Id="rId673" Type="http://schemas.openxmlformats.org/officeDocument/2006/relationships/customXml" Target="../ink/ink1063.xml"/><Relationship Id="rId729" Type="http://schemas.openxmlformats.org/officeDocument/2006/relationships/customXml" Target="../ink/ink1119.xml"/><Relationship Id="rId880" Type="http://schemas.openxmlformats.org/officeDocument/2006/relationships/customXml" Target="../ink/ink1215.xml"/><Relationship Id="rId1054" Type="http://schemas.openxmlformats.org/officeDocument/2006/relationships/customXml" Target="../ink/ink1302.xml"/><Relationship Id="rId1096" Type="http://schemas.openxmlformats.org/officeDocument/2006/relationships/customXml" Target="../ink/ink1323.xml"/><Relationship Id="rId533" Type="http://schemas.openxmlformats.org/officeDocument/2006/relationships/customXml" Target="../ink/ink930.xml"/><Relationship Id="rId936" Type="http://schemas.openxmlformats.org/officeDocument/2006/relationships/customXml" Target="../ink/ink1243.xml"/><Relationship Id="rId978" Type="http://schemas.openxmlformats.org/officeDocument/2006/relationships/customXml" Target="../ink/ink1264.xml"/><Relationship Id="rId1121" Type="http://schemas.openxmlformats.org/officeDocument/2006/relationships/image" Target="../media/image488.png"/><Relationship Id="rId575" Type="http://schemas.openxmlformats.org/officeDocument/2006/relationships/customXml" Target="../ink/ink969.xml"/><Relationship Id="rId740" Type="http://schemas.openxmlformats.org/officeDocument/2006/relationships/customXml" Target="../ink/ink1130.xml"/><Relationship Id="rId782" Type="http://schemas.openxmlformats.org/officeDocument/2006/relationships/customXml" Target="../ink/ink1166.xml"/><Relationship Id="rId838" Type="http://schemas.openxmlformats.org/officeDocument/2006/relationships/customXml" Target="../ink/ink1194.xml"/><Relationship Id="rId1023" Type="http://schemas.openxmlformats.org/officeDocument/2006/relationships/image" Target="../media/image439.png"/><Relationship Id="rId435" Type="http://schemas.openxmlformats.org/officeDocument/2006/relationships/customXml" Target="../ink/ink832.xml"/><Relationship Id="rId477" Type="http://schemas.openxmlformats.org/officeDocument/2006/relationships/customXml" Target="../ink/ink874.xml"/><Relationship Id="rId600" Type="http://schemas.openxmlformats.org/officeDocument/2006/relationships/customXml" Target="../ink/ink994.xml"/><Relationship Id="rId642" Type="http://schemas.openxmlformats.org/officeDocument/2006/relationships/customXml" Target="../ink/ink1036.xml"/><Relationship Id="rId684" Type="http://schemas.openxmlformats.org/officeDocument/2006/relationships/customXml" Target="../ink/ink1074.xml"/><Relationship Id="rId1065" Type="http://schemas.openxmlformats.org/officeDocument/2006/relationships/image" Target="../media/image460.png"/><Relationship Id="rId502" Type="http://schemas.openxmlformats.org/officeDocument/2006/relationships/customXml" Target="../ink/ink899.xml"/><Relationship Id="rId891" Type="http://schemas.openxmlformats.org/officeDocument/2006/relationships/image" Target="../media/image374.png"/><Relationship Id="rId905" Type="http://schemas.openxmlformats.org/officeDocument/2006/relationships/image" Target="../media/image381.png"/><Relationship Id="rId947" Type="http://schemas.openxmlformats.org/officeDocument/2006/relationships/image" Target="../media/image402.png"/><Relationship Id="rId989" Type="http://schemas.openxmlformats.org/officeDocument/2006/relationships/image" Target="../media/image422.png"/><Relationship Id="rId1132" Type="http://schemas.openxmlformats.org/officeDocument/2006/relationships/customXml" Target="../ink/ink1341.xml"/><Relationship Id="rId544" Type="http://schemas.openxmlformats.org/officeDocument/2006/relationships/image" Target="../media/image2090.png"/><Relationship Id="rId586" Type="http://schemas.openxmlformats.org/officeDocument/2006/relationships/customXml" Target="../ink/ink980.xml"/><Relationship Id="rId751" Type="http://schemas.openxmlformats.org/officeDocument/2006/relationships/customXml" Target="../ink/ink1141.xml"/><Relationship Id="rId793" Type="http://schemas.openxmlformats.org/officeDocument/2006/relationships/image" Target="../media/image325.png"/><Relationship Id="rId807" Type="http://schemas.openxmlformats.org/officeDocument/2006/relationships/image" Target="../media/image332.png"/><Relationship Id="rId849" Type="http://schemas.openxmlformats.org/officeDocument/2006/relationships/image" Target="../media/image353.png"/><Relationship Id="rId390" Type="http://schemas.openxmlformats.org/officeDocument/2006/relationships/customXml" Target="../ink/ink787.xml"/><Relationship Id="rId404" Type="http://schemas.openxmlformats.org/officeDocument/2006/relationships/customXml" Target="../ink/ink801.xml"/><Relationship Id="rId446" Type="http://schemas.openxmlformats.org/officeDocument/2006/relationships/customXml" Target="../ink/ink843.xml"/><Relationship Id="rId611" Type="http://schemas.openxmlformats.org/officeDocument/2006/relationships/customXml" Target="../ink/ink1005.xml"/><Relationship Id="rId653" Type="http://schemas.openxmlformats.org/officeDocument/2006/relationships/customXml" Target="../ink/ink1047.xml"/><Relationship Id="rId1034" Type="http://schemas.openxmlformats.org/officeDocument/2006/relationships/customXml" Target="../ink/ink1292.xml"/><Relationship Id="rId1076" Type="http://schemas.openxmlformats.org/officeDocument/2006/relationships/customXml" Target="../ink/ink1313.xml"/><Relationship Id="rId488" Type="http://schemas.openxmlformats.org/officeDocument/2006/relationships/customXml" Target="../ink/ink885.xml"/><Relationship Id="rId695" Type="http://schemas.openxmlformats.org/officeDocument/2006/relationships/customXml" Target="../ink/ink1085.xml"/><Relationship Id="rId709" Type="http://schemas.openxmlformats.org/officeDocument/2006/relationships/customXml" Target="../ink/ink1099.xml"/><Relationship Id="rId860" Type="http://schemas.openxmlformats.org/officeDocument/2006/relationships/customXml" Target="../ink/ink1205.xml"/><Relationship Id="rId916" Type="http://schemas.openxmlformats.org/officeDocument/2006/relationships/customXml" Target="../ink/ink1233.xml"/><Relationship Id="rId958" Type="http://schemas.openxmlformats.org/officeDocument/2006/relationships/customXml" Target="../ink/ink1254.xml"/><Relationship Id="rId1101" Type="http://schemas.openxmlformats.org/officeDocument/2006/relationships/image" Target="../media/image478.png"/><Relationship Id="rId1143" Type="http://schemas.openxmlformats.org/officeDocument/2006/relationships/image" Target="../media/image499.png"/><Relationship Id="rId513" Type="http://schemas.openxmlformats.org/officeDocument/2006/relationships/customXml" Target="../ink/ink910.xml"/><Relationship Id="rId555" Type="http://schemas.openxmlformats.org/officeDocument/2006/relationships/customXml" Target="../ink/ink949.xml"/><Relationship Id="rId597" Type="http://schemas.openxmlformats.org/officeDocument/2006/relationships/customXml" Target="../ink/ink991.xml"/><Relationship Id="rId720" Type="http://schemas.openxmlformats.org/officeDocument/2006/relationships/customXml" Target="../ink/ink1110.xml"/><Relationship Id="rId762" Type="http://schemas.openxmlformats.org/officeDocument/2006/relationships/customXml" Target="../ink/ink1152.xml"/><Relationship Id="rId818" Type="http://schemas.openxmlformats.org/officeDocument/2006/relationships/customXml" Target="../ink/ink1184.xml"/><Relationship Id="rId415" Type="http://schemas.openxmlformats.org/officeDocument/2006/relationships/customXml" Target="../ink/ink812.xml"/><Relationship Id="rId457" Type="http://schemas.openxmlformats.org/officeDocument/2006/relationships/customXml" Target="../ink/ink854.xml"/><Relationship Id="rId622" Type="http://schemas.openxmlformats.org/officeDocument/2006/relationships/customXml" Target="../ink/ink1016.xml"/><Relationship Id="rId1003" Type="http://schemas.openxmlformats.org/officeDocument/2006/relationships/image" Target="../media/image429.png"/><Relationship Id="rId1045" Type="http://schemas.openxmlformats.org/officeDocument/2006/relationships/image" Target="../media/image450.png"/><Relationship Id="rId1087" Type="http://schemas.openxmlformats.org/officeDocument/2006/relationships/image" Target="../media/image471.png"/><Relationship Id="rId499" Type="http://schemas.openxmlformats.org/officeDocument/2006/relationships/customXml" Target="../ink/ink896.xml"/><Relationship Id="rId664" Type="http://schemas.openxmlformats.org/officeDocument/2006/relationships/customXml" Target="../ink/ink1054.xml"/><Relationship Id="rId871" Type="http://schemas.openxmlformats.org/officeDocument/2006/relationships/image" Target="../media/image364.png"/><Relationship Id="rId927" Type="http://schemas.openxmlformats.org/officeDocument/2006/relationships/image" Target="../media/image392.png"/><Relationship Id="rId969" Type="http://schemas.openxmlformats.org/officeDocument/2006/relationships/image" Target="../media/image412.png"/><Relationship Id="rId1112" Type="http://schemas.openxmlformats.org/officeDocument/2006/relationships/customXml" Target="../ink/ink1331.xml"/><Relationship Id="rId524" Type="http://schemas.openxmlformats.org/officeDocument/2006/relationships/customXml" Target="../ink/ink921.xml"/><Relationship Id="rId566" Type="http://schemas.openxmlformats.org/officeDocument/2006/relationships/customXml" Target="../ink/ink960.xml"/><Relationship Id="rId731" Type="http://schemas.openxmlformats.org/officeDocument/2006/relationships/customXml" Target="../ink/ink1121.xml"/><Relationship Id="rId773" Type="http://schemas.openxmlformats.org/officeDocument/2006/relationships/image" Target="../media/image315.png"/><Relationship Id="rId426" Type="http://schemas.openxmlformats.org/officeDocument/2006/relationships/customXml" Target="../ink/ink823.xml"/><Relationship Id="rId633" Type="http://schemas.openxmlformats.org/officeDocument/2006/relationships/customXml" Target="../ink/ink1027.xml"/><Relationship Id="rId829" Type="http://schemas.openxmlformats.org/officeDocument/2006/relationships/image" Target="../media/image343.png"/><Relationship Id="rId980" Type="http://schemas.openxmlformats.org/officeDocument/2006/relationships/customXml" Target="../ink/ink1265.xml"/><Relationship Id="rId1014" Type="http://schemas.openxmlformats.org/officeDocument/2006/relationships/customXml" Target="../ink/ink1282.xml"/><Relationship Id="rId1056" Type="http://schemas.openxmlformats.org/officeDocument/2006/relationships/customXml" Target="../ink/ink1303.xml"/><Relationship Id="rId468" Type="http://schemas.openxmlformats.org/officeDocument/2006/relationships/customXml" Target="../ink/ink865.xml"/><Relationship Id="rId675" Type="http://schemas.openxmlformats.org/officeDocument/2006/relationships/customXml" Target="../ink/ink1065.xml"/><Relationship Id="rId840" Type="http://schemas.openxmlformats.org/officeDocument/2006/relationships/customXml" Target="../ink/ink1195.xml"/><Relationship Id="rId882" Type="http://schemas.openxmlformats.org/officeDocument/2006/relationships/customXml" Target="../ink/ink1216.xml"/><Relationship Id="rId938" Type="http://schemas.openxmlformats.org/officeDocument/2006/relationships/customXml" Target="../ink/ink1244.xml"/><Relationship Id="rId1098" Type="http://schemas.openxmlformats.org/officeDocument/2006/relationships/customXml" Target="../ink/ink1324.xml"/><Relationship Id="rId535" Type="http://schemas.openxmlformats.org/officeDocument/2006/relationships/customXml" Target="../ink/ink932.xml"/><Relationship Id="rId577" Type="http://schemas.openxmlformats.org/officeDocument/2006/relationships/customXml" Target="../ink/ink971.xml"/><Relationship Id="rId700" Type="http://schemas.openxmlformats.org/officeDocument/2006/relationships/customXml" Target="../ink/ink1090.xml"/><Relationship Id="rId742" Type="http://schemas.openxmlformats.org/officeDocument/2006/relationships/customXml" Target="../ink/ink1132.xml"/><Relationship Id="rId1123" Type="http://schemas.openxmlformats.org/officeDocument/2006/relationships/image" Target="../media/image489.png"/><Relationship Id="rId602" Type="http://schemas.openxmlformats.org/officeDocument/2006/relationships/customXml" Target="../ink/ink996.xml"/><Relationship Id="rId784" Type="http://schemas.openxmlformats.org/officeDocument/2006/relationships/customXml" Target="../ink/ink1167.xml"/><Relationship Id="rId991" Type="http://schemas.openxmlformats.org/officeDocument/2006/relationships/image" Target="../media/image423.png"/><Relationship Id="rId1025" Type="http://schemas.openxmlformats.org/officeDocument/2006/relationships/image" Target="../media/image440.png"/><Relationship Id="rId1067" Type="http://schemas.openxmlformats.org/officeDocument/2006/relationships/image" Target="../media/image461.png"/><Relationship Id="rId437" Type="http://schemas.openxmlformats.org/officeDocument/2006/relationships/customXml" Target="../ink/ink834.xml"/><Relationship Id="rId479" Type="http://schemas.openxmlformats.org/officeDocument/2006/relationships/customXml" Target="../ink/ink876.xml"/><Relationship Id="rId644" Type="http://schemas.openxmlformats.org/officeDocument/2006/relationships/customXml" Target="../ink/ink1038.xml"/><Relationship Id="rId686" Type="http://schemas.openxmlformats.org/officeDocument/2006/relationships/customXml" Target="../ink/ink1076.xml"/><Relationship Id="rId851" Type="http://schemas.openxmlformats.org/officeDocument/2006/relationships/image" Target="../media/image354.png"/><Relationship Id="rId893" Type="http://schemas.openxmlformats.org/officeDocument/2006/relationships/image" Target="../media/image375.png"/><Relationship Id="rId907" Type="http://schemas.openxmlformats.org/officeDocument/2006/relationships/image" Target="../media/image382.png"/><Relationship Id="rId490" Type="http://schemas.openxmlformats.org/officeDocument/2006/relationships/customXml" Target="../ink/ink887.xml"/><Relationship Id="rId504" Type="http://schemas.openxmlformats.org/officeDocument/2006/relationships/customXml" Target="../ink/ink901.xml"/><Relationship Id="rId546" Type="http://schemas.openxmlformats.org/officeDocument/2006/relationships/customXml" Target="../ink/ink941.xml"/><Relationship Id="rId711" Type="http://schemas.openxmlformats.org/officeDocument/2006/relationships/customXml" Target="../ink/ink1101.xml"/><Relationship Id="rId753" Type="http://schemas.openxmlformats.org/officeDocument/2006/relationships/customXml" Target="../ink/ink1143.xml"/><Relationship Id="rId949" Type="http://schemas.openxmlformats.org/officeDocument/2006/relationships/image" Target="../media/image403.png"/><Relationship Id="rId1134" Type="http://schemas.openxmlformats.org/officeDocument/2006/relationships/customXml" Target="../ink/ink1342.xml"/><Relationship Id="rId406" Type="http://schemas.openxmlformats.org/officeDocument/2006/relationships/customXml" Target="../ink/ink803.xml"/><Relationship Id="rId588" Type="http://schemas.openxmlformats.org/officeDocument/2006/relationships/customXml" Target="../ink/ink982.xml"/><Relationship Id="rId795" Type="http://schemas.openxmlformats.org/officeDocument/2006/relationships/image" Target="../media/image326.png"/><Relationship Id="rId809" Type="http://schemas.openxmlformats.org/officeDocument/2006/relationships/image" Target="../media/image333.png"/><Relationship Id="rId960" Type="http://schemas.openxmlformats.org/officeDocument/2006/relationships/customXml" Target="../ink/ink1255.xml"/><Relationship Id="rId1036" Type="http://schemas.openxmlformats.org/officeDocument/2006/relationships/customXml" Target="../ink/ink1293.xml"/><Relationship Id="rId392" Type="http://schemas.openxmlformats.org/officeDocument/2006/relationships/customXml" Target="../ink/ink789.xml"/><Relationship Id="rId448" Type="http://schemas.openxmlformats.org/officeDocument/2006/relationships/customXml" Target="../ink/ink845.xml"/><Relationship Id="rId613" Type="http://schemas.openxmlformats.org/officeDocument/2006/relationships/customXml" Target="../ink/ink1007.xml"/><Relationship Id="rId655" Type="http://schemas.openxmlformats.org/officeDocument/2006/relationships/customXml" Target="../ink/ink1049.xml"/><Relationship Id="rId697" Type="http://schemas.openxmlformats.org/officeDocument/2006/relationships/customXml" Target="../ink/ink1087.xml"/><Relationship Id="rId820" Type="http://schemas.openxmlformats.org/officeDocument/2006/relationships/customXml" Target="../ink/ink1185.xml"/><Relationship Id="rId862" Type="http://schemas.openxmlformats.org/officeDocument/2006/relationships/customXml" Target="../ink/ink1206.xml"/><Relationship Id="rId918" Type="http://schemas.openxmlformats.org/officeDocument/2006/relationships/customXml" Target="../ink/ink1234.xml"/><Relationship Id="rId1078" Type="http://schemas.openxmlformats.org/officeDocument/2006/relationships/customXml" Target="../ink/ink1314.xml"/><Relationship Id="rId515" Type="http://schemas.openxmlformats.org/officeDocument/2006/relationships/customXml" Target="../ink/ink912.xml"/><Relationship Id="rId722" Type="http://schemas.openxmlformats.org/officeDocument/2006/relationships/customXml" Target="../ink/ink1112.xml"/><Relationship Id="rId1103" Type="http://schemas.openxmlformats.org/officeDocument/2006/relationships/image" Target="../media/image479.png"/><Relationship Id="rId1145" Type="http://schemas.openxmlformats.org/officeDocument/2006/relationships/image" Target="../media/image500.png"/><Relationship Id="rId557" Type="http://schemas.openxmlformats.org/officeDocument/2006/relationships/customXml" Target="../ink/ink951.xml"/><Relationship Id="rId599" Type="http://schemas.openxmlformats.org/officeDocument/2006/relationships/customXml" Target="../ink/ink993.xml"/><Relationship Id="rId764" Type="http://schemas.openxmlformats.org/officeDocument/2006/relationships/customXml" Target="../ink/ink1154.xml"/><Relationship Id="rId971" Type="http://schemas.openxmlformats.org/officeDocument/2006/relationships/image" Target="../media/image413.png"/><Relationship Id="rId1005" Type="http://schemas.openxmlformats.org/officeDocument/2006/relationships/image" Target="../media/image430.png"/><Relationship Id="rId417" Type="http://schemas.openxmlformats.org/officeDocument/2006/relationships/customXml" Target="../ink/ink814.xml"/><Relationship Id="rId459" Type="http://schemas.openxmlformats.org/officeDocument/2006/relationships/customXml" Target="../ink/ink856.xml"/><Relationship Id="rId624" Type="http://schemas.openxmlformats.org/officeDocument/2006/relationships/customXml" Target="../ink/ink1018.xml"/><Relationship Id="rId666" Type="http://schemas.openxmlformats.org/officeDocument/2006/relationships/customXml" Target="../ink/ink1056.xml"/><Relationship Id="rId831" Type="http://schemas.openxmlformats.org/officeDocument/2006/relationships/image" Target="../media/image344.png"/><Relationship Id="rId873" Type="http://schemas.openxmlformats.org/officeDocument/2006/relationships/image" Target="../media/image365.png"/><Relationship Id="rId1047" Type="http://schemas.openxmlformats.org/officeDocument/2006/relationships/image" Target="../media/image451.png"/><Relationship Id="rId1089" Type="http://schemas.openxmlformats.org/officeDocument/2006/relationships/image" Target="../media/image472.png"/><Relationship Id="rId470" Type="http://schemas.openxmlformats.org/officeDocument/2006/relationships/customXml" Target="../ink/ink867.xml"/><Relationship Id="rId526" Type="http://schemas.openxmlformats.org/officeDocument/2006/relationships/customXml" Target="../ink/ink923.xml"/><Relationship Id="rId929" Type="http://schemas.openxmlformats.org/officeDocument/2006/relationships/image" Target="../media/image393.png"/><Relationship Id="rId1114" Type="http://schemas.openxmlformats.org/officeDocument/2006/relationships/customXml" Target="../ink/ink1332.xml"/><Relationship Id="rId568" Type="http://schemas.openxmlformats.org/officeDocument/2006/relationships/customXml" Target="../ink/ink962.xml"/><Relationship Id="rId733" Type="http://schemas.openxmlformats.org/officeDocument/2006/relationships/customXml" Target="../ink/ink1123.xml"/><Relationship Id="rId775" Type="http://schemas.openxmlformats.org/officeDocument/2006/relationships/image" Target="../media/image316.png"/><Relationship Id="rId940" Type="http://schemas.openxmlformats.org/officeDocument/2006/relationships/customXml" Target="../ink/ink1245.xml"/><Relationship Id="rId982" Type="http://schemas.openxmlformats.org/officeDocument/2006/relationships/customXml" Target="../ink/ink1266.xml"/><Relationship Id="rId1016" Type="http://schemas.openxmlformats.org/officeDocument/2006/relationships/customXml" Target="../ink/ink1283.xml"/><Relationship Id="rId428" Type="http://schemas.openxmlformats.org/officeDocument/2006/relationships/customXml" Target="../ink/ink825.xml"/><Relationship Id="rId635" Type="http://schemas.openxmlformats.org/officeDocument/2006/relationships/customXml" Target="../ink/ink1029.xml"/><Relationship Id="rId677" Type="http://schemas.openxmlformats.org/officeDocument/2006/relationships/customXml" Target="../ink/ink1067.xml"/><Relationship Id="rId800" Type="http://schemas.openxmlformats.org/officeDocument/2006/relationships/customXml" Target="../ink/ink1175.xml"/><Relationship Id="rId842" Type="http://schemas.openxmlformats.org/officeDocument/2006/relationships/customXml" Target="../ink/ink1196.xml"/><Relationship Id="rId1058" Type="http://schemas.openxmlformats.org/officeDocument/2006/relationships/customXml" Target="../ink/ink1304.xml"/><Relationship Id="rId481" Type="http://schemas.openxmlformats.org/officeDocument/2006/relationships/customXml" Target="../ink/ink878.xml"/><Relationship Id="rId702" Type="http://schemas.openxmlformats.org/officeDocument/2006/relationships/customXml" Target="../ink/ink1092.xml"/><Relationship Id="rId884" Type="http://schemas.openxmlformats.org/officeDocument/2006/relationships/customXml" Target="../ink/ink1217.xml"/><Relationship Id="rId1125" Type="http://schemas.openxmlformats.org/officeDocument/2006/relationships/image" Target="../media/image490.png"/><Relationship Id="rId537" Type="http://schemas.openxmlformats.org/officeDocument/2006/relationships/customXml" Target="../ink/ink934.xml"/><Relationship Id="rId579" Type="http://schemas.openxmlformats.org/officeDocument/2006/relationships/customXml" Target="../ink/ink973.xml"/><Relationship Id="rId744" Type="http://schemas.openxmlformats.org/officeDocument/2006/relationships/customXml" Target="../ink/ink1134.xml"/><Relationship Id="rId786" Type="http://schemas.openxmlformats.org/officeDocument/2006/relationships/customXml" Target="../ink/ink1168.xml"/><Relationship Id="rId951" Type="http://schemas.openxmlformats.org/officeDocument/2006/relationships/image" Target="../media/image215.png"/><Relationship Id="rId993" Type="http://schemas.openxmlformats.org/officeDocument/2006/relationships/image" Target="../media/image424.png"/><Relationship Id="rId383" Type="http://schemas.openxmlformats.org/officeDocument/2006/relationships/image" Target="../media/image208.png"/><Relationship Id="rId439" Type="http://schemas.openxmlformats.org/officeDocument/2006/relationships/customXml" Target="../ink/ink836.xml"/><Relationship Id="rId590" Type="http://schemas.openxmlformats.org/officeDocument/2006/relationships/customXml" Target="../ink/ink984.xml"/><Relationship Id="rId604" Type="http://schemas.openxmlformats.org/officeDocument/2006/relationships/customXml" Target="../ink/ink998.xml"/><Relationship Id="rId646" Type="http://schemas.openxmlformats.org/officeDocument/2006/relationships/customXml" Target="../ink/ink1040.xml"/><Relationship Id="rId811" Type="http://schemas.openxmlformats.org/officeDocument/2006/relationships/image" Target="../media/image334.png"/><Relationship Id="rId1027" Type="http://schemas.openxmlformats.org/officeDocument/2006/relationships/image" Target="../media/image441.png"/><Relationship Id="rId1069" Type="http://schemas.openxmlformats.org/officeDocument/2006/relationships/image" Target="../media/image462.png"/><Relationship Id="rId450" Type="http://schemas.openxmlformats.org/officeDocument/2006/relationships/customXml" Target="../ink/ink847.xml"/><Relationship Id="rId506" Type="http://schemas.openxmlformats.org/officeDocument/2006/relationships/customXml" Target="../ink/ink903.xml"/><Relationship Id="rId688" Type="http://schemas.openxmlformats.org/officeDocument/2006/relationships/customXml" Target="../ink/ink1078.xml"/><Relationship Id="rId853" Type="http://schemas.openxmlformats.org/officeDocument/2006/relationships/image" Target="../media/image355.png"/><Relationship Id="rId895" Type="http://schemas.openxmlformats.org/officeDocument/2006/relationships/image" Target="../media/image376.png"/><Relationship Id="rId909" Type="http://schemas.openxmlformats.org/officeDocument/2006/relationships/image" Target="../media/image383.png"/><Relationship Id="rId1080" Type="http://schemas.openxmlformats.org/officeDocument/2006/relationships/customXml" Target="../ink/ink1315.xml"/><Relationship Id="rId1136" Type="http://schemas.openxmlformats.org/officeDocument/2006/relationships/customXml" Target="../ink/ink1343.xml"/><Relationship Id="rId492" Type="http://schemas.openxmlformats.org/officeDocument/2006/relationships/customXml" Target="../ink/ink889.xml"/><Relationship Id="rId548" Type="http://schemas.openxmlformats.org/officeDocument/2006/relationships/customXml" Target="../ink/ink943.xml"/><Relationship Id="rId713" Type="http://schemas.openxmlformats.org/officeDocument/2006/relationships/customXml" Target="../ink/ink1103.xml"/><Relationship Id="rId755" Type="http://schemas.openxmlformats.org/officeDocument/2006/relationships/customXml" Target="../ink/ink1145.xml"/><Relationship Id="rId797" Type="http://schemas.openxmlformats.org/officeDocument/2006/relationships/image" Target="../media/image327.png"/><Relationship Id="rId920" Type="http://schemas.openxmlformats.org/officeDocument/2006/relationships/customXml" Target="../ink/ink1235.xml"/><Relationship Id="rId962" Type="http://schemas.openxmlformats.org/officeDocument/2006/relationships/customXml" Target="../ink/ink1256.xml"/><Relationship Id="rId394" Type="http://schemas.openxmlformats.org/officeDocument/2006/relationships/customXml" Target="../ink/ink791.xml"/><Relationship Id="rId408" Type="http://schemas.openxmlformats.org/officeDocument/2006/relationships/customXml" Target="../ink/ink805.xml"/><Relationship Id="rId615" Type="http://schemas.openxmlformats.org/officeDocument/2006/relationships/customXml" Target="../ink/ink1009.xml"/><Relationship Id="rId822" Type="http://schemas.openxmlformats.org/officeDocument/2006/relationships/customXml" Target="../ink/ink1186.xml"/><Relationship Id="rId1038" Type="http://schemas.openxmlformats.org/officeDocument/2006/relationships/customXml" Target="../ink/ink1294.xml"/><Relationship Id="rId657" Type="http://schemas.microsoft.com/office/2007/relationships/hdphoto" Target="../media/hdphoto4.wdp"/><Relationship Id="rId699" Type="http://schemas.openxmlformats.org/officeDocument/2006/relationships/customXml" Target="../ink/ink1089.xml"/><Relationship Id="rId864" Type="http://schemas.openxmlformats.org/officeDocument/2006/relationships/customXml" Target="../ink/ink1207.xml"/><Relationship Id="rId1091" Type="http://schemas.openxmlformats.org/officeDocument/2006/relationships/image" Target="../media/image473.png"/><Relationship Id="rId1105" Type="http://schemas.openxmlformats.org/officeDocument/2006/relationships/image" Target="../media/image480.png"/><Relationship Id="rId461" Type="http://schemas.openxmlformats.org/officeDocument/2006/relationships/customXml" Target="../ink/ink858.xml"/><Relationship Id="rId517" Type="http://schemas.openxmlformats.org/officeDocument/2006/relationships/customXml" Target="../ink/ink914.xml"/><Relationship Id="rId559" Type="http://schemas.openxmlformats.org/officeDocument/2006/relationships/customXml" Target="../ink/ink953.xml"/><Relationship Id="rId724" Type="http://schemas.openxmlformats.org/officeDocument/2006/relationships/customXml" Target="../ink/ink1114.xml"/><Relationship Id="rId766" Type="http://schemas.openxmlformats.org/officeDocument/2006/relationships/customXml" Target="../ink/ink1156.xml"/><Relationship Id="rId931" Type="http://schemas.openxmlformats.org/officeDocument/2006/relationships/image" Target="../media/image394.png"/><Relationship Id="rId1147" Type="http://schemas.openxmlformats.org/officeDocument/2006/relationships/image" Target="../media/image501.png"/><Relationship Id="rId419" Type="http://schemas.openxmlformats.org/officeDocument/2006/relationships/customXml" Target="../ink/ink816.xml"/><Relationship Id="rId570" Type="http://schemas.openxmlformats.org/officeDocument/2006/relationships/customXml" Target="../ink/ink964.xml"/><Relationship Id="rId626" Type="http://schemas.openxmlformats.org/officeDocument/2006/relationships/customXml" Target="../ink/ink1020.xml"/><Relationship Id="rId973" Type="http://schemas.openxmlformats.org/officeDocument/2006/relationships/image" Target="../media/image414.png"/><Relationship Id="rId1007" Type="http://schemas.openxmlformats.org/officeDocument/2006/relationships/image" Target="../media/image431.png"/><Relationship Id="rId1049" Type="http://schemas.openxmlformats.org/officeDocument/2006/relationships/image" Target="../media/image452.png"/><Relationship Id="rId430" Type="http://schemas.openxmlformats.org/officeDocument/2006/relationships/customXml" Target="../ink/ink827.xml"/><Relationship Id="rId668" Type="http://schemas.openxmlformats.org/officeDocument/2006/relationships/customXml" Target="../ink/ink1058.xml"/><Relationship Id="rId833" Type="http://schemas.openxmlformats.org/officeDocument/2006/relationships/image" Target="../media/image345.png"/><Relationship Id="rId875" Type="http://schemas.openxmlformats.org/officeDocument/2006/relationships/image" Target="../media/image366.png"/><Relationship Id="rId1060" Type="http://schemas.openxmlformats.org/officeDocument/2006/relationships/customXml" Target="../ink/ink1305.xml"/><Relationship Id="rId1116" Type="http://schemas.openxmlformats.org/officeDocument/2006/relationships/customXml" Target="../ink/ink1333.xml"/><Relationship Id="rId472" Type="http://schemas.openxmlformats.org/officeDocument/2006/relationships/customXml" Target="../ink/ink869.xml"/><Relationship Id="rId528" Type="http://schemas.openxmlformats.org/officeDocument/2006/relationships/customXml" Target="../ink/ink925.xml"/><Relationship Id="rId735" Type="http://schemas.openxmlformats.org/officeDocument/2006/relationships/customXml" Target="../ink/ink1125.xml"/><Relationship Id="rId900" Type="http://schemas.openxmlformats.org/officeDocument/2006/relationships/customXml" Target="../ink/ink1225.xml"/><Relationship Id="rId942" Type="http://schemas.openxmlformats.org/officeDocument/2006/relationships/customXml" Target="../ink/ink1246.xml"/><Relationship Id="rId581" Type="http://schemas.openxmlformats.org/officeDocument/2006/relationships/customXml" Target="../ink/ink975.xml"/><Relationship Id="rId777" Type="http://schemas.openxmlformats.org/officeDocument/2006/relationships/image" Target="../media/image317.png"/><Relationship Id="rId984" Type="http://schemas.openxmlformats.org/officeDocument/2006/relationships/customXml" Target="../ink/ink1267.xml"/><Relationship Id="rId1018" Type="http://schemas.openxmlformats.org/officeDocument/2006/relationships/customXml" Target="../ink/ink1284.xml"/><Relationship Id="rId637" Type="http://schemas.openxmlformats.org/officeDocument/2006/relationships/customXml" Target="../ink/ink1031.xml"/><Relationship Id="rId679" Type="http://schemas.openxmlformats.org/officeDocument/2006/relationships/customXml" Target="../ink/ink1069.xml"/><Relationship Id="rId802" Type="http://schemas.openxmlformats.org/officeDocument/2006/relationships/customXml" Target="../ink/ink1176.xml"/><Relationship Id="rId844" Type="http://schemas.openxmlformats.org/officeDocument/2006/relationships/customXml" Target="../ink/ink1197.xml"/><Relationship Id="rId886" Type="http://schemas.openxmlformats.org/officeDocument/2006/relationships/customXml" Target="../ink/ink1218.xml"/><Relationship Id="rId2" Type="http://schemas.openxmlformats.org/officeDocument/2006/relationships/customXml" Target="../ink/ink778.xml"/><Relationship Id="rId441" Type="http://schemas.openxmlformats.org/officeDocument/2006/relationships/customXml" Target="../ink/ink838.xml"/><Relationship Id="rId483" Type="http://schemas.openxmlformats.org/officeDocument/2006/relationships/customXml" Target="../ink/ink880.xml"/><Relationship Id="rId539" Type="http://schemas.openxmlformats.org/officeDocument/2006/relationships/customXml" Target="../ink/ink936.xml"/><Relationship Id="rId690" Type="http://schemas.openxmlformats.org/officeDocument/2006/relationships/customXml" Target="../ink/ink1080.xml"/><Relationship Id="rId704" Type="http://schemas.openxmlformats.org/officeDocument/2006/relationships/customXml" Target="../ink/ink1094.xml"/><Relationship Id="rId746" Type="http://schemas.openxmlformats.org/officeDocument/2006/relationships/customXml" Target="../ink/ink1136.xml"/><Relationship Id="rId911" Type="http://schemas.openxmlformats.org/officeDocument/2006/relationships/image" Target="../media/image384.png"/><Relationship Id="rId1071" Type="http://schemas.openxmlformats.org/officeDocument/2006/relationships/image" Target="../media/image463.png"/><Relationship Id="rId1127" Type="http://schemas.openxmlformats.org/officeDocument/2006/relationships/image" Target="../media/image491.png"/><Relationship Id="rId550" Type="http://schemas.openxmlformats.org/officeDocument/2006/relationships/customXml" Target="../ink/ink945.xml"/><Relationship Id="rId788" Type="http://schemas.openxmlformats.org/officeDocument/2006/relationships/customXml" Target="../ink/ink1169.xml"/><Relationship Id="rId953" Type="http://schemas.openxmlformats.org/officeDocument/2006/relationships/image" Target="../media/image404.png"/><Relationship Id="rId995" Type="http://schemas.openxmlformats.org/officeDocument/2006/relationships/image" Target="../media/image425.png"/><Relationship Id="rId1029" Type="http://schemas.openxmlformats.org/officeDocument/2006/relationships/image" Target="../media/image442.png"/><Relationship Id="rId385" Type="http://schemas.openxmlformats.org/officeDocument/2006/relationships/customXml" Target="../ink/ink782.xml"/><Relationship Id="rId592" Type="http://schemas.openxmlformats.org/officeDocument/2006/relationships/customXml" Target="../ink/ink986.xml"/><Relationship Id="rId606" Type="http://schemas.openxmlformats.org/officeDocument/2006/relationships/customXml" Target="../ink/ink1000.xml"/><Relationship Id="rId648" Type="http://schemas.openxmlformats.org/officeDocument/2006/relationships/customXml" Target="../ink/ink1042.xml"/><Relationship Id="rId813" Type="http://schemas.openxmlformats.org/officeDocument/2006/relationships/image" Target="../media/image335.png"/><Relationship Id="rId855" Type="http://schemas.openxmlformats.org/officeDocument/2006/relationships/image" Target="../media/image356.png"/><Relationship Id="rId1040" Type="http://schemas.openxmlformats.org/officeDocument/2006/relationships/customXml" Target="../ink/ink1295.xml"/><Relationship Id="rId410" Type="http://schemas.openxmlformats.org/officeDocument/2006/relationships/customXml" Target="../ink/ink807.xml"/><Relationship Id="rId452" Type="http://schemas.openxmlformats.org/officeDocument/2006/relationships/customXml" Target="../ink/ink849.xml"/><Relationship Id="rId494" Type="http://schemas.openxmlformats.org/officeDocument/2006/relationships/customXml" Target="../ink/ink891.xml"/><Relationship Id="rId508" Type="http://schemas.openxmlformats.org/officeDocument/2006/relationships/customXml" Target="../ink/ink905.xml"/><Relationship Id="rId715" Type="http://schemas.openxmlformats.org/officeDocument/2006/relationships/customXml" Target="../ink/ink1105.xml"/><Relationship Id="rId897" Type="http://schemas.openxmlformats.org/officeDocument/2006/relationships/image" Target="../media/image377.png"/><Relationship Id="rId922" Type="http://schemas.openxmlformats.org/officeDocument/2006/relationships/customXml" Target="../ink/ink1236.xml"/><Relationship Id="rId1082" Type="http://schemas.openxmlformats.org/officeDocument/2006/relationships/customXml" Target="../ink/ink1316.xml"/><Relationship Id="rId1138" Type="http://schemas.openxmlformats.org/officeDocument/2006/relationships/customXml" Target="../ink/ink1344.xml"/><Relationship Id="rId757" Type="http://schemas.openxmlformats.org/officeDocument/2006/relationships/customXml" Target="../ink/ink1147.xml"/><Relationship Id="rId799" Type="http://schemas.openxmlformats.org/officeDocument/2006/relationships/image" Target="../media/image328.png"/><Relationship Id="rId964" Type="http://schemas.openxmlformats.org/officeDocument/2006/relationships/customXml" Target="../ink/ink1257.xml"/><Relationship Id="rId396" Type="http://schemas.openxmlformats.org/officeDocument/2006/relationships/customXml" Target="../ink/ink793.xml"/><Relationship Id="rId561" Type="http://schemas.openxmlformats.org/officeDocument/2006/relationships/customXml" Target="../ink/ink955.xml"/><Relationship Id="rId617" Type="http://schemas.openxmlformats.org/officeDocument/2006/relationships/customXml" Target="../ink/ink1011.xml"/><Relationship Id="rId659" Type="http://schemas.openxmlformats.org/officeDocument/2006/relationships/image" Target="../media/image121.png"/><Relationship Id="rId824" Type="http://schemas.openxmlformats.org/officeDocument/2006/relationships/customXml" Target="../ink/ink1187.xml"/><Relationship Id="rId866" Type="http://schemas.openxmlformats.org/officeDocument/2006/relationships/customXml" Target="../ink/ink1208.xml"/><Relationship Id="rId421" Type="http://schemas.openxmlformats.org/officeDocument/2006/relationships/customXml" Target="../ink/ink818.xml"/><Relationship Id="rId463" Type="http://schemas.openxmlformats.org/officeDocument/2006/relationships/customXml" Target="../ink/ink860.xml"/><Relationship Id="rId519" Type="http://schemas.openxmlformats.org/officeDocument/2006/relationships/customXml" Target="../ink/ink916.xml"/><Relationship Id="rId670" Type="http://schemas.openxmlformats.org/officeDocument/2006/relationships/customXml" Target="../ink/ink1060.xml"/><Relationship Id="rId1051" Type="http://schemas.openxmlformats.org/officeDocument/2006/relationships/image" Target="../media/image453.png"/><Relationship Id="rId1093" Type="http://schemas.openxmlformats.org/officeDocument/2006/relationships/image" Target="../media/image474.png"/><Relationship Id="rId1107" Type="http://schemas.openxmlformats.org/officeDocument/2006/relationships/image" Target="../media/image481.png"/><Relationship Id="rId1149" Type="http://schemas.openxmlformats.org/officeDocument/2006/relationships/customXml" Target="../ink/ink1350.xml"/><Relationship Id="rId530" Type="http://schemas.openxmlformats.org/officeDocument/2006/relationships/customXml" Target="../ink/ink927.xml"/><Relationship Id="rId726" Type="http://schemas.openxmlformats.org/officeDocument/2006/relationships/customXml" Target="../ink/ink1116.xml"/><Relationship Id="rId768" Type="http://schemas.openxmlformats.org/officeDocument/2006/relationships/customXml" Target="../ink/ink1158.xml"/><Relationship Id="rId933" Type="http://schemas.openxmlformats.org/officeDocument/2006/relationships/image" Target="../media/image395.png"/><Relationship Id="rId975" Type="http://schemas.openxmlformats.org/officeDocument/2006/relationships/image" Target="../media/image415.png"/><Relationship Id="rId1009" Type="http://schemas.openxmlformats.org/officeDocument/2006/relationships/image" Target="../media/image432.png"/><Relationship Id="rId572" Type="http://schemas.openxmlformats.org/officeDocument/2006/relationships/customXml" Target="../ink/ink966.xml"/><Relationship Id="rId628" Type="http://schemas.openxmlformats.org/officeDocument/2006/relationships/customXml" Target="../ink/ink1022.xml"/><Relationship Id="rId835" Type="http://schemas.openxmlformats.org/officeDocument/2006/relationships/image" Target="../media/image346.png"/><Relationship Id="rId432" Type="http://schemas.openxmlformats.org/officeDocument/2006/relationships/customXml" Target="../ink/ink829.xml"/><Relationship Id="rId474" Type="http://schemas.openxmlformats.org/officeDocument/2006/relationships/customXml" Target="../ink/ink871.xml"/><Relationship Id="rId877" Type="http://schemas.openxmlformats.org/officeDocument/2006/relationships/image" Target="../media/image367.png"/><Relationship Id="rId1020" Type="http://schemas.openxmlformats.org/officeDocument/2006/relationships/customXml" Target="../ink/ink1285.xml"/><Relationship Id="rId1062" Type="http://schemas.openxmlformats.org/officeDocument/2006/relationships/customXml" Target="../ink/ink1306.xml"/><Relationship Id="rId1118" Type="http://schemas.openxmlformats.org/officeDocument/2006/relationships/customXml" Target="../ink/ink1334.xml"/><Relationship Id="rId681" Type="http://schemas.openxmlformats.org/officeDocument/2006/relationships/customXml" Target="../ink/ink1071.xml"/><Relationship Id="rId737" Type="http://schemas.openxmlformats.org/officeDocument/2006/relationships/customXml" Target="../ink/ink1127.xml"/><Relationship Id="rId779" Type="http://schemas.openxmlformats.org/officeDocument/2006/relationships/image" Target="../media/image318.png"/><Relationship Id="rId902" Type="http://schemas.openxmlformats.org/officeDocument/2006/relationships/customXml" Target="../ink/ink1226.xml"/><Relationship Id="rId944" Type="http://schemas.openxmlformats.org/officeDocument/2006/relationships/customXml" Target="../ink/ink1247.xml"/><Relationship Id="rId986" Type="http://schemas.openxmlformats.org/officeDocument/2006/relationships/customXml" Target="../ink/ink1268.xml"/><Relationship Id="rId541" Type="http://schemas.openxmlformats.org/officeDocument/2006/relationships/image" Target="../media/image120.png"/><Relationship Id="rId583" Type="http://schemas.openxmlformats.org/officeDocument/2006/relationships/customXml" Target="../ink/ink977.xml"/><Relationship Id="rId639" Type="http://schemas.openxmlformats.org/officeDocument/2006/relationships/customXml" Target="../ink/ink1033.xml"/><Relationship Id="rId790" Type="http://schemas.openxmlformats.org/officeDocument/2006/relationships/customXml" Target="../ink/ink1170.xml"/><Relationship Id="rId804" Type="http://schemas.openxmlformats.org/officeDocument/2006/relationships/customXml" Target="../ink/ink1177.xml"/><Relationship Id="rId4" Type="http://schemas.openxmlformats.org/officeDocument/2006/relationships/customXml" Target="../ink/ink779.xml"/><Relationship Id="rId401" Type="http://schemas.openxmlformats.org/officeDocument/2006/relationships/customXml" Target="../ink/ink798.xml"/><Relationship Id="rId443" Type="http://schemas.openxmlformats.org/officeDocument/2006/relationships/customXml" Target="../ink/ink840.xml"/><Relationship Id="rId650" Type="http://schemas.openxmlformats.org/officeDocument/2006/relationships/customXml" Target="../ink/ink1044.xml"/><Relationship Id="rId846" Type="http://schemas.openxmlformats.org/officeDocument/2006/relationships/customXml" Target="../ink/ink1198.xml"/><Relationship Id="rId888" Type="http://schemas.openxmlformats.org/officeDocument/2006/relationships/customXml" Target="../ink/ink1219.xml"/><Relationship Id="rId1031" Type="http://schemas.openxmlformats.org/officeDocument/2006/relationships/image" Target="../media/image443.png"/><Relationship Id="rId1073" Type="http://schemas.openxmlformats.org/officeDocument/2006/relationships/image" Target="../media/image464.png"/><Relationship Id="rId1129" Type="http://schemas.openxmlformats.org/officeDocument/2006/relationships/image" Target="../media/image492.png"/><Relationship Id="rId485" Type="http://schemas.openxmlformats.org/officeDocument/2006/relationships/customXml" Target="../ink/ink882.xml"/><Relationship Id="rId692" Type="http://schemas.openxmlformats.org/officeDocument/2006/relationships/customXml" Target="../ink/ink1082.xml"/><Relationship Id="rId706" Type="http://schemas.openxmlformats.org/officeDocument/2006/relationships/customXml" Target="../ink/ink1096.xml"/><Relationship Id="rId748" Type="http://schemas.openxmlformats.org/officeDocument/2006/relationships/customXml" Target="../ink/ink1138.xml"/><Relationship Id="rId913" Type="http://schemas.openxmlformats.org/officeDocument/2006/relationships/image" Target="../media/image385.png"/><Relationship Id="rId955" Type="http://schemas.openxmlformats.org/officeDocument/2006/relationships/image" Target="../media/image405.png"/><Relationship Id="rId1140" Type="http://schemas.openxmlformats.org/officeDocument/2006/relationships/customXml" Target="../ink/ink1345.xml"/><Relationship Id="rId387" Type="http://schemas.openxmlformats.org/officeDocument/2006/relationships/customXml" Target="../ink/ink784.xml"/><Relationship Id="rId510" Type="http://schemas.openxmlformats.org/officeDocument/2006/relationships/customXml" Target="../ink/ink907.xml"/><Relationship Id="rId552" Type="http://schemas.openxmlformats.org/officeDocument/2006/relationships/customXml" Target="../ink/ink947.xml"/><Relationship Id="rId594" Type="http://schemas.openxmlformats.org/officeDocument/2006/relationships/customXml" Target="../ink/ink988.xml"/><Relationship Id="rId608" Type="http://schemas.openxmlformats.org/officeDocument/2006/relationships/customXml" Target="../ink/ink1002.xml"/><Relationship Id="rId815" Type="http://schemas.openxmlformats.org/officeDocument/2006/relationships/image" Target="../media/image336.png"/><Relationship Id="rId997" Type="http://schemas.openxmlformats.org/officeDocument/2006/relationships/image" Target="../media/image426.png"/><Relationship Id="rId412" Type="http://schemas.openxmlformats.org/officeDocument/2006/relationships/customXml" Target="../ink/ink809.xml"/><Relationship Id="rId857" Type="http://schemas.openxmlformats.org/officeDocument/2006/relationships/image" Target="../media/image357.png"/><Relationship Id="rId899" Type="http://schemas.openxmlformats.org/officeDocument/2006/relationships/image" Target="../media/image378.png"/><Relationship Id="rId1000" Type="http://schemas.openxmlformats.org/officeDocument/2006/relationships/customXml" Target="../ink/ink1275.xml"/><Relationship Id="rId1042" Type="http://schemas.openxmlformats.org/officeDocument/2006/relationships/customXml" Target="../ink/ink1296.xml"/><Relationship Id="rId1084" Type="http://schemas.openxmlformats.org/officeDocument/2006/relationships/customXml" Target="../ink/ink1317.xml"/><Relationship Id="rId454" Type="http://schemas.openxmlformats.org/officeDocument/2006/relationships/customXml" Target="../ink/ink851.xml"/><Relationship Id="rId496" Type="http://schemas.openxmlformats.org/officeDocument/2006/relationships/customXml" Target="../ink/ink893.xml"/><Relationship Id="rId661" Type="http://schemas.openxmlformats.org/officeDocument/2006/relationships/customXml" Target="../ink/ink1051.xml"/><Relationship Id="rId717" Type="http://schemas.openxmlformats.org/officeDocument/2006/relationships/customXml" Target="../ink/ink1107.xml"/><Relationship Id="rId759" Type="http://schemas.openxmlformats.org/officeDocument/2006/relationships/customXml" Target="../ink/ink1149.xml"/><Relationship Id="rId924" Type="http://schemas.openxmlformats.org/officeDocument/2006/relationships/customXml" Target="../ink/ink1237.xml"/><Relationship Id="rId966" Type="http://schemas.openxmlformats.org/officeDocument/2006/relationships/customXml" Target="../ink/ink1258.xml"/><Relationship Id="rId398" Type="http://schemas.openxmlformats.org/officeDocument/2006/relationships/customXml" Target="../ink/ink795.xml"/><Relationship Id="rId521" Type="http://schemas.openxmlformats.org/officeDocument/2006/relationships/customXml" Target="../ink/ink918.xml"/><Relationship Id="rId563" Type="http://schemas.openxmlformats.org/officeDocument/2006/relationships/customXml" Target="../ink/ink957.xml"/><Relationship Id="rId619" Type="http://schemas.openxmlformats.org/officeDocument/2006/relationships/customXml" Target="../ink/ink1013.xml"/><Relationship Id="rId770" Type="http://schemas.openxmlformats.org/officeDocument/2006/relationships/customXml" Target="../ink/ink1160.xml"/><Relationship Id="rId423" Type="http://schemas.openxmlformats.org/officeDocument/2006/relationships/customXml" Target="../ink/ink820.xml"/><Relationship Id="rId826" Type="http://schemas.openxmlformats.org/officeDocument/2006/relationships/customXml" Target="../ink/ink1188.xml"/><Relationship Id="rId868" Type="http://schemas.openxmlformats.org/officeDocument/2006/relationships/customXml" Target="../ink/ink1209.xml"/><Relationship Id="rId1011" Type="http://schemas.openxmlformats.org/officeDocument/2006/relationships/image" Target="../media/image433.png"/><Relationship Id="rId1053" Type="http://schemas.openxmlformats.org/officeDocument/2006/relationships/image" Target="../media/image454.png"/><Relationship Id="rId1109" Type="http://schemas.openxmlformats.org/officeDocument/2006/relationships/image" Target="../media/image482.png"/><Relationship Id="rId465" Type="http://schemas.openxmlformats.org/officeDocument/2006/relationships/customXml" Target="../ink/ink862.xml"/><Relationship Id="rId630" Type="http://schemas.openxmlformats.org/officeDocument/2006/relationships/customXml" Target="../ink/ink1024.xml"/><Relationship Id="rId672" Type="http://schemas.openxmlformats.org/officeDocument/2006/relationships/customXml" Target="../ink/ink1062.xml"/><Relationship Id="rId728" Type="http://schemas.openxmlformats.org/officeDocument/2006/relationships/customXml" Target="../ink/ink1118.xml"/><Relationship Id="rId935" Type="http://schemas.openxmlformats.org/officeDocument/2006/relationships/image" Target="../media/image396.png"/><Relationship Id="rId1095" Type="http://schemas.openxmlformats.org/officeDocument/2006/relationships/image" Target="../media/image475.png"/><Relationship Id="rId532" Type="http://schemas.openxmlformats.org/officeDocument/2006/relationships/customXml" Target="../ink/ink929.xml"/><Relationship Id="rId574" Type="http://schemas.openxmlformats.org/officeDocument/2006/relationships/customXml" Target="../ink/ink968.xml"/><Relationship Id="rId977" Type="http://schemas.openxmlformats.org/officeDocument/2006/relationships/image" Target="../media/image416.png"/><Relationship Id="rId1120" Type="http://schemas.openxmlformats.org/officeDocument/2006/relationships/customXml" Target="../ink/ink1335.xml"/><Relationship Id="rId781" Type="http://schemas.openxmlformats.org/officeDocument/2006/relationships/image" Target="../media/image319.png"/><Relationship Id="rId837" Type="http://schemas.openxmlformats.org/officeDocument/2006/relationships/image" Target="../media/image347.png"/><Relationship Id="rId879" Type="http://schemas.openxmlformats.org/officeDocument/2006/relationships/image" Target="../media/image368.png"/><Relationship Id="rId1022" Type="http://schemas.openxmlformats.org/officeDocument/2006/relationships/customXml" Target="../ink/ink1286.xml"/><Relationship Id="rId434" Type="http://schemas.openxmlformats.org/officeDocument/2006/relationships/customXml" Target="../ink/ink831.xml"/><Relationship Id="rId476" Type="http://schemas.openxmlformats.org/officeDocument/2006/relationships/customXml" Target="../ink/ink873.xml"/><Relationship Id="rId641" Type="http://schemas.openxmlformats.org/officeDocument/2006/relationships/customXml" Target="../ink/ink1035.xml"/><Relationship Id="rId683" Type="http://schemas.openxmlformats.org/officeDocument/2006/relationships/customXml" Target="../ink/ink1073.xml"/><Relationship Id="rId739" Type="http://schemas.openxmlformats.org/officeDocument/2006/relationships/customXml" Target="../ink/ink1129.xml"/><Relationship Id="rId890" Type="http://schemas.openxmlformats.org/officeDocument/2006/relationships/customXml" Target="../ink/ink1220.xml"/><Relationship Id="rId904" Type="http://schemas.openxmlformats.org/officeDocument/2006/relationships/customXml" Target="../ink/ink1227.xml"/><Relationship Id="rId1064" Type="http://schemas.openxmlformats.org/officeDocument/2006/relationships/customXml" Target="../ink/ink1307.xml"/><Relationship Id="rId501" Type="http://schemas.openxmlformats.org/officeDocument/2006/relationships/customXml" Target="../ink/ink898.xml"/><Relationship Id="rId543" Type="http://schemas.openxmlformats.org/officeDocument/2006/relationships/customXml" Target="../ink/ink939.xml"/><Relationship Id="rId946" Type="http://schemas.openxmlformats.org/officeDocument/2006/relationships/customXml" Target="../ink/ink1248.xml"/><Relationship Id="rId988" Type="http://schemas.openxmlformats.org/officeDocument/2006/relationships/customXml" Target="../ink/ink1269.xml"/><Relationship Id="rId1131" Type="http://schemas.openxmlformats.org/officeDocument/2006/relationships/image" Target="../media/image493.png"/><Relationship Id="rId403" Type="http://schemas.openxmlformats.org/officeDocument/2006/relationships/customXml" Target="../ink/ink800.xml"/><Relationship Id="rId585" Type="http://schemas.openxmlformats.org/officeDocument/2006/relationships/customXml" Target="../ink/ink979.xml"/><Relationship Id="rId750" Type="http://schemas.openxmlformats.org/officeDocument/2006/relationships/customXml" Target="../ink/ink1140.xml"/><Relationship Id="rId792" Type="http://schemas.openxmlformats.org/officeDocument/2006/relationships/customXml" Target="../ink/ink1171.xml"/><Relationship Id="rId806" Type="http://schemas.openxmlformats.org/officeDocument/2006/relationships/customXml" Target="../ink/ink1178.xml"/><Relationship Id="rId848" Type="http://schemas.openxmlformats.org/officeDocument/2006/relationships/customXml" Target="../ink/ink1199.xml"/><Relationship Id="rId1033" Type="http://schemas.openxmlformats.org/officeDocument/2006/relationships/image" Target="../media/image444.png"/><Relationship Id="rId445" Type="http://schemas.openxmlformats.org/officeDocument/2006/relationships/customXml" Target="../ink/ink842.xml"/><Relationship Id="rId487" Type="http://schemas.openxmlformats.org/officeDocument/2006/relationships/customXml" Target="../ink/ink884.xml"/><Relationship Id="rId610" Type="http://schemas.openxmlformats.org/officeDocument/2006/relationships/customXml" Target="../ink/ink1004.xml"/><Relationship Id="rId652" Type="http://schemas.openxmlformats.org/officeDocument/2006/relationships/customXml" Target="../ink/ink1046.xml"/><Relationship Id="rId694" Type="http://schemas.openxmlformats.org/officeDocument/2006/relationships/customXml" Target="../ink/ink1084.xml"/><Relationship Id="rId708" Type="http://schemas.openxmlformats.org/officeDocument/2006/relationships/customXml" Target="../ink/ink1098.xml"/><Relationship Id="rId915" Type="http://schemas.openxmlformats.org/officeDocument/2006/relationships/image" Target="../media/image386.png"/><Relationship Id="rId1075" Type="http://schemas.openxmlformats.org/officeDocument/2006/relationships/image" Target="../media/image465.png"/><Relationship Id="rId512" Type="http://schemas.openxmlformats.org/officeDocument/2006/relationships/customXml" Target="../ink/ink909.xml"/><Relationship Id="rId957" Type="http://schemas.openxmlformats.org/officeDocument/2006/relationships/image" Target="../media/image406.png"/><Relationship Id="rId999" Type="http://schemas.openxmlformats.org/officeDocument/2006/relationships/image" Target="../media/image427.png"/><Relationship Id="rId1100" Type="http://schemas.openxmlformats.org/officeDocument/2006/relationships/customXml" Target="../ink/ink1325.xml"/><Relationship Id="rId1142" Type="http://schemas.openxmlformats.org/officeDocument/2006/relationships/customXml" Target="../ink/ink1346.xml"/><Relationship Id="rId389" Type="http://schemas.openxmlformats.org/officeDocument/2006/relationships/customXml" Target="../ink/ink786.xml"/><Relationship Id="rId554" Type="http://schemas.openxmlformats.org/officeDocument/2006/relationships/image" Target="../media/image5.png"/><Relationship Id="rId596" Type="http://schemas.openxmlformats.org/officeDocument/2006/relationships/customXml" Target="../ink/ink990.xml"/><Relationship Id="rId761" Type="http://schemas.openxmlformats.org/officeDocument/2006/relationships/customXml" Target="../ink/ink1151.xml"/><Relationship Id="rId817" Type="http://schemas.openxmlformats.org/officeDocument/2006/relationships/image" Target="../media/image337.png"/><Relationship Id="rId859" Type="http://schemas.openxmlformats.org/officeDocument/2006/relationships/image" Target="../media/image358.png"/><Relationship Id="rId1002" Type="http://schemas.openxmlformats.org/officeDocument/2006/relationships/customXml" Target="../ink/ink1276.xml"/><Relationship Id="rId414" Type="http://schemas.openxmlformats.org/officeDocument/2006/relationships/customXml" Target="../ink/ink811.xml"/><Relationship Id="rId456" Type="http://schemas.openxmlformats.org/officeDocument/2006/relationships/customXml" Target="../ink/ink853.xml"/><Relationship Id="rId498" Type="http://schemas.openxmlformats.org/officeDocument/2006/relationships/customXml" Target="../ink/ink895.xml"/><Relationship Id="rId621" Type="http://schemas.openxmlformats.org/officeDocument/2006/relationships/customXml" Target="../ink/ink1015.xml"/><Relationship Id="rId663" Type="http://schemas.openxmlformats.org/officeDocument/2006/relationships/customXml" Target="../ink/ink1053.xml"/><Relationship Id="rId870" Type="http://schemas.openxmlformats.org/officeDocument/2006/relationships/customXml" Target="../ink/ink1210.xml"/><Relationship Id="rId1044" Type="http://schemas.openxmlformats.org/officeDocument/2006/relationships/customXml" Target="../ink/ink1297.xml"/><Relationship Id="rId1086" Type="http://schemas.openxmlformats.org/officeDocument/2006/relationships/customXml" Target="../ink/ink1318.xml"/><Relationship Id="rId523" Type="http://schemas.openxmlformats.org/officeDocument/2006/relationships/customXml" Target="../ink/ink920.xml"/><Relationship Id="rId719" Type="http://schemas.openxmlformats.org/officeDocument/2006/relationships/customXml" Target="../ink/ink1109.xml"/><Relationship Id="rId926" Type="http://schemas.openxmlformats.org/officeDocument/2006/relationships/customXml" Target="../ink/ink1238.xml"/><Relationship Id="rId968" Type="http://schemas.openxmlformats.org/officeDocument/2006/relationships/customXml" Target="../ink/ink1259.xml"/><Relationship Id="rId1111" Type="http://schemas.openxmlformats.org/officeDocument/2006/relationships/image" Target="../media/image483.png"/><Relationship Id="rId565" Type="http://schemas.openxmlformats.org/officeDocument/2006/relationships/customXml" Target="../ink/ink959.xml"/><Relationship Id="rId730" Type="http://schemas.openxmlformats.org/officeDocument/2006/relationships/customXml" Target="../ink/ink1120.xml"/><Relationship Id="rId772" Type="http://schemas.openxmlformats.org/officeDocument/2006/relationships/customXml" Target="../ink/ink1161.xml"/><Relationship Id="rId828" Type="http://schemas.openxmlformats.org/officeDocument/2006/relationships/customXml" Target="../ink/ink1189.xml"/><Relationship Id="rId1013" Type="http://schemas.openxmlformats.org/officeDocument/2006/relationships/image" Target="../media/image434.png"/><Relationship Id="rId425" Type="http://schemas.openxmlformats.org/officeDocument/2006/relationships/customXml" Target="../ink/ink822.xml"/><Relationship Id="rId467" Type="http://schemas.openxmlformats.org/officeDocument/2006/relationships/customXml" Target="../ink/ink864.xml"/><Relationship Id="rId632" Type="http://schemas.openxmlformats.org/officeDocument/2006/relationships/customXml" Target="../ink/ink1026.xml"/><Relationship Id="rId1055" Type="http://schemas.openxmlformats.org/officeDocument/2006/relationships/image" Target="../media/image455.png"/><Relationship Id="rId1097" Type="http://schemas.openxmlformats.org/officeDocument/2006/relationships/image" Target="../media/image476.png"/><Relationship Id="rId674" Type="http://schemas.openxmlformats.org/officeDocument/2006/relationships/customXml" Target="../ink/ink1064.xml"/><Relationship Id="rId881" Type="http://schemas.openxmlformats.org/officeDocument/2006/relationships/image" Target="../media/image369.png"/><Relationship Id="rId937" Type="http://schemas.openxmlformats.org/officeDocument/2006/relationships/image" Target="../media/image397.png"/><Relationship Id="rId979" Type="http://schemas.openxmlformats.org/officeDocument/2006/relationships/image" Target="../media/image417.png"/><Relationship Id="rId1122" Type="http://schemas.openxmlformats.org/officeDocument/2006/relationships/customXml" Target="../ink/ink1336.xml"/><Relationship Id="rId534" Type="http://schemas.openxmlformats.org/officeDocument/2006/relationships/customXml" Target="../ink/ink931.xml"/><Relationship Id="rId576" Type="http://schemas.openxmlformats.org/officeDocument/2006/relationships/customXml" Target="../ink/ink970.xml"/><Relationship Id="rId741" Type="http://schemas.openxmlformats.org/officeDocument/2006/relationships/customXml" Target="../ink/ink1131.xml"/><Relationship Id="rId783" Type="http://schemas.openxmlformats.org/officeDocument/2006/relationships/image" Target="../media/image320.png"/><Relationship Id="rId839" Type="http://schemas.openxmlformats.org/officeDocument/2006/relationships/image" Target="../media/image348.png"/><Relationship Id="rId990" Type="http://schemas.openxmlformats.org/officeDocument/2006/relationships/customXml" Target="../ink/ink1270.xml"/><Relationship Id="rId436" Type="http://schemas.openxmlformats.org/officeDocument/2006/relationships/customXml" Target="../ink/ink833.xml"/><Relationship Id="rId601" Type="http://schemas.openxmlformats.org/officeDocument/2006/relationships/customXml" Target="../ink/ink995.xml"/><Relationship Id="rId643" Type="http://schemas.openxmlformats.org/officeDocument/2006/relationships/customXml" Target="../ink/ink1037.xml"/><Relationship Id="rId1024" Type="http://schemas.openxmlformats.org/officeDocument/2006/relationships/customXml" Target="../ink/ink1287.xml"/><Relationship Id="rId1066" Type="http://schemas.openxmlformats.org/officeDocument/2006/relationships/customXml" Target="../ink/ink1308.xml"/><Relationship Id="rId478" Type="http://schemas.openxmlformats.org/officeDocument/2006/relationships/customXml" Target="../ink/ink875.xml"/><Relationship Id="rId685" Type="http://schemas.openxmlformats.org/officeDocument/2006/relationships/customXml" Target="../ink/ink1075.xml"/><Relationship Id="rId850" Type="http://schemas.openxmlformats.org/officeDocument/2006/relationships/customXml" Target="../ink/ink1200.xml"/><Relationship Id="rId892" Type="http://schemas.openxmlformats.org/officeDocument/2006/relationships/customXml" Target="../ink/ink1221.xml"/><Relationship Id="rId906" Type="http://schemas.openxmlformats.org/officeDocument/2006/relationships/customXml" Target="../ink/ink1228.xml"/><Relationship Id="rId948" Type="http://schemas.openxmlformats.org/officeDocument/2006/relationships/customXml" Target="../ink/ink1249.xml"/><Relationship Id="rId1133" Type="http://schemas.openxmlformats.org/officeDocument/2006/relationships/image" Target="../media/image494.png"/><Relationship Id="rId503" Type="http://schemas.openxmlformats.org/officeDocument/2006/relationships/customXml" Target="../ink/ink900.xml"/><Relationship Id="rId545" Type="http://schemas.openxmlformats.org/officeDocument/2006/relationships/customXml" Target="../ink/ink940.xml"/><Relationship Id="rId587" Type="http://schemas.openxmlformats.org/officeDocument/2006/relationships/customXml" Target="../ink/ink981.xml"/><Relationship Id="rId710" Type="http://schemas.openxmlformats.org/officeDocument/2006/relationships/customXml" Target="../ink/ink1100.xml"/><Relationship Id="rId752" Type="http://schemas.openxmlformats.org/officeDocument/2006/relationships/customXml" Target="../ink/ink1142.xml"/><Relationship Id="rId808" Type="http://schemas.openxmlformats.org/officeDocument/2006/relationships/customXml" Target="../ink/ink1179.xml"/><Relationship Id="rId391" Type="http://schemas.openxmlformats.org/officeDocument/2006/relationships/customXml" Target="../ink/ink788.xml"/><Relationship Id="rId405" Type="http://schemas.openxmlformats.org/officeDocument/2006/relationships/customXml" Target="../ink/ink802.xml"/><Relationship Id="rId447" Type="http://schemas.openxmlformats.org/officeDocument/2006/relationships/customXml" Target="../ink/ink844.xml"/><Relationship Id="rId612" Type="http://schemas.openxmlformats.org/officeDocument/2006/relationships/customXml" Target="../ink/ink1006.xml"/><Relationship Id="rId794" Type="http://schemas.openxmlformats.org/officeDocument/2006/relationships/customXml" Target="../ink/ink1172.xml"/><Relationship Id="rId1035" Type="http://schemas.openxmlformats.org/officeDocument/2006/relationships/image" Target="../media/image445.png"/><Relationship Id="rId1077" Type="http://schemas.openxmlformats.org/officeDocument/2006/relationships/image" Target="../media/image466.png"/><Relationship Id="rId489" Type="http://schemas.openxmlformats.org/officeDocument/2006/relationships/customXml" Target="../ink/ink886.xml"/><Relationship Id="rId654" Type="http://schemas.openxmlformats.org/officeDocument/2006/relationships/customXml" Target="../ink/ink1048.xml"/><Relationship Id="rId696" Type="http://schemas.openxmlformats.org/officeDocument/2006/relationships/customXml" Target="../ink/ink1086.xml"/><Relationship Id="rId861" Type="http://schemas.openxmlformats.org/officeDocument/2006/relationships/image" Target="../media/image359.png"/><Relationship Id="rId917" Type="http://schemas.openxmlformats.org/officeDocument/2006/relationships/image" Target="../media/image387.png"/><Relationship Id="rId959" Type="http://schemas.openxmlformats.org/officeDocument/2006/relationships/image" Target="../media/image407.png"/><Relationship Id="rId1102" Type="http://schemas.openxmlformats.org/officeDocument/2006/relationships/customXml" Target="../ink/ink1326.xml"/><Relationship Id="rId514" Type="http://schemas.openxmlformats.org/officeDocument/2006/relationships/customXml" Target="../ink/ink911.xml"/><Relationship Id="rId556" Type="http://schemas.openxmlformats.org/officeDocument/2006/relationships/customXml" Target="../ink/ink950.xml"/><Relationship Id="rId721" Type="http://schemas.openxmlformats.org/officeDocument/2006/relationships/customXml" Target="../ink/ink1111.xml"/><Relationship Id="rId763" Type="http://schemas.openxmlformats.org/officeDocument/2006/relationships/customXml" Target="../ink/ink1153.xml"/><Relationship Id="rId1144" Type="http://schemas.openxmlformats.org/officeDocument/2006/relationships/customXml" Target="../ink/ink1347.xml"/><Relationship Id="rId416" Type="http://schemas.openxmlformats.org/officeDocument/2006/relationships/customXml" Target="../ink/ink813.xml"/><Relationship Id="rId598" Type="http://schemas.openxmlformats.org/officeDocument/2006/relationships/customXml" Target="../ink/ink992.xml"/><Relationship Id="rId819" Type="http://schemas.openxmlformats.org/officeDocument/2006/relationships/image" Target="../media/image338.png"/><Relationship Id="rId970" Type="http://schemas.openxmlformats.org/officeDocument/2006/relationships/customXml" Target="../ink/ink1260.xml"/><Relationship Id="rId1004" Type="http://schemas.openxmlformats.org/officeDocument/2006/relationships/customXml" Target="../ink/ink1277.xml"/><Relationship Id="rId1046" Type="http://schemas.openxmlformats.org/officeDocument/2006/relationships/customXml" Target="../ink/ink1298.xml"/><Relationship Id="rId458" Type="http://schemas.openxmlformats.org/officeDocument/2006/relationships/customXml" Target="../ink/ink855.xml"/><Relationship Id="rId623" Type="http://schemas.openxmlformats.org/officeDocument/2006/relationships/customXml" Target="../ink/ink1017.xml"/><Relationship Id="rId665" Type="http://schemas.openxmlformats.org/officeDocument/2006/relationships/customXml" Target="../ink/ink1055.xml"/><Relationship Id="rId830" Type="http://schemas.openxmlformats.org/officeDocument/2006/relationships/customXml" Target="../ink/ink1190.xml"/><Relationship Id="rId872" Type="http://schemas.openxmlformats.org/officeDocument/2006/relationships/customXml" Target="../ink/ink1211.xml"/><Relationship Id="rId928" Type="http://schemas.openxmlformats.org/officeDocument/2006/relationships/customXml" Target="../ink/ink1239.xml"/><Relationship Id="rId1088" Type="http://schemas.openxmlformats.org/officeDocument/2006/relationships/customXml" Target="../ink/ink1319.xml"/><Relationship Id="rId525" Type="http://schemas.openxmlformats.org/officeDocument/2006/relationships/customXml" Target="../ink/ink922.xml"/><Relationship Id="rId567" Type="http://schemas.openxmlformats.org/officeDocument/2006/relationships/customXml" Target="../ink/ink961.xml"/><Relationship Id="rId732" Type="http://schemas.openxmlformats.org/officeDocument/2006/relationships/customXml" Target="../ink/ink1122.xml"/><Relationship Id="rId1113" Type="http://schemas.openxmlformats.org/officeDocument/2006/relationships/image" Target="../media/image484.png"/><Relationship Id="rId774" Type="http://schemas.openxmlformats.org/officeDocument/2006/relationships/customXml" Target="../ink/ink1162.xml"/><Relationship Id="rId981" Type="http://schemas.openxmlformats.org/officeDocument/2006/relationships/image" Target="../media/image418.png"/><Relationship Id="rId1015" Type="http://schemas.openxmlformats.org/officeDocument/2006/relationships/image" Target="../media/image435.png"/><Relationship Id="rId1057" Type="http://schemas.openxmlformats.org/officeDocument/2006/relationships/image" Target="../media/image456.png"/><Relationship Id="rId427" Type="http://schemas.openxmlformats.org/officeDocument/2006/relationships/customXml" Target="../ink/ink824.xml"/><Relationship Id="rId469" Type="http://schemas.openxmlformats.org/officeDocument/2006/relationships/customXml" Target="../ink/ink866.xml"/><Relationship Id="rId634" Type="http://schemas.openxmlformats.org/officeDocument/2006/relationships/customXml" Target="../ink/ink1028.xml"/><Relationship Id="rId676" Type="http://schemas.openxmlformats.org/officeDocument/2006/relationships/customXml" Target="../ink/ink1066.xml"/><Relationship Id="rId841" Type="http://schemas.openxmlformats.org/officeDocument/2006/relationships/image" Target="../media/image349.png"/><Relationship Id="rId883" Type="http://schemas.openxmlformats.org/officeDocument/2006/relationships/image" Target="../media/image370.png"/><Relationship Id="rId1099" Type="http://schemas.openxmlformats.org/officeDocument/2006/relationships/image" Target="../media/image477.png"/><Relationship Id="rId480" Type="http://schemas.openxmlformats.org/officeDocument/2006/relationships/customXml" Target="../ink/ink877.xml"/><Relationship Id="rId536" Type="http://schemas.openxmlformats.org/officeDocument/2006/relationships/customXml" Target="../ink/ink933.xml"/><Relationship Id="rId701" Type="http://schemas.openxmlformats.org/officeDocument/2006/relationships/customXml" Target="../ink/ink1091.xml"/><Relationship Id="rId939" Type="http://schemas.openxmlformats.org/officeDocument/2006/relationships/image" Target="../media/image398.png"/><Relationship Id="rId1124" Type="http://schemas.openxmlformats.org/officeDocument/2006/relationships/customXml" Target="../ink/ink1337.xml"/><Relationship Id="rId578" Type="http://schemas.openxmlformats.org/officeDocument/2006/relationships/customXml" Target="../ink/ink972.xml"/><Relationship Id="rId743" Type="http://schemas.openxmlformats.org/officeDocument/2006/relationships/customXml" Target="../ink/ink1133.xml"/><Relationship Id="rId785" Type="http://schemas.openxmlformats.org/officeDocument/2006/relationships/image" Target="../media/image321.png"/><Relationship Id="rId950" Type="http://schemas.openxmlformats.org/officeDocument/2006/relationships/customXml" Target="../ink/ink1250.xml"/><Relationship Id="rId992" Type="http://schemas.openxmlformats.org/officeDocument/2006/relationships/customXml" Target="../ink/ink1271.xml"/><Relationship Id="rId1026" Type="http://schemas.openxmlformats.org/officeDocument/2006/relationships/customXml" Target="../ink/ink1288.xml"/><Relationship Id="rId438" Type="http://schemas.openxmlformats.org/officeDocument/2006/relationships/customXml" Target="../ink/ink835.xml"/><Relationship Id="rId603" Type="http://schemas.openxmlformats.org/officeDocument/2006/relationships/customXml" Target="../ink/ink997.xml"/><Relationship Id="rId645" Type="http://schemas.openxmlformats.org/officeDocument/2006/relationships/customXml" Target="../ink/ink1039.xml"/><Relationship Id="rId687" Type="http://schemas.openxmlformats.org/officeDocument/2006/relationships/customXml" Target="../ink/ink1077.xml"/><Relationship Id="rId810" Type="http://schemas.openxmlformats.org/officeDocument/2006/relationships/customXml" Target="../ink/ink1180.xml"/><Relationship Id="rId852" Type="http://schemas.openxmlformats.org/officeDocument/2006/relationships/customXml" Target="../ink/ink1201.xml"/><Relationship Id="rId908" Type="http://schemas.openxmlformats.org/officeDocument/2006/relationships/customXml" Target="../ink/ink1229.xml"/><Relationship Id="rId1068" Type="http://schemas.openxmlformats.org/officeDocument/2006/relationships/customXml" Target="../ink/ink1309.xml"/><Relationship Id="rId491" Type="http://schemas.openxmlformats.org/officeDocument/2006/relationships/customXml" Target="../ink/ink888.xml"/><Relationship Id="rId505" Type="http://schemas.openxmlformats.org/officeDocument/2006/relationships/customXml" Target="../ink/ink902.xml"/><Relationship Id="rId712" Type="http://schemas.openxmlformats.org/officeDocument/2006/relationships/customXml" Target="../ink/ink1102.xml"/><Relationship Id="rId894" Type="http://schemas.openxmlformats.org/officeDocument/2006/relationships/customXml" Target="../ink/ink1222.xml"/><Relationship Id="rId1135" Type="http://schemas.openxmlformats.org/officeDocument/2006/relationships/image" Target="../media/image495.png"/><Relationship Id="rId547" Type="http://schemas.openxmlformats.org/officeDocument/2006/relationships/customXml" Target="../ink/ink942.xml"/><Relationship Id="rId589" Type="http://schemas.openxmlformats.org/officeDocument/2006/relationships/customXml" Target="../ink/ink983.xml"/><Relationship Id="rId754" Type="http://schemas.openxmlformats.org/officeDocument/2006/relationships/customXml" Target="../ink/ink1144.xml"/><Relationship Id="rId796" Type="http://schemas.openxmlformats.org/officeDocument/2006/relationships/customXml" Target="../ink/ink1173.xml"/><Relationship Id="rId961" Type="http://schemas.openxmlformats.org/officeDocument/2006/relationships/image" Target="../media/image408.png"/><Relationship Id="rId393" Type="http://schemas.openxmlformats.org/officeDocument/2006/relationships/customXml" Target="../ink/ink790.xml"/><Relationship Id="rId407" Type="http://schemas.openxmlformats.org/officeDocument/2006/relationships/customXml" Target="../ink/ink804.xml"/><Relationship Id="rId449" Type="http://schemas.openxmlformats.org/officeDocument/2006/relationships/customXml" Target="../ink/ink846.xml"/><Relationship Id="rId614" Type="http://schemas.openxmlformats.org/officeDocument/2006/relationships/customXml" Target="../ink/ink1008.xml"/><Relationship Id="rId656" Type="http://schemas.openxmlformats.org/officeDocument/2006/relationships/image" Target="../media/image117.png"/><Relationship Id="rId821" Type="http://schemas.openxmlformats.org/officeDocument/2006/relationships/image" Target="../media/image339.png"/><Relationship Id="rId863" Type="http://schemas.openxmlformats.org/officeDocument/2006/relationships/image" Target="../media/image360.png"/><Relationship Id="rId1037" Type="http://schemas.openxmlformats.org/officeDocument/2006/relationships/image" Target="../media/image446.png"/><Relationship Id="rId1079" Type="http://schemas.openxmlformats.org/officeDocument/2006/relationships/image" Target="../media/image467.png"/><Relationship Id="rId460" Type="http://schemas.openxmlformats.org/officeDocument/2006/relationships/customXml" Target="../ink/ink857.xml"/><Relationship Id="rId516" Type="http://schemas.openxmlformats.org/officeDocument/2006/relationships/customXml" Target="../ink/ink913.xml"/><Relationship Id="rId698" Type="http://schemas.openxmlformats.org/officeDocument/2006/relationships/customXml" Target="../ink/ink1088.xml"/><Relationship Id="rId919" Type="http://schemas.openxmlformats.org/officeDocument/2006/relationships/image" Target="../media/image388.png"/><Relationship Id="rId1090" Type="http://schemas.openxmlformats.org/officeDocument/2006/relationships/customXml" Target="../ink/ink1320.xml"/><Relationship Id="rId1104" Type="http://schemas.openxmlformats.org/officeDocument/2006/relationships/customXml" Target="../ink/ink1327.xml"/><Relationship Id="rId1146" Type="http://schemas.openxmlformats.org/officeDocument/2006/relationships/customXml" Target="../ink/ink1348.xml"/><Relationship Id="rId558" Type="http://schemas.openxmlformats.org/officeDocument/2006/relationships/customXml" Target="../ink/ink952.xml"/><Relationship Id="rId723" Type="http://schemas.openxmlformats.org/officeDocument/2006/relationships/customXml" Target="../ink/ink1113.xml"/><Relationship Id="rId765" Type="http://schemas.openxmlformats.org/officeDocument/2006/relationships/customXml" Target="../ink/ink1155.xml"/><Relationship Id="rId930" Type="http://schemas.openxmlformats.org/officeDocument/2006/relationships/customXml" Target="../ink/ink1240.xml"/><Relationship Id="rId972" Type="http://schemas.openxmlformats.org/officeDocument/2006/relationships/customXml" Target="../ink/ink1261.xml"/><Relationship Id="rId1006" Type="http://schemas.openxmlformats.org/officeDocument/2006/relationships/customXml" Target="../ink/ink1278.xml"/><Relationship Id="rId418" Type="http://schemas.openxmlformats.org/officeDocument/2006/relationships/customXml" Target="../ink/ink815.xml"/><Relationship Id="rId625" Type="http://schemas.openxmlformats.org/officeDocument/2006/relationships/customXml" Target="../ink/ink1019.xml"/><Relationship Id="rId832" Type="http://schemas.openxmlformats.org/officeDocument/2006/relationships/customXml" Target="../ink/ink1191.xml"/><Relationship Id="rId1048" Type="http://schemas.openxmlformats.org/officeDocument/2006/relationships/customXml" Target="../ink/ink1299.xml"/><Relationship Id="rId471" Type="http://schemas.openxmlformats.org/officeDocument/2006/relationships/customXml" Target="../ink/ink868.xml"/><Relationship Id="rId667" Type="http://schemas.openxmlformats.org/officeDocument/2006/relationships/customXml" Target="../ink/ink1057.xml"/><Relationship Id="rId874" Type="http://schemas.openxmlformats.org/officeDocument/2006/relationships/customXml" Target="../ink/ink1212.xml"/><Relationship Id="rId1115" Type="http://schemas.openxmlformats.org/officeDocument/2006/relationships/image" Target="../media/image485.png"/><Relationship Id="rId527" Type="http://schemas.openxmlformats.org/officeDocument/2006/relationships/customXml" Target="../ink/ink924.xml"/><Relationship Id="rId569" Type="http://schemas.openxmlformats.org/officeDocument/2006/relationships/customXml" Target="../ink/ink963.xml"/><Relationship Id="rId734" Type="http://schemas.openxmlformats.org/officeDocument/2006/relationships/customXml" Target="../ink/ink1124.xml"/><Relationship Id="rId776" Type="http://schemas.openxmlformats.org/officeDocument/2006/relationships/customXml" Target="../ink/ink1163.xml"/><Relationship Id="rId941" Type="http://schemas.openxmlformats.org/officeDocument/2006/relationships/image" Target="../media/image399.png"/><Relationship Id="rId983" Type="http://schemas.openxmlformats.org/officeDocument/2006/relationships/image" Target="../media/image419.png"/><Relationship Id="rId429" Type="http://schemas.openxmlformats.org/officeDocument/2006/relationships/customXml" Target="../ink/ink826.xml"/><Relationship Id="rId580" Type="http://schemas.openxmlformats.org/officeDocument/2006/relationships/customXml" Target="../ink/ink974.xml"/><Relationship Id="rId636" Type="http://schemas.openxmlformats.org/officeDocument/2006/relationships/customXml" Target="../ink/ink1030.xml"/><Relationship Id="rId801" Type="http://schemas.openxmlformats.org/officeDocument/2006/relationships/image" Target="../media/image329.png"/><Relationship Id="rId1017" Type="http://schemas.openxmlformats.org/officeDocument/2006/relationships/image" Target="../media/image436.png"/><Relationship Id="rId1059" Type="http://schemas.openxmlformats.org/officeDocument/2006/relationships/image" Target="../media/image457.png"/><Relationship Id="rId1" Type="http://schemas.openxmlformats.org/officeDocument/2006/relationships/slideLayout" Target="../slideLayouts/slideLayout2.xml"/><Relationship Id="rId440" Type="http://schemas.openxmlformats.org/officeDocument/2006/relationships/customXml" Target="../ink/ink837.xml"/><Relationship Id="rId678" Type="http://schemas.openxmlformats.org/officeDocument/2006/relationships/customXml" Target="../ink/ink1068.xml"/><Relationship Id="rId843" Type="http://schemas.openxmlformats.org/officeDocument/2006/relationships/image" Target="../media/image350.png"/><Relationship Id="rId885" Type="http://schemas.openxmlformats.org/officeDocument/2006/relationships/image" Target="../media/image371.png"/><Relationship Id="rId1070" Type="http://schemas.openxmlformats.org/officeDocument/2006/relationships/customXml" Target="../ink/ink1310.xml"/><Relationship Id="rId1126" Type="http://schemas.openxmlformats.org/officeDocument/2006/relationships/customXml" Target="../ink/ink1338.xml"/><Relationship Id="rId482" Type="http://schemas.openxmlformats.org/officeDocument/2006/relationships/customXml" Target="../ink/ink879.xml"/><Relationship Id="rId538" Type="http://schemas.openxmlformats.org/officeDocument/2006/relationships/customXml" Target="../ink/ink935.xml"/><Relationship Id="rId703" Type="http://schemas.openxmlformats.org/officeDocument/2006/relationships/customXml" Target="../ink/ink1093.xml"/><Relationship Id="rId745" Type="http://schemas.openxmlformats.org/officeDocument/2006/relationships/customXml" Target="../ink/ink1135.xml"/><Relationship Id="rId910" Type="http://schemas.openxmlformats.org/officeDocument/2006/relationships/customXml" Target="../ink/ink1230.xml"/><Relationship Id="rId952" Type="http://schemas.openxmlformats.org/officeDocument/2006/relationships/customXml" Target="../ink/ink1251.xml"/><Relationship Id="rId384" Type="http://schemas.openxmlformats.org/officeDocument/2006/relationships/customXml" Target="../ink/ink781.xml"/><Relationship Id="rId591" Type="http://schemas.openxmlformats.org/officeDocument/2006/relationships/customXml" Target="../ink/ink985.xml"/><Relationship Id="rId605" Type="http://schemas.openxmlformats.org/officeDocument/2006/relationships/customXml" Target="../ink/ink999.xml"/><Relationship Id="rId787" Type="http://schemas.openxmlformats.org/officeDocument/2006/relationships/image" Target="../media/image322.png"/><Relationship Id="rId812" Type="http://schemas.openxmlformats.org/officeDocument/2006/relationships/customXml" Target="../ink/ink1181.xml"/><Relationship Id="rId994" Type="http://schemas.openxmlformats.org/officeDocument/2006/relationships/customXml" Target="../ink/ink1272.xml"/><Relationship Id="rId1028" Type="http://schemas.openxmlformats.org/officeDocument/2006/relationships/customXml" Target="../ink/ink1289.xml"/><Relationship Id="rId647" Type="http://schemas.openxmlformats.org/officeDocument/2006/relationships/customXml" Target="../ink/ink1041.xml"/><Relationship Id="rId689" Type="http://schemas.openxmlformats.org/officeDocument/2006/relationships/customXml" Target="../ink/ink1079.xml"/><Relationship Id="rId854" Type="http://schemas.openxmlformats.org/officeDocument/2006/relationships/customXml" Target="../ink/ink1202.xml"/><Relationship Id="rId896" Type="http://schemas.openxmlformats.org/officeDocument/2006/relationships/customXml" Target="../ink/ink1223.xml"/><Relationship Id="rId1081" Type="http://schemas.openxmlformats.org/officeDocument/2006/relationships/image" Target="../media/image468.png"/><Relationship Id="rId451" Type="http://schemas.openxmlformats.org/officeDocument/2006/relationships/customXml" Target="../ink/ink848.xml"/><Relationship Id="rId493" Type="http://schemas.openxmlformats.org/officeDocument/2006/relationships/customXml" Target="../ink/ink890.xml"/><Relationship Id="rId507" Type="http://schemas.openxmlformats.org/officeDocument/2006/relationships/customXml" Target="../ink/ink904.xml"/><Relationship Id="rId549" Type="http://schemas.openxmlformats.org/officeDocument/2006/relationships/customXml" Target="../ink/ink944.xml"/><Relationship Id="rId714" Type="http://schemas.openxmlformats.org/officeDocument/2006/relationships/customXml" Target="../ink/ink1104.xml"/><Relationship Id="rId756" Type="http://schemas.openxmlformats.org/officeDocument/2006/relationships/customXml" Target="../ink/ink1146.xml"/><Relationship Id="rId921" Type="http://schemas.openxmlformats.org/officeDocument/2006/relationships/image" Target="../media/image389.png"/><Relationship Id="rId1137" Type="http://schemas.openxmlformats.org/officeDocument/2006/relationships/image" Target="../media/image496.png"/><Relationship Id="rId395" Type="http://schemas.openxmlformats.org/officeDocument/2006/relationships/customXml" Target="../ink/ink792.xml"/><Relationship Id="rId409" Type="http://schemas.openxmlformats.org/officeDocument/2006/relationships/customXml" Target="../ink/ink806.xml"/><Relationship Id="rId560" Type="http://schemas.openxmlformats.org/officeDocument/2006/relationships/customXml" Target="../ink/ink954.xml"/><Relationship Id="rId798" Type="http://schemas.openxmlformats.org/officeDocument/2006/relationships/customXml" Target="../ink/ink1174.xml"/><Relationship Id="rId963" Type="http://schemas.openxmlformats.org/officeDocument/2006/relationships/image" Target="../media/image409.png"/><Relationship Id="rId1039" Type="http://schemas.openxmlformats.org/officeDocument/2006/relationships/image" Target="../media/image447.png"/><Relationship Id="rId420" Type="http://schemas.openxmlformats.org/officeDocument/2006/relationships/customXml" Target="../ink/ink817.xml"/><Relationship Id="rId616" Type="http://schemas.openxmlformats.org/officeDocument/2006/relationships/customXml" Target="../ink/ink1010.xml"/><Relationship Id="rId658" Type="http://schemas.openxmlformats.org/officeDocument/2006/relationships/image" Target="../media/image118.jpg"/><Relationship Id="rId823" Type="http://schemas.openxmlformats.org/officeDocument/2006/relationships/image" Target="../media/image340.png"/><Relationship Id="rId865" Type="http://schemas.openxmlformats.org/officeDocument/2006/relationships/image" Target="../media/image361.png"/><Relationship Id="rId1050" Type="http://schemas.openxmlformats.org/officeDocument/2006/relationships/customXml" Target="../ink/ink1300.xml"/><Relationship Id="rId462" Type="http://schemas.openxmlformats.org/officeDocument/2006/relationships/customXml" Target="../ink/ink859.xml"/><Relationship Id="rId518" Type="http://schemas.openxmlformats.org/officeDocument/2006/relationships/customXml" Target="../ink/ink915.xml"/><Relationship Id="rId725" Type="http://schemas.openxmlformats.org/officeDocument/2006/relationships/customXml" Target="../ink/ink1115.xml"/><Relationship Id="rId932" Type="http://schemas.openxmlformats.org/officeDocument/2006/relationships/customXml" Target="../ink/ink1241.xml"/><Relationship Id="rId1092" Type="http://schemas.openxmlformats.org/officeDocument/2006/relationships/customXml" Target="../ink/ink1321.xml"/><Relationship Id="rId1106" Type="http://schemas.openxmlformats.org/officeDocument/2006/relationships/customXml" Target="../ink/ink1328.xml"/><Relationship Id="rId1148" Type="http://schemas.openxmlformats.org/officeDocument/2006/relationships/customXml" Target="../ink/ink1349.xml"/><Relationship Id="rId767" Type="http://schemas.openxmlformats.org/officeDocument/2006/relationships/customXml" Target="../ink/ink1157.xml"/><Relationship Id="rId974" Type="http://schemas.openxmlformats.org/officeDocument/2006/relationships/customXml" Target="../ink/ink1262.xml"/><Relationship Id="rId1008" Type="http://schemas.openxmlformats.org/officeDocument/2006/relationships/customXml" Target="../ink/ink1279.xml"/><Relationship Id="rId571" Type="http://schemas.openxmlformats.org/officeDocument/2006/relationships/customXml" Target="../ink/ink965.xml"/><Relationship Id="rId627" Type="http://schemas.openxmlformats.org/officeDocument/2006/relationships/customXml" Target="../ink/ink1021.xml"/><Relationship Id="rId669" Type="http://schemas.openxmlformats.org/officeDocument/2006/relationships/customXml" Target="../ink/ink1059.xml"/><Relationship Id="rId834" Type="http://schemas.openxmlformats.org/officeDocument/2006/relationships/customXml" Target="../ink/ink1192.xml"/><Relationship Id="rId876" Type="http://schemas.openxmlformats.org/officeDocument/2006/relationships/customXml" Target="../ink/ink1213.xml"/><Relationship Id="rId431" Type="http://schemas.openxmlformats.org/officeDocument/2006/relationships/customXml" Target="../ink/ink828.xml"/><Relationship Id="rId473" Type="http://schemas.openxmlformats.org/officeDocument/2006/relationships/customXml" Target="../ink/ink870.xml"/><Relationship Id="rId529" Type="http://schemas.openxmlformats.org/officeDocument/2006/relationships/customXml" Target="../ink/ink926.xml"/><Relationship Id="rId680" Type="http://schemas.openxmlformats.org/officeDocument/2006/relationships/customXml" Target="../ink/ink1070.xml"/><Relationship Id="rId736" Type="http://schemas.openxmlformats.org/officeDocument/2006/relationships/customXml" Target="../ink/ink1126.xml"/><Relationship Id="rId901" Type="http://schemas.openxmlformats.org/officeDocument/2006/relationships/image" Target="../media/image379.png"/><Relationship Id="rId1061" Type="http://schemas.openxmlformats.org/officeDocument/2006/relationships/image" Target="../media/image458.png"/><Relationship Id="rId1117" Type="http://schemas.openxmlformats.org/officeDocument/2006/relationships/image" Target="../media/image486.png"/><Relationship Id="rId540" Type="http://schemas.openxmlformats.org/officeDocument/2006/relationships/customXml" Target="../ink/ink937.xml"/><Relationship Id="rId778" Type="http://schemas.openxmlformats.org/officeDocument/2006/relationships/customXml" Target="../ink/ink1164.xml"/><Relationship Id="rId943" Type="http://schemas.openxmlformats.org/officeDocument/2006/relationships/image" Target="../media/image400.png"/><Relationship Id="rId985" Type="http://schemas.openxmlformats.org/officeDocument/2006/relationships/image" Target="../media/image420.png"/><Relationship Id="rId1019" Type="http://schemas.openxmlformats.org/officeDocument/2006/relationships/image" Target="../media/image437.png"/><Relationship Id="rId582" Type="http://schemas.openxmlformats.org/officeDocument/2006/relationships/customXml" Target="../ink/ink976.xml"/><Relationship Id="rId638" Type="http://schemas.openxmlformats.org/officeDocument/2006/relationships/customXml" Target="../ink/ink1032.xml"/><Relationship Id="rId803" Type="http://schemas.openxmlformats.org/officeDocument/2006/relationships/image" Target="../media/image330.png"/><Relationship Id="rId845" Type="http://schemas.openxmlformats.org/officeDocument/2006/relationships/image" Target="../media/image351.png"/><Relationship Id="rId1030" Type="http://schemas.openxmlformats.org/officeDocument/2006/relationships/customXml" Target="../ink/ink1290.xml"/><Relationship Id="rId3" Type="http://schemas.openxmlformats.org/officeDocument/2006/relationships/image" Target="../media/image119.png"/><Relationship Id="rId400" Type="http://schemas.openxmlformats.org/officeDocument/2006/relationships/customXml" Target="../ink/ink797.xml"/><Relationship Id="rId442" Type="http://schemas.openxmlformats.org/officeDocument/2006/relationships/customXml" Target="../ink/ink839.xml"/><Relationship Id="rId484" Type="http://schemas.openxmlformats.org/officeDocument/2006/relationships/customXml" Target="../ink/ink881.xml"/><Relationship Id="rId705" Type="http://schemas.openxmlformats.org/officeDocument/2006/relationships/customXml" Target="../ink/ink1095.xml"/><Relationship Id="rId887" Type="http://schemas.openxmlformats.org/officeDocument/2006/relationships/image" Target="../media/image372.png"/><Relationship Id="rId1072" Type="http://schemas.openxmlformats.org/officeDocument/2006/relationships/customXml" Target="../ink/ink1311.xml"/><Relationship Id="rId1128" Type="http://schemas.openxmlformats.org/officeDocument/2006/relationships/customXml" Target="../ink/ink1339.xml"/><Relationship Id="rId691" Type="http://schemas.openxmlformats.org/officeDocument/2006/relationships/customXml" Target="../ink/ink1081.xml"/><Relationship Id="rId747" Type="http://schemas.openxmlformats.org/officeDocument/2006/relationships/customXml" Target="../ink/ink1137.xml"/><Relationship Id="rId789" Type="http://schemas.openxmlformats.org/officeDocument/2006/relationships/image" Target="../media/image323.png"/><Relationship Id="rId912" Type="http://schemas.openxmlformats.org/officeDocument/2006/relationships/customXml" Target="../ink/ink1231.xml"/><Relationship Id="rId954" Type="http://schemas.openxmlformats.org/officeDocument/2006/relationships/customXml" Target="../ink/ink1252.xml"/><Relationship Id="rId996" Type="http://schemas.openxmlformats.org/officeDocument/2006/relationships/customXml" Target="../ink/ink1273.xml"/><Relationship Id="rId386" Type="http://schemas.openxmlformats.org/officeDocument/2006/relationships/customXml" Target="../ink/ink783.xml"/><Relationship Id="rId551" Type="http://schemas.openxmlformats.org/officeDocument/2006/relationships/customXml" Target="../ink/ink946.xml"/><Relationship Id="rId593" Type="http://schemas.openxmlformats.org/officeDocument/2006/relationships/customXml" Target="../ink/ink987.xml"/><Relationship Id="rId607" Type="http://schemas.openxmlformats.org/officeDocument/2006/relationships/customXml" Target="../ink/ink1001.xml"/><Relationship Id="rId649" Type="http://schemas.openxmlformats.org/officeDocument/2006/relationships/customXml" Target="../ink/ink1043.xml"/><Relationship Id="rId814" Type="http://schemas.openxmlformats.org/officeDocument/2006/relationships/customXml" Target="../ink/ink1182.xml"/><Relationship Id="rId856" Type="http://schemas.openxmlformats.org/officeDocument/2006/relationships/customXml" Target="../ink/ink1203.xml"/><Relationship Id="rId411" Type="http://schemas.openxmlformats.org/officeDocument/2006/relationships/customXml" Target="../ink/ink808.xml"/><Relationship Id="rId453" Type="http://schemas.openxmlformats.org/officeDocument/2006/relationships/customXml" Target="../ink/ink850.xml"/><Relationship Id="rId509" Type="http://schemas.openxmlformats.org/officeDocument/2006/relationships/customXml" Target="../ink/ink906.xml"/><Relationship Id="rId660" Type="http://schemas.openxmlformats.org/officeDocument/2006/relationships/customXml" Target="../ink/ink1050.xml"/><Relationship Id="rId898" Type="http://schemas.openxmlformats.org/officeDocument/2006/relationships/customXml" Target="../ink/ink1224.xml"/><Relationship Id="rId1041" Type="http://schemas.openxmlformats.org/officeDocument/2006/relationships/image" Target="../media/image448.png"/><Relationship Id="rId1083" Type="http://schemas.openxmlformats.org/officeDocument/2006/relationships/image" Target="../media/image469.png"/><Relationship Id="rId1139" Type="http://schemas.openxmlformats.org/officeDocument/2006/relationships/image" Target="../media/image497.png"/><Relationship Id="rId495" Type="http://schemas.openxmlformats.org/officeDocument/2006/relationships/customXml" Target="../ink/ink892.xml"/><Relationship Id="rId716" Type="http://schemas.openxmlformats.org/officeDocument/2006/relationships/customXml" Target="../ink/ink1106.xml"/><Relationship Id="rId758" Type="http://schemas.openxmlformats.org/officeDocument/2006/relationships/customXml" Target="../ink/ink1148.xml"/><Relationship Id="rId923" Type="http://schemas.openxmlformats.org/officeDocument/2006/relationships/image" Target="../media/image390.png"/><Relationship Id="rId965" Type="http://schemas.openxmlformats.org/officeDocument/2006/relationships/image" Target="../media/image410.png"/><Relationship Id="rId397" Type="http://schemas.openxmlformats.org/officeDocument/2006/relationships/customXml" Target="../ink/ink794.xml"/><Relationship Id="rId520" Type="http://schemas.openxmlformats.org/officeDocument/2006/relationships/customXml" Target="../ink/ink917.xml"/><Relationship Id="rId562" Type="http://schemas.openxmlformats.org/officeDocument/2006/relationships/customXml" Target="../ink/ink956.xml"/><Relationship Id="rId618" Type="http://schemas.openxmlformats.org/officeDocument/2006/relationships/customXml" Target="../ink/ink1012.xml"/><Relationship Id="rId825" Type="http://schemas.openxmlformats.org/officeDocument/2006/relationships/image" Target="../media/image341.png"/><Relationship Id="rId422" Type="http://schemas.openxmlformats.org/officeDocument/2006/relationships/customXml" Target="../ink/ink819.xml"/><Relationship Id="rId464" Type="http://schemas.openxmlformats.org/officeDocument/2006/relationships/customXml" Target="../ink/ink861.xml"/><Relationship Id="rId867" Type="http://schemas.openxmlformats.org/officeDocument/2006/relationships/image" Target="../media/image362.png"/><Relationship Id="rId1010" Type="http://schemas.openxmlformats.org/officeDocument/2006/relationships/customXml" Target="../ink/ink1280.xml"/><Relationship Id="rId1052" Type="http://schemas.openxmlformats.org/officeDocument/2006/relationships/customXml" Target="../ink/ink1301.xml"/><Relationship Id="rId1094" Type="http://schemas.openxmlformats.org/officeDocument/2006/relationships/customXml" Target="../ink/ink1322.xml"/><Relationship Id="rId1108" Type="http://schemas.openxmlformats.org/officeDocument/2006/relationships/customXml" Target="../ink/ink1329.xml"/><Relationship Id="rId727" Type="http://schemas.openxmlformats.org/officeDocument/2006/relationships/customXml" Target="../ink/ink1117.xml"/><Relationship Id="rId934" Type="http://schemas.openxmlformats.org/officeDocument/2006/relationships/customXml" Target="../ink/ink1242.xml"/></Relationships>
</file>

<file path=ppt/slides/_rels/slide2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03.pn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505.png"/><Relationship Id="rId7" Type="http://schemas.openxmlformats.org/officeDocument/2006/relationships/image" Target="../media/image507.png"/><Relationship Id="rId2" Type="http://schemas.openxmlformats.org/officeDocument/2006/relationships/image" Target="../media/image504.png"/><Relationship Id="rId1" Type="http://schemas.openxmlformats.org/officeDocument/2006/relationships/slideLayout" Target="../slideLayouts/slideLayout4.xml"/><Relationship Id="rId6" Type="http://schemas.microsoft.com/office/2007/relationships/hdphoto" Target="../media/hdphoto6.wdp"/><Relationship Id="rId11" Type="http://schemas.openxmlformats.org/officeDocument/2006/relationships/image" Target="../media/image509.png"/><Relationship Id="rId5" Type="http://schemas.openxmlformats.org/officeDocument/2006/relationships/image" Target="../media/image506.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50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2.png"/><Relationship Id="rId2" Type="http://schemas.openxmlformats.org/officeDocument/2006/relationships/image" Target="../media/image51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12.png"/><Relationship Id="rId2" Type="http://schemas.openxmlformats.org/officeDocument/2006/relationships/image" Target="../media/image51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521.png"/><Relationship Id="rId13" Type="http://schemas.openxmlformats.org/officeDocument/2006/relationships/image" Target="../media/image526.svg"/><Relationship Id="rId3" Type="http://schemas.openxmlformats.org/officeDocument/2006/relationships/image" Target="../media/image515.svg"/><Relationship Id="rId7" Type="http://schemas.openxmlformats.org/officeDocument/2006/relationships/image" Target="../media/image519.svg"/><Relationship Id="rId12" Type="http://schemas.openxmlformats.org/officeDocument/2006/relationships/image" Target="../media/image525.png"/><Relationship Id="rId2" Type="http://schemas.openxmlformats.org/officeDocument/2006/relationships/image" Target="../media/image514.png"/><Relationship Id="rId1" Type="http://schemas.openxmlformats.org/officeDocument/2006/relationships/slideLayout" Target="../slideLayouts/slideLayout4.xml"/><Relationship Id="rId6" Type="http://schemas.openxmlformats.org/officeDocument/2006/relationships/image" Target="../media/image518.png"/><Relationship Id="rId11" Type="http://schemas.openxmlformats.org/officeDocument/2006/relationships/image" Target="../media/image524.svg"/><Relationship Id="rId5" Type="http://schemas.openxmlformats.org/officeDocument/2006/relationships/image" Target="../media/image517.svg"/><Relationship Id="rId10" Type="http://schemas.openxmlformats.org/officeDocument/2006/relationships/image" Target="../media/image523.png"/><Relationship Id="rId4" Type="http://schemas.openxmlformats.org/officeDocument/2006/relationships/image" Target="../media/image516.png"/><Relationship Id="rId9" Type="http://schemas.openxmlformats.org/officeDocument/2006/relationships/image" Target="../media/image522.svg"/></Relationships>
</file>

<file path=ppt/slides/_rels/slide33.xml.rels><?xml version="1.0" encoding="UTF-8" standalone="yes"?>
<Relationships xmlns="http://schemas.openxmlformats.org/package/2006/relationships"><Relationship Id="rId3" Type="http://schemas.openxmlformats.org/officeDocument/2006/relationships/image" Target="../media/image528.png"/><Relationship Id="rId2" Type="http://schemas.openxmlformats.org/officeDocument/2006/relationships/image" Target="../media/image527.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2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31.png"/><Relationship Id="rId7" Type="http://schemas.openxmlformats.org/officeDocument/2006/relationships/image" Target="../media/image528.png"/><Relationship Id="rId2" Type="http://schemas.openxmlformats.org/officeDocument/2006/relationships/image" Target="../media/image529.png"/><Relationship Id="rId1" Type="http://schemas.openxmlformats.org/officeDocument/2006/relationships/slideLayout" Target="../slideLayouts/slideLayout4.xml"/><Relationship Id="rId6" Type="http://schemas.openxmlformats.org/officeDocument/2006/relationships/image" Target="../media/image534.svg"/><Relationship Id="rId5" Type="http://schemas.openxmlformats.org/officeDocument/2006/relationships/image" Target="../media/image533.png"/><Relationship Id="rId4" Type="http://schemas.openxmlformats.org/officeDocument/2006/relationships/image" Target="../media/image532.svg"/></Relationships>
</file>

<file path=ppt/slides/_rels/slide36.xml.rels><?xml version="1.0" encoding="UTF-8" standalone="yes"?>
<Relationships xmlns="http://schemas.openxmlformats.org/package/2006/relationships"><Relationship Id="rId3" Type="http://schemas.openxmlformats.org/officeDocument/2006/relationships/image" Target="../media/image535.jpg"/><Relationship Id="rId7" Type="http://schemas.openxmlformats.org/officeDocument/2006/relationships/image" Target="../media/image53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38.png"/><Relationship Id="rId5" Type="http://schemas.openxmlformats.org/officeDocument/2006/relationships/image" Target="../media/image537.png"/><Relationship Id="rId4" Type="http://schemas.openxmlformats.org/officeDocument/2006/relationships/image" Target="../media/image536.png"/></Relationships>
</file>

<file path=ppt/slides/_rels/slide37.xml.rels><?xml version="1.0" encoding="UTF-8" standalone="yes"?>
<Relationships xmlns="http://schemas.openxmlformats.org/package/2006/relationships"><Relationship Id="rId8" Type="http://schemas.openxmlformats.org/officeDocument/2006/relationships/image" Target="../media/image543.png"/><Relationship Id="rId3" Type="http://schemas.openxmlformats.org/officeDocument/2006/relationships/slideLayout" Target="../slideLayouts/slideLayout8.xml"/><Relationship Id="rId7" Type="http://schemas.openxmlformats.org/officeDocument/2006/relationships/image" Target="../media/image54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37.png"/><Relationship Id="rId5" Type="http://schemas.openxmlformats.org/officeDocument/2006/relationships/image" Target="../media/image541.png"/><Relationship Id="rId4" Type="http://schemas.openxmlformats.org/officeDocument/2006/relationships/image" Target="../media/image535.jpg"/></Relationships>
</file>

<file path=ppt/slides/_rels/slide38.xml.rels><?xml version="1.0" encoding="UTF-8" standalone="yes"?>
<Relationships xmlns="http://schemas.openxmlformats.org/package/2006/relationships"><Relationship Id="rId3" Type="http://schemas.openxmlformats.org/officeDocument/2006/relationships/image" Target="../media/image535.jpg"/><Relationship Id="rId7" Type="http://schemas.openxmlformats.org/officeDocument/2006/relationships/image" Target="../media/image54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46.png"/><Relationship Id="rId5" Type="http://schemas.openxmlformats.org/officeDocument/2006/relationships/image" Target="../media/image545.png"/><Relationship Id="rId4" Type="http://schemas.openxmlformats.org/officeDocument/2006/relationships/image" Target="../media/image544.png"/></Relationships>
</file>

<file path=ppt/slides/_rels/slide39.xml.rels><?xml version="1.0" encoding="UTF-8" standalone="yes"?>
<Relationships xmlns="http://schemas.openxmlformats.org/package/2006/relationships"><Relationship Id="rId3" Type="http://schemas.openxmlformats.org/officeDocument/2006/relationships/image" Target="../media/image535.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37.png"/><Relationship Id="rId5" Type="http://schemas.openxmlformats.org/officeDocument/2006/relationships/image" Target="../media/image541.png"/><Relationship Id="rId4" Type="http://schemas.openxmlformats.org/officeDocument/2006/relationships/image" Target="../media/image5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5.jpg"/><Relationship Id="rId7" Type="http://schemas.openxmlformats.org/officeDocument/2006/relationships/image" Target="../media/image54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46.png"/><Relationship Id="rId5" Type="http://schemas.openxmlformats.org/officeDocument/2006/relationships/image" Target="../media/image545.png"/><Relationship Id="rId4" Type="http://schemas.openxmlformats.org/officeDocument/2006/relationships/image" Target="../media/image544.png"/></Relationships>
</file>

<file path=ppt/slides/_rels/slide41.xml.rels><?xml version="1.0" encoding="UTF-8" standalone="yes"?>
<Relationships xmlns="http://schemas.openxmlformats.org/package/2006/relationships"><Relationship Id="rId8" Type="http://schemas.openxmlformats.org/officeDocument/2006/relationships/image" Target="../media/image548.png"/><Relationship Id="rId13" Type="http://schemas.openxmlformats.org/officeDocument/2006/relationships/image" Target="../media/image554.png"/><Relationship Id="rId3" Type="http://schemas.openxmlformats.org/officeDocument/2006/relationships/slideLayout" Target="../slideLayouts/slideLayout7.xml"/><Relationship Id="rId7" Type="http://schemas.openxmlformats.org/officeDocument/2006/relationships/image" Target="../media/image547.png"/><Relationship Id="rId12" Type="http://schemas.openxmlformats.org/officeDocument/2006/relationships/image" Target="../media/image55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37.png"/><Relationship Id="rId11" Type="http://schemas.openxmlformats.org/officeDocument/2006/relationships/image" Target="../media/image552.png"/><Relationship Id="rId5" Type="http://schemas.openxmlformats.org/officeDocument/2006/relationships/image" Target="../media/image541.png"/><Relationship Id="rId10" Type="http://schemas.openxmlformats.org/officeDocument/2006/relationships/image" Target="../media/image551.png"/><Relationship Id="rId4" Type="http://schemas.openxmlformats.org/officeDocument/2006/relationships/notesSlide" Target="../notesSlides/notesSlide6.xml"/><Relationship Id="rId9" Type="http://schemas.openxmlformats.org/officeDocument/2006/relationships/image" Target="../media/image549.png"/><Relationship Id="rId14" Type="http://schemas.openxmlformats.org/officeDocument/2006/relationships/image" Target="../media/image555.png"/></Relationships>
</file>

<file path=ppt/slides/_rels/slide42.xml.rels><?xml version="1.0" encoding="UTF-8" standalone="yes"?>
<Relationships xmlns="http://schemas.openxmlformats.org/package/2006/relationships"><Relationship Id="rId8" Type="http://schemas.openxmlformats.org/officeDocument/2006/relationships/image" Target="../media/image547.png"/><Relationship Id="rId3" Type="http://schemas.openxmlformats.org/officeDocument/2006/relationships/slideLayout" Target="../slideLayouts/slideLayout7.xml"/><Relationship Id="rId7" Type="http://schemas.openxmlformats.org/officeDocument/2006/relationships/image" Target="../media/image537.png"/><Relationship Id="rId12" Type="http://schemas.openxmlformats.org/officeDocument/2006/relationships/image" Target="../media/image555.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541.png"/><Relationship Id="rId11" Type="http://schemas.openxmlformats.org/officeDocument/2006/relationships/image" Target="../media/image554.png"/><Relationship Id="rId5" Type="http://schemas.openxmlformats.org/officeDocument/2006/relationships/image" Target="../media/image535.jpg"/><Relationship Id="rId10" Type="http://schemas.openxmlformats.org/officeDocument/2006/relationships/image" Target="../media/image552.png"/><Relationship Id="rId4" Type="http://schemas.openxmlformats.org/officeDocument/2006/relationships/notesSlide" Target="../notesSlides/notesSlide7.xml"/><Relationship Id="rId9" Type="http://schemas.openxmlformats.org/officeDocument/2006/relationships/image" Target="../media/image549.png"/></Relationships>
</file>

<file path=ppt/slides/_rels/slide43.xml.rels><?xml version="1.0" encoding="UTF-8" standalone="yes"?>
<Relationships xmlns="http://schemas.openxmlformats.org/package/2006/relationships"><Relationship Id="rId8" Type="http://schemas.openxmlformats.org/officeDocument/2006/relationships/image" Target="../media/image556.png"/><Relationship Id="rId13" Type="http://schemas.openxmlformats.org/officeDocument/2006/relationships/image" Target="../media/image562.jpeg"/><Relationship Id="rId3" Type="http://schemas.openxmlformats.org/officeDocument/2006/relationships/slideLayout" Target="../slideLayouts/slideLayout7.xml"/><Relationship Id="rId7" Type="http://schemas.openxmlformats.org/officeDocument/2006/relationships/image" Target="../media/image537.png"/><Relationship Id="rId12" Type="http://schemas.openxmlformats.org/officeDocument/2006/relationships/image" Target="../media/image56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41.png"/><Relationship Id="rId11" Type="http://schemas.openxmlformats.org/officeDocument/2006/relationships/image" Target="../media/image559.png"/><Relationship Id="rId5" Type="http://schemas.openxmlformats.org/officeDocument/2006/relationships/image" Target="../media/image535.jpg"/><Relationship Id="rId15" Type="http://schemas.openxmlformats.org/officeDocument/2006/relationships/image" Target="../media/image564.png"/><Relationship Id="rId10" Type="http://schemas.openxmlformats.org/officeDocument/2006/relationships/image" Target="../media/image558.png"/><Relationship Id="rId4" Type="http://schemas.openxmlformats.org/officeDocument/2006/relationships/notesSlide" Target="../notesSlides/notesSlide8.xml"/><Relationship Id="rId9" Type="http://schemas.openxmlformats.org/officeDocument/2006/relationships/image" Target="../media/image557.png"/><Relationship Id="rId14" Type="http://schemas.openxmlformats.org/officeDocument/2006/relationships/image" Target="../media/image563.png"/></Relationships>
</file>

<file path=ppt/slides/_rels/slide44.xml.rels><?xml version="1.0" encoding="UTF-8" standalone="yes"?>
<Relationships xmlns="http://schemas.openxmlformats.org/package/2006/relationships"><Relationship Id="rId3" Type="http://schemas.openxmlformats.org/officeDocument/2006/relationships/image" Target="../media/image535.jpg"/><Relationship Id="rId7" Type="http://schemas.openxmlformats.org/officeDocument/2006/relationships/image" Target="../media/image54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46.png"/><Relationship Id="rId5" Type="http://schemas.openxmlformats.org/officeDocument/2006/relationships/image" Target="../media/image545.png"/><Relationship Id="rId4" Type="http://schemas.openxmlformats.org/officeDocument/2006/relationships/image" Target="../media/image544.png"/></Relationships>
</file>

<file path=ppt/slides/_rels/slide45.xml.rels><?xml version="1.0" encoding="UTF-8" standalone="yes"?>
<Relationships xmlns="http://schemas.openxmlformats.org/package/2006/relationships"><Relationship Id="rId3" Type="http://schemas.openxmlformats.org/officeDocument/2006/relationships/image" Target="../media/image535.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55.png"/><Relationship Id="rId5" Type="http://schemas.openxmlformats.org/officeDocument/2006/relationships/image" Target="../media/image537.png"/><Relationship Id="rId4" Type="http://schemas.openxmlformats.org/officeDocument/2006/relationships/image" Target="../media/image541.png"/></Relationships>
</file>

<file path=ppt/slides/_rels/slide46.xml.rels><?xml version="1.0" encoding="UTF-8" standalone="yes"?>
<Relationships xmlns="http://schemas.openxmlformats.org/package/2006/relationships"><Relationship Id="rId8" Type="http://schemas.openxmlformats.org/officeDocument/2006/relationships/image" Target="../media/image565.png"/><Relationship Id="rId3" Type="http://schemas.openxmlformats.org/officeDocument/2006/relationships/image" Target="../media/image535.jpg"/><Relationship Id="rId7" Type="http://schemas.openxmlformats.org/officeDocument/2006/relationships/image" Target="../media/image54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46.png"/><Relationship Id="rId11" Type="http://schemas.openxmlformats.org/officeDocument/2006/relationships/image" Target="../media/image568.png"/><Relationship Id="rId5" Type="http://schemas.openxmlformats.org/officeDocument/2006/relationships/image" Target="../media/image545.png"/><Relationship Id="rId10" Type="http://schemas.openxmlformats.org/officeDocument/2006/relationships/image" Target="../media/image567.png"/><Relationship Id="rId4" Type="http://schemas.openxmlformats.org/officeDocument/2006/relationships/image" Target="../media/image544.png"/><Relationship Id="rId9" Type="http://schemas.openxmlformats.org/officeDocument/2006/relationships/image" Target="../media/image566.png"/></Relationships>
</file>

<file path=ppt/slides/_rels/slide47.xml.rels><?xml version="1.0" encoding="UTF-8" standalone="yes"?>
<Relationships xmlns="http://schemas.openxmlformats.org/package/2006/relationships"><Relationship Id="rId3" Type="http://schemas.openxmlformats.org/officeDocument/2006/relationships/image" Target="../media/image535.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64.png"/><Relationship Id="rId5" Type="http://schemas.openxmlformats.org/officeDocument/2006/relationships/image" Target="../media/image537.png"/><Relationship Id="rId4" Type="http://schemas.openxmlformats.org/officeDocument/2006/relationships/image" Target="../media/image541.png"/></Relationships>
</file>

<file path=ppt/slides/_rels/slide48.xml.rels><?xml version="1.0" encoding="UTF-8" standalone="yes"?>
<Relationships xmlns="http://schemas.openxmlformats.org/package/2006/relationships"><Relationship Id="rId3" Type="http://schemas.openxmlformats.org/officeDocument/2006/relationships/image" Target="../media/image535.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64.png"/><Relationship Id="rId5" Type="http://schemas.openxmlformats.org/officeDocument/2006/relationships/image" Target="../media/image537.png"/><Relationship Id="rId4" Type="http://schemas.openxmlformats.org/officeDocument/2006/relationships/image" Target="../media/image541.png"/></Relationships>
</file>

<file path=ppt/slides/_rels/slide49.xml.rels><?xml version="1.0" encoding="UTF-8" standalone="yes"?>
<Relationships xmlns="http://schemas.openxmlformats.org/package/2006/relationships"><Relationship Id="rId3" Type="http://schemas.openxmlformats.org/officeDocument/2006/relationships/image" Target="../media/image535.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69.png"/><Relationship Id="rId5" Type="http://schemas.openxmlformats.org/officeDocument/2006/relationships/image" Target="../media/image537.png"/><Relationship Id="rId4" Type="http://schemas.openxmlformats.org/officeDocument/2006/relationships/image" Target="../media/image5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5.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42.png"/><Relationship Id="rId5" Type="http://schemas.openxmlformats.org/officeDocument/2006/relationships/image" Target="../media/image537.png"/><Relationship Id="rId4" Type="http://schemas.openxmlformats.org/officeDocument/2006/relationships/image" Target="../media/image541.png"/></Relationships>
</file>

<file path=ppt/slides/_rels/slide51.xml.rels><?xml version="1.0" encoding="UTF-8" standalone="yes"?>
<Relationships xmlns="http://schemas.openxmlformats.org/package/2006/relationships"><Relationship Id="rId3" Type="http://schemas.openxmlformats.org/officeDocument/2006/relationships/image" Target="../media/image54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69.png"/><Relationship Id="rId4" Type="http://schemas.openxmlformats.org/officeDocument/2006/relationships/image" Target="../media/image537.png"/></Relationships>
</file>

<file path=ppt/slides/_rels/slide52.xml.rels><?xml version="1.0" encoding="UTF-8" standalone="yes"?>
<Relationships xmlns="http://schemas.openxmlformats.org/package/2006/relationships"><Relationship Id="rId8" Type="http://schemas.openxmlformats.org/officeDocument/2006/relationships/image" Target="../media/image572.png"/><Relationship Id="rId3" Type="http://schemas.openxmlformats.org/officeDocument/2006/relationships/image" Target="../media/image535.jpg"/><Relationship Id="rId7" Type="http://schemas.openxmlformats.org/officeDocument/2006/relationships/image" Target="../media/image57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70.jpg"/><Relationship Id="rId5" Type="http://schemas.openxmlformats.org/officeDocument/2006/relationships/image" Target="../media/image537.png"/><Relationship Id="rId4" Type="http://schemas.openxmlformats.org/officeDocument/2006/relationships/image" Target="../media/image541.png"/><Relationship Id="rId9" Type="http://schemas.openxmlformats.org/officeDocument/2006/relationships/image" Target="../media/image569.png"/></Relationships>
</file>

<file path=ppt/slides/_rels/slide53.xml.rels><?xml version="1.0" encoding="UTF-8" standalone="yes"?>
<Relationships xmlns="http://schemas.openxmlformats.org/package/2006/relationships"><Relationship Id="rId2" Type="http://schemas.openxmlformats.org/officeDocument/2006/relationships/image" Target="../media/image57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7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5.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6.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7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57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p:cNvSpPr>
            <a:spLocks/>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
          <p:cNvSpPr>
            <a:spLocks/>
          </p:cNvSpPr>
          <p:nvPr/>
        </p:nvSpPr>
        <p:spPr bwMode="auto">
          <a:xfrm>
            <a:off x="1991724" y="71677"/>
            <a:ext cx="10217736"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 name="Freeform 6"/>
          <p:cNvSpPr>
            <a:spLocks/>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3" name="Rectangle 22"/>
          <p:cNvSpPr/>
          <p:nvPr/>
        </p:nvSpPr>
        <p:spPr>
          <a:xfrm>
            <a:off x="3716214" y="131928"/>
            <a:ext cx="5697417"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p:blipFill>
        <p:spPr>
          <a:xfrm>
            <a:off x="11342293" y="53231"/>
            <a:ext cx="847239" cy="689138"/>
          </a:xfrm>
          <a:prstGeom prst="rect">
            <a:avLst/>
          </a:prstGeom>
        </p:spPr>
      </p:pic>
      <p:pic>
        <p:nvPicPr>
          <p:cNvPr id="7" name="Picture 6" descr="Diagram&#10;&#10;Description automatically generated">
            <a:extLst>
              <a:ext uri="{FF2B5EF4-FFF2-40B4-BE49-F238E27FC236}">
                <a16:creationId xmlns:a16="http://schemas.microsoft.com/office/drawing/2014/main" id="{BB515200-5F5B-3ED4-1A68-68D3F3D183D1}"/>
              </a:ext>
            </a:extLst>
          </p:cNvPr>
          <p:cNvPicPr>
            <a:picLocks noChangeAspect="1"/>
          </p:cNvPicPr>
          <p:nvPr/>
        </p:nvPicPr>
        <p:blipFill rotWithShape="1">
          <a:blip r:embed="rId4">
            <a:extLst>
              <a:ext uri="{28A0092B-C50C-407E-A947-70E740481C1C}">
                <a14:useLocalDpi xmlns:a14="http://schemas.microsoft.com/office/drawing/2010/main" val="0"/>
              </a:ext>
            </a:extLst>
          </a:blip>
          <a:srcRect r="52232" b="61138"/>
          <a:stretch/>
        </p:blipFill>
        <p:spPr>
          <a:xfrm>
            <a:off x="4666548" y="3299938"/>
            <a:ext cx="3457549" cy="3620082"/>
          </a:xfrm>
          <a:prstGeom prst="ellipse">
            <a:avLst/>
          </a:prstGeom>
          <a:ln>
            <a:noFill/>
          </a:ln>
          <a:effectLst>
            <a:softEdge rad="112500"/>
          </a:effectLst>
        </p:spPr>
      </p:pic>
      <p:pic>
        <p:nvPicPr>
          <p:cNvPr id="13" name="Picture 12" descr="Diagram&#10;&#10;Description automatically generated">
            <a:extLst>
              <a:ext uri="{FF2B5EF4-FFF2-40B4-BE49-F238E27FC236}">
                <a16:creationId xmlns:a16="http://schemas.microsoft.com/office/drawing/2014/main" id="{870802CB-8713-F139-270B-3FE42F2B4C1B}"/>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r="47865" b="7852"/>
          <a:stretch/>
        </p:blipFill>
        <p:spPr>
          <a:xfrm>
            <a:off x="-247827" y="3953689"/>
            <a:ext cx="3503828" cy="2832633"/>
          </a:xfrm>
          <a:prstGeom prst="ellipse">
            <a:avLst/>
          </a:prstGeom>
          <a:ln>
            <a:noFill/>
          </a:ln>
          <a:effectLst>
            <a:softEdge rad="112500"/>
          </a:effectLst>
        </p:spPr>
      </p:pic>
      <p:pic>
        <p:nvPicPr>
          <p:cNvPr id="16" name="Picture 15" descr="Diagram&#10;&#10;Description automatically generated">
            <a:extLst>
              <a:ext uri="{FF2B5EF4-FFF2-40B4-BE49-F238E27FC236}">
                <a16:creationId xmlns:a16="http://schemas.microsoft.com/office/drawing/2014/main" id="{89181EE5-6F2C-AF51-30A2-4565C4ADA465}"/>
              </a:ext>
            </a:extLst>
          </p:cNvPr>
          <p:cNvPicPr>
            <a:picLocks noChangeAspect="1"/>
          </p:cNvPicPr>
          <p:nvPr/>
        </p:nvPicPr>
        <p:blipFill rotWithShape="1">
          <a:blip r:embed="rId4">
            <a:extLst>
              <a:ext uri="{28A0092B-C50C-407E-A947-70E740481C1C}">
                <a14:useLocalDpi xmlns:a14="http://schemas.microsoft.com/office/drawing/2010/main" val="0"/>
              </a:ext>
            </a:extLst>
          </a:blip>
          <a:srcRect l="53300" t="46433" b="7852"/>
          <a:stretch/>
        </p:blipFill>
        <p:spPr>
          <a:xfrm>
            <a:off x="94594" y="742369"/>
            <a:ext cx="4391681" cy="3601118"/>
          </a:xfrm>
          <a:prstGeom prst="ellipse">
            <a:avLst/>
          </a:prstGeom>
          <a:ln>
            <a:noFill/>
          </a:ln>
          <a:effectLst>
            <a:softEdge rad="112500"/>
          </a:effectLst>
        </p:spPr>
      </p:pic>
      <p:pic>
        <p:nvPicPr>
          <p:cNvPr id="61" name="Picture 60" descr="A picture containing text&#10;&#10;Description automatically generated">
            <a:extLst>
              <a:ext uri="{FF2B5EF4-FFF2-40B4-BE49-F238E27FC236}">
                <a16:creationId xmlns:a16="http://schemas.microsoft.com/office/drawing/2014/main" id="{FE1DDD4A-E6EB-E636-612D-412771698926}"/>
              </a:ext>
            </a:extLst>
          </p:cNvPr>
          <p:cNvPicPr>
            <a:picLocks noChangeAspect="1"/>
          </p:cNvPicPr>
          <p:nvPr/>
        </p:nvPicPr>
        <p:blipFill rotWithShape="1">
          <a:blip r:embed="rId5">
            <a:extLst>
              <a:ext uri="{28A0092B-C50C-407E-A947-70E740481C1C}">
                <a14:useLocalDpi xmlns:a14="http://schemas.microsoft.com/office/drawing/2010/main" val="0"/>
              </a:ext>
            </a:extLst>
          </a:blip>
          <a:srcRect l="7422" r="8455" b="5253"/>
          <a:stretch/>
        </p:blipFill>
        <p:spPr>
          <a:xfrm>
            <a:off x="7858125" y="2714625"/>
            <a:ext cx="4474282" cy="4143376"/>
          </a:xfrm>
          <a:prstGeom prst="ellipse">
            <a:avLst/>
          </a:prstGeom>
          <a:ln>
            <a:noFill/>
          </a:ln>
          <a:effectLst>
            <a:softEdge rad="112500"/>
          </a:effectLst>
        </p:spPr>
      </p:pic>
      <p:sp>
        <p:nvSpPr>
          <p:cNvPr id="24" name="Rectangle 23"/>
          <p:cNvSpPr/>
          <p:nvPr/>
        </p:nvSpPr>
        <p:spPr>
          <a:xfrm>
            <a:off x="4666548" y="1556387"/>
            <a:ext cx="7164442" cy="14435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endParaRPr lang="en-US" sz="8000" b="1" kern="1200" dirty="0">
              <a:solidFill>
                <a:srgbClr val="002060"/>
              </a:solidFill>
              <a:effectLst>
                <a:outerShdw blurRad="38100" dist="38100" dir="2700000" algn="tl">
                  <a:srgbClr val="000000">
                    <a:alpha val="43137"/>
                  </a:srgbClr>
                </a:outerShdw>
              </a:effectLst>
              <a:latin typeface="VfFree45" panose="00000400000000000000" pitchFamily="2" charset="2"/>
              <a:cs typeface="Times New Roman" panose="02020603050405020304" pitchFamily="18" charset="0"/>
            </a:endParaRPr>
          </a:p>
        </p:txBody>
      </p:sp>
      <p:pic>
        <p:nvPicPr>
          <p:cNvPr id="27" name="Picture 26" descr="Diagram&#10;&#10;Description automatically generated">
            <a:extLst>
              <a:ext uri="{FF2B5EF4-FFF2-40B4-BE49-F238E27FC236}">
                <a16:creationId xmlns:a16="http://schemas.microsoft.com/office/drawing/2014/main" id="{1284870B-088F-A08E-A806-3E520D40BFC9}"/>
              </a:ext>
            </a:extLst>
          </p:cNvPr>
          <p:cNvPicPr>
            <a:picLocks noChangeAspect="1"/>
          </p:cNvPicPr>
          <p:nvPr/>
        </p:nvPicPr>
        <p:blipFill rotWithShape="1">
          <a:blip r:embed="rId4">
            <a:extLst>
              <a:ext uri="{28A0092B-C50C-407E-A947-70E740481C1C}">
                <a14:useLocalDpi xmlns:a14="http://schemas.microsoft.com/office/drawing/2010/main" val="0"/>
              </a:ext>
            </a:extLst>
          </a:blip>
          <a:srcRect l="53300" t="-322" b="60586"/>
          <a:stretch/>
        </p:blipFill>
        <p:spPr>
          <a:xfrm>
            <a:off x="2543539" y="3299938"/>
            <a:ext cx="2885400" cy="3345136"/>
          </a:xfrm>
          <a:prstGeom prst="ellipse">
            <a:avLst/>
          </a:prstGeom>
          <a:ln>
            <a:noFill/>
          </a:ln>
          <a:effectLst>
            <a:softEdge rad="112500"/>
          </a:effectLst>
        </p:spPr>
      </p:pic>
      <p:sp>
        <p:nvSpPr>
          <p:cNvPr id="3" name="Rectangle 2"/>
          <p:cNvSpPr/>
          <p:nvPr/>
        </p:nvSpPr>
        <p:spPr>
          <a:xfrm>
            <a:off x="4486275" y="1309839"/>
            <a:ext cx="6543675" cy="2308324"/>
          </a:xfrm>
          <a:prstGeom prst="rect">
            <a:avLst/>
          </a:prstGeom>
        </p:spPr>
        <p:txBody>
          <a:bodyPr wrap="square">
            <a:spAutoFit/>
          </a:bodyPr>
          <a:lstStyle/>
          <a:p>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8. </a:t>
            </a:r>
          </a:p>
          <a:p>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 NƯỚC VÀ CON NGƯỜI</a:t>
            </a:r>
          </a:p>
          <a:p>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(TRUYỆN)</a:t>
            </a:r>
          </a:p>
          <a:p>
            <a:endParaRPr lang="en-US" sz="3600" dirty="0"/>
          </a:p>
        </p:txBody>
      </p:sp>
    </p:spTree>
    <p:extLst>
      <p:ext uri="{BB962C8B-B14F-4D97-AF65-F5344CB8AC3E}">
        <p14:creationId xmlns:p14="http://schemas.microsoft.com/office/powerpoint/2010/main" val="217725883"/>
      </p:ext>
    </p:extLst>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5B5FB49-C813-585B-41A7-4EA5C1D29A04}"/>
              </a:ext>
            </a:extLst>
          </p:cNvPr>
          <p:cNvSpPr/>
          <p:nvPr/>
        </p:nvSpPr>
        <p:spPr>
          <a:xfrm>
            <a:off x="3600722" y="2225907"/>
            <a:ext cx="8634714" cy="280532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Rectangle 5"/>
          <p:cNvSpPr/>
          <p:nvPr/>
        </p:nvSpPr>
        <p:spPr>
          <a:xfrm flipV="1">
            <a:off x="0" y="6716710"/>
            <a:ext cx="12209460" cy="14128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endParaRPr lang="en-US"/>
          </a:p>
        </p:txBody>
      </p:sp>
      <p:sp>
        <p:nvSpPr>
          <p:cNvPr id="9" name="Freeform 3"/>
          <p:cNvSpPr>
            <a:spLocks/>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
          <p:cNvSpPr>
            <a:spLocks/>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 name="Freeform 6"/>
          <p:cNvSpPr>
            <a:spLocks/>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4" name="TextBox 3">
            <a:extLst>
              <a:ext uri="{FF2B5EF4-FFF2-40B4-BE49-F238E27FC236}">
                <a16:creationId xmlns:a16="http://schemas.microsoft.com/office/drawing/2014/main" id="{034E6712-629F-340B-7944-B8399A889EB4}"/>
              </a:ext>
            </a:extLst>
          </p:cNvPr>
          <p:cNvSpPr txBox="1"/>
          <p:nvPr/>
        </p:nvSpPr>
        <p:spPr>
          <a:xfrm>
            <a:off x="2177840" y="894460"/>
            <a:ext cx="11480479" cy="523220"/>
          </a:xfrm>
          <a:prstGeom prst="rect">
            <a:avLst/>
          </a:prstGeom>
          <a:noFill/>
        </p:spPr>
        <p:txBody>
          <a:bodyPr wrap="square">
            <a:spAutoFit/>
          </a:bodyPr>
          <a:lstStyle/>
          <a:p>
            <a:r>
              <a:rPr lang="vi-VN" sz="2800" b="1" i="1" dirty="0">
                <a:solidFill>
                  <a:srgbClr val="FF0000"/>
                </a:solidFill>
                <a:effectLst/>
                <a:latin typeface="Times New Roman" panose="02020603050405020304" pitchFamily="18" charset="0"/>
                <a:ea typeface="SimSun" panose="02010600030101010101" pitchFamily="2" charset="-122"/>
              </a:rPr>
              <a:t>1. Nhân vật An</a:t>
            </a:r>
            <a:endParaRPr lang="x-none" sz="2800" dirty="0">
              <a:solidFill>
                <a:srgbClr val="FF0000"/>
              </a:solidFill>
            </a:endParaRPr>
          </a:p>
        </p:txBody>
      </p:sp>
      <p:sp>
        <p:nvSpPr>
          <p:cNvPr id="11" name="TextBox 10">
            <a:extLst>
              <a:ext uri="{FF2B5EF4-FFF2-40B4-BE49-F238E27FC236}">
                <a16:creationId xmlns:a16="http://schemas.microsoft.com/office/drawing/2014/main" id="{13A48B17-EAF8-A032-8B94-D00AA3A2DE9E}"/>
              </a:ext>
            </a:extLst>
          </p:cNvPr>
          <p:cNvSpPr txBox="1"/>
          <p:nvPr/>
        </p:nvSpPr>
        <p:spPr>
          <a:xfrm>
            <a:off x="4509233" y="2992982"/>
            <a:ext cx="7053945" cy="1953420"/>
          </a:xfrm>
          <a:prstGeom prst="rect">
            <a:avLst/>
          </a:prstGeom>
          <a:noFill/>
        </p:spPr>
        <p:txBody>
          <a:bodyPr wrap="square">
            <a:spAutoFit/>
          </a:bodyPr>
          <a:lstStyle/>
          <a:p>
            <a:pPr marL="457200" indent="-457200" algn="just">
              <a:lnSpc>
                <a:spcPct val="150000"/>
              </a:lnSpc>
              <a:buFont typeface="Courier New" panose="02070309020205020404" pitchFamily="49" charset="0"/>
              <a:buChar char="o"/>
            </a:pPr>
            <a:r>
              <a:rPr lang="en-US" sz="2800" i="1" dirty="0" err="1">
                <a:solidFill>
                  <a:schemeClr val="accent6">
                    <a:lumMod val="50000"/>
                  </a:schemeClr>
                </a:solidFill>
                <a:effectLst/>
                <a:latin typeface="Times New Roman" panose="02020603050405020304" pitchFamily="18" charset="0"/>
                <a:ea typeface="Arial" panose="020B0604020202020204" pitchFamily="34" charset="0"/>
              </a:rPr>
              <a:t>Đó</a:t>
            </a:r>
            <a:r>
              <a:rPr lang="en-US" sz="2800" i="1" dirty="0">
                <a:solidFill>
                  <a:schemeClr val="accent6">
                    <a:lumMod val="50000"/>
                  </a:schemeClr>
                </a:solidFill>
                <a:effectLst/>
                <a:latin typeface="Times New Roman" panose="02020603050405020304" pitchFamily="18" charset="0"/>
                <a:ea typeface="Arial" panose="020B0604020202020204" pitchFamily="34" charset="0"/>
              </a:rPr>
              <a:t> </a:t>
            </a:r>
            <a:r>
              <a:rPr lang="en-US" sz="2800" i="1" dirty="0" err="1">
                <a:solidFill>
                  <a:schemeClr val="accent6">
                    <a:lumMod val="50000"/>
                  </a:schemeClr>
                </a:solidFill>
                <a:effectLst/>
                <a:latin typeface="Times New Roman" panose="02020603050405020304" pitchFamily="18" charset="0"/>
                <a:ea typeface="Arial" panose="020B0604020202020204" pitchFamily="34" charset="0"/>
              </a:rPr>
              <a:t>là</a:t>
            </a:r>
            <a:r>
              <a:rPr lang="en-US" sz="2800" i="1" dirty="0">
                <a:solidFill>
                  <a:schemeClr val="accent6">
                    <a:lumMod val="50000"/>
                  </a:schemeClr>
                </a:solidFill>
                <a:effectLst/>
                <a:latin typeface="Times New Roman" panose="02020603050405020304" pitchFamily="18" charset="0"/>
                <a:ea typeface="Arial" panose="020B0604020202020204" pitchFamily="34" charset="0"/>
              </a:rPr>
              <a:t> </a:t>
            </a:r>
            <a:r>
              <a:rPr lang="en-US" sz="2800" i="1" dirty="0" err="1">
                <a:solidFill>
                  <a:schemeClr val="accent6">
                    <a:lumMod val="50000"/>
                  </a:schemeClr>
                </a:solidFill>
                <a:effectLst/>
                <a:latin typeface="Times New Roman" panose="02020603050405020304" pitchFamily="18" charset="0"/>
                <a:ea typeface="Arial" panose="020B0604020202020204" pitchFamily="34" charset="0"/>
              </a:rPr>
              <a:t>một</a:t>
            </a:r>
            <a:r>
              <a:rPr lang="en-US" sz="2800" i="1" dirty="0">
                <a:solidFill>
                  <a:schemeClr val="accent6">
                    <a:lumMod val="50000"/>
                  </a:schemeClr>
                </a:solidFill>
                <a:effectLst/>
                <a:latin typeface="Times New Roman" panose="02020603050405020304" pitchFamily="18" charset="0"/>
                <a:ea typeface="Arial" panose="020B0604020202020204" pitchFamily="34" charset="0"/>
              </a:rPr>
              <a:t> </a:t>
            </a:r>
            <a:r>
              <a:rPr lang="en-US" sz="2800" i="1" dirty="0" err="1">
                <a:solidFill>
                  <a:schemeClr val="accent6">
                    <a:lumMod val="50000"/>
                  </a:schemeClr>
                </a:solidFill>
                <a:effectLst/>
                <a:latin typeface="Times New Roman" panose="02020603050405020304" pitchFamily="18" charset="0"/>
                <a:ea typeface="Arial" panose="020B0604020202020204" pitchFamily="34" charset="0"/>
              </a:rPr>
              <a:t>cậu</a:t>
            </a:r>
            <a:r>
              <a:rPr lang="en-US" sz="2800" i="1" dirty="0">
                <a:solidFill>
                  <a:schemeClr val="accent6">
                    <a:lumMod val="50000"/>
                  </a:schemeClr>
                </a:solidFill>
                <a:effectLst/>
                <a:latin typeface="Times New Roman" panose="02020603050405020304" pitchFamily="18" charset="0"/>
                <a:ea typeface="Arial" panose="020B0604020202020204" pitchFamily="34" charset="0"/>
              </a:rPr>
              <a:t> </a:t>
            </a:r>
            <a:r>
              <a:rPr lang="en-US" sz="2800" i="1" dirty="0" err="1">
                <a:solidFill>
                  <a:schemeClr val="accent6">
                    <a:lumMod val="50000"/>
                  </a:schemeClr>
                </a:solidFill>
                <a:effectLst/>
                <a:latin typeface="Times New Roman" panose="02020603050405020304" pitchFamily="18" charset="0"/>
                <a:ea typeface="Arial" panose="020B0604020202020204" pitchFamily="34" charset="0"/>
              </a:rPr>
              <a:t>bé</a:t>
            </a:r>
            <a:r>
              <a:rPr lang="en-US" sz="2800" i="1" dirty="0">
                <a:solidFill>
                  <a:schemeClr val="accent6">
                    <a:lumMod val="50000"/>
                  </a:schemeClr>
                </a:solidFill>
                <a:effectLst/>
                <a:latin typeface="Times New Roman" panose="02020603050405020304" pitchFamily="18" charset="0"/>
                <a:ea typeface="Arial" panose="020B0604020202020204" pitchFamily="34" charset="0"/>
              </a:rPr>
              <a:t> </a:t>
            </a:r>
            <a:r>
              <a:rPr lang="en-US" sz="2800" b="1" i="1" dirty="0" err="1">
                <a:solidFill>
                  <a:schemeClr val="accent6">
                    <a:lumMod val="50000"/>
                  </a:schemeClr>
                </a:solidFill>
                <a:effectLst/>
                <a:latin typeface="Times New Roman" panose="02020603050405020304" pitchFamily="18" charset="0"/>
                <a:ea typeface="Arial" panose="020B0604020202020204" pitchFamily="34" charset="0"/>
              </a:rPr>
              <a:t>hồn</a:t>
            </a:r>
            <a:r>
              <a:rPr lang="en-US" sz="2800" b="1" i="1" dirty="0">
                <a:solidFill>
                  <a:schemeClr val="accent6">
                    <a:lumMod val="50000"/>
                  </a:schemeClr>
                </a:solidFill>
                <a:effectLst/>
                <a:latin typeface="Times New Roman" panose="02020603050405020304" pitchFamily="18" charset="0"/>
                <a:ea typeface="Arial" panose="020B0604020202020204" pitchFamily="34" charset="0"/>
              </a:rPr>
              <a:t> </a:t>
            </a:r>
            <a:r>
              <a:rPr lang="en-US" sz="2800" b="1" i="1" dirty="0" err="1">
                <a:solidFill>
                  <a:schemeClr val="accent6">
                    <a:lumMod val="50000"/>
                  </a:schemeClr>
                </a:solidFill>
                <a:effectLst/>
                <a:latin typeface="Times New Roman" panose="02020603050405020304" pitchFamily="18" charset="0"/>
                <a:ea typeface="Arial" panose="020B0604020202020204" pitchFamily="34" charset="0"/>
              </a:rPr>
              <a:t>nhiên</a:t>
            </a:r>
            <a:r>
              <a:rPr lang="en-US" sz="2800" b="1" i="1" dirty="0">
                <a:solidFill>
                  <a:schemeClr val="accent6">
                    <a:lumMod val="50000"/>
                  </a:schemeClr>
                </a:solidFill>
                <a:effectLst/>
                <a:latin typeface="Times New Roman" panose="02020603050405020304" pitchFamily="18" charset="0"/>
                <a:ea typeface="Arial" panose="020B0604020202020204" pitchFamily="34" charset="0"/>
              </a:rPr>
              <a:t>, </a:t>
            </a:r>
            <a:r>
              <a:rPr lang="en-US" sz="2800" b="1" i="1" dirty="0" err="1">
                <a:solidFill>
                  <a:schemeClr val="accent6">
                    <a:lumMod val="50000"/>
                  </a:schemeClr>
                </a:solidFill>
                <a:effectLst/>
                <a:latin typeface="Times New Roman" panose="02020603050405020304" pitchFamily="18" charset="0"/>
                <a:ea typeface="Arial" panose="020B0604020202020204" pitchFamily="34" charset="0"/>
              </a:rPr>
              <a:t>thông</a:t>
            </a:r>
            <a:r>
              <a:rPr lang="en-US" sz="2800" b="1" i="1" dirty="0">
                <a:solidFill>
                  <a:schemeClr val="accent6">
                    <a:lumMod val="50000"/>
                  </a:schemeClr>
                </a:solidFill>
                <a:effectLst/>
                <a:latin typeface="Times New Roman" panose="02020603050405020304" pitchFamily="18" charset="0"/>
                <a:ea typeface="Arial" panose="020B0604020202020204" pitchFamily="34" charset="0"/>
              </a:rPr>
              <a:t> </a:t>
            </a:r>
            <a:r>
              <a:rPr lang="en-US" sz="2800" b="1" i="1" dirty="0" err="1">
                <a:solidFill>
                  <a:schemeClr val="accent6">
                    <a:lumMod val="50000"/>
                  </a:schemeClr>
                </a:solidFill>
                <a:effectLst/>
                <a:latin typeface="Times New Roman" panose="02020603050405020304" pitchFamily="18" charset="0"/>
                <a:ea typeface="Arial" panose="020B0604020202020204" pitchFamily="34" charset="0"/>
              </a:rPr>
              <a:t>minh</a:t>
            </a:r>
            <a:r>
              <a:rPr lang="en-US" sz="2800" b="1" i="1" dirty="0">
                <a:solidFill>
                  <a:schemeClr val="accent6">
                    <a:lumMod val="50000"/>
                  </a:schemeClr>
                </a:solidFill>
                <a:effectLst/>
                <a:latin typeface="Times New Roman" panose="02020603050405020304" pitchFamily="18" charset="0"/>
                <a:ea typeface="Arial" panose="020B0604020202020204" pitchFamily="34" charset="0"/>
              </a:rPr>
              <a:t>,</a:t>
            </a:r>
            <a:r>
              <a:rPr lang="en-US" sz="2800" i="1" dirty="0">
                <a:solidFill>
                  <a:schemeClr val="accent6">
                    <a:lumMod val="50000"/>
                  </a:schemeClr>
                </a:solidFill>
                <a:effectLst/>
                <a:latin typeface="Times New Roman" panose="02020603050405020304" pitchFamily="18" charset="0"/>
                <a:ea typeface="Arial" panose="020B0604020202020204" pitchFamily="34" charset="0"/>
              </a:rPr>
              <a:t> </a:t>
            </a:r>
            <a:r>
              <a:rPr lang="en-US" sz="2800" i="1" dirty="0" err="1">
                <a:solidFill>
                  <a:schemeClr val="accent6">
                    <a:lumMod val="50000"/>
                  </a:schemeClr>
                </a:solidFill>
                <a:effectLst/>
                <a:latin typeface="Times New Roman" panose="02020603050405020304" pitchFamily="18" charset="0"/>
                <a:ea typeface="Arial" panose="020B0604020202020204" pitchFamily="34" charset="0"/>
              </a:rPr>
              <a:t>luôn</a:t>
            </a:r>
            <a:r>
              <a:rPr lang="en-US" sz="2800" i="1" dirty="0">
                <a:solidFill>
                  <a:schemeClr val="accent6">
                    <a:lumMod val="50000"/>
                  </a:schemeClr>
                </a:solidFill>
                <a:effectLst/>
                <a:latin typeface="Times New Roman" panose="02020603050405020304" pitchFamily="18" charset="0"/>
                <a:ea typeface="Arial" panose="020B0604020202020204" pitchFamily="34" charset="0"/>
              </a:rPr>
              <a:t> </a:t>
            </a:r>
            <a:r>
              <a:rPr lang="en-US" sz="2800" b="1" i="1" dirty="0" err="1">
                <a:solidFill>
                  <a:schemeClr val="accent6">
                    <a:lumMod val="50000"/>
                  </a:schemeClr>
                </a:solidFill>
                <a:effectLst/>
                <a:latin typeface="Times New Roman" panose="02020603050405020304" pitchFamily="18" charset="0"/>
                <a:ea typeface="Arial" panose="020B0604020202020204" pitchFamily="34" charset="0"/>
              </a:rPr>
              <a:t>tò</a:t>
            </a:r>
            <a:r>
              <a:rPr lang="en-US" sz="2800" b="1" i="1" dirty="0">
                <a:solidFill>
                  <a:schemeClr val="accent6">
                    <a:lumMod val="50000"/>
                  </a:schemeClr>
                </a:solidFill>
                <a:effectLst/>
                <a:latin typeface="Times New Roman" panose="02020603050405020304" pitchFamily="18" charset="0"/>
                <a:ea typeface="Arial" panose="020B0604020202020204" pitchFamily="34" charset="0"/>
              </a:rPr>
              <a:t> </a:t>
            </a:r>
            <a:r>
              <a:rPr lang="en-US" sz="2800" b="1" i="1" dirty="0" err="1">
                <a:solidFill>
                  <a:schemeClr val="accent6">
                    <a:lumMod val="50000"/>
                  </a:schemeClr>
                </a:solidFill>
                <a:effectLst/>
                <a:latin typeface="Times New Roman" panose="02020603050405020304" pitchFamily="18" charset="0"/>
                <a:ea typeface="Arial" panose="020B0604020202020204" pitchFamily="34" charset="0"/>
              </a:rPr>
              <a:t>mò</a:t>
            </a:r>
            <a:r>
              <a:rPr lang="en-US" sz="2800" b="1" i="1" dirty="0">
                <a:solidFill>
                  <a:schemeClr val="accent6">
                    <a:lumMod val="50000"/>
                  </a:schemeClr>
                </a:solidFill>
                <a:effectLst/>
                <a:latin typeface="Times New Roman" panose="02020603050405020304" pitchFamily="18" charset="0"/>
                <a:ea typeface="Arial" panose="020B0604020202020204" pitchFamily="34" charset="0"/>
              </a:rPr>
              <a:t> </a:t>
            </a:r>
            <a:r>
              <a:rPr lang="en-US" sz="2800" i="1" dirty="0" err="1">
                <a:solidFill>
                  <a:schemeClr val="accent6">
                    <a:lumMod val="50000"/>
                  </a:schemeClr>
                </a:solidFill>
                <a:effectLst/>
                <a:latin typeface="Times New Roman" panose="02020603050405020304" pitchFamily="18" charset="0"/>
                <a:ea typeface="Arial" panose="020B0604020202020204" pitchFamily="34" charset="0"/>
              </a:rPr>
              <a:t>và</a:t>
            </a:r>
            <a:r>
              <a:rPr lang="en-US" sz="2800" i="1" dirty="0">
                <a:solidFill>
                  <a:schemeClr val="accent6">
                    <a:lumMod val="50000"/>
                  </a:schemeClr>
                </a:solidFill>
                <a:effectLst/>
                <a:latin typeface="Times New Roman" panose="02020603050405020304" pitchFamily="18" charset="0"/>
                <a:ea typeface="Arial" panose="020B0604020202020204" pitchFamily="34" charset="0"/>
              </a:rPr>
              <a:t> </a:t>
            </a:r>
            <a:r>
              <a:rPr lang="en-US" sz="2800" b="1" i="1" dirty="0">
                <a:solidFill>
                  <a:schemeClr val="accent6">
                    <a:lumMod val="50000"/>
                  </a:schemeClr>
                </a:solidFill>
                <a:effectLst/>
                <a:latin typeface="Times New Roman" panose="02020603050405020304" pitchFamily="18" charset="0"/>
                <a:ea typeface="Arial" panose="020B0604020202020204" pitchFamily="34" charset="0"/>
              </a:rPr>
              <a:t>khao </a:t>
            </a:r>
            <a:r>
              <a:rPr lang="en-US" sz="2800" b="1" i="1" dirty="0" err="1">
                <a:solidFill>
                  <a:schemeClr val="accent6">
                    <a:lumMod val="50000"/>
                  </a:schemeClr>
                </a:solidFill>
                <a:effectLst/>
                <a:latin typeface="Times New Roman" panose="02020603050405020304" pitchFamily="18" charset="0"/>
                <a:ea typeface="Arial" panose="020B0604020202020204" pitchFamily="34" charset="0"/>
              </a:rPr>
              <a:t>khát</a:t>
            </a:r>
            <a:r>
              <a:rPr lang="en-US" sz="2800" b="1" i="1" dirty="0">
                <a:solidFill>
                  <a:schemeClr val="accent6">
                    <a:lumMod val="50000"/>
                  </a:schemeClr>
                </a:solidFill>
                <a:effectLst/>
                <a:latin typeface="Times New Roman" panose="02020603050405020304" pitchFamily="18" charset="0"/>
                <a:ea typeface="Arial" panose="020B0604020202020204" pitchFamily="34" charset="0"/>
              </a:rPr>
              <a:t> </a:t>
            </a:r>
            <a:r>
              <a:rPr lang="en-US" sz="2800" b="1" i="1" dirty="0" err="1">
                <a:solidFill>
                  <a:schemeClr val="accent6">
                    <a:lumMod val="50000"/>
                  </a:schemeClr>
                </a:solidFill>
                <a:effectLst/>
                <a:latin typeface="Times New Roman" panose="02020603050405020304" pitchFamily="18" charset="0"/>
                <a:ea typeface="Arial" panose="020B0604020202020204" pitchFamily="34" charset="0"/>
              </a:rPr>
              <a:t>khám</a:t>
            </a:r>
            <a:r>
              <a:rPr lang="en-US" sz="2800" b="1" i="1" dirty="0">
                <a:solidFill>
                  <a:schemeClr val="accent6">
                    <a:lumMod val="50000"/>
                  </a:schemeClr>
                </a:solidFill>
                <a:effectLst/>
                <a:latin typeface="Times New Roman" panose="02020603050405020304" pitchFamily="18" charset="0"/>
                <a:ea typeface="Arial" panose="020B0604020202020204" pitchFamily="34" charset="0"/>
              </a:rPr>
              <a:t> </a:t>
            </a:r>
            <a:r>
              <a:rPr lang="en-US" sz="2800" b="1" i="1" dirty="0" err="1">
                <a:solidFill>
                  <a:schemeClr val="accent6">
                    <a:lumMod val="50000"/>
                  </a:schemeClr>
                </a:solidFill>
                <a:effectLst/>
                <a:latin typeface="Times New Roman" panose="02020603050405020304" pitchFamily="18" charset="0"/>
                <a:ea typeface="Arial" panose="020B0604020202020204" pitchFamily="34" charset="0"/>
              </a:rPr>
              <a:t>phá</a:t>
            </a:r>
            <a:r>
              <a:rPr lang="en-US" sz="2800" b="1" i="1" dirty="0">
                <a:solidFill>
                  <a:schemeClr val="accent6">
                    <a:lumMod val="50000"/>
                  </a:schemeClr>
                </a:solidFill>
                <a:effectLst/>
                <a:latin typeface="Times New Roman" panose="02020603050405020304" pitchFamily="18" charset="0"/>
                <a:ea typeface="Arial" panose="020B0604020202020204" pitchFamily="34" charset="0"/>
              </a:rPr>
              <a:t> </a:t>
            </a:r>
            <a:r>
              <a:rPr lang="en-US" sz="2800" i="1" dirty="0" err="1">
                <a:solidFill>
                  <a:schemeClr val="accent6">
                    <a:lumMod val="50000"/>
                  </a:schemeClr>
                </a:solidFill>
                <a:effectLst/>
                <a:latin typeface="Times New Roman" panose="02020603050405020304" pitchFamily="18" charset="0"/>
                <a:ea typeface="Arial" panose="020B0604020202020204" pitchFamily="34" charset="0"/>
              </a:rPr>
              <a:t>thiên</a:t>
            </a:r>
            <a:r>
              <a:rPr lang="en-US" sz="2800" i="1" dirty="0">
                <a:solidFill>
                  <a:schemeClr val="accent6">
                    <a:lumMod val="50000"/>
                  </a:schemeClr>
                </a:solidFill>
                <a:effectLst/>
                <a:latin typeface="Times New Roman" panose="02020603050405020304" pitchFamily="18" charset="0"/>
                <a:ea typeface="Arial" panose="020B0604020202020204" pitchFamily="34" charset="0"/>
              </a:rPr>
              <a:t> </a:t>
            </a:r>
            <a:r>
              <a:rPr lang="en-US" sz="2800" i="1" dirty="0" err="1">
                <a:solidFill>
                  <a:schemeClr val="accent6">
                    <a:lumMod val="50000"/>
                  </a:schemeClr>
                </a:solidFill>
                <a:effectLst/>
                <a:latin typeface="Times New Roman" panose="02020603050405020304" pitchFamily="18" charset="0"/>
                <a:ea typeface="Arial" panose="020B0604020202020204" pitchFamily="34" charset="0"/>
              </a:rPr>
              <a:t>nhiên</a:t>
            </a:r>
            <a:r>
              <a:rPr lang="en-US" sz="2800" i="1" dirty="0">
                <a:solidFill>
                  <a:schemeClr val="accent6">
                    <a:lumMod val="50000"/>
                  </a:schemeClr>
                </a:solidFill>
                <a:effectLst/>
                <a:latin typeface="Times New Roman" panose="02020603050405020304" pitchFamily="18" charset="0"/>
                <a:ea typeface="Arial" panose="020B0604020202020204" pitchFamily="34" charset="0"/>
              </a:rPr>
              <a:t>, </a:t>
            </a:r>
            <a:r>
              <a:rPr lang="en-US" sz="2800" i="1" dirty="0" err="1">
                <a:solidFill>
                  <a:schemeClr val="accent6">
                    <a:lumMod val="50000"/>
                  </a:schemeClr>
                </a:solidFill>
                <a:effectLst/>
                <a:latin typeface="Times New Roman" panose="02020603050405020304" pitchFamily="18" charset="0"/>
                <a:ea typeface="Arial" panose="020B0604020202020204" pitchFamily="34" charset="0"/>
              </a:rPr>
              <a:t>cuộc</a:t>
            </a:r>
            <a:r>
              <a:rPr lang="en-US" sz="2800" i="1" dirty="0">
                <a:solidFill>
                  <a:schemeClr val="accent6">
                    <a:lumMod val="50000"/>
                  </a:schemeClr>
                </a:solidFill>
                <a:effectLst/>
                <a:latin typeface="Times New Roman" panose="02020603050405020304" pitchFamily="18" charset="0"/>
                <a:ea typeface="Arial" panose="020B0604020202020204" pitchFamily="34" charset="0"/>
              </a:rPr>
              <a:t> </a:t>
            </a:r>
            <a:r>
              <a:rPr lang="en-US" sz="2800" i="1" dirty="0" err="1">
                <a:solidFill>
                  <a:schemeClr val="accent6">
                    <a:lumMod val="50000"/>
                  </a:schemeClr>
                </a:solidFill>
                <a:effectLst/>
                <a:latin typeface="Times New Roman" panose="02020603050405020304" pitchFamily="18" charset="0"/>
                <a:ea typeface="Arial" panose="020B0604020202020204" pitchFamily="34" charset="0"/>
              </a:rPr>
              <a:t>sống</a:t>
            </a:r>
            <a:r>
              <a:rPr lang="en-US" sz="2800" i="1" dirty="0">
                <a:solidFill>
                  <a:schemeClr val="accent6">
                    <a:lumMod val="50000"/>
                  </a:schemeClr>
                </a:solidFill>
                <a:effectLst/>
                <a:latin typeface="Times New Roman" panose="02020603050405020304" pitchFamily="18" charset="0"/>
                <a:ea typeface="Arial" panose="020B0604020202020204" pitchFamily="34" charset="0"/>
              </a:rPr>
              <a:t>.</a:t>
            </a:r>
            <a:endParaRPr lang="x-none" sz="2000" i="1" dirty="0">
              <a:solidFill>
                <a:schemeClr val="accent6">
                  <a:lumMod val="50000"/>
                </a:schemeClr>
              </a:solidFill>
              <a:effectLst/>
              <a:latin typeface="Arial" panose="020B0604020202020204" pitchFamily="34" charset="0"/>
              <a:ea typeface="Arial" panose="020B0604020202020204" pitchFamily="34" charset="0"/>
            </a:endParaRPr>
          </a:p>
        </p:txBody>
      </p:sp>
      <p:sp>
        <p:nvSpPr>
          <p:cNvPr id="13" name="TextBox 12">
            <a:extLst>
              <a:ext uri="{FF2B5EF4-FFF2-40B4-BE49-F238E27FC236}">
                <a16:creationId xmlns:a16="http://schemas.microsoft.com/office/drawing/2014/main" id="{34146D2D-D65E-7698-4CD5-20A141EC3759}"/>
              </a:ext>
            </a:extLst>
          </p:cNvPr>
          <p:cNvSpPr txBox="1"/>
          <p:nvPr/>
        </p:nvSpPr>
        <p:spPr>
          <a:xfrm>
            <a:off x="4402363" y="2413381"/>
            <a:ext cx="7962165" cy="584775"/>
          </a:xfrm>
          <a:prstGeom prst="rect">
            <a:avLst/>
          </a:prstGeom>
          <a:noFill/>
        </p:spPr>
        <p:txBody>
          <a:bodyPr wrap="square">
            <a:spAutoFit/>
          </a:bodyPr>
          <a:lstStyle/>
          <a:p>
            <a:pPr marL="457200" indent="-457200">
              <a:buFont typeface="Courier New" panose="02070309020205020404" pitchFamily="49" charset="0"/>
              <a:buChar char="o"/>
            </a:pPr>
            <a:r>
              <a:rPr lang="en-US" sz="2800" i="1" dirty="0">
                <a:solidFill>
                  <a:schemeClr val="accent6">
                    <a:lumMod val="50000"/>
                  </a:schemeClr>
                </a:solidFill>
                <a:effectLst/>
                <a:latin typeface="Times New Roman" panose="02020603050405020304" pitchFamily="18" charset="0"/>
                <a:ea typeface="Arial" panose="020B0604020202020204" pitchFamily="34" charset="0"/>
              </a:rPr>
              <a:t>An </a:t>
            </a:r>
            <a:r>
              <a:rPr lang="en-US" sz="2800" i="1" dirty="0" err="1">
                <a:solidFill>
                  <a:schemeClr val="accent6">
                    <a:lumMod val="50000"/>
                  </a:schemeClr>
                </a:solidFill>
                <a:effectLst/>
                <a:latin typeface="Times New Roman" panose="02020603050405020304" pitchFamily="18" charset="0"/>
                <a:ea typeface="Arial" panose="020B0604020202020204" pitchFamily="34" charset="0"/>
              </a:rPr>
              <a:t>là</a:t>
            </a:r>
            <a:r>
              <a:rPr lang="en-US" sz="2800" i="1" dirty="0">
                <a:solidFill>
                  <a:schemeClr val="accent6">
                    <a:lumMod val="50000"/>
                  </a:schemeClr>
                </a:solidFill>
                <a:effectLst/>
                <a:latin typeface="Times New Roman" panose="02020603050405020304" pitchFamily="18" charset="0"/>
                <a:ea typeface="Arial" panose="020B0604020202020204" pitchFamily="34" charset="0"/>
              </a:rPr>
              <a:t> </a:t>
            </a:r>
            <a:r>
              <a:rPr lang="en-US" sz="3200" b="1" i="1" dirty="0" err="1">
                <a:solidFill>
                  <a:schemeClr val="accent6">
                    <a:lumMod val="50000"/>
                  </a:schemeClr>
                </a:solidFill>
                <a:effectLst/>
                <a:latin typeface="Times New Roman" panose="02020603050405020304" pitchFamily="18" charset="0"/>
                <a:ea typeface="Arial" panose="020B0604020202020204" pitchFamily="34" charset="0"/>
              </a:rPr>
              <a:t>nhân</a:t>
            </a:r>
            <a:r>
              <a:rPr lang="en-US" sz="3200" b="1" i="1" dirty="0">
                <a:solidFill>
                  <a:schemeClr val="accent6">
                    <a:lumMod val="50000"/>
                  </a:schemeClr>
                </a:solidFill>
                <a:effectLst/>
                <a:latin typeface="Times New Roman" panose="02020603050405020304" pitchFamily="18" charset="0"/>
                <a:ea typeface="Arial" panose="020B0604020202020204" pitchFamily="34" charset="0"/>
              </a:rPr>
              <a:t> </a:t>
            </a:r>
            <a:r>
              <a:rPr lang="en-US" sz="3200" b="1" i="1" dirty="0" err="1">
                <a:solidFill>
                  <a:schemeClr val="accent6">
                    <a:lumMod val="50000"/>
                  </a:schemeClr>
                </a:solidFill>
                <a:effectLst/>
                <a:latin typeface="Times New Roman" panose="02020603050405020304" pitchFamily="18" charset="0"/>
                <a:ea typeface="Arial" panose="020B0604020202020204" pitchFamily="34" charset="0"/>
              </a:rPr>
              <a:t>vật</a:t>
            </a:r>
            <a:r>
              <a:rPr lang="en-US" sz="3200" b="1" i="1" dirty="0">
                <a:solidFill>
                  <a:schemeClr val="accent6">
                    <a:lumMod val="50000"/>
                  </a:schemeClr>
                </a:solidFill>
                <a:effectLst/>
                <a:latin typeface="Times New Roman" panose="02020603050405020304" pitchFamily="18" charset="0"/>
                <a:ea typeface="Arial" panose="020B0604020202020204" pitchFamily="34" charset="0"/>
              </a:rPr>
              <a:t> </a:t>
            </a:r>
            <a:r>
              <a:rPr lang="en-US" sz="3200" b="1" i="1" dirty="0" err="1">
                <a:solidFill>
                  <a:schemeClr val="accent6">
                    <a:lumMod val="50000"/>
                  </a:schemeClr>
                </a:solidFill>
                <a:effectLst/>
                <a:latin typeface="Times New Roman" panose="02020603050405020304" pitchFamily="18" charset="0"/>
                <a:ea typeface="Arial" panose="020B0604020202020204" pitchFamily="34" charset="0"/>
              </a:rPr>
              <a:t>chính</a:t>
            </a:r>
            <a:r>
              <a:rPr lang="en-US" sz="3200" b="1" i="1" dirty="0">
                <a:solidFill>
                  <a:schemeClr val="accent6">
                    <a:lumMod val="50000"/>
                  </a:schemeClr>
                </a:solidFill>
                <a:effectLst/>
                <a:latin typeface="Times New Roman" panose="02020603050405020304" pitchFamily="18" charset="0"/>
                <a:ea typeface="Arial" panose="020B0604020202020204" pitchFamily="34" charset="0"/>
              </a:rPr>
              <a:t> </a:t>
            </a:r>
            <a:r>
              <a:rPr lang="en-US" sz="2800" i="1" dirty="0" err="1">
                <a:solidFill>
                  <a:schemeClr val="accent6">
                    <a:lumMod val="50000"/>
                  </a:schemeClr>
                </a:solidFill>
                <a:effectLst/>
                <a:latin typeface="Times New Roman" panose="02020603050405020304" pitchFamily="18" charset="0"/>
                <a:ea typeface="Arial" panose="020B0604020202020204" pitchFamily="34" charset="0"/>
              </a:rPr>
              <a:t>trong</a:t>
            </a:r>
            <a:r>
              <a:rPr lang="en-US" sz="2800" i="1" dirty="0">
                <a:solidFill>
                  <a:schemeClr val="accent6">
                    <a:lumMod val="50000"/>
                  </a:schemeClr>
                </a:solidFill>
                <a:effectLst/>
                <a:latin typeface="Times New Roman" panose="02020603050405020304" pitchFamily="18" charset="0"/>
                <a:ea typeface="Arial" panose="020B0604020202020204" pitchFamily="34" charset="0"/>
              </a:rPr>
              <a:t> </a:t>
            </a:r>
            <a:r>
              <a:rPr lang="en-US" sz="2800" i="1" dirty="0" err="1">
                <a:solidFill>
                  <a:schemeClr val="accent6">
                    <a:lumMod val="50000"/>
                  </a:schemeClr>
                </a:solidFill>
                <a:effectLst/>
                <a:latin typeface="Times New Roman" panose="02020603050405020304" pitchFamily="18" charset="0"/>
                <a:ea typeface="Arial" panose="020B0604020202020204" pitchFamily="34" charset="0"/>
              </a:rPr>
              <a:t>câu</a:t>
            </a:r>
            <a:r>
              <a:rPr lang="en-US" sz="2800" i="1" dirty="0">
                <a:solidFill>
                  <a:schemeClr val="accent6">
                    <a:lumMod val="50000"/>
                  </a:schemeClr>
                </a:solidFill>
                <a:effectLst/>
                <a:latin typeface="Times New Roman" panose="02020603050405020304" pitchFamily="18" charset="0"/>
                <a:ea typeface="Arial" panose="020B0604020202020204" pitchFamily="34" charset="0"/>
              </a:rPr>
              <a:t> </a:t>
            </a:r>
            <a:r>
              <a:rPr lang="en-US" sz="2800" i="1" dirty="0" err="1">
                <a:solidFill>
                  <a:schemeClr val="accent6">
                    <a:lumMod val="50000"/>
                  </a:schemeClr>
                </a:solidFill>
                <a:effectLst/>
                <a:latin typeface="Times New Roman" panose="02020603050405020304" pitchFamily="18" charset="0"/>
                <a:ea typeface="Arial" panose="020B0604020202020204" pitchFamily="34" charset="0"/>
              </a:rPr>
              <a:t>chuyện</a:t>
            </a:r>
            <a:r>
              <a:rPr lang="en-US" sz="2800" i="1" dirty="0">
                <a:solidFill>
                  <a:schemeClr val="accent6">
                    <a:lumMod val="50000"/>
                  </a:schemeClr>
                </a:solidFill>
                <a:effectLst/>
                <a:latin typeface="Times New Roman" panose="02020603050405020304" pitchFamily="18" charset="0"/>
                <a:ea typeface="Arial" panose="020B0604020202020204" pitchFamily="34" charset="0"/>
              </a:rPr>
              <a:t>. </a:t>
            </a:r>
            <a:endParaRPr lang="x-none" sz="2800" i="1" dirty="0">
              <a:solidFill>
                <a:schemeClr val="accent6">
                  <a:lumMod val="50000"/>
                </a:schemeClr>
              </a:solidFill>
            </a:endParaRPr>
          </a:p>
        </p:txBody>
      </p:sp>
      <p:sp>
        <p:nvSpPr>
          <p:cNvPr id="14" name="Diamond 13">
            <a:extLst>
              <a:ext uri="{FF2B5EF4-FFF2-40B4-BE49-F238E27FC236}">
                <a16:creationId xmlns:a16="http://schemas.microsoft.com/office/drawing/2014/main" id="{84E268FA-B182-5039-D9A8-2FB0AEA1571B}"/>
              </a:ext>
            </a:extLst>
          </p:cNvPr>
          <p:cNvSpPr/>
          <p:nvPr/>
        </p:nvSpPr>
        <p:spPr>
          <a:xfrm rot="21430252">
            <a:off x="58943" y="809323"/>
            <a:ext cx="2618677" cy="2473313"/>
          </a:xfrm>
          <a:prstGeom prst="diamond">
            <a:avLst/>
          </a:prstGeom>
          <a:blipFill dpi="0" rotWithShape="1">
            <a:blip r:embed="rId2">
              <a:extLst>
                <a:ext uri="{28A0092B-C50C-407E-A947-70E740481C1C}">
                  <a14:useLocalDpi xmlns:a14="http://schemas.microsoft.com/office/drawing/2010/main" val="0"/>
                </a:ext>
              </a:extLst>
            </a:blip>
            <a:srcRect/>
            <a:stretch>
              <a:fillRect/>
            </a:stretch>
          </a:blipFill>
          <a:ln w="76200">
            <a:solidFill>
              <a:schemeClr val="accent2">
                <a:lumMod val="20000"/>
                <a:lumOff val="80000"/>
              </a:schemeClr>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6" name="Diamond 15">
            <a:extLst>
              <a:ext uri="{FF2B5EF4-FFF2-40B4-BE49-F238E27FC236}">
                <a16:creationId xmlns:a16="http://schemas.microsoft.com/office/drawing/2014/main" id="{C95B2E4A-379E-9D1B-56CB-1CDB8494DB6D}"/>
              </a:ext>
            </a:extLst>
          </p:cNvPr>
          <p:cNvSpPr/>
          <p:nvPr/>
        </p:nvSpPr>
        <p:spPr>
          <a:xfrm rot="185451">
            <a:off x="457200" y="4495800"/>
            <a:ext cx="2514600" cy="2362200"/>
          </a:xfrm>
          <a:prstGeom prst="diamond">
            <a:avLst/>
          </a:prstGeom>
          <a:blipFill dpi="0" rotWithShape="1">
            <a:blip r:embed="rId3">
              <a:extLst>
                <a:ext uri="{28A0092B-C50C-407E-A947-70E740481C1C}">
                  <a14:useLocalDpi xmlns:a14="http://schemas.microsoft.com/office/drawing/2010/main" val="0"/>
                </a:ext>
              </a:extLst>
            </a:blip>
            <a:srcRect/>
            <a:stretch>
              <a:fillRect/>
            </a:stretch>
          </a:blipFill>
          <a:ln w="762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7" name="Diamond 16">
            <a:extLst>
              <a:ext uri="{FF2B5EF4-FFF2-40B4-BE49-F238E27FC236}">
                <a16:creationId xmlns:a16="http://schemas.microsoft.com/office/drawing/2014/main" id="{C65363C8-0ED0-BED3-AF97-626A76504FD5}"/>
              </a:ext>
            </a:extLst>
          </p:cNvPr>
          <p:cNvSpPr/>
          <p:nvPr/>
        </p:nvSpPr>
        <p:spPr>
          <a:xfrm>
            <a:off x="838200" y="3214212"/>
            <a:ext cx="312107" cy="369332"/>
          </a:xfrm>
          <a:prstGeom prst="diamond">
            <a:avLst/>
          </a:prstGeom>
          <a:solidFill>
            <a:schemeClr val="accent2">
              <a:lumMod val="20000"/>
              <a:lumOff val="80000"/>
            </a:schemeClr>
          </a:solidFill>
          <a:ln w="762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2" name="Diamond 21">
            <a:extLst>
              <a:ext uri="{FF2B5EF4-FFF2-40B4-BE49-F238E27FC236}">
                <a16:creationId xmlns:a16="http://schemas.microsoft.com/office/drawing/2014/main" id="{2E7F3909-77CF-7589-1CA4-7CD5772F69BA}"/>
              </a:ext>
            </a:extLst>
          </p:cNvPr>
          <p:cNvSpPr/>
          <p:nvPr/>
        </p:nvSpPr>
        <p:spPr>
          <a:xfrm>
            <a:off x="1173116" y="4254916"/>
            <a:ext cx="381000" cy="369332"/>
          </a:xfrm>
          <a:prstGeom prst="diamond">
            <a:avLst/>
          </a:prstGeom>
          <a:solidFill>
            <a:schemeClr val="accent2">
              <a:lumMod val="20000"/>
              <a:lumOff val="80000"/>
            </a:schemeClr>
          </a:solidFill>
          <a:ln w="762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3" name="Diamond 22">
            <a:extLst>
              <a:ext uri="{FF2B5EF4-FFF2-40B4-BE49-F238E27FC236}">
                <a16:creationId xmlns:a16="http://schemas.microsoft.com/office/drawing/2014/main" id="{02E6F1A1-F6E1-F5CE-FBEC-1A98BC1C6858}"/>
              </a:ext>
            </a:extLst>
          </p:cNvPr>
          <p:cNvSpPr/>
          <p:nvPr/>
        </p:nvSpPr>
        <p:spPr>
          <a:xfrm>
            <a:off x="118520" y="3675437"/>
            <a:ext cx="990885" cy="919428"/>
          </a:xfrm>
          <a:prstGeom prst="diamond">
            <a:avLst/>
          </a:prstGeom>
          <a:solidFill>
            <a:schemeClr val="accent2">
              <a:lumMod val="20000"/>
              <a:lumOff val="80000"/>
            </a:schemeClr>
          </a:solidFill>
          <a:ln w="762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4" name="Diamond 23">
            <a:extLst>
              <a:ext uri="{FF2B5EF4-FFF2-40B4-BE49-F238E27FC236}">
                <a16:creationId xmlns:a16="http://schemas.microsoft.com/office/drawing/2014/main" id="{2BD76622-7BF1-03F4-1A67-A5BE94CA6162}"/>
              </a:ext>
            </a:extLst>
          </p:cNvPr>
          <p:cNvSpPr/>
          <p:nvPr/>
        </p:nvSpPr>
        <p:spPr>
          <a:xfrm>
            <a:off x="1219200" y="1905000"/>
            <a:ext cx="3575033" cy="3657599"/>
          </a:xfrm>
          <a:prstGeom prst="diamond">
            <a:avLst/>
          </a:prstGeom>
          <a:blipFill dpi="0" rotWithShape="1">
            <a:blip r:embed="rId4">
              <a:extLst>
                <a:ext uri="{28A0092B-C50C-407E-A947-70E740481C1C}">
                  <a14:useLocalDpi xmlns:a14="http://schemas.microsoft.com/office/drawing/2010/main" val="0"/>
                </a:ext>
              </a:extLst>
            </a:blip>
            <a:srcRect/>
            <a:stretch>
              <a:fillRect/>
            </a:stretch>
          </a:blipFill>
          <a:ln w="762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8" name="Rectangle 27">
            <a:extLst>
              <a:ext uri="{FF2B5EF4-FFF2-40B4-BE49-F238E27FC236}">
                <a16:creationId xmlns:a16="http://schemas.microsoft.com/office/drawing/2014/main" id="{05835545-C272-69F6-A1B0-C2DABAE0375B}"/>
              </a:ext>
            </a:extLst>
          </p:cNvPr>
          <p:cNvSpPr/>
          <p:nvPr/>
        </p:nvSpPr>
        <p:spPr>
          <a:xfrm>
            <a:off x="2147475" y="131928"/>
            <a:ext cx="10044525"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 BẢN 1. ĐẤT RỪNG PHƯƠNG NAM (</a:t>
            </a:r>
            <a:r>
              <a:rPr lang="en-US" sz="35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Trích</a:t>
            </a:r>
            <a:r>
              <a:rPr lang="en-US" sz="35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1795712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Scale>
                                      <p:cBhvr>
                                        <p:cTn id="7"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3"/>
                                        </p:tgtEl>
                                        <p:attrNameLst>
                                          <p:attrName>ppt_x</p:attrName>
                                          <p:attrName>ppt_y</p:attrName>
                                        </p:attrNameLst>
                                      </p:cBhvr>
                                    </p:animMotion>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Scale>
                                      <p:cBhvr>
                                        <p:cTn id="14"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1"/>
                                        </p:tgtEl>
                                        <p:attrNameLst>
                                          <p:attrName>ppt_x</p:attrName>
                                          <p:attrName>ppt_y</p:attrName>
                                        </p:attrNameLst>
                                      </p:cBhvr>
                                    </p:animMotion>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5B5FB49-C813-585B-41A7-4EA5C1D29A04}"/>
              </a:ext>
            </a:extLst>
          </p:cNvPr>
          <p:cNvSpPr/>
          <p:nvPr/>
        </p:nvSpPr>
        <p:spPr>
          <a:xfrm>
            <a:off x="3785917" y="2968574"/>
            <a:ext cx="8634714" cy="132656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Rectangle 5"/>
          <p:cNvSpPr/>
          <p:nvPr/>
        </p:nvSpPr>
        <p:spPr>
          <a:xfrm flipV="1">
            <a:off x="0" y="6716710"/>
            <a:ext cx="12209460" cy="14128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endParaRPr lang="en-US"/>
          </a:p>
        </p:txBody>
      </p:sp>
      <p:sp>
        <p:nvSpPr>
          <p:cNvPr id="9" name="Freeform 3"/>
          <p:cNvSpPr>
            <a:spLocks/>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
          <p:cNvSpPr>
            <a:spLocks/>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 name="Freeform 6"/>
          <p:cNvSpPr>
            <a:spLocks/>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4" name="TextBox 3">
            <a:extLst>
              <a:ext uri="{FF2B5EF4-FFF2-40B4-BE49-F238E27FC236}">
                <a16:creationId xmlns:a16="http://schemas.microsoft.com/office/drawing/2014/main" id="{034E6712-629F-340B-7944-B8399A889EB4}"/>
              </a:ext>
            </a:extLst>
          </p:cNvPr>
          <p:cNvSpPr txBox="1"/>
          <p:nvPr/>
        </p:nvSpPr>
        <p:spPr>
          <a:xfrm>
            <a:off x="2177840" y="894460"/>
            <a:ext cx="11480479" cy="523220"/>
          </a:xfrm>
          <a:prstGeom prst="rect">
            <a:avLst/>
          </a:prstGeom>
          <a:noFill/>
        </p:spPr>
        <p:txBody>
          <a:bodyPr wrap="square">
            <a:spAutoFit/>
          </a:bodyPr>
          <a:lstStyle/>
          <a:p>
            <a:r>
              <a:rPr lang="vi-VN" sz="2800" b="1" i="1" dirty="0">
                <a:solidFill>
                  <a:srgbClr val="FF0000"/>
                </a:solidFill>
                <a:effectLst/>
                <a:latin typeface="Times New Roman" panose="02020603050405020304" pitchFamily="18" charset="0"/>
                <a:ea typeface="SimSun" panose="02010600030101010101" pitchFamily="2" charset="-122"/>
              </a:rPr>
              <a:t>2. </a:t>
            </a:r>
            <a:r>
              <a:rPr lang="vi-VN" sz="2800" b="1" i="1" dirty="0">
                <a:solidFill>
                  <a:srgbClr val="FF0000"/>
                </a:solidFill>
                <a:latin typeface="Times New Roman" panose="02020603050405020304" pitchFamily="18" charset="0"/>
                <a:ea typeface="SimSun" panose="02010600030101010101" pitchFamily="2" charset="-122"/>
              </a:rPr>
              <a:t>Ngôi kể</a:t>
            </a:r>
            <a:endParaRPr lang="x-none" sz="2800" dirty="0">
              <a:solidFill>
                <a:srgbClr val="FF0000"/>
              </a:solidFill>
            </a:endParaRPr>
          </a:p>
        </p:txBody>
      </p:sp>
      <p:sp>
        <p:nvSpPr>
          <p:cNvPr id="13" name="TextBox 12">
            <a:extLst>
              <a:ext uri="{FF2B5EF4-FFF2-40B4-BE49-F238E27FC236}">
                <a16:creationId xmlns:a16="http://schemas.microsoft.com/office/drawing/2014/main" id="{34146D2D-D65E-7698-4CD5-20A141EC3759}"/>
              </a:ext>
            </a:extLst>
          </p:cNvPr>
          <p:cNvSpPr txBox="1"/>
          <p:nvPr/>
        </p:nvSpPr>
        <p:spPr>
          <a:xfrm>
            <a:off x="5002069" y="3214212"/>
            <a:ext cx="5103223" cy="707886"/>
          </a:xfrm>
          <a:prstGeom prst="rect">
            <a:avLst/>
          </a:prstGeom>
          <a:noFill/>
        </p:spPr>
        <p:txBody>
          <a:bodyPr wrap="square">
            <a:spAutoFit/>
          </a:bodyPr>
          <a:lstStyle/>
          <a:p>
            <a:pPr marL="457200" indent="-457200">
              <a:buFont typeface="Courier New" panose="02070309020205020404" pitchFamily="49" charset="0"/>
              <a:buChar char="o"/>
            </a:pPr>
            <a:r>
              <a:rPr lang="en-US" sz="4000" b="1" i="1" dirty="0" err="1">
                <a:solidFill>
                  <a:schemeClr val="accent6">
                    <a:lumMod val="50000"/>
                  </a:schemeClr>
                </a:solidFill>
                <a:effectLst/>
                <a:latin typeface="Times New Roman" panose="02020603050405020304" pitchFamily="18" charset="0"/>
                <a:ea typeface="Arial" panose="020B0604020202020204" pitchFamily="34" charset="0"/>
              </a:rPr>
              <a:t>Ngôi</a:t>
            </a:r>
            <a:r>
              <a:rPr lang="en-US" sz="4000" b="1" i="1" dirty="0">
                <a:solidFill>
                  <a:schemeClr val="accent6">
                    <a:lumMod val="50000"/>
                  </a:schemeClr>
                </a:solidFill>
                <a:effectLst/>
                <a:latin typeface="Times New Roman" panose="02020603050405020304" pitchFamily="18" charset="0"/>
                <a:ea typeface="Arial" panose="020B0604020202020204" pitchFamily="34" charset="0"/>
              </a:rPr>
              <a:t> </a:t>
            </a:r>
            <a:r>
              <a:rPr lang="en-US" sz="4000" b="1" i="1" dirty="0" err="1">
                <a:solidFill>
                  <a:schemeClr val="accent6">
                    <a:lumMod val="50000"/>
                  </a:schemeClr>
                </a:solidFill>
                <a:effectLst/>
                <a:latin typeface="Times New Roman" panose="02020603050405020304" pitchFamily="18" charset="0"/>
                <a:ea typeface="Arial" panose="020B0604020202020204" pitchFamily="34" charset="0"/>
              </a:rPr>
              <a:t>thứ</a:t>
            </a:r>
            <a:r>
              <a:rPr lang="en-US" sz="4000" b="1" i="1" dirty="0">
                <a:solidFill>
                  <a:schemeClr val="accent6">
                    <a:lumMod val="50000"/>
                  </a:schemeClr>
                </a:solidFill>
                <a:effectLst/>
                <a:latin typeface="Times New Roman" panose="02020603050405020304" pitchFamily="18" charset="0"/>
                <a:ea typeface="Arial" panose="020B0604020202020204" pitchFamily="34" charset="0"/>
              </a:rPr>
              <a:t> </a:t>
            </a:r>
            <a:r>
              <a:rPr lang="en-US" sz="4000" b="1" i="1" dirty="0" err="1">
                <a:solidFill>
                  <a:schemeClr val="accent6">
                    <a:lumMod val="50000"/>
                  </a:schemeClr>
                </a:solidFill>
                <a:effectLst/>
                <a:latin typeface="Times New Roman" panose="02020603050405020304" pitchFamily="18" charset="0"/>
                <a:ea typeface="Arial" panose="020B0604020202020204" pitchFamily="34" charset="0"/>
              </a:rPr>
              <a:t>nhất</a:t>
            </a:r>
            <a:r>
              <a:rPr lang="en-US" sz="4000" b="1" i="1" dirty="0">
                <a:solidFill>
                  <a:schemeClr val="accent6">
                    <a:lumMod val="50000"/>
                  </a:schemeClr>
                </a:solidFill>
                <a:effectLst/>
                <a:latin typeface="Times New Roman" panose="02020603050405020304" pitchFamily="18" charset="0"/>
                <a:ea typeface="Arial" panose="020B0604020202020204" pitchFamily="34" charset="0"/>
              </a:rPr>
              <a:t> (An)</a:t>
            </a:r>
            <a:endParaRPr lang="x-none" sz="4000" b="1" i="1" dirty="0">
              <a:solidFill>
                <a:schemeClr val="accent6">
                  <a:lumMod val="50000"/>
                </a:schemeClr>
              </a:solidFill>
            </a:endParaRPr>
          </a:p>
        </p:txBody>
      </p:sp>
      <p:sp>
        <p:nvSpPr>
          <p:cNvPr id="14" name="Diamond 13">
            <a:extLst>
              <a:ext uri="{FF2B5EF4-FFF2-40B4-BE49-F238E27FC236}">
                <a16:creationId xmlns:a16="http://schemas.microsoft.com/office/drawing/2014/main" id="{84E268FA-B182-5039-D9A8-2FB0AEA1571B}"/>
              </a:ext>
            </a:extLst>
          </p:cNvPr>
          <p:cNvSpPr/>
          <p:nvPr/>
        </p:nvSpPr>
        <p:spPr>
          <a:xfrm rot="21430252">
            <a:off x="58943" y="809323"/>
            <a:ext cx="2618677" cy="2473313"/>
          </a:xfrm>
          <a:prstGeom prst="diamond">
            <a:avLst/>
          </a:prstGeom>
          <a:blipFill dpi="0" rotWithShape="1">
            <a:blip r:embed="rId2">
              <a:extLst>
                <a:ext uri="{28A0092B-C50C-407E-A947-70E740481C1C}">
                  <a14:useLocalDpi xmlns:a14="http://schemas.microsoft.com/office/drawing/2010/main" val="0"/>
                </a:ext>
              </a:extLst>
            </a:blip>
            <a:srcRect/>
            <a:stretch>
              <a:fillRect/>
            </a:stretch>
          </a:blipFill>
          <a:ln w="76200">
            <a:solidFill>
              <a:schemeClr val="accent2">
                <a:lumMod val="20000"/>
                <a:lumOff val="80000"/>
              </a:schemeClr>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6" name="Diamond 15">
            <a:extLst>
              <a:ext uri="{FF2B5EF4-FFF2-40B4-BE49-F238E27FC236}">
                <a16:creationId xmlns:a16="http://schemas.microsoft.com/office/drawing/2014/main" id="{C95B2E4A-379E-9D1B-56CB-1CDB8494DB6D}"/>
              </a:ext>
            </a:extLst>
          </p:cNvPr>
          <p:cNvSpPr/>
          <p:nvPr/>
        </p:nvSpPr>
        <p:spPr>
          <a:xfrm rot="185451">
            <a:off x="457200" y="4495800"/>
            <a:ext cx="2514600" cy="2362200"/>
          </a:xfrm>
          <a:prstGeom prst="diamond">
            <a:avLst/>
          </a:prstGeom>
          <a:blipFill dpi="0" rotWithShape="1">
            <a:blip r:embed="rId3">
              <a:extLst>
                <a:ext uri="{28A0092B-C50C-407E-A947-70E740481C1C}">
                  <a14:useLocalDpi xmlns:a14="http://schemas.microsoft.com/office/drawing/2010/main" val="0"/>
                </a:ext>
              </a:extLst>
            </a:blip>
            <a:srcRect/>
            <a:stretch>
              <a:fillRect/>
            </a:stretch>
          </a:blipFill>
          <a:ln w="762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7" name="Diamond 16">
            <a:extLst>
              <a:ext uri="{FF2B5EF4-FFF2-40B4-BE49-F238E27FC236}">
                <a16:creationId xmlns:a16="http://schemas.microsoft.com/office/drawing/2014/main" id="{C65363C8-0ED0-BED3-AF97-626A76504FD5}"/>
              </a:ext>
            </a:extLst>
          </p:cNvPr>
          <p:cNvSpPr/>
          <p:nvPr/>
        </p:nvSpPr>
        <p:spPr>
          <a:xfrm>
            <a:off x="838200" y="3214212"/>
            <a:ext cx="312107" cy="369332"/>
          </a:xfrm>
          <a:prstGeom prst="diamond">
            <a:avLst/>
          </a:prstGeom>
          <a:solidFill>
            <a:schemeClr val="accent2">
              <a:lumMod val="20000"/>
              <a:lumOff val="80000"/>
            </a:schemeClr>
          </a:solidFill>
          <a:ln w="762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2" name="Diamond 21">
            <a:extLst>
              <a:ext uri="{FF2B5EF4-FFF2-40B4-BE49-F238E27FC236}">
                <a16:creationId xmlns:a16="http://schemas.microsoft.com/office/drawing/2014/main" id="{2E7F3909-77CF-7589-1CA4-7CD5772F69BA}"/>
              </a:ext>
            </a:extLst>
          </p:cNvPr>
          <p:cNvSpPr/>
          <p:nvPr/>
        </p:nvSpPr>
        <p:spPr>
          <a:xfrm>
            <a:off x="1173116" y="4254916"/>
            <a:ext cx="381000" cy="369332"/>
          </a:xfrm>
          <a:prstGeom prst="diamond">
            <a:avLst/>
          </a:prstGeom>
          <a:solidFill>
            <a:schemeClr val="accent2">
              <a:lumMod val="20000"/>
              <a:lumOff val="80000"/>
            </a:schemeClr>
          </a:solidFill>
          <a:ln w="762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3" name="Diamond 22">
            <a:extLst>
              <a:ext uri="{FF2B5EF4-FFF2-40B4-BE49-F238E27FC236}">
                <a16:creationId xmlns:a16="http://schemas.microsoft.com/office/drawing/2014/main" id="{02E6F1A1-F6E1-F5CE-FBEC-1A98BC1C6858}"/>
              </a:ext>
            </a:extLst>
          </p:cNvPr>
          <p:cNvSpPr/>
          <p:nvPr/>
        </p:nvSpPr>
        <p:spPr>
          <a:xfrm>
            <a:off x="118520" y="3675437"/>
            <a:ext cx="990885" cy="919428"/>
          </a:xfrm>
          <a:prstGeom prst="diamond">
            <a:avLst/>
          </a:prstGeom>
          <a:solidFill>
            <a:schemeClr val="accent2">
              <a:lumMod val="20000"/>
              <a:lumOff val="80000"/>
            </a:schemeClr>
          </a:solidFill>
          <a:ln w="762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4" name="Diamond 23">
            <a:extLst>
              <a:ext uri="{FF2B5EF4-FFF2-40B4-BE49-F238E27FC236}">
                <a16:creationId xmlns:a16="http://schemas.microsoft.com/office/drawing/2014/main" id="{2BD76622-7BF1-03F4-1A67-A5BE94CA6162}"/>
              </a:ext>
            </a:extLst>
          </p:cNvPr>
          <p:cNvSpPr/>
          <p:nvPr/>
        </p:nvSpPr>
        <p:spPr>
          <a:xfrm>
            <a:off x="1219200" y="1905000"/>
            <a:ext cx="3575033" cy="3657599"/>
          </a:xfrm>
          <a:prstGeom prst="diamond">
            <a:avLst/>
          </a:prstGeom>
          <a:blipFill dpi="0" rotWithShape="1">
            <a:blip r:embed="rId4">
              <a:extLst>
                <a:ext uri="{28A0092B-C50C-407E-A947-70E740481C1C}">
                  <a14:useLocalDpi xmlns:a14="http://schemas.microsoft.com/office/drawing/2010/main" val="0"/>
                </a:ext>
              </a:extLst>
            </a:blip>
            <a:srcRect/>
            <a:stretch>
              <a:fillRect/>
            </a:stretch>
          </a:blipFill>
          <a:ln w="762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8" name="Rectangle 27">
            <a:extLst>
              <a:ext uri="{FF2B5EF4-FFF2-40B4-BE49-F238E27FC236}">
                <a16:creationId xmlns:a16="http://schemas.microsoft.com/office/drawing/2014/main" id="{05835545-C272-69F6-A1B0-C2DABAE0375B}"/>
              </a:ext>
            </a:extLst>
          </p:cNvPr>
          <p:cNvSpPr/>
          <p:nvPr/>
        </p:nvSpPr>
        <p:spPr>
          <a:xfrm>
            <a:off x="2147475" y="131928"/>
            <a:ext cx="10044525"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 BẢN 1. ĐẤT RỪNG PHƯƠNG NAM (</a:t>
            </a:r>
            <a:r>
              <a:rPr lang="en-US" sz="35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Trích</a:t>
            </a:r>
            <a:r>
              <a:rPr lang="en-US" sz="35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1283273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5B5FB49-C813-585B-41A7-4EA5C1D29A04}"/>
              </a:ext>
            </a:extLst>
          </p:cNvPr>
          <p:cNvSpPr/>
          <p:nvPr/>
        </p:nvSpPr>
        <p:spPr>
          <a:xfrm>
            <a:off x="3600722" y="2225907"/>
            <a:ext cx="8634714" cy="365759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accent2">
                  <a:lumMod val="50000"/>
                </a:schemeClr>
              </a:solidFill>
            </a:endParaRPr>
          </a:p>
        </p:txBody>
      </p:sp>
      <p:sp>
        <p:nvSpPr>
          <p:cNvPr id="6" name="Rectangle 5"/>
          <p:cNvSpPr/>
          <p:nvPr/>
        </p:nvSpPr>
        <p:spPr>
          <a:xfrm flipV="1">
            <a:off x="0" y="6716710"/>
            <a:ext cx="12209460" cy="14128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endParaRPr lang="en-US"/>
          </a:p>
        </p:txBody>
      </p:sp>
      <p:sp>
        <p:nvSpPr>
          <p:cNvPr id="9" name="Freeform 3"/>
          <p:cNvSpPr>
            <a:spLocks/>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
          <p:cNvSpPr>
            <a:spLocks/>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 name="Freeform 6"/>
          <p:cNvSpPr>
            <a:spLocks/>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4" name="TextBox 3">
            <a:extLst>
              <a:ext uri="{FF2B5EF4-FFF2-40B4-BE49-F238E27FC236}">
                <a16:creationId xmlns:a16="http://schemas.microsoft.com/office/drawing/2014/main" id="{034E6712-629F-340B-7944-B8399A889EB4}"/>
              </a:ext>
            </a:extLst>
          </p:cNvPr>
          <p:cNvSpPr txBox="1"/>
          <p:nvPr/>
        </p:nvSpPr>
        <p:spPr>
          <a:xfrm>
            <a:off x="2177840" y="894460"/>
            <a:ext cx="11480479" cy="523220"/>
          </a:xfrm>
          <a:prstGeom prst="rect">
            <a:avLst/>
          </a:prstGeom>
          <a:noFill/>
        </p:spPr>
        <p:txBody>
          <a:bodyPr wrap="square">
            <a:spAutoFit/>
          </a:bodyPr>
          <a:lstStyle/>
          <a:p>
            <a:r>
              <a:rPr lang="vi-VN" sz="2800" b="1" i="1" dirty="0">
                <a:solidFill>
                  <a:srgbClr val="FF0000"/>
                </a:solidFill>
                <a:effectLst/>
                <a:latin typeface="Times New Roman" panose="02020603050405020304" pitchFamily="18" charset="0"/>
                <a:ea typeface="SimSun" panose="02010600030101010101" pitchFamily="2" charset="-122"/>
              </a:rPr>
              <a:t>3. Điểm nhìn</a:t>
            </a:r>
            <a:endParaRPr lang="x-none" sz="2800" dirty="0">
              <a:solidFill>
                <a:srgbClr val="FF0000"/>
              </a:solidFill>
            </a:endParaRPr>
          </a:p>
        </p:txBody>
      </p:sp>
      <p:sp>
        <p:nvSpPr>
          <p:cNvPr id="14" name="Diamond 13">
            <a:extLst>
              <a:ext uri="{FF2B5EF4-FFF2-40B4-BE49-F238E27FC236}">
                <a16:creationId xmlns:a16="http://schemas.microsoft.com/office/drawing/2014/main" id="{84E268FA-B182-5039-D9A8-2FB0AEA1571B}"/>
              </a:ext>
            </a:extLst>
          </p:cNvPr>
          <p:cNvSpPr/>
          <p:nvPr/>
        </p:nvSpPr>
        <p:spPr>
          <a:xfrm rot="21430252">
            <a:off x="58943" y="809323"/>
            <a:ext cx="2618677" cy="2473313"/>
          </a:xfrm>
          <a:prstGeom prst="diamond">
            <a:avLst/>
          </a:prstGeom>
          <a:blipFill dpi="0" rotWithShape="1">
            <a:blip r:embed="rId2">
              <a:extLst>
                <a:ext uri="{28A0092B-C50C-407E-A947-70E740481C1C}">
                  <a14:useLocalDpi xmlns:a14="http://schemas.microsoft.com/office/drawing/2010/main" val="0"/>
                </a:ext>
              </a:extLst>
            </a:blip>
            <a:srcRect/>
            <a:stretch>
              <a:fillRect/>
            </a:stretch>
          </a:blipFill>
          <a:ln w="76200">
            <a:solidFill>
              <a:schemeClr val="accent2">
                <a:lumMod val="20000"/>
                <a:lumOff val="80000"/>
              </a:schemeClr>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6" name="Diamond 15">
            <a:extLst>
              <a:ext uri="{FF2B5EF4-FFF2-40B4-BE49-F238E27FC236}">
                <a16:creationId xmlns:a16="http://schemas.microsoft.com/office/drawing/2014/main" id="{C95B2E4A-379E-9D1B-56CB-1CDB8494DB6D}"/>
              </a:ext>
            </a:extLst>
          </p:cNvPr>
          <p:cNvSpPr/>
          <p:nvPr/>
        </p:nvSpPr>
        <p:spPr>
          <a:xfrm rot="185451">
            <a:off x="457200" y="4495800"/>
            <a:ext cx="2514600" cy="2362200"/>
          </a:xfrm>
          <a:prstGeom prst="diamond">
            <a:avLst/>
          </a:prstGeom>
          <a:blipFill dpi="0" rotWithShape="1">
            <a:blip r:embed="rId3">
              <a:extLst>
                <a:ext uri="{28A0092B-C50C-407E-A947-70E740481C1C}">
                  <a14:useLocalDpi xmlns:a14="http://schemas.microsoft.com/office/drawing/2010/main" val="0"/>
                </a:ext>
              </a:extLst>
            </a:blip>
            <a:srcRect/>
            <a:stretch>
              <a:fillRect/>
            </a:stretch>
          </a:blipFill>
          <a:ln w="762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7" name="Diamond 16">
            <a:extLst>
              <a:ext uri="{FF2B5EF4-FFF2-40B4-BE49-F238E27FC236}">
                <a16:creationId xmlns:a16="http://schemas.microsoft.com/office/drawing/2014/main" id="{C65363C8-0ED0-BED3-AF97-626A76504FD5}"/>
              </a:ext>
            </a:extLst>
          </p:cNvPr>
          <p:cNvSpPr/>
          <p:nvPr/>
        </p:nvSpPr>
        <p:spPr>
          <a:xfrm>
            <a:off x="838200" y="3214212"/>
            <a:ext cx="312107" cy="369332"/>
          </a:xfrm>
          <a:prstGeom prst="diamond">
            <a:avLst/>
          </a:prstGeom>
          <a:solidFill>
            <a:schemeClr val="accent2">
              <a:lumMod val="20000"/>
              <a:lumOff val="80000"/>
            </a:schemeClr>
          </a:solidFill>
          <a:ln w="762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2" name="Diamond 21">
            <a:extLst>
              <a:ext uri="{FF2B5EF4-FFF2-40B4-BE49-F238E27FC236}">
                <a16:creationId xmlns:a16="http://schemas.microsoft.com/office/drawing/2014/main" id="{2E7F3909-77CF-7589-1CA4-7CD5772F69BA}"/>
              </a:ext>
            </a:extLst>
          </p:cNvPr>
          <p:cNvSpPr/>
          <p:nvPr/>
        </p:nvSpPr>
        <p:spPr>
          <a:xfrm>
            <a:off x="1173116" y="4254916"/>
            <a:ext cx="381000" cy="369332"/>
          </a:xfrm>
          <a:prstGeom prst="diamond">
            <a:avLst/>
          </a:prstGeom>
          <a:solidFill>
            <a:schemeClr val="accent2">
              <a:lumMod val="20000"/>
              <a:lumOff val="80000"/>
            </a:schemeClr>
          </a:solidFill>
          <a:ln w="762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3" name="Diamond 22">
            <a:extLst>
              <a:ext uri="{FF2B5EF4-FFF2-40B4-BE49-F238E27FC236}">
                <a16:creationId xmlns:a16="http://schemas.microsoft.com/office/drawing/2014/main" id="{02E6F1A1-F6E1-F5CE-FBEC-1A98BC1C6858}"/>
              </a:ext>
            </a:extLst>
          </p:cNvPr>
          <p:cNvSpPr/>
          <p:nvPr/>
        </p:nvSpPr>
        <p:spPr>
          <a:xfrm>
            <a:off x="118520" y="3675437"/>
            <a:ext cx="990885" cy="919428"/>
          </a:xfrm>
          <a:prstGeom prst="diamond">
            <a:avLst/>
          </a:prstGeom>
          <a:solidFill>
            <a:schemeClr val="accent2">
              <a:lumMod val="20000"/>
              <a:lumOff val="80000"/>
            </a:schemeClr>
          </a:solidFill>
          <a:ln w="762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4" name="Diamond 23">
            <a:extLst>
              <a:ext uri="{FF2B5EF4-FFF2-40B4-BE49-F238E27FC236}">
                <a16:creationId xmlns:a16="http://schemas.microsoft.com/office/drawing/2014/main" id="{2BD76622-7BF1-03F4-1A67-A5BE94CA6162}"/>
              </a:ext>
            </a:extLst>
          </p:cNvPr>
          <p:cNvSpPr/>
          <p:nvPr/>
        </p:nvSpPr>
        <p:spPr>
          <a:xfrm>
            <a:off x="1219200" y="1905000"/>
            <a:ext cx="3575033" cy="3657599"/>
          </a:xfrm>
          <a:prstGeom prst="diamond">
            <a:avLst/>
          </a:prstGeom>
          <a:blipFill dpi="0" rotWithShape="1">
            <a:blip r:embed="rId4">
              <a:extLst>
                <a:ext uri="{28A0092B-C50C-407E-A947-70E740481C1C}">
                  <a14:useLocalDpi xmlns:a14="http://schemas.microsoft.com/office/drawing/2010/main" val="0"/>
                </a:ext>
              </a:extLst>
            </a:blip>
            <a:srcRect/>
            <a:stretch>
              <a:fillRect/>
            </a:stretch>
          </a:blipFill>
          <a:ln w="762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8" name="Rectangle 27">
            <a:extLst>
              <a:ext uri="{FF2B5EF4-FFF2-40B4-BE49-F238E27FC236}">
                <a16:creationId xmlns:a16="http://schemas.microsoft.com/office/drawing/2014/main" id="{05835545-C272-69F6-A1B0-C2DABAE0375B}"/>
              </a:ext>
            </a:extLst>
          </p:cNvPr>
          <p:cNvSpPr/>
          <p:nvPr/>
        </p:nvSpPr>
        <p:spPr>
          <a:xfrm>
            <a:off x="2147475" y="131928"/>
            <a:ext cx="10044525"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 BẢN 1. ĐẤT RỪNG PHƯƠNG NAM (</a:t>
            </a:r>
            <a:r>
              <a:rPr lang="en-US" sz="35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Trích</a:t>
            </a:r>
            <a:r>
              <a:rPr lang="en-US" sz="35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C0F477AB-872F-60FE-05BA-7BA169AFD8D7}"/>
              </a:ext>
            </a:extLst>
          </p:cNvPr>
          <p:cNvSpPr txBox="1"/>
          <p:nvPr/>
        </p:nvSpPr>
        <p:spPr>
          <a:xfrm>
            <a:off x="4008017" y="2251018"/>
            <a:ext cx="7820124" cy="661207"/>
          </a:xfrm>
          <a:prstGeom prst="rect">
            <a:avLst/>
          </a:prstGeom>
          <a:noFill/>
        </p:spPr>
        <p:txBody>
          <a:bodyPr wrap="square">
            <a:spAutoFit/>
          </a:bodyPr>
          <a:lstStyle/>
          <a:p>
            <a:pPr marL="457200" indent="-457200" algn="just">
              <a:lnSpc>
                <a:spcPct val="150000"/>
              </a:lnSpc>
              <a:buFont typeface="Courier New" panose="02070309020205020404" pitchFamily="49" charset="0"/>
              <a:buChar char="o"/>
            </a:pPr>
            <a:r>
              <a:rPr lang="vi-VN" sz="2800" b="0" i="1" u="none" strike="noStrike" dirty="0">
                <a:solidFill>
                  <a:schemeClr val="accent6">
                    <a:lumMod val="50000"/>
                  </a:schemeClr>
                </a:solidFill>
                <a:effectLst/>
                <a:latin typeface="Times New Roman" panose="02020603050405020304" pitchFamily="18" charset="0"/>
                <a:cs typeface="Times New Roman" panose="02020603050405020304" pitchFamily="18" charset="0"/>
              </a:rPr>
              <a:t>Điểm nhìn: An, thằng Cò, tía và má nuôi.</a:t>
            </a:r>
          </a:p>
        </p:txBody>
      </p:sp>
      <p:sp>
        <p:nvSpPr>
          <p:cNvPr id="8" name="TextBox 7">
            <a:extLst>
              <a:ext uri="{FF2B5EF4-FFF2-40B4-BE49-F238E27FC236}">
                <a16:creationId xmlns:a16="http://schemas.microsoft.com/office/drawing/2014/main" id="{FF255CF3-A30E-488F-0C94-BA8AEBD4D428}"/>
              </a:ext>
            </a:extLst>
          </p:cNvPr>
          <p:cNvSpPr txBox="1"/>
          <p:nvPr/>
        </p:nvSpPr>
        <p:spPr>
          <a:xfrm>
            <a:off x="4487462" y="3084726"/>
            <a:ext cx="7420457" cy="2600199"/>
          </a:xfrm>
          <a:prstGeom prst="rect">
            <a:avLst/>
          </a:prstGeom>
          <a:noFill/>
        </p:spPr>
        <p:txBody>
          <a:bodyPr wrap="square">
            <a:spAutoFit/>
          </a:bodyPr>
          <a:lstStyle/>
          <a:p>
            <a:pPr marL="457200" indent="-457200" algn="just">
              <a:lnSpc>
                <a:spcPct val="150000"/>
              </a:lnSpc>
              <a:buFont typeface="Courier New" panose="02070309020205020404" pitchFamily="49" charset="0"/>
              <a:buChar char="o"/>
            </a:pPr>
            <a:r>
              <a:rPr lang="vi-VN" sz="2800" b="0" i="1" u="none" strike="noStrike" dirty="0">
                <a:solidFill>
                  <a:schemeClr val="accent6">
                    <a:lumMod val="50000"/>
                  </a:schemeClr>
                </a:solidFill>
                <a:effectLst/>
                <a:latin typeface="Times New Roman" panose="02020603050405020304" pitchFamily="18" charset="0"/>
                <a:cs typeface="Times New Roman" panose="02020603050405020304" pitchFamily="18" charset="0"/>
              </a:rPr>
              <a:t>Các điểm nhìn của thằng Cò, tía và má nuôi bổ trợ cho điểm nhìn của An, giúp người đọc thấy được cuộc sống thiên nhiên và con người phương Nam.</a:t>
            </a:r>
          </a:p>
        </p:txBody>
      </p:sp>
    </p:spTree>
    <p:extLst>
      <p:ext uri="{BB962C8B-B14F-4D97-AF65-F5344CB8AC3E}">
        <p14:creationId xmlns:p14="http://schemas.microsoft.com/office/powerpoint/2010/main" val="306238142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p:cNvSpPr>
            <a:spLocks/>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
          <p:cNvSpPr>
            <a:spLocks/>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 name="Freeform 6"/>
          <p:cNvSpPr>
            <a:spLocks/>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4" name="TextBox 3">
            <a:extLst>
              <a:ext uri="{FF2B5EF4-FFF2-40B4-BE49-F238E27FC236}">
                <a16:creationId xmlns:a16="http://schemas.microsoft.com/office/drawing/2014/main" id="{034E6712-629F-340B-7944-B8399A889EB4}"/>
              </a:ext>
            </a:extLst>
          </p:cNvPr>
          <p:cNvSpPr txBox="1"/>
          <p:nvPr/>
        </p:nvSpPr>
        <p:spPr>
          <a:xfrm>
            <a:off x="347410" y="903905"/>
            <a:ext cx="4297969" cy="523220"/>
          </a:xfrm>
          <a:prstGeom prst="rect">
            <a:avLst/>
          </a:prstGeom>
          <a:noFill/>
        </p:spPr>
        <p:txBody>
          <a:bodyPr wrap="square">
            <a:spAutoFit/>
          </a:bodyPr>
          <a:lstStyle/>
          <a:p>
            <a:r>
              <a:rPr lang="vi-VN" sz="2800" b="1" i="1" dirty="0">
                <a:solidFill>
                  <a:srgbClr val="FF0000"/>
                </a:solidFill>
                <a:effectLst/>
                <a:latin typeface="Times New Roman" panose="02020603050405020304" pitchFamily="18" charset="0"/>
                <a:ea typeface="SimSun" panose="02010600030101010101" pitchFamily="2" charset="-122"/>
              </a:rPr>
              <a:t>4. Chủ đề</a:t>
            </a:r>
            <a:endParaRPr lang="x-none" sz="2800" dirty="0">
              <a:solidFill>
                <a:srgbClr val="FF0000"/>
              </a:solidFill>
            </a:endParaRPr>
          </a:p>
        </p:txBody>
      </p:sp>
      <p:sp>
        <p:nvSpPr>
          <p:cNvPr id="28" name="Rectangle 27">
            <a:extLst>
              <a:ext uri="{FF2B5EF4-FFF2-40B4-BE49-F238E27FC236}">
                <a16:creationId xmlns:a16="http://schemas.microsoft.com/office/drawing/2014/main" id="{05835545-C272-69F6-A1B0-C2DABAE0375B}"/>
              </a:ext>
            </a:extLst>
          </p:cNvPr>
          <p:cNvSpPr/>
          <p:nvPr/>
        </p:nvSpPr>
        <p:spPr>
          <a:xfrm>
            <a:off x="2147475" y="131928"/>
            <a:ext cx="10044525"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 BẢN 1. ĐẤT RỪNG PHƯƠNG NAM (</a:t>
            </a:r>
            <a:r>
              <a:rPr lang="en-US" sz="35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Trích</a:t>
            </a:r>
            <a:r>
              <a:rPr lang="en-US" sz="35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3" name="Rectangle 2">
            <a:extLst>
              <a:ext uri="{FF2B5EF4-FFF2-40B4-BE49-F238E27FC236}">
                <a16:creationId xmlns:a16="http://schemas.microsoft.com/office/drawing/2014/main" id="{33CFFD29-D48B-41BC-CA6E-1972881C8854}"/>
              </a:ext>
            </a:extLst>
          </p:cNvPr>
          <p:cNvSpPr/>
          <p:nvPr/>
        </p:nvSpPr>
        <p:spPr>
          <a:xfrm>
            <a:off x="-49546" y="2779727"/>
            <a:ext cx="6601907" cy="1773000"/>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400"/>
          </a:p>
        </p:txBody>
      </p:sp>
      <p:sp>
        <p:nvSpPr>
          <p:cNvPr id="7" name="Rectangle 6">
            <a:extLst>
              <a:ext uri="{FF2B5EF4-FFF2-40B4-BE49-F238E27FC236}">
                <a16:creationId xmlns:a16="http://schemas.microsoft.com/office/drawing/2014/main" id="{F691DBF1-DCF8-1908-38A9-AF18471C3CED}"/>
              </a:ext>
            </a:extLst>
          </p:cNvPr>
          <p:cNvSpPr/>
          <p:nvPr/>
        </p:nvSpPr>
        <p:spPr>
          <a:xfrm flipV="1">
            <a:off x="-34920" y="6716711"/>
            <a:ext cx="12209460" cy="14128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endParaRPr lang="en-US"/>
          </a:p>
        </p:txBody>
      </p:sp>
      <p:sp>
        <p:nvSpPr>
          <p:cNvPr id="11" name="Rectangle 10">
            <a:extLst>
              <a:ext uri="{FF2B5EF4-FFF2-40B4-BE49-F238E27FC236}">
                <a16:creationId xmlns:a16="http://schemas.microsoft.com/office/drawing/2014/main" id="{0F7722C0-72E2-C488-6BA4-6AC27E60EE03}"/>
              </a:ext>
            </a:extLst>
          </p:cNvPr>
          <p:cNvSpPr/>
          <p:nvPr/>
        </p:nvSpPr>
        <p:spPr>
          <a:xfrm>
            <a:off x="7315200" y="1295400"/>
            <a:ext cx="3867150" cy="5110196"/>
          </a:xfrm>
          <a:prstGeom prst="rect">
            <a:avLst/>
          </a:prstGeom>
          <a:noFill/>
          <a:ln w="762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bg2">
                  <a:lumMod val="50000"/>
                </a:schemeClr>
              </a:solidFill>
            </a:endParaRPr>
          </a:p>
        </p:txBody>
      </p:sp>
      <mc:AlternateContent xmlns:mc="http://schemas.openxmlformats.org/markup-compatibility/2006" xmlns:p14="http://schemas.microsoft.com/office/powerpoint/2010/main">
        <mc:Choice Requires="p14">
          <p:contentPart p14:bwMode="auto" r:id="rId2">
            <p14:nvContentPartPr>
              <p14:cNvPr id="12" name="Ink 11">
                <a:extLst>
                  <a:ext uri="{FF2B5EF4-FFF2-40B4-BE49-F238E27FC236}">
                    <a16:creationId xmlns:a16="http://schemas.microsoft.com/office/drawing/2014/main" id="{44959DC7-D1B0-F221-CE25-D6F0A38E049C}"/>
                  </a:ext>
                </a:extLst>
              </p14:cNvPr>
              <p14:cNvContentPartPr/>
              <p14:nvPr/>
            </p14:nvContentPartPr>
            <p14:xfrm>
              <a:off x="6236507" y="4000655"/>
              <a:ext cx="586440" cy="233640"/>
            </p14:xfrm>
          </p:contentPart>
        </mc:Choice>
        <mc:Fallback xmlns="">
          <p:pic>
            <p:nvPicPr>
              <p:cNvPr id="12" name="Ink 11">
                <a:extLst>
                  <a:ext uri="{FF2B5EF4-FFF2-40B4-BE49-F238E27FC236}">
                    <a16:creationId xmlns:a16="http://schemas.microsoft.com/office/drawing/2014/main" id="{44959DC7-D1B0-F221-CE25-D6F0A38E049C}"/>
                  </a:ext>
                </a:extLst>
              </p:cNvPr>
              <p:cNvPicPr/>
              <p:nvPr/>
            </p:nvPicPr>
            <p:blipFill>
              <a:blip r:embed="rId3"/>
              <a:stretch>
                <a:fillRect/>
              </a:stretch>
            </p:blipFill>
            <p:spPr>
              <a:xfrm>
                <a:off x="6182507" y="3892821"/>
                <a:ext cx="694080" cy="448948"/>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BE92E7AB-6F76-EC09-7A07-D9E6842977CF}"/>
                  </a:ext>
                </a:extLst>
              </p14:cNvPr>
              <p14:cNvContentPartPr/>
              <p14:nvPr/>
            </p14:nvContentPartPr>
            <p14:xfrm>
              <a:off x="6311387" y="4211615"/>
              <a:ext cx="90000" cy="52920"/>
            </p14:xfrm>
          </p:contentPart>
        </mc:Choice>
        <mc:Fallback xmlns="">
          <p:pic>
            <p:nvPicPr>
              <p:cNvPr id="13" name="Ink 12">
                <a:extLst>
                  <a:ext uri="{FF2B5EF4-FFF2-40B4-BE49-F238E27FC236}">
                    <a16:creationId xmlns:a16="http://schemas.microsoft.com/office/drawing/2014/main" id="{BE92E7AB-6F76-EC09-7A07-D9E6842977CF}"/>
                  </a:ext>
                </a:extLst>
              </p:cNvPr>
              <p:cNvPicPr/>
              <p:nvPr/>
            </p:nvPicPr>
            <p:blipFill>
              <a:blip r:embed="rId5"/>
              <a:stretch>
                <a:fillRect/>
              </a:stretch>
            </p:blipFill>
            <p:spPr>
              <a:xfrm>
                <a:off x="6257170" y="4103615"/>
                <a:ext cx="198072" cy="2685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9" name="Ink 28">
                <a:extLst>
                  <a:ext uri="{FF2B5EF4-FFF2-40B4-BE49-F238E27FC236}">
                    <a16:creationId xmlns:a16="http://schemas.microsoft.com/office/drawing/2014/main" id="{C7E17F86-2C7C-BFE5-A1BF-A8EF5C1C9C99}"/>
                  </a:ext>
                </a:extLst>
              </p14:cNvPr>
              <p14:cNvContentPartPr/>
              <p14:nvPr/>
            </p14:nvContentPartPr>
            <p14:xfrm>
              <a:off x="6465107" y="4295855"/>
              <a:ext cx="136800" cy="78120"/>
            </p14:xfrm>
          </p:contentPart>
        </mc:Choice>
        <mc:Fallback xmlns="">
          <p:pic>
            <p:nvPicPr>
              <p:cNvPr id="29" name="Ink 28">
                <a:extLst>
                  <a:ext uri="{FF2B5EF4-FFF2-40B4-BE49-F238E27FC236}">
                    <a16:creationId xmlns:a16="http://schemas.microsoft.com/office/drawing/2014/main" id="{C7E17F86-2C7C-BFE5-A1BF-A8EF5C1C9C99}"/>
                  </a:ext>
                </a:extLst>
              </p:cNvPr>
              <p:cNvPicPr/>
              <p:nvPr/>
            </p:nvPicPr>
            <p:blipFill>
              <a:blip r:embed="rId7"/>
              <a:stretch>
                <a:fillRect/>
              </a:stretch>
            </p:blipFill>
            <p:spPr>
              <a:xfrm>
                <a:off x="6411107" y="4187355"/>
                <a:ext cx="244440" cy="294758"/>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0" name="Ink 29">
                <a:extLst>
                  <a:ext uri="{FF2B5EF4-FFF2-40B4-BE49-F238E27FC236}">
                    <a16:creationId xmlns:a16="http://schemas.microsoft.com/office/drawing/2014/main" id="{DC956510-095E-0F2B-63FA-4BA57EAB8C2C}"/>
                  </a:ext>
                </a:extLst>
              </p14:cNvPr>
              <p14:cNvContentPartPr/>
              <p14:nvPr/>
            </p14:nvContentPartPr>
            <p14:xfrm>
              <a:off x="6726107" y="4456055"/>
              <a:ext cx="143280" cy="91440"/>
            </p14:xfrm>
          </p:contentPart>
        </mc:Choice>
        <mc:Fallback xmlns="">
          <p:pic>
            <p:nvPicPr>
              <p:cNvPr id="30" name="Ink 29">
                <a:extLst>
                  <a:ext uri="{FF2B5EF4-FFF2-40B4-BE49-F238E27FC236}">
                    <a16:creationId xmlns:a16="http://schemas.microsoft.com/office/drawing/2014/main" id="{DC956510-095E-0F2B-63FA-4BA57EAB8C2C}"/>
                  </a:ext>
                </a:extLst>
              </p:cNvPr>
              <p:cNvPicPr/>
              <p:nvPr/>
            </p:nvPicPr>
            <p:blipFill>
              <a:blip r:embed="rId9"/>
              <a:stretch>
                <a:fillRect/>
              </a:stretch>
            </p:blipFill>
            <p:spPr>
              <a:xfrm>
                <a:off x="6672107" y="4348055"/>
                <a:ext cx="250920" cy="307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1" name="Ink 30">
                <a:extLst>
                  <a:ext uri="{FF2B5EF4-FFF2-40B4-BE49-F238E27FC236}">
                    <a16:creationId xmlns:a16="http://schemas.microsoft.com/office/drawing/2014/main" id="{3D685D07-CB9F-5C0B-B909-286554A0AD63}"/>
                  </a:ext>
                </a:extLst>
              </p14:cNvPr>
              <p14:cNvContentPartPr/>
              <p14:nvPr/>
            </p14:nvContentPartPr>
            <p14:xfrm>
              <a:off x="6802787" y="4592855"/>
              <a:ext cx="525960" cy="169200"/>
            </p14:xfrm>
          </p:contentPart>
        </mc:Choice>
        <mc:Fallback xmlns="">
          <p:pic>
            <p:nvPicPr>
              <p:cNvPr id="31" name="Ink 30">
                <a:extLst>
                  <a:ext uri="{FF2B5EF4-FFF2-40B4-BE49-F238E27FC236}">
                    <a16:creationId xmlns:a16="http://schemas.microsoft.com/office/drawing/2014/main" id="{3D685D07-CB9F-5C0B-B909-286554A0AD63}"/>
                  </a:ext>
                </a:extLst>
              </p:cNvPr>
              <p:cNvPicPr/>
              <p:nvPr/>
            </p:nvPicPr>
            <p:blipFill>
              <a:blip r:embed="rId11"/>
              <a:stretch>
                <a:fillRect/>
              </a:stretch>
            </p:blipFill>
            <p:spPr>
              <a:xfrm>
                <a:off x="6748787" y="4484855"/>
                <a:ext cx="633600" cy="3848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2" name="Ink 31">
                <a:extLst>
                  <a:ext uri="{FF2B5EF4-FFF2-40B4-BE49-F238E27FC236}">
                    <a16:creationId xmlns:a16="http://schemas.microsoft.com/office/drawing/2014/main" id="{E0F5F0B8-F1F9-0475-3740-7A97CF837CB3}"/>
                  </a:ext>
                </a:extLst>
              </p14:cNvPr>
              <p14:cNvContentPartPr/>
              <p14:nvPr/>
            </p14:nvContentPartPr>
            <p14:xfrm>
              <a:off x="7077107" y="4795535"/>
              <a:ext cx="207000" cy="52560"/>
            </p14:xfrm>
          </p:contentPart>
        </mc:Choice>
        <mc:Fallback xmlns="">
          <p:pic>
            <p:nvPicPr>
              <p:cNvPr id="32" name="Ink 31">
                <a:extLst>
                  <a:ext uri="{FF2B5EF4-FFF2-40B4-BE49-F238E27FC236}">
                    <a16:creationId xmlns:a16="http://schemas.microsoft.com/office/drawing/2014/main" id="{E0F5F0B8-F1F9-0475-3740-7A97CF837CB3}"/>
                  </a:ext>
                </a:extLst>
              </p:cNvPr>
              <p:cNvPicPr/>
              <p:nvPr/>
            </p:nvPicPr>
            <p:blipFill>
              <a:blip r:embed="rId13"/>
              <a:stretch>
                <a:fillRect/>
              </a:stretch>
            </p:blipFill>
            <p:spPr>
              <a:xfrm>
                <a:off x="7023107" y="4686790"/>
                <a:ext cx="314640" cy="269687"/>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3" name="Ink 32">
                <a:extLst>
                  <a:ext uri="{FF2B5EF4-FFF2-40B4-BE49-F238E27FC236}">
                    <a16:creationId xmlns:a16="http://schemas.microsoft.com/office/drawing/2014/main" id="{FA64D6C5-D47B-74D7-C589-9505CBFD7852}"/>
                  </a:ext>
                </a:extLst>
              </p14:cNvPr>
              <p14:cNvContentPartPr/>
              <p14:nvPr/>
            </p14:nvContentPartPr>
            <p14:xfrm>
              <a:off x="7131467" y="4790495"/>
              <a:ext cx="635400" cy="151920"/>
            </p14:xfrm>
          </p:contentPart>
        </mc:Choice>
        <mc:Fallback xmlns="">
          <p:pic>
            <p:nvPicPr>
              <p:cNvPr id="33" name="Ink 32">
                <a:extLst>
                  <a:ext uri="{FF2B5EF4-FFF2-40B4-BE49-F238E27FC236}">
                    <a16:creationId xmlns:a16="http://schemas.microsoft.com/office/drawing/2014/main" id="{FA64D6C5-D47B-74D7-C589-9505CBFD7852}"/>
                  </a:ext>
                </a:extLst>
              </p:cNvPr>
              <p:cNvPicPr/>
              <p:nvPr/>
            </p:nvPicPr>
            <p:blipFill>
              <a:blip r:embed="rId15"/>
              <a:stretch>
                <a:fillRect/>
              </a:stretch>
            </p:blipFill>
            <p:spPr>
              <a:xfrm>
                <a:off x="7077467" y="4682750"/>
                <a:ext cx="743040" cy="36705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4" name="Ink 33">
                <a:extLst>
                  <a:ext uri="{FF2B5EF4-FFF2-40B4-BE49-F238E27FC236}">
                    <a16:creationId xmlns:a16="http://schemas.microsoft.com/office/drawing/2014/main" id="{69C17DA7-304C-35E6-9FFC-2A54D9A76042}"/>
                  </a:ext>
                </a:extLst>
              </p14:cNvPr>
              <p14:cNvContentPartPr/>
              <p14:nvPr/>
            </p14:nvContentPartPr>
            <p14:xfrm>
              <a:off x="7278167" y="5439902"/>
              <a:ext cx="849240" cy="377640"/>
            </p14:xfrm>
          </p:contentPart>
        </mc:Choice>
        <mc:Fallback xmlns="">
          <p:pic>
            <p:nvPicPr>
              <p:cNvPr id="34" name="Ink 33">
                <a:extLst>
                  <a:ext uri="{FF2B5EF4-FFF2-40B4-BE49-F238E27FC236}">
                    <a16:creationId xmlns:a16="http://schemas.microsoft.com/office/drawing/2014/main" id="{69C17DA7-304C-35E6-9FFC-2A54D9A76042}"/>
                  </a:ext>
                </a:extLst>
              </p:cNvPr>
              <p:cNvPicPr/>
              <p:nvPr/>
            </p:nvPicPr>
            <p:blipFill>
              <a:blip r:embed="rId17"/>
              <a:stretch>
                <a:fillRect/>
              </a:stretch>
            </p:blipFill>
            <p:spPr>
              <a:xfrm>
                <a:off x="7224167" y="5331799"/>
                <a:ext cx="956880" cy="593486"/>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5" name="Ink 34">
                <a:extLst>
                  <a:ext uri="{FF2B5EF4-FFF2-40B4-BE49-F238E27FC236}">
                    <a16:creationId xmlns:a16="http://schemas.microsoft.com/office/drawing/2014/main" id="{637FE0CE-E31A-E70A-46F8-DCEF787BADA6}"/>
                  </a:ext>
                </a:extLst>
              </p14:cNvPr>
              <p14:cNvContentPartPr/>
              <p14:nvPr/>
            </p14:nvContentPartPr>
            <p14:xfrm>
              <a:off x="7506227" y="5308175"/>
              <a:ext cx="825840" cy="245160"/>
            </p14:xfrm>
          </p:contentPart>
        </mc:Choice>
        <mc:Fallback xmlns="">
          <p:pic>
            <p:nvPicPr>
              <p:cNvPr id="35" name="Ink 34">
                <a:extLst>
                  <a:ext uri="{FF2B5EF4-FFF2-40B4-BE49-F238E27FC236}">
                    <a16:creationId xmlns:a16="http://schemas.microsoft.com/office/drawing/2014/main" id="{637FE0CE-E31A-E70A-46F8-DCEF787BADA6}"/>
                  </a:ext>
                </a:extLst>
              </p:cNvPr>
              <p:cNvPicPr/>
              <p:nvPr/>
            </p:nvPicPr>
            <p:blipFill>
              <a:blip r:embed="rId19"/>
              <a:stretch>
                <a:fillRect/>
              </a:stretch>
            </p:blipFill>
            <p:spPr>
              <a:xfrm>
                <a:off x="7452227" y="5200175"/>
                <a:ext cx="933480" cy="4608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6" name="Ink 35">
                <a:extLst>
                  <a:ext uri="{FF2B5EF4-FFF2-40B4-BE49-F238E27FC236}">
                    <a16:creationId xmlns:a16="http://schemas.microsoft.com/office/drawing/2014/main" id="{4D155BF0-AAE6-81B8-EF86-ADCD32014931}"/>
                  </a:ext>
                </a:extLst>
              </p14:cNvPr>
              <p14:cNvContentPartPr/>
              <p14:nvPr/>
            </p14:nvContentPartPr>
            <p14:xfrm>
              <a:off x="7827347" y="5537855"/>
              <a:ext cx="669240" cy="230040"/>
            </p14:xfrm>
          </p:contentPart>
        </mc:Choice>
        <mc:Fallback xmlns="">
          <p:pic>
            <p:nvPicPr>
              <p:cNvPr id="36" name="Ink 35">
                <a:extLst>
                  <a:ext uri="{FF2B5EF4-FFF2-40B4-BE49-F238E27FC236}">
                    <a16:creationId xmlns:a16="http://schemas.microsoft.com/office/drawing/2014/main" id="{4D155BF0-AAE6-81B8-EF86-ADCD32014931}"/>
                  </a:ext>
                </a:extLst>
              </p:cNvPr>
              <p:cNvPicPr/>
              <p:nvPr/>
            </p:nvPicPr>
            <p:blipFill>
              <a:blip r:embed="rId21"/>
              <a:stretch>
                <a:fillRect/>
              </a:stretch>
            </p:blipFill>
            <p:spPr>
              <a:xfrm>
                <a:off x="7773347" y="5429855"/>
                <a:ext cx="776880" cy="4456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7" name="Ink 36">
                <a:extLst>
                  <a:ext uri="{FF2B5EF4-FFF2-40B4-BE49-F238E27FC236}">
                    <a16:creationId xmlns:a16="http://schemas.microsoft.com/office/drawing/2014/main" id="{85366E40-0259-A104-7885-4F33E2A6F9FB}"/>
                  </a:ext>
                </a:extLst>
              </p14:cNvPr>
              <p14:cNvContentPartPr/>
              <p14:nvPr/>
            </p14:nvContentPartPr>
            <p14:xfrm>
              <a:off x="7978907" y="5741615"/>
              <a:ext cx="720" cy="360"/>
            </p14:xfrm>
          </p:contentPart>
        </mc:Choice>
        <mc:Fallback xmlns="">
          <p:pic>
            <p:nvPicPr>
              <p:cNvPr id="37" name="Ink 36">
                <a:extLst>
                  <a:ext uri="{FF2B5EF4-FFF2-40B4-BE49-F238E27FC236}">
                    <a16:creationId xmlns:a16="http://schemas.microsoft.com/office/drawing/2014/main" id="{85366E40-0259-A104-7885-4F33E2A6F9FB}"/>
                  </a:ext>
                </a:extLst>
              </p:cNvPr>
              <p:cNvPicPr/>
              <p:nvPr/>
            </p:nvPicPr>
            <p:blipFill>
              <a:blip r:embed="rId23"/>
              <a:stretch>
                <a:fillRect/>
              </a:stretch>
            </p:blipFill>
            <p:spPr>
              <a:xfrm>
                <a:off x="7924907" y="5633615"/>
                <a:ext cx="1083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8" name="Ink 37">
                <a:extLst>
                  <a:ext uri="{FF2B5EF4-FFF2-40B4-BE49-F238E27FC236}">
                    <a16:creationId xmlns:a16="http://schemas.microsoft.com/office/drawing/2014/main" id="{DE09351A-CECD-281A-7A23-DDF815329206}"/>
                  </a:ext>
                </a:extLst>
              </p14:cNvPr>
              <p14:cNvContentPartPr/>
              <p14:nvPr/>
            </p14:nvContentPartPr>
            <p14:xfrm>
              <a:off x="8103827" y="5804975"/>
              <a:ext cx="322200" cy="137160"/>
            </p14:xfrm>
          </p:contentPart>
        </mc:Choice>
        <mc:Fallback xmlns="">
          <p:pic>
            <p:nvPicPr>
              <p:cNvPr id="38" name="Ink 37">
                <a:extLst>
                  <a:ext uri="{FF2B5EF4-FFF2-40B4-BE49-F238E27FC236}">
                    <a16:creationId xmlns:a16="http://schemas.microsoft.com/office/drawing/2014/main" id="{DE09351A-CECD-281A-7A23-DDF815329206}"/>
                  </a:ext>
                </a:extLst>
              </p:cNvPr>
              <p:cNvPicPr/>
              <p:nvPr/>
            </p:nvPicPr>
            <p:blipFill>
              <a:blip r:embed="rId25"/>
              <a:stretch>
                <a:fillRect/>
              </a:stretch>
            </p:blipFill>
            <p:spPr>
              <a:xfrm>
                <a:off x="8049827" y="5696975"/>
                <a:ext cx="429840" cy="3528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9" name="Ink 38">
                <a:extLst>
                  <a:ext uri="{FF2B5EF4-FFF2-40B4-BE49-F238E27FC236}">
                    <a16:creationId xmlns:a16="http://schemas.microsoft.com/office/drawing/2014/main" id="{D25FD303-C4E8-C6F3-421B-4A305ED01807}"/>
                  </a:ext>
                </a:extLst>
              </p14:cNvPr>
              <p14:cNvContentPartPr/>
              <p14:nvPr/>
            </p14:nvContentPartPr>
            <p14:xfrm>
              <a:off x="8216867" y="5951855"/>
              <a:ext cx="132840" cy="110880"/>
            </p14:xfrm>
          </p:contentPart>
        </mc:Choice>
        <mc:Fallback xmlns="">
          <p:pic>
            <p:nvPicPr>
              <p:cNvPr id="39" name="Ink 38">
                <a:extLst>
                  <a:ext uri="{FF2B5EF4-FFF2-40B4-BE49-F238E27FC236}">
                    <a16:creationId xmlns:a16="http://schemas.microsoft.com/office/drawing/2014/main" id="{D25FD303-C4E8-C6F3-421B-4A305ED01807}"/>
                  </a:ext>
                </a:extLst>
              </p:cNvPr>
              <p:cNvPicPr/>
              <p:nvPr/>
            </p:nvPicPr>
            <p:blipFill>
              <a:blip r:embed="rId27"/>
              <a:stretch>
                <a:fillRect/>
              </a:stretch>
            </p:blipFill>
            <p:spPr>
              <a:xfrm>
                <a:off x="8162867" y="5843855"/>
                <a:ext cx="240480" cy="3265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0" name="Ink 39">
                <a:extLst>
                  <a:ext uri="{FF2B5EF4-FFF2-40B4-BE49-F238E27FC236}">
                    <a16:creationId xmlns:a16="http://schemas.microsoft.com/office/drawing/2014/main" id="{FF8591EA-7008-E60F-506B-D4E7AE207EE8}"/>
                  </a:ext>
                </a:extLst>
              </p14:cNvPr>
              <p14:cNvContentPartPr/>
              <p14:nvPr/>
            </p14:nvContentPartPr>
            <p14:xfrm>
              <a:off x="8308667" y="6121415"/>
              <a:ext cx="410400" cy="196560"/>
            </p14:xfrm>
          </p:contentPart>
        </mc:Choice>
        <mc:Fallback xmlns="">
          <p:pic>
            <p:nvPicPr>
              <p:cNvPr id="40" name="Ink 39">
                <a:extLst>
                  <a:ext uri="{FF2B5EF4-FFF2-40B4-BE49-F238E27FC236}">
                    <a16:creationId xmlns:a16="http://schemas.microsoft.com/office/drawing/2014/main" id="{FF8591EA-7008-E60F-506B-D4E7AE207EE8}"/>
                  </a:ext>
                </a:extLst>
              </p:cNvPr>
              <p:cNvPicPr/>
              <p:nvPr/>
            </p:nvPicPr>
            <p:blipFill>
              <a:blip r:embed="rId29"/>
              <a:stretch>
                <a:fillRect/>
              </a:stretch>
            </p:blipFill>
            <p:spPr>
              <a:xfrm>
                <a:off x="8254667" y="6013612"/>
                <a:ext cx="518040" cy="411806"/>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1" name="Ink 40">
                <a:extLst>
                  <a:ext uri="{FF2B5EF4-FFF2-40B4-BE49-F238E27FC236}">
                    <a16:creationId xmlns:a16="http://schemas.microsoft.com/office/drawing/2014/main" id="{5FCA0E12-CD08-D27A-EF3D-78248B75C520}"/>
                  </a:ext>
                </a:extLst>
              </p14:cNvPr>
              <p14:cNvContentPartPr/>
              <p14:nvPr/>
            </p14:nvContentPartPr>
            <p14:xfrm>
              <a:off x="8605307" y="6369455"/>
              <a:ext cx="226800" cy="86040"/>
            </p14:xfrm>
          </p:contentPart>
        </mc:Choice>
        <mc:Fallback xmlns="">
          <p:pic>
            <p:nvPicPr>
              <p:cNvPr id="41" name="Ink 40">
                <a:extLst>
                  <a:ext uri="{FF2B5EF4-FFF2-40B4-BE49-F238E27FC236}">
                    <a16:creationId xmlns:a16="http://schemas.microsoft.com/office/drawing/2014/main" id="{5FCA0E12-CD08-D27A-EF3D-78248B75C520}"/>
                  </a:ext>
                </a:extLst>
              </p:cNvPr>
              <p:cNvPicPr/>
              <p:nvPr/>
            </p:nvPicPr>
            <p:blipFill>
              <a:blip r:embed="rId31"/>
              <a:stretch>
                <a:fillRect/>
              </a:stretch>
            </p:blipFill>
            <p:spPr>
              <a:xfrm>
                <a:off x="8551307" y="6261455"/>
                <a:ext cx="334440" cy="3016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2" name="Ink 41">
                <a:extLst>
                  <a:ext uri="{FF2B5EF4-FFF2-40B4-BE49-F238E27FC236}">
                    <a16:creationId xmlns:a16="http://schemas.microsoft.com/office/drawing/2014/main" id="{521ED33B-4490-0033-0775-D5C40F642D00}"/>
                  </a:ext>
                </a:extLst>
              </p14:cNvPr>
              <p14:cNvContentPartPr/>
              <p14:nvPr/>
            </p14:nvContentPartPr>
            <p14:xfrm>
              <a:off x="8755427" y="6442175"/>
              <a:ext cx="429840" cy="259560"/>
            </p14:xfrm>
          </p:contentPart>
        </mc:Choice>
        <mc:Fallback xmlns="">
          <p:pic>
            <p:nvPicPr>
              <p:cNvPr id="42" name="Ink 41">
                <a:extLst>
                  <a:ext uri="{FF2B5EF4-FFF2-40B4-BE49-F238E27FC236}">
                    <a16:creationId xmlns:a16="http://schemas.microsoft.com/office/drawing/2014/main" id="{521ED33B-4490-0033-0775-D5C40F642D00}"/>
                  </a:ext>
                </a:extLst>
              </p:cNvPr>
              <p:cNvPicPr/>
              <p:nvPr/>
            </p:nvPicPr>
            <p:blipFill>
              <a:blip r:embed="rId33"/>
              <a:stretch>
                <a:fillRect/>
              </a:stretch>
            </p:blipFill>
            <p:spPr>
              <a:xfrm>
                <a:off x="8701427" y="6334175"/>
                <a:ext cx="537480" cy="4752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43" name="Ink 42">
                <a:extLst>
                  <a:ext uri="{FF2B5EF4-FFF2-40B4-BE49-F238E27FC236}">
                    <a16:creationId xmlns:a16="http://schemas.microsoft.com/office/drawing/2014/main" id="{CE7E2EB9-E7CC-ABCC-072C-DE1BBC7E0146}"/>
                  </a:ext>
                </a:extLst>
              </p14:cNvPr>
              <p14:cNvContentPartPr/>
              <p14:nvPr/>
            </p14:nvContentPartPr>
            <p14:xfrm>
              <a:off x="9193547" y="6616415"/>
              <a:ext cx="138600" cy="144720"/>
            </p14:xfrm>
          </p:contentPart>
        </mc:Choice>
        <mc:Fallback xmlns="">
          <p:pic>
            <p:nvPicPr>
              <p:cNvPr id="43" name="Ink 42">
                <a:extLst>
                  <a:ext uri="{FF2B5EF4-FFF2-40B4-BE49-F238E27FC236}">
                    <a16:creationId xmlns:a16="http://schemas.microsoft.com/office/drawing/2014/main" id="{CE7E2EB9-E7CC-ABCC-072C-DE1BBC7E0146}"/>
                  </a:ext>
                </a:extLst>
              </p:cNvPr>
              <p:cNvPicPr/>
              <p:nvPr/>
            </p:nvPicPr>
            <p:blipFill>
              <a:blip r:embed="rId35"/>
              <a:stretch>
                <a:fillRect/>
              </a:stretch>
            </p:blipFill>
            <p:spPr>
              <a:xfrm>
                <a:off x="9139547" y="6508683"/>
                <a:ext cx="246240" cy="359825"/>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4" name="Ink 43">
                <a:extLst>
                  <a:ext uri="{FF2B5EF4-FFF2-40B4-BE49-F238E27FC236}">
                    <a16:creationId xmlns:a16="http://schemas.microsoft.com/office/drawing/2014/main" id="{680DCE1D-2F17-28ED-8207-9B006E858869}"/>
                  </a:ext>
                </a:extLst>
              </p14:cNvPr>
              <p14:cNvContentPartPr/>
              <p14:nvPr/>
            </p14:nvContentPartPr>
            <p14:xfrm>
              <a:off x="9347627" y="6201335"/>
              <a:ext cx="406440" cy="399960"/>
            </p14:xfrm>
          </p:contentPart>
        </mc:Choice>
        <mc:Fallback xmlns="">
          <p:pic>
            <p:nvPicPr>
              <p:cNvPr id="44" name="Ink 43">
                <a:extLst>
                  <a:ext uri="{FF2B5EF4-FFF2-40B4-BE49-F238E27FC236}">
                    <a16:creationId xmlns:a16="http://schemas.microsoft.com/office/drawing/2014/main" id="{680DCE1D-2F17-28ED-8207-9B006E858869}"/>
                  </a:ext>
                </a:extLst>
              </p:cNvPr>
              <p:cNvPicPr/>
              <p:nvPr/>
            </p:nvPicPr>
            <p:blipFill>
              <a:blip r:embed="rId37"/>
              <a:stretch>
                <a:fillRect/>
              </a:stretch>
            </p:blipFill>
            <p:spPr>
              <a:xfrm>
                <a:off x="9293579" y="6093335"/>
                <a:ext cx="514175" cy="6156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5" name="Ink 44">
                <a:extLst>
                  <a:ext uri="{FF2B5EF4-FFF2-40B4-BE49-F238E27FC236}">
                    <a16:creationId xmlns:a16="http://schemas.microsoft.com/office/drawing/2014/main" id="{5BCD6BB1-6E3A-A93F-4FBF-BF2BEAADA1B5}"/>
                  </a:ext>
                </a:extLst>
              </p14:cNvPr>
              <p14:cNvContentPartPr/>
              <p14:nvPr/>
            </p14:nvContentPartPr>
            <p14:xfrm>
              <a:off x="9531947" y="6476735"/>
              <a:ext cx="144720" cy="166680"/>
            </p14:xfrm>
          </p:contentPart>
        </mc:Choice>
        <mc:Fallback xmlns="">
          <p:pic>
            <p:nvPicPr>
              <p:cNvPr id="45" name="Ink 44">
                <a:extLst>
                  <a:ext uri="{FF2B5EF4-FFF2-40B4-BE49-F238E27FC236}">
                    <a16:creationId xmlns:a16="http://schemas.microsoft.com/office/drawing/2014/main" id="{5BCD6BB1-6E3A-A93F-4FBF-BF2BEAADA1B5}"/>
                  </a:ext>
                </a:extLst>
              </p:cNvPr>
              <p:cNvPicPr/>
              <p:nvPr/>
            </p:nvPicPr>
            <p:blipFill>
              <a:blip r:embed="rId39"/>
              <a:stretch>
                <a:fillRect/>
              </a:stretch>
            </p:blipFill>
            <p:spPr>
              <a:xfrm>
                <a:off x="9477947" y="6368501"/>
                <a:ext cx="252360" cy="382787"/>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6" name="Ink 45">
                <a:extLst>
                  <a:ext uri="{FF2B5EF4-FFF2-40B4-BE49-F238E27FC236}">
                    <a16:creationId xmlns:a16="http://schemas.microsoft.com/office/drawing/2014/main" id="{9D069476-DCB9-3529-1591-139102C30F85}"/>
                  </a:ext>
                </a:extLst>
              </p14:cNvPr>
              <p14:cNvContentPartPr/>
              <p14:nvPr/>
            </p14:nvContentPartPr>
            <p14:xfrm>
              <a:off x="9732467" y="6287375"/>
              <a:ext cx="128520" cy="150840"/>
            </p14:xfrm>
          </p:contentPart>
        </mc:Choice>
        <mc:Fallback xmlns="">
          <p:pic>
            <p:nvPicPr>
              <p:cNvPr id="46" name="Ink 45">
                <a:extLst>
                  <a:ext uri="{FF2B5EF4-FFF2-40B4-BE49-F238E27FC236}">
                    <a16:creationId xmlns:a16="http://schemas.microsoft.com/office/drawing/2014/main" id="{9D069476-DCB9-3529-1591-139102C30F85}"/>
                  </a:ext>
                </a:extLst>
              </p:cNvPr>
              <p:cNvPicPr/>
              <p:nvPr/>
            </p:nvPicPr>
            <p:blipFill>
              <a:blip r:embed="rId41"/>
              <a:stretch>
                <a:fillRect/>
              </a:stretch>
            </p:blipFill>
            <p:spPr>
              <a:xfrm>
                <a:off x="9678618" y="6179375"/>
                <a:ext cx="235859" cy="3664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47" name="Ink 46">
                <a:extLst>
                  <a:ext uri="{FF2B5EF4-FFF2-40B4-BE49-F238E27FC236}">
                    <a16:creationId xmlns:a16="http://schemas.microsoft.com/office/drawing/2014/main" id="{B3E7E778-DDC4-FFD8-B4E1-2DBD006FA4F6}"/>
                  </a:ext>
                </a:extLst>
              </p14:cNvPr>
              <p14:cNvContentPartPr/>
              <p14:nvPr/>
            </p14:nvContentPartPr>
            <p14:xfrm>
              <a:off x="9907427" y="6008015"/>
              <a:ext cx="185040" cy="224640"/>
            </p14:xfrm>
          </p:contentPart>
        </mc:Choice>
        <mc:Fallback xmlns="">
          <p:pic>
            <p:nvPicPr>
              <p:cNvPr id="47" name="Ink 46">
                <a:extLst>
                  <a:ext uri="{FF2B5EF4-FFF2-40B4-BE49-F238E27FC236}">
                    <a16:creationId xmlns:a16="http://schemas.microsoft.com/office/drawing/2014/main" id="{B3E7E778-DDC4-FFD8-B4E1-2DBD006FA4F6}"/>
                  </a:ext>
                </a:extLst>
              </p:cNvPr>
              <p:cNvPicPr/>
              <p:nvPr/>
            </p:nvPicPr>
            <p:blipFill>
              <a:blip r:embed="rId43"/>
              <a:stretch>
                <a:fillRect/>
              </a:stretch>
            </p:blipFill>
            <p:spPr>
              <a:xfrm>
                <a:off x="9853427" y="5900188"/>
                <a:ext cx="292680" cy="439935"/>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8" name="Ink 47">
                <a:extLst>
                  <a:ext uri="{FF2B5EF4-FFF2-40B4-BE49-F238E27FC236}">
                    <a16:creationId xmlns:a16="http://schemas.microsoft.com/office/drawing/2014/main" id="{3E52916A-3E9F-3C0B-8E41-0B0C40B80728}"/>
                  </a:ext>
                </a:extLst>
              </p14:cNvPr>
              <p14:cNvContentPartPr/>
              <p14:nvPr/>
            </p14:nvContentPartPr>
            <p14:xfrm>
              <a:off x="9700067" y="6287375"/>
              <a:ext cx="91080" cy="88560"/>
            </p14:xfrm>
          </p:contentPart>
        </mc:Choice>
        <mc:Fallback xmlns="">
          <p:pic>
            <p:nvPicPr>
              <p:cNvPr id="48" name="Ink 47">
                <a:extLst>
                  <a:ext uri="{FF2B5EF4-FFF2-40B4-BE49-F238E27FC236}">
                    <a16:creationId xmlns:a16="http://schemas.microsoft.com/office/drawing/2014/main" id="{3E52916A-3E9F-3C0B-8E41-0B0C40B80728}"/>
                  </a:ext>
                </a:extLst>
              </p:cNvPr>
              <p:cNvPicPr/>
              <p:nvPr/>
            </p:nvPicPr>
            <p:blipFill>
              <a:blip r:embed="rId45"/>
              <a:stretch>
                <a:fillRect/>
              </a:stretch>
            </p:blipFill>
            <p:spPr>
              <a:xfrm>
                <a:off x="9645853" y="6179375"/>
                <a:ext cx="199147" cy="3042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9" name="Ink 48">
                <a:extLst>
                  <a:ext uri="{FF2B5EF4-FFF2-40B4-BE49-F238E27FC236}">
                    <a16:creationId xmlns:a16="http://schemas.microsoft.com/office/drawing/2014/main" id="{35C83993-8DDC-56E0-D584-0772C2AA8837}"/>
                  </a:ext>
                </a:extLst>
              </p14:cNvPr>
              <p14:cNvContentPartPr/>
              <p14:nvPr/>
            </p14:nvContentPartPr>
            <p14:xfrm>
              <a:off x="9562547" y="6489335"/>
              <a:ext cx="66600" cy="69480"/>
            </p14:xfrm>
          </p:contentPart>
        </mc:Choice>
        <mc:Fallback xmlns="">
          <p:pic>
            <p:nvPicPr>
              <p:cNvPr id="49" name="Ink 48">
                <a:extLst>
                  <a:ext uri="{FF2B5EF4-FFF2-40B4-BE49-F238E27FC236}">
                    <a16:creationId xmlns:a16="http://schemas.microsoft.com/office/drawing/2014/main" id="{35C83993-8DDC-56E0-D584-0772C2AA8837}"/>
                  </a:ext>
                </a:extLst>
              </p:cNvPr>
              <p:cNvPicPr/>
              <p:nvPr/>
            </p:nvPicPr>
            <p:blipFill>
              <a:blip r:embed="rId47"/>
              <a:stretch>
                <a:fillRect/>
              </a:stretch>
            </p:blipFill>
            <p:spPr>
              <a:xfrm>
                <a:off x="9508547" y="6381335"/>
                <a:ext cx="174240" cy="285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50" name="Ink 49">
                <a:extLst>
                  <a:ext uri="{FF2B5EF4-FFF2-40B4-BE49-F238E27FC236}">
                    <a16:creationId xmlns:a16="http://schemas.microsoft.com/office/drawing/2014/main" id="{E06EA7C8-6341-8F28-0629-C52C15ADB10E}"/>
                  </a:ext>
                </a:extLst>
              </p14:cNvPr>
              <p14:cNvContentPartPr/>
              <p14:nvPr/>
            </p14:nvContentPartPr>
            <p14:xfrm>
              <a:off x="9732467" y="6287375"/>
              <a:ext cx="134280" cy="126000"/>
            </p14:xfrm>
          </p:contentPart>
        </mc:Choice>
        <mc:Fallback xmlns="">
          <p:pic>
            <p:nvPicPr>
              <p:cNvPr id="50" name="Ink 49">
                <a:extLst>
                  <a:ext uri="{FF2B5EF4-FFF2-40B4-BE49-F238E27FC236}">
                    <a16:creationId xmlns:a16="http://schemas.microsoft.com/office/drawing/2014/main" id="{E06EA7C8-6341-8F28-0629-C52C15ADB10E}"/>
                  </a:ext>
                </a:extLst>
              </p:cNvPr>
              <p:cNvPicPr/>
              <p:nvPr/>
            </p:nvPicPr>
            <p:blipFill>
              <a:blip r:embed="rId49"/>
              <a:stretch>
                <a:fillRect/>
              </a:stretch>
            </p:blipFill>
            <p:spPr>
              <a:xfrm>
                <a:off x="9678467" y="6179375"/>
                <a:ext cx="241920" cy="34164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51" name="Ink 50">
                <a:extLst>
                  <a:ext uri="{FF2B5EF4-FFF2-40B4-BE49-F238E27FC236}">
                    <a16:creationId xmlns:a16="http://schemas.microsoft.com/office/drawing/2014/main" id="{143851F9-3CD7-A630-910C-7228C1085060}"/>
                  </a:ext>
                </a:extLst>
              </p14:cNvPr>
              <p14:cNvContentPartPr/>
              <p14:nvPr/>
            </p14:nvContentPartPr>
            <p14:xfrm>
              <a:off x="9799787" y="6006575"/>
              <a:ext cx="334440" cy="439560"/>
            </p14:xfrm>
          </p:contentPart>
        </mc:Choice>
        <mc:Fallback xmlns="">
          <p:pic>
            <p:nvPicPr>
              <p:cNvPr id="51" name="Ink 50">
                <a:extLst>
                  <a:ext uri="{FF2B5EF4-FFF2-40B4-BE49-F238E27FC236}">
                    <a16:creationId xmlns:a16="http://schemas.microsoft.com/office/drawing/2014/main" id="{143851F9-3CD7-A630-910C-7228C1085060}"/>
                  </a:ext>
                </a:extLst>
              </p:cNvPr>
              <p:cNvPicPr/>
              <p:nvPr/>
            </p:nvPicPr>
            <p:blipFill>
              <a:blip r:embed="rId51"/>
              <a:stretch>
                <a:fillRect/>
              </a:stretch>
            </p:blipFill>
            <p:spPr>
              <a:xfrm>
                <a:off x="9745787" y="5898575"/>
                <a:ext cx="442080" cy="6552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52" name="Ink 51">
                <a:extLst>
                  <a:ext uri="{FF2B5EF4-FFF2-40B4-BE49-F238E27FC236}">
                    <a16:creationId xmlns:a16="http://schemas.microsoft.com/office/drawing/2014/main" id="{22174460-3F43-F566-EE0F-C61A78CC17CE}"/>
                  </a:ext>
                </a:extLst>
              </p14:cNvPr>
              <p14:cNvContentPartPr/>
              <p14:nvPr/>
            </p14:nvContentPartPr>
            <p14:xfrm>
              <a:off x="10173107" y="5820095"/>
              <a:ext cx="93240" cy="104760"/>
            </p14:xfrm>
          </p:contentPart>
        </mc:Choice>
        <mc:Fallback xmlns="">
          <p:pic>
            <p:nvPicPr>
              <p:cNvPr id="52" name="Ink 51">
                <a:extLst>
                  <a:ext uri="{FF2B5EF4-FFF2-40B4-BE49-F238E27FC236}">
                    <a16:creationId xmlns:a16="http://schemas.microsoft.com/office/drawing/2014/main" id="{22174460-3F43-F566-EE0F-C61A78CC17CE}"/>
                  </a:ext>
                </a:extLst>
              </p:cNvPr>
              <p:cNvPicPr/>
              <p:nvPr/>
            </p:nvPicPr>
            <p:blipFill>
              <a:blip r:embed="rId53"/>
              <a:stretch>
                <a:fillRect/>
              </a:stretch>
            </p:blipFill>
            <p:spPr>
              <a:xfrm>
                <a:off x="10119107" y="5712095"/>
                <a:ext cx="200880" cy="3204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53" name="Ink 52">
                <a:extLst>
                  <a:ext uri="{FF2B5EF4-FFF2-40B4-BE49-F238E27FC236}">
                    <a16:creationId xmlns:a16="http://schemas.microsoft.com/office/drawing/2014/main" id="{84FBBF71-1680-5057-855A-10A650CF28DF}"/>
                  </a:ext>
                </a:extLst>
              </p14:cNvPr>
              <p14:cNvContentPartPr/>
              <p14:nvPr/>
            </p14:nvContentPartPr>
            <p14:xfrm>
              <a:off x="9907427" y="5968415"/>
              <a:ext cx="226440" cy="250560"/>
            </p14:xfrm>
          </p:contentPart>
        </mc:Choice>
        <mc:Fallback xmlns="">
          <p:pic>
            <p:nvPicPr>
              <p:cNvPr id="53" name="Ink 52">
                <a:extLst>
                  <a:ext uri="{FF2B5EF4-FFF2-40B4-BE49-F238E27FC236}">
                    <a16:creationId xmlns:a16="http://schemas.microsoft.com/office/drawing/2014/main" id="{84FBBF71-1680-5057-855A-10A650CF28DF}"/>
                  </a:ext>
                </a:extLst>
              </p:cNvPr>
              <p:cNvPicPr/>
              <p:nvPr/>
            </p:nvPicPr>
            <p:blipFill>
              <a:blip r:embed="rId55"/>
              <a:stretch>
                <a:fillRect/>
              </a:stretch>
            </p:blipFill>
            <p:spPr>
              <a:xfrm>
                <a:off x="9853427" y="5860415"/>
                <a:ext cx="334080" cy="4662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54" name="Ink 53">
                <a:extLst>
                  <a:ext uri="{FF2B5EF4-FFF2-40B4-BE49-F238E27FC236}">
                    <a16:creationId xmlns:a16="http://schemas.microsoft.com/office/drawing/2014/main" id="{B6373130-5389-5402-3283-9AC7FA3890F7}"/>
                  </a:ext>
                </a:extLst>
              </p14:cNvPr>
              <p14:cNvContentPartPr/>
              <p14:nvPr/>
            </p14:nvContentPartPr>
            <p14:xfrm>
              <a:off x="9767747" y="6287375"/>
              <a:ext cx="78120" cy="85320"/>
            </p14:xfrm>
          </p:contentPart>
        </mc:Choice>
        <mc:Fallback xmlns="">
          <p:pic>
            <p:nvPicPr>
              <p:cNvPr id="54" name="Ink 53">
                <a:extLst>
                  <a:ext uri="{FF2B5EF4-FFF2-40B4-BE49-F238E27FC236}">
                    <a16:creationId xmlns:a16="http://schemas.microsoft.com/office/drawing/2014/main" id="{B6373130-5389-5402-3283-9AC7FA3890F7}"/>
                  </a:ext>
                </a:extLst>
              </p:cNvPr>
              <p:cNvPicPr/>
              <p:nvPr/>
            </p:nvPicPr>
            <p:blipFill>
              <a:blip r:embed="rId57"/>
              <a:stretch>
                <a:fillRect/>
              </a:stretch>
            </p:blipFill>
            <p:spPr>
              <a:xfrm>
                <a:off x="9713747" y="6179375"/>
                <a:ext cx="185760" cy="3009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55" name="Ink 54">
                <a:extLst>
                  <a:ext uri="{FF2B5EF4-FFF2-40B4-BE49-F238E27FC236}">
                    <a16:creationId xmlns:a16="http://schemas.microsoft.com/office/drawing/2014/main" id="{65BD829C-3C3F-1973-AFDF-07EFCBE227A9}"/>
                  </a:ext>
                </a:extLst>
              </p14:cNvPr>
              <p14:cNvContentPartPr/>
              <p14:nvPr/>
            </p14:nvContentPartPr>
            <p14:xfrm>
              <a:off x="9892667" y="5647655"/>
              <a:ext cx="400320" cy="524880"/>
            </p14:xfrm>
          </p:contentPart>
        </mc:Choice>
        <mc:Fallback xmlns="">
          <p:pic>
            <p:nvPicPr>
              <p:cNvPr id="55" name="Ink 54">
                <a:extLst>
                  <a:ext uri="{FF2B5EF4-FFF2-40B4-BE49-F238E27FC236}">
                    <a16:creationId xmlns:a16="http://schemas.microsoft.com/office/drawing/2014/main" id="{65BD829C-3C3F-1973-AFDF-07EFCBE227A9}"/>
                  </a:ext>
                </a:extLst>
              </p:cNvPr>
              <p:cNvPicPr/>
              <p:nvPr/>
            </p:nvPicPr>
            <p:blipFill>
              <a:blip r:embed="rId59"/>
              <a:stretch>
                <a:fillRect/>
              </a:stretch>
            </p:blipFill>
            <p:spPr>
              <a:xfrm>
                <a:off x="9838667" y="5539581"/>
                <a:ext cx="507960" cy="740668"/>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56" name="Ink 55">
                <a:extLst>
                  <a:ext uri="{FF2B5EF4-FFF2-40B4-BE49-F238E27FC236}">
                    <a16:creationId xmlns:a16="http://schemas.microsoft.com/office/drawing/2014/main" id="{F22DEF55-FDA1-BAA4-A235-7C8E8C11DF8C}"/>
                  </a:ext>
                </a:extLst>
              </p14:cNvPr>
              <p14:cNvContentPartPr/>
              <p14:nvPr/>
            </p14:nvContentPartPr>
            <p14:xfrm>
              <a:off x="9780347" y="6287375"/>
              <a:ext cx="46080" cy="47880"/>
            </p14:xfrm>
          </p:contentPart>
        </mc:Choice>
        <mc:Fallback xmlns="">
          <p:pic>
            <p:nvPicPr>
              <p:cNvPr id="56" name="Ink 55">
                <a:extLst>
                  <a:ext uri="{FF2B5EF4-FFF2-40B4-BE49-F238E27FC236}">
                    <a16:creationId xmlns:a16="http://schemas.microsoft.com/office/drawing/2014/main" id="{F22DEF55-FDA1-BAA4-A235-7C8E8C11DF8C}"/>
                  </a:ext>
                </a:extLst>
              </p:cNvPr>
              <p:cNvPicPr/>
              <p:nvPr/>
            </p:nvPicPr>
            <p:blipFill>
              <a:blip r:embed="rId61"/>
              <a:stretch>
                <a:fillRect/>
              </a:stretch>
            </p:blipFill>
            <p:spPr>
              <a:xfrm>
                <a:off x="9726347" y="6179375"/>
                <a:ext cx="153720" cy="26352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57" name="Ink 56">
                <a:extLst>
                  <a:ext uri="{FF2B5EF4-FFF2-40B4-BE49-F238E27FC236}">
                    <a16:creationId xmlns:a16="http://schemas.microsoft.com/office/drawing/2014/main" id="{7379DB1A-8132-51D2-1F1E-A5C644842F5B}"/>
                  </a:ext>
                </a:extLst>
              </p14:cNvPr>
              <p14:cNvContentPartPr/>
              <p14:nvPr/>
            </p14:nvContentPartPr>
            <p14:xfrm>
              <a:off x="9907427" y="5946815"/>
              <a:ext cx="226800" cy="249480"/>
            </p14:xfrm>
          </p:contentPart>
        </mc:Choice>
        <mc:Fallback xmlns="">
          <p:pic>
            <p:nvPicPr>
              <p:cNvPr id="57" name="Ink 56">
                <a:extLst>
                  <a:ext uri="{FF2B5EF4-FFF2-40B4-BE49-F238E27FC236}">
                    <a16:creationId xmlns:a16="http://schemas.microsoft.com/office/drawing/2014/main" id="{7379DB1A-8132-51D2-1F1E-A5C644842F5B}"/>
                  </a:ext>
                </a:extLst>
              </p:cNvPr>
              <p:cNvPicPr/>
              <p:nvPr/>
            </p:nvPicPr>
            <p:blipFill>
              <a:blip r:embed="rId63"/>
              <a:stretch>
                <a:fillRect/>
              </a:stretch>
            </p:blipFill>
            <p:spPr>
              <a:xfrm>
                <a:off x="9853341" y="5838971"/>
                <a:ext cx="334611" cy="464809"/>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58" name="Ink 57">
                <a:extLst>
                  <a:ext uri="{FF2B5EF4-FFF2-40B4-BE49-F238E27FC236}">
                    <a16:creationId xmlns:a16="http://schemas.microsoft.com/office/drawing/2014/main" id="{94A351D5-9C5A-19CB-753E-5D10384F810F}"/>
                  </a:ext>
                </a:extLst>
              </p14:cNvPr>
              <p14:cNvContentPartPr/>
              <p14:nvPr/>
            </p14:nvContentPartPr>
            <p14:xfrm>
              <a:off x="10152587" y="5478095"/>
              <a:ext cx="419760" cy="447120"/>
            </p14:xfrm>
          </p:contentPart>
        </mc:Choice>
        <mc:Fallback xmlns="">
          <p:pic>
            <p:nvPicPr>
              <p:cNvPr id="58" name="Ink 57">
                <a:extLst>
                  <a:ext uri="{FF2B5EF4-FFF2-40B4-BE49-F238E27FC236}">
                    <a16:creationId xmlns:a16="http://schemas.microsoft.com/office/drawing/2014/main" id="{94A351D5-9C5A-19CB-753E-5D10384F810F}"/>
                  </a:ext>
                </a:extLst>
              </p:cNvPr>
              <p:cNvPicPr/>
              <p:nvPr/>
            </p:nvPicPr>
            <p:blipFill>
              <a:blip r:embed="rId65"/>
              <a:stretch>
                <a:fillRect/>
              </a:stretch>
            </p:blipFill>
            <p:spPr>
              <a:xfrm>
                <a:off x="10098587" y="5370095"/>
                <a:ext cx="527400" cy="66276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59" name="Ink 58">
                <a:extLst>
                  <a:ext uri="{FF2B5EF4-FFF2-40B4-BE49-F238E27FC236}">
                    <a16:creationId xmlns:a16="http://schemas.microsoft.com/office/drawing/2014/main" id="{F1AD21B1-4DB5-6C4C-FD3E-963E7CEB6FCD}"/>
                  </a:ext>
                </a:extLst>
              </p14:cNvPr>
              <p14:cNvContentPartPr/>
              <p14:nvPr/>
            </p14:nvContentPartPr>
            <p14:xfrm>
              <a:off x="10462187" y="5523455"/>
              <a:ext cx="127080" cy="238680"/>
            </p14:xfrm>
          </p:contentPart>
        </mc:Choice>
        <mc:Fallback xmlns="">
          <p:pic>
            <p:nvPicPr>
              <p:cNvPr id="59" name="Ink 58">
                <a:extLst>
                  <a:ext uri="{FF2B5EF4-FFF2-40B4-BE49-F238E27FC236}">
                    <a16:creationId xmlns:a16="http://schemas.microsoft.com/office/drawing/2014/main" id="{F1AD21B1-4DB5-6C4C-FD3E-963E7CEB6FCD}"/>
                  </a:ext>
                </a:extLst>
              </p:cNvPr>
              <p:cNvPicPr/>
              <p:nvPr/>
            </p:nvPicPr>
            <p:blipFill>
              <a:blip r:embed="rId67"/>
              <a:stretch>
                <a:fillRect/>
              </a:stretch>
            </p:blipFill>
            <p:spPr>
              <a:xfrm>
                <a:off x="10408187" y="5415455"/>
                <a:ext cx="234720" cy="45432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60" name="Ink 59">
                <a:extLst>
                  <a:ext uri="{FF2B5EF4-FFF2-40B4-BE49-F238E27FC236}">
                    <a16:creationId xmlns:a16="http://schemas.microsoft.com/office/drawing/2014/main" id="{2CDB47E6-852C-12AC-3ABD-07840C50D309}"/>
                  </a:ext>
                </a:extLst>
              </p14:cNvPr>
              <p14:cNvContentPartPr/>
              <p14:nvPr/>
            </p14:nvContentPartPr>
            <p14:xfrm>
              <a:off x="10316027" y="5788415"/>
              <a:ext cx="168480" cy="272160"/>
            </p14:xfrm>
          </p:contentPart>
        </mc:Choice>
        <mc:Fallback xmlns="">
          <p:pic>
            <p:nvPicPr>
              <p:cNvPr id="60" name="Ink 59">
                <a:extLst>
                  <a:ext uri="{FF2B5EF4-FFF2-40B4-BE49-F238E27FC236}">
                    <a16:creationId xmlns:a16="http://schemas.microsoft.com/office/drawing/2014/main" id="{2CDB47E6-852C-12AC-3ABD-07840C50D309}"/>
                  </a:ext>
                </a:extLst>
              </p:cNvPr>
              <p:cNvPicPr/>
              <p:nvPr/>
            </p:nvPicPr>
            <p:blipFill>
              <a:blip r:embed="rId69"/>
              <a:stretch>
                <a:fillRect/>
              </a:stretch>
            </p:blipFill>
            <p:spPr>
              <a:xfrm>
                <a:off x="10262027" y="5680415"/>
                <a:ext cx="276120" cy="4878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61" name="Ink 60">
                <a:extLst>
                  <a:ext uri="{FF2B5EF4-FFF2-40B4-BE49-F238E27FC236}">
                    <a16:creationId xmlns:a16="http://schemas.microsoft.com/office/drawing/2014/main" id="{6A5AB915-BA8F-F0B1-0343-464C354D4D40}"/>
                  </a:ext>
                </a:extLst>
              </p14:cNvPr>
              <p14:cNvContentPartPr/>
              <p14:nvPr/>
            </p14:nvContentPartPr>
            <p14:xfrm>
              <a:off x="10511507" y="5353895"/>
              <a:ext cx="337320" cy="429840"/>
            </p14:xfrm>
          </p:contentPart>
        </mc:Choice>
        <mc:Fallback xmlns="">
          <p:pic>
            <p:nvPicPr>
              <p:cNvPr id="61" name="Ink 60">
                <a:extLst>
                  <a:ext uri="{FF2B5EF4-FFF2-40B4-BE49-F238E27FC236}">
                    <a16:creationId xmlns:a16="http://schemas.microsoft.com/office/drawing/2014/main" id="{6A5AB915-BA8F-F0B1-0343-464C354D4D40}"/>
                  </a:ext>
                </a:extLst>
              </p:cNvPr>
              <p:cNvPicPr/>
              <p:nvPr/>
            </p:nvPicPr>
            <p:blipFill>
              <a:blip r:embed="rId71"/>
              <a:stretch>
                <a:fillRect/>
              </a:stretch>
            </p:blipFill>
            <p:spPr>
              <a:xfrm>
                <a:off x="10457507" y="5245985"/>
                <a:ext cx="444960" cy="6453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62" name="Ink 61">
                <a:extLst>
                  <a:ext uri="{FF2B5EF4-FFF2-40B4-BE49-F238E27FC236}">
                    <a16:creationId xmlns:a16="http://schemas.microsoft.com/office/drawing/2014/main" id="{2B66FE1A-2401-E10A-692D-586877E9AB77}"/>
                  </a:ext>
                </a:extLst>
              </p14:cNvPr>
              <p14:cNvContentPartPr/>
              <p14:nvPr/>
            </p14:nvContentPartPr>
            <p14:xfrm>
              <a:off x="10287947" y="5808215"/>
              <a:ext cx="158760" cy="187200"/>
            </p14:xfrm>
          </p:contentPart>
        </mc:Choice>
        <mc:Fallback xmlns="">
          <p:pic>
            <p:nvPicPr>
              <p:cNvPr id="62" name="Ink 61">
                <a:extLst>
                  <a:ext uri="{FF2B5EF4-FFF2-40B4-BE49-F238E27FC236}">
                    <a16:creationId xmlns:a16="http://schemas.microsoft.com/office/drawing/2014/main" id="{2B66FE1A-2401-E10A-692D-586877E9AB77}"/>
                  </a:ext>
                </a:extLst>
              </p:cNvPr>
              <p:cNvPicPr/>
              <p:nvPr/>
            </p:nvPicPr>
            <p:blipFill>
              <a:blip r:embed="rId73"/>
              <a:stretch>
                <a:fillRect/>
              </a:stretch>
            </p:blipFill>
            <p:spPr>
              <a:xfrm>
                <a:off x="10233947" y="5700422"/>
                <a:ext cx="266400" cy="402426"/>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63" name="Ink 62">
                <a:extLst>
                  <a:ext uri="{FF2B5EF4-FFF2-40B4-BE49-F238E27FC236}">
                    <a16:creationId xmlns:a16="http://schemas.microsoft.com/office/drawing/2014/main" id="{2D4A974E-A581-C1E7-D4A7-0159E43ED936}"/>
                  </a:ext>
                </a:extLst>
              </p14:cNvPr>
              <p14:cNvContentPartPr/>
              <p14:nvPr/>
            </p14:nvContentPartPr>
            <p14:xfrm>
              <a:off x="10485947" y="5523815"/>
              <a:ext cx="203040" cy="238680"/>
            </p14:xfrm>
          </p:contentPart>
        </mc:Choice>
        <mc:Fallback xmlns="">
          <p:pic>
            <p:nvPicPr>
              <p:cNvPr id="63" name="Ink 62">
                <a:extLst>
                  <a:ext uri="{FF2B5EF4-FFF2-40B4-BE49-F238E27FC236}">
                    <a16:creationId xmlns:a16="http://schemas.microsoft.com/office/drawing/2014/main" id="{2D4A974E-A581-C1E7-D4A7-0159E43ED936}"/>
                  </a:ext>
                </a:extLst>
              </p:cNvPr>
              <p:cNvPicPr/>
              <p:nvPr/>
            </p:nvPicPr>
            <p:blipFill>
              <a:blip r:embed="rId75"/>
              <a:stretch>
                <a:fillRect/>
              </a:stretch>
            </p:blipFill>
            <p:spPr>
              <a:xfrm>
                <a:off x="10432043" y="5415815"/>
                <a:ext cx="310489" cy="4543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64" name="Ink 63">
                <a:extLst>
                  <a:ext uri="{FF2B5EF4-FFF2-40B4-BE49-F238E27FC236}">
                    <a16:creationId xmlns:a16="http://schemas.microsoft.com/office/drawing/2014/main" id="{DC13A272-25FB-9724-3180-ED709E9DDB0F}"/>
                  </a:ext>
                </a:extLst>
              </p14:cNvPr>
              <p14:cNvContentPartPr/>
              <p14:nvPr/>
            </p14:nvContentPartPr>
            <p14:xfrm>
              <a:off x="10696907" y="5298815"/>
              <a:ext cx="176040" cy="214920"/>
            </p14:xfrm>
          </p:contentPart>
        </mc:Choice>
        <mc:Fallback xmlns="">
          <p:pic>
            <p:nvPicPr>
              <p:cNvPr id="64" name="Ink 63">
                <a:extLst>
                  <a:ext uri="{FF2B5EF4-FFF2-40B4-BE49-F238E27FC236}">
                    <a16:creationId xmlns:a16="http://schemas.microsoft.com/office/drawing/2014/main" id="{DC13A272-25FB-9724-3180-ED709E9DDB0F}"/>
                  </a:ext>
                </a:extLst>
              </p:cNvPr>
              <p:cNvPicPr/>
              <p:nvPr/>
            </p:nvPicPr>
            <p:blipFill>
              <a:blip r:embed="rId77"/>
              <a:stretch>
                <a:fillRect/>
              </a:stretch>
            </p:blipFill>
            <p:spPr>
              <a:xfrm>
                <a:off x="10643017" y="5190815"/>
                <a:ext cx="283460" cy="43056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65" name="Ink 64">
                <a:extLst>
                  <a:ext uri="{FF2B5EF4-FFF2-40B4-BE49-F238E27FC236}">
                    <a16:creationId xmlns:a16="http://schemas.microsoft.com/office/drawing/2014/main" id="{9D2F25B7-0D40-F060-0C13-EEDF7ED0F271}"/>
                  </a:ext>
                </a:extLst>
              </p14:cNvPr>
              <p14:cNvContentPartPr/>
              <p14:nvPr/>
            </p14:nvContentPartPr>
            <p14:xfrm>
              <a:off x="10652627" y="4849175"/>
              <a:ext cx="594720" cy="549720"/>
            </p14:xfrm>
          </p:contentPart>
        </mc:Choice>
        <mc:Fallback xmlns="">
          <p:pic>
            <p:nvPicPr>
              <p:cNvPr id="65" name="Ink 64">
                <a:extLst>
                  <a:ext uri="{FF2B5EF4-FFF2-40B4-BE49-F238E27FC236}">
                    <a16:creationId xmlns:a16="http://schemas.microsoft.com/office/drawing/2014/main" id="{9D2F25B7-0D40-F060-0C13-EEDF7ED0F271}"/>
                  </a:ext>
                </a:extLst>
              </p:cNvPr>
              <p:cNvPicPr/>
              <p:nvPr/>
            </p:nvPicPr>
            <p:blipFill>
              <a:blip r:embed="rId79"/>
              <a:stretch>
                <a:fillRect/>
              </a:stretch>
            </p:blipFill>
            <p:spPr>
              <a:xfrm>
                <a:off x="10598660" y="4741175"/>
                <a:ext cx="702295" cy="76536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66" name="Ink 65">
                <a:extLst>
                  <a:ext uri="{FF2B5EF4-FFF2-40B4-BE49-F238E27FC236}">
                    <a16:creationId xmlns:a16="http://schemas.microsoft.com/office/drawing/2014/main" id="{FFEF6572-6AA3-57C8-1FC1-DD65220091A5}"/>
                  </a:ext>
                </a:extLst>
              </p14:cNvPr>
              <p14:cNvContentPartPr/>
              <p14:nvPr/>
            </p14:nvContentPartPr>
            <p14:xfrm>
              <a:off x="10227107" y="5466215"/>
              <a:ext cx="345240" cy="381240"/>
            </p14:xfrm>
          </p:contentPart>
        </mc:Choice>
        <mc:Fallback xmlns="">
          <p:pic>
            <p:nvPicPr>
              <p:cNvPr id="66" name="Ink 65">
                <a:extLst>
                  <a:ext uri="{FF2B5EF4-FFF2-40B4-BE49-F238E27FC236}">
                    <a16:creationId xmlns:a16="http://schemas.microsoft.com/office/drawing/2014/main" id="{FFEF6572-6AA3-57C8-1FC1-DD65220091A5}"/>
                  </a:ext>
                </a:extLst>
              </p:cNvPr>
              <p:cNvPicPr/>
              <p:nvPr/>
            </p:nvPicPr>
            <p:blipFill>
              <a:blip r:embed="rId81"/>
              <a:stretch>
                <a:fillRect/>
              </a:stretch>
            </p:blipFill>
            <p:spPr>
              <a:xfrm>
                <a:off x="10173107" y="5358215"/>
                <a:ext cx="452880" cy="5968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67" name="Ink 66">
                <a:extLst>
                  <a:ext uri="{FF2B5EF4-FFF2-40B4-BE49-F238E27FC236}">
                    <a16:creationId xmlns:a16="http://schemas.microsoft.com/office/drawing/2014/main" id="{3E628419-AE3D-076D-CBFB-1DDD8D157F88}"/>
                  </a:ext>
                </a:extLst>
              </p14:cNvPr>
              <p14:cNvContentPartPr/>
              <p14:nvPr/>
            </p14:nvContentPartPr>
            <p14:xfrm>
              <a:off x="10634267" y="4852775"/>
              <a:ext cx="506520" cy="546480"/>
            </p14:xfrm>
          </p:contentPart>
        </mc:Choice>
        <mc:Fallback xmlns="">
          <p:pic>
            <p:nvPicPr>
              <p:cNvPr id="67" name="Ink 66">
                <a:extLst>
                  <a:ext uri="{FF2B5EF4-FFF2-40B4-BE49-F238E27FC236}">
                    <a16:creationId xmlns:a16="http://schemas.microsoft.com/office/drawing/2014/main" id="{3E628419-AE3D-076D-CBFB-1DDD8D157F88}"/>
                  </a:ext>
                </a:extLst>
              </p:cNvPr>
              <p:cNvPicPr/>
              <p:nvPr/>
            </p:nvPicPr>
            <p:blipFill>
              <a:blip r:embed="rId83"/>
              <a:stretch>
                <a:fillRect/>
              </a:stretch>
            </p:blipFill>
            <p:spPr>
              <a:xfrm>
                <a:off x="10580267" y="4744775"/>
                <a:ext cx="614160" cy="76212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68" name="Ink 67">
                <a:extLst>
                  <a:ext uri="{FF2B5EF4-FFF2-40B4-BE49-F238E27FC236}">
                    <a16:creationId xmlns:a16="http://schemas.microsoft.com/office/drawing/2014/main" id="{F1EA64D3-43FC-2846-2C91-653BA7AABEF8}"/>
                  </a:ext>
                </a:extLst>
              </p14:cNvPr>
              <p14:cNvContentPartPr/>
              <p14:nvPr/>
            </p14:nvContentPartPr>
            <p14:xfrm>
              <a:off x="10660187" y="5312495"/>
              <a:ext cx="272520" cy="376200"/>
            </p14:xfrm>
          </p:contentPart>
        </mc:Choice>
        <mc:Fallback xmlns="">
          <p:pic>
            <p:nvPicPr>
              <p:cNvPr id="68" name="Ink 67">
                <a:extLst>
                  <a:ext uri="{FF2B5EF4-FFF2-40B4-BE49-F238E27FC236}">
                    <a16:creationId xmlns:a16="http://schemas.microsoft.com/office/drawing/2014/main" id="{F1EA64D3-43FC-2846-2C91-653BA7AABEF8}"/>
                  </a:ext>
                </a:extLst>
              </p:cNvPr>
              <p:cNvPicPr/>
              <p:nvPr/>
            </p:nvPicPr>
            <p:blipFill>
              <a:blip r:embed="rId85"/>
              <a:stretch>
                <a:fillRect/>
              </a:stretch>
            </p:blipFill>
            <p:spPr>
              <a:xfrm>
                <a:off x="10606187" y="5204495"/>
                <a:ext cx="380160" cy="59184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69" name="Ink 68">
                <a:extLst>
                  <a:ext uri="{FF2B5EF4-FFF2-40B4-BE49-F238E27FC236}">
                    <a16:creationId xmlns:a16="http://schemas.microsoft.com/office/drawing/2014/main" id="{65EF9632-2253-D6BC-F617-DE550DFC660E}"/>
                  </a:ext>
                </a:extLst>
              </p14:cNvPr>
              <p14:cNvContentPartPr/>
              <p14:nvPr/>
            </p14:nvContentPartPr>
            <p14:xfrm>
              <a:off x="10945667" y="4862495"/>
              <a:ext cx="380160" cy="407880"/>
            </p14:xfrm>
          </p:contentPart>
        </mc:Choice>
        <mc:Fallback xmlns="">
          <p:pic>
            <p:nvPicPr>
              <p:cNvPr id="69" name="Ink 68">
                <a:extLst>
                  <a:ext uri="{FF2B5EF4-FFF2-40B4-BE49-F238E27FC236}">
                    <a16:creationId xmlns:a16="http://schemas.microsoft.com/office/drawing/2014/main" id="{65EF9632-2253-D6BC-F617-DE550DFC660E}"/>
                  </a:ext>
                </a:extLst>
              </p:cNvPr>
              <p:cNvPicPr/>
              <p:nvPr/>
            </p:nvPicPr>
            <p:blipFill>
              <a:blip r:embed="rId87"/>
              <a:stretch>
                <a:fillRect/>
              </a:stretch>
            </p:blipFill>
            <p:spPr>
              <a:xfrm>
                <a:off x="10891667" y="4754495"/>
                <a:ext cx="487800" cy="62352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70" name="Ink 69">
                <a:extLst>
                  <a:ext uri="{FF2B5EF4-FFF2-40B4-BE49-F238E27FC236}">
                    <a16:creationId xmlns:a16="http://schemas.microsoft.com/office/drawing/2014/main" id="{20C3C94C-D37C-73B7-F3D1-4BA1E7D005F9}"/>
                  </a:ext>
                </a:extLst>
              </p14:cNvPr>
              <p14:cNvContentPartPr/>
              <p14:nvPr/>
            </p14:nvContentPartPr>
            <p14:xfrm>
              <a:off x="10696907" y="5296295"/>
              <a:ext cx="176400" cy="185760"/>
            </p14:xfrm>
          </p:contentPart>
        </mc:Choice>
        <mc:Fallback xmlns="">
          <p:pic>
            <p:nvPicPr>
              <p:cNvPr id="70" name="Ink 69">
                <a:extLst>
                  <a:ext uri="{FF2B5EF4-FFF2-40B4-BE49-F238E27FC236}">
                    <a16:creationId xmlns:a16="http://schemas.microsoft.com/office/drawing/2014/main" id="{20C3C94C-D37C-73B7-F3D1-4BA1E7D005F9}"/>
                  </a:ext>
                </a:extLst>
              </p:cNvPr>
              <p:cNvPicPr/>
              <p:nvPr/>
            </p:nvPicPr>
            <p:blipFill>
              <a:blip r:embed="rId89"/>
              <a:stretch>
                <a:fillRect/>
              </a:stretch>
            </p:blipFill>
            <p:spPr>
              <a:xfrm>
                <a:off x="10642907" y="5188295"/>
                <a:ext cx="284040" cy="40140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71" name="Ink 70">
                <a:extLst>
                  <a:ext uri="{FF2B5EF4-FFF2-40B4-BE49-F238E27FC236}">
                    <a16:creationId xmlns:a16="http://schemas.microsoft.com/office/drawing/2014/main" id="{8D935B1E-4EF1-71B3-A7EA-9D4BBEAA4B89}"/>
                  </a:ext>
                </a:extLst>
              </p14:cNvPr>
              <p14:cNvContentPartPr/>
              <p14:nvPr/>
            </p14:nvContentPartPr>
            <p14:xfrm>
              <a:off x="10493867" y="5523455"/>
              <a:ext cx="165960" cy="196560"/>
            </p14:xfrm>
          </p:contentPart>
        </mc:Choice>
        <mc:Fallback xmlns="">
          <p:pic>
            <p:nvPicPr>
              <p:cNvPr id="71" name="Ink 70">
                <a:extLst>
                  <a:ext uri="{FF2B5EF4-FFF2-40B4-BE49-F238E27FC236}">
                    <a16:creationId xmlns:a16="http://schemas.microsoft.com/office/drawing/2014/main" id="{8D935B1E-4EF1-71B3-A7EA-9D4BBEAA4B89}"/>
                  </a:ext>
                </a:extLst>
              </p:cNvPr>
              <p:cNvPicPr/>
              <p:nvPr/>
            </p:nvPicPr>
            <p:blipFill>
              <a:blip r:embed="rId91"/>
              <a:stretch>
                <a:fillRect/>
              </a:stretch>
            </p:blipFill>
            <p:spPr>
              <a:xfrm>
                <a:off x="10439867" y="5415455"/>
                <a:ext cx="273600" cy="4122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72" name="Ink 71">
                <a:extLst>
                  <a:ext uri="{FF2B5EF4-FFF2-40B4-BE49-F238E27FC236}">
                    <a16:creationId xmlns:a16="http://schemas.microsoft.com/office/drawing/2014/main" id="{9BF25CC6-2FB4-E922-9191-1A339F3F169D}"/>
                  </a:ext>
                </a:extLst>
              </p14:cNvPr>
              <p14:cNvContentPartPr/>
              <p14:nvPr/>
            </p14:nvContentPartPr>
            <p14:xfrm>
              <a:off x="10695827" y="4698335"/>
              <a:ext cx="563400" cy="747000"/>
            </p14:xfrm>
          </p:contentPart>
        </mc:Choice>
        <mc:Fallback xmlns="">
          <p:pic>
            <p:nvPicPr>
              <p:cNvPr id="72" name="Ink 71">
                <a:extLst>
                  <a:ext uri="{FF2B5EF4-FFF2-40B4-BE49-F238E27FC236}">
                    <a16:creationId xmlns:a16="http://schemas.microsoft.com/office/drawing/2014/main" id="{9BF25CC6-2FB4-E922-9191-1A339F3F169D}"/>
                  </a:ext>
                </a:extLst>
              </p:cNvPr>
              <p:cNvPicPr/>
              <p:nvPr/>
            </p:nvPicPr>
            <p:blipFill>
              <a:blip r:embed="rId93"/>
              <a:stretch>
                <a:fillRect/>
              </a:stretch>
            </p:blipFill>
            <p:spPr>
              <a:xfrm>
                <a:off x="10641827" y="4590335"/>
                <a:ext cx="671040" cy="96264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73" name="Ink 72">
                <a:extLst>
                  <a:ext uri="{FF2B5EF4-FFF2-40B4-BE49-F238E27FC236}">
                    <a16:creationId xmlns:a16="http://schemas.microsoft.com/office/drawing/2014/main" id="{3B45B6DB-A1CC-C15E-E224-C0D8BE6BBE38}"/>
                  </a:ext>
                </a:extLst>
              </p14:cNvPr>
              <p14:cNvContentPartPr/>
              <p14:nvPr/>
            </p14:nvContentPartPr>
            <p14:xfrm>
              <a:off x="10586747" y="5523455"/>
              <a:ext cx="52920" cy="56880"/>
            </p14:xfrm>
          </p:contentPart>
        </mc:Choice>
        <mc:Fallback xmlns="">
          <p:pic>
            <p:nvPicPr>
              <p:cNvPr id="73" name="Ink 72">
                <a:extLst>
                  <a:ext uri="{FF2B5EF4-FFF2-40B4-BE49-F238E27FC236}">
                    <a16:creationId xmlns:a16="http://schemas.microsoft.com/office/drawing/2014/main" id="{3B45B6DB-A1CC-C15E-E224-C0D8BE6BBE38}"/>
                  </a:ext>
                </a:extLst>
              </p:cNvPr>
              <p:cNvPicPr/>
              <p:nvPr/>
            </p:nvPicPr>
            <p:blipFill>
              <a:blip r:embed="rId95"/>
              <a:stretch>
                <a:fillRect/>
              </a:stretch>
            </p:blipFill>
            <p:spPr>
              <a:xfrm>
                <a:off x="10532747" y="5414767"/>
                <a:ext cx="160560" cy="273894"/>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74" name="Ink 73">
                <a:extLst>
                  <a:ext uri="{FF2B5EF4-FFF2-40B4-BE49-F238E27FC236}">
                    <a16:creationId xmlns:a16="http://schemas.microsoft.com/office/drawing/2014/main" id="{E065CA90-4178-4722-7780-9D9F2A24146B}"/>
                  </a:ext>
                </a:extLst>
              </p14:cNvPr>
              <p14:cNvContentPartPr/>
              <p14:nvPr/>
            </p14:nvContentPartPr>
            <p14:xfrm>
              <a:off x="10696547" y="5261375"/>
              <a:ext cx="176400" cy="198000"/>
            </p14:xfrm>
          </p:contentPart>
        </mc:Choice>
        <mc:Fallback xmlns="">
          <p:pic>
            <p:nvPicPr>
              <p:cNvPr id="74" name="Ink 73">
                <a:extLst>
                  <a:ext uri="{FF2B5EF4-FFF2-40B4-BE49-F238E27FC236}">
                    <a16:creationId xmlns:a16="http://schemas.microsoft.com/office/drawing/2014/main" id="{E065CA90-4178-4722-7780-9D9F2A24146B}"/>
                  </a:ext>
                </a:extLst>
              </p:cNvPr>
              <p:cNvPicPr/>
              <p:nvPr/>
            </p:nvPicPr>
            <p:blipFill>
              <a:blip r:embed="rId97"/>
              <a:stretch>
                <a:fillRect/>
              </a:stretch>
            </p:blipFill>
            <p:spPr>
              <a:xfrm>
                <a:off x="10642547" y="5153375"/>
                <a:ext cx="284040" cy="41364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75" name="Ink 74">
                <a:extLst>
                  <a:ext uri="{FF2B5EF4-FFF2-40B4-BE49-F238E27FC236}">
                    <a16:creationId xmlns:a16="http://schemas.microsoft.com/office/drawing/2014/main" id="{2632D819-A662-C302-28CF-C954BBBBF471}"/>
                  </a:ext>
                </a:extLst>
              </p14:cNvPr>
              <p14:cNvContentPartPr/>
              <p14:nvPr/>
            </p14:nvContentPartPr>
            <p14:xfrm>
              <a:off x="10908227" y="4694015"/>
              <a:ext cx="468720" cy="565920"/>
            </p14:xfrm>
          </p:contentPart>
        </mc:Choice>
        <mc:Fallback xmlns="">
          <p:pic>
            <p:nvPicPr>
              <p:cNvPr id="75" name="Ink 74">
                <a:extLst>
                  <a:ext uri="{FF2B5EF4-FFF2-40B4-BE49-F238E27FC236}">
                    <a16:creationId xmlns:a16="http://schemas.microsoft.com/office/drawing/2014/main" id="{2632D819-A662-C302-28CF-C954BBBBF471}"/>
                  </a:ext>
                </a:extLst>
              </p:cNvPr>
              <p:cNvPicPr/>
              <p:nvPr/>
            </p:nvPicPr>
            <p:blipFill>
              <a:blip r:embed="rId99"/>
              <a:stretch>
                <a:fillRect/>
              </a:stretch>
            </p:blipFill>
            <p:spPr>
              <a:xfrm>
                <a:off x="10854268" y="4586015"/>
                <a:ext cx="576277" cy="78156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76" name="Ink 75">
                <a:extLst>
                  <a:ext uri="{FF2B5EF4-FFF2-40B4-BE49-F238E27FC236}">
                    <a16:creationId xmlns:a16="http://schemas.microsoft.com/office/drawing/2014/main" id="{9DA9C0EE-BA31-F600-FDF4-D54895DDA306}"/>
                  </a:ext>
                </a:extLst>
              </p14:cNvPr>
              <p14:cNvContentPartPr/>
              <p14:nvPr/>
            </p14:nvContentPartPr>
            <p14:xfrm>
              <a:off x="10913987" y="5348495"/>
              <a:ext cx="26280" cy="29160"/>
            </p14:xfrm>
          </p:contentPart>
        </mc:Choice>
        <mc:Fallback xmlns="">
          <p:pic>
            <p:nvPicPr>
              <p:cNvPr id="76" name="Ink 75">
                <a:extLst>
                  <a:ext uri="{FF2B5EF4-FFF2-40B4-BE49-F238E27FC236}">
                    <a16:creationId xmlns:a16="http://schemas.microsoft.com/office/drawing/2014/main" id="{9DA9C0EE-BA31-F600-FDF4-D54895DDA306}"/>
                  </a:ext>
                </a:extLst>
              </p:cNvPr>
              <p:cNvPicPr/>
              <p:nvPr/>
            </p:nvPicPr>
            <p:blipFill>
              <a:blip r:embed="rId101"/>
              <a:stretch>
                <a:fillRect/>
              </a:stretch>
            </p:blipFill>
            <p:spPr>
              <a:xfrm>
                <a:off x="10859987" y="5240495"/>
                <a:ext cx="13392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77" name="Ink 76">
                <a:extLst>
                  <a:ext uri="{FF2B5EF4-FFF2-40B4-BE49-F238E27FC236}">
                    <a16:creationId xmlns:a16="http://schemas.microsoft.com/office/drawing/2014/main" id="{A95F99ED-441C-6B26-0128-2C03D4046C1D}"/>
                  </a:ext>
                </a:extLst>
              </p14:cNvPr>
              <p14:cNvContentPartPr/>
              <p14:nvPr/>
            </p14:nvContentPartPr>
            <p14:xfrm>
              <a:off x="10997507" y="4257335"/>
              <a:ext cx="952920" cy="1024560"/>
            </p14:xfrm>
          </p:contentPart>
        </mc:Choice>
        <mc:Fallback xmlns="">
          <p:pic>
            <p:nvPicPr>
              <p:cNvPr id="77" name="Ink 76">
                <a:extLst>
                  <a:ext uri="{FF2B5EF4-FFF2-40B4-BE49-F238E27FC236}">
                    <a16:creationId xmlns:a16="http://schemas.microsoft.com/office/drawing/2014/main" id="{A95F99ED-441C-6B26-0128-2C03D4046C1D}"/>
                  </a:ext>
                </a:extLst>
              </p:cNvPr>
              <p:cNvPicPr/>
              <p:nvPr/>
            </p:nvPicPr>
            <p:blipFill>
              <a:blip r:embed="rId103"/>
              <a:stretch>
                <a:fillRect/>
              </a:stretch>
            </p:blipFill>
            <p:spPr>
              <a:xfrm>
                <a:off x="10943507" y="4149335"/>
                <a:ext cx="1060560" cy="124020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78" name="Ink 77">
                <a:extLst>
                  <a:ext uri="{FF2B5EF4-FFF2-40B4-BE49-F238E27FC236}">
                    <a16:creationId xmlns:a16="http://schemas.microsoft.com/office/drawing/2014/main" id="{6C4099B1-0A64-75AC-8463-FCE6F0E5662C}"/>
                  </a:ext>
                </a:extLst>
              </p14:cNvPr>
              <p14:cNvContentPartPr/>
              <p14:nvPr/>
            </p14:nvContentPartPr>
            <p14:xfrm>
              <a:off x="11951867" y="4079855"/>
              <a:ext cx="170280" cy="166680"/>
            </p14:xfrm>
          </p:contentPart>
        </mc:Choice>
        <mc:Fallback xmlns="">
          <p:pic>
            <p:nvPicPr>
              <p:cNvPr id="78" name="Ink 77">
                <a:extLst>
                  <a:ext uri="{FF2B5EF4-FFF2-40B4-BE49-F238E27FC236}">
                    <a16:creationId xmlns:a16="http://schemas.microsoft.com/office/drawing/2014/main" id="{6C4099B1-0A64-75AC-8463-FCE6F0E5662C}"/>
                  </a:ext>
                </a:extLst>
              </p:cNvPr>
              <p:cNvPicPr/>
              <p:nvPr/>
            </p:nvPicPr>
            <p:blipFill>
              <a:blip r:embed="rId105"/>
              <a:stretch>
                <a:fillRect/>
              </a:stretch>
            </p:blipFill>
            <p:spPr>
              <a:xfrm>
                <a:off x="11897867" y="3971855"/>
                <a:ext cx="277920" cy="38232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79" name="Ink 78">
                <a:extLst>
                  <a:ext uri="{FF2B5EF4-FFF2-40B4-BE49-F238E27FC236}">
                    <a16:creationId xmlns:a16="http://schemas.microsoft.com/office/drawing/2014/main" id="{27CAB8FD-8F8B-138B-9DF3-2936E5D929C9}"/>
                  </a:ext>
                </a:extLst>
              </p14:cNvPr>
              <p14:cNvContentPartPr/>
              <p14:nvPr/>
            </p14:nvContentPartPr>
            <p14:xfrm>
              <a:off x="11627147" y="3526175"/>
              <a:ext cx="705960" cy="858600"/>
            </p14:xfrm>
          </p:contentPart>
        </mc:Choice>
        <mc:Fallback xmlns="">
          <p:pic>
            <p:nvPicPr>
              <p:cNvPr id="79" name="Ink 78">
                <a:extLst>
                  <a:ext uri="{FF2B5EF4-FFF2-40B4-BE49-F238E27FC236}">
                    <a16:creationId xmlns:a16="http://schemas.microsoft.com/office/drawing/2014/main" id="{27CAB8FD-8F8B-138B-9DF3-2936E5D929C9}"/>
                  </a:ext>
                </a:extLst>
              </p:cNvPr>
              <p:cNvPicPr/>
              <p:nvPr/>
            </p:nvPicPr>
            <p:blipFill>
              <a:blip r:embed="rId107"/>
              <a:stretch>
                <a:fillRect/>
              </a:stretch>
            </p:blipFill>
            <p:spPr>
              <a:xfrm>
                <a:off x="11573119" y="3418175"/>
                <a:ext cx="813655" cy="107424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80" name="Ink 79">
                <a:extLst>
                  <a:ext uri="{FF2B5EF4-FFF2-40B4-BE49-F238E27FC236}">
                    <a16:creationId xmlns:a16="http://schemas.microsoft.com/office/drawing/2014/main" id="{BBE57212-3DFC-2B1D-3D81-8385305F90BF}"/>
                  </a:ext>
                </a:extLst>
              </p14:cNvPr>
              <p14:cNvContentPartPr/>
              <p14:nvPr/>
            </p14:nvContentPartPr>
            <p14:xfrm>
              <a:off x="11410787" y="3099215"/>
              <a:ext cx="612360" cy="345960"/>
            </p14:xfrm>
          </p:contentPart>
        </mc:Choice>
        <mc:Fallback xmlns="">
          <p:pic>
            <p:nvPicPr>
              <p:cNvPr id="80" name="Ink 79">
                <a:extLst>
                  <a:ext uri="{FF2B5EF4-FFF2-40B4-BE49-F238E27FC236}">
                    <a16:creationId xmlns:a16="http://schemas.microsoft.com/office/drawing/2014/main" id="{BBE57212-3DFC-2B1D-3D81-8385305F90BF}"/>
                  </a:ext>
                </a:extLst>
              </p:cNvPr>
              <p:cNvPicPr/>
              <p:nvPr/>
            </p:nvPicPr>
            <p:blipFill>
              <a:blip r:embed="rId109"/>
              <a:stretch>
                <a:fillRect/>
              </a:stretch>
            </p:blipFill>
            <p:spPr>
              <a:xfrm>
                <a:off x="11356819" y="2991215"/>
                <a:ext cx="719937" cy="56160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81" name="Ink 80">
                <a:extLst>
                  <a:ext uri="{FF2B5EF4-FFF2-40B4-BE49-F238E27FC236}">
                    <a16:creationId xmlns:a16="http://schemas.microsoft.com/office/drawing/2014/main" id="{08728A43-5D8D-5546-D6AB-6D4D8EBA20A4}"/>
                  </a:ext>
                </a:extLst>
              </p14:cNvPr>
              <p14:cNvContentPartPr/>
              <p14:nvPr/>
            </p14:nvContentPartPr>
            <p14:xfrm>
              <a:off x="11522027" y="3059975"/>
              <a:ext cx="102600" cy="89640"/>
            </p14:xfrm>
          </p:contentPart>
        </mc:Choice>
        <mc:Fallback xmlns="">
          <p:pic>
            <p:nvPicPr>
              <p:cNvPr id="81" name="Ink 80">
                <a:extLst>
                  <a:ext uri="{FF2B5EF4-FFF2-40B4-BE49-F238E27FC236}">
                    <a16:creationId xmlns:a16="http://schemas.microsoft.com/office/drawing/2014/main" id="{08728A43-5D8D-5546-D6AB-6D4D8EBA20A4}"/>
                  </a:ext>
                </a:extLst>
              </p:cNvPr>
              <p:cNvPicPr/>
              <p:nvPr/>
            </p:nvPicPr>
            <p:blipFill>
              <a:blip r:embed="rId111"/>
              <a:stretch>
                <a:fillRect/>
              </a:stretch>
            </p:blipFill>
            <p:spPr>
              <a:xfrm>
                <a:off x="11467837" y="2951975"/>
                <a:ext cx="210619" cy="30528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82" name="Ink 81">
                <a:extLst>
                  <a:ext uri="{FF2B5EF4-FFF2-40B4-BE49-F238E27FC236}">
                    <a16:creationId xmlns:a16="http://schemas.microsoft.com/office/drawing/2014/main" id="{3619093B-4519-E81E-D3D7-95EB69DDEBDD}"/>
                  </a:ext>
                </a:extLst>
              </p14:cNvPr>
              <p14:cNvContentPartPr/>
              <p14:nvPr/>
            </p14:nvContentPartPr>
            <p14:xfrm>
              <a:off x="11653427" y="3169055"/>
              <a:ext cx="154440" cy="76680"/>
            </p14:xfrm>
          </p:contentPart>
        </mc:Choice>
        <mc:Fallback xmlns="">
          <p:pic>
            <p:nvPicPr>
              <p:cNvPr id="82" name="Ink 81">
                <a:extLst>
                  <a:ext uri="{FF2B5EF4-FFF2-40B4-BE49-F238E27FC236}">
                    <a16:creationId xmlns:a16="http://schemas.microsoft.com/office/drawing/2014/main" id="{3619093B-4519-E81E-D3D7-95EB69DDEBDD}"/>
                  </a:ext>
                </a:extLst>
              </p:cNvPr>
              <p:cNvPicPr/>
              <p:nvPr/>
            </p:nvPicPr>
            <p:blipFill>
              <a:blip r:embed="rId113"/>
              <a:stretch>
                <a:fillRect/>
              </a:stretch>
            </p:blipFill>
            <p:spPr>
              <a:xfrm>
                <a:off x="11599427" y="3061055"/>
                <a:ext cx="262080" cy="29232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83" name="Ink 82">
                <a:extLst>
                  <a:ext uri="{FF2B5EF4-FFF2-40B4-BE49-F238E27FC236}">
                    <a16:creationId xmlns:a16="http://schemas.microsoft.com/office/drawing/2014/main" id="{0D1C6640-52A6-9EFD-4866-1887FB8FBC25}"/>
                  </a:ext>
                </a:extLst>
              </p14:cNvPr>
              <p14:cNvContentPartPr/>
              <p14:nvPr/>
            </p14:nvContentPartPr>
            <p14:xfrm>
              <a:off x="11286227" y="2852255"/>
              <a:ext cx="561960" cy="217800"/>
            </p14:xfrm>
          </p:contentPart>
        </mc:Choice>
        <mc:Fallback xmlns="">
          <p:pic>
            <p:nvPicPr>
              <p:cNvPr id="83" name="Ink 82">
                <a:extLst>
                  <a:ext uri="{FF2B5EF4-FFF2-40B4-BE49-F238E27FC236}">
                    <a16:creationId xmlns:a16="http://schemas.microsoft.com/office/drawing/2014/main" id="{0D1C6640-52A6-9EFD-4866-1887FB8FBC25}"/>
                  </a:ext>
                </a:extLst>
              </p:cNvPr>
              <p:cNvPicPr/>
              <p:nvPr/>
            </p:nvPicPr>
            <p:blipFill>
              <a:blip r:embed="rId115"/>
              <a:stretch>
                <a:fillRect/>
              </a:stretch>
            </p:blipFill>
            <p:spPr>
              <a:xfrm>
                <a:off x="11232227" y="2744433"/>
                <a:ext cx="669600" cy="433084"/>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84" name="Ink 83">
                <a:extLst>
                  <a:ext uri="{FF2B5EF4-FFF2-40B4-BE49-F238E27FC236}">
                    <a16:creationId xmlns:a16="http://schemas.microsoft.com/office/drawing/2014/main" id="{C367DB98-76E0-79FC-E03C-B02D022211E7}"/>
                  </a:ext>
                </a:extLst>
              </p14:cNvPr>
              <p14:cNvContentPartPr/>
              <p14:nvPr/>
            </p14:nvContentPartPr>
            <p14:xfrm>
              <a:off x="10944587" y="2485415"/>
              <a:ext cx="625680" cy="551160"/>
            </p14:xfrm>
          </p:contentPart>
        </mc:Choice>
        <mc:Fallback xmlns="">
          <p:pic>
            <p:nvPicPr>
              <p:cNvPr id="84" name="Ink 83">
                <a:extLst>
                  <a:ext uri="{FF2B5EF4-FFF2-40B4-BE49-F238E27FC236}">
                    <a16:creationId xmlns:a16="http://schemas.microsoft.com/office/drawing/2014/main" id="{C367DB98-76E0-79FC-E03C-B02D022211E7}"/>
                  </a:ext>
                </a:extLst>
              </p:cNvPr>
              <p:cNvPicPr/>
              <p:nvPr/>
            </p:nvPicPr>
            <p:blipFill>
              <a:blip r:embed="rId117"/>
              <a:stretch>
                <a:fillRect/>
              </a:stretch>
            </p:blipFill>
            <p:spPr>
              <a:xfrm>
                <a:off x="10890587" y="2377344"/>
                <a:ext cx="733320" cy="766941"/>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85" name="Ink 84">
                <a:extLst>
                  <a:ext uri="{FF2B5EF4-FFF2-40B4-BE49-F238E27FC236}">
                    <a16:creationId xmlns:a16="http://schemas.microsoft.com/office/drawing/2014/main" id="{FB34957D-5879-71AD-AE80-A94CD65F8FA4}"/>
                  </a:ext>
                </a:extLst>
              </p14:cNvPr>
              <p14:cNvContentPartPr/>
              <p14:nvPr/>
            </p14:nvContentPartPr>
            <p14:xfrm>
              <a:off x="10990667" y="2342135"/>
              <a:ext cx="205200" cy="100800"/>
            </p14:xfrm>
          </p:contentPart>
        </mc:Choice>
        <mc:Fallback xmlns="">
          <p:pic>
            <p:nvPicPr>
              <p:cNvPr id="85" name="Ink 84">
                <a:extLst>
                  <a:ext uri="{FF2B5EF4-FFF2-40B4-BE49-F238E27FC236}">
                    <a16:creationId xmlns:a16="http://schemas.microsoft.com/office/drawing/2014/main" id="{FB34957D-5879-71AD-AE80-A94CD65F8FA4}"/>
                  </a:ext>
                </a:extLst>
              </p:cNvPr>
              <p:cNvPicPr/>
              <p:nvPr/>
            </p:nvPicPr>
            <p:blipFill>
              <a:blip r:embed="rId119"/>
              <a:stretch>
                <a:fillRect/>
              </a:stretch>
            </p:blipFill>
            <p:spPr>
              <a:xfrm>
                <a:off x="10936667" y="2234135"/>
                <a:ext cx="312840" cy="31644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86" name="Ink 85">
                <a:extLst>
                  <a:ext uri="{FF2B5EF4-FFF2-40B4-BE49-F238E27FC236}">
                    <a16:creationId xmlns:a16="http://schemas.microsoft.com/office/drawing/2014/main" id="{08DD7AAB-09E5-6420-5750-220D8EAE8AAE}"/>
                  </a:ext>
                </a:extLst>
              </p14:cNvPr>
              <p14:cNvContentPartPr/>
              <p14:nvPr/>
            </p14:nvContentPartPr>
            <p14:xfrm>
              <a:off x="10955387" y="2342135"/>
              <a:ext cx="210240" cy="100440"/>
            </p14:xfrm>
          </p:contentPart>
        </mc:Choice>
        <mc:Fallback xmlns="">
          <p:pic>
            <p:nvPicPr>
              <p:cNvPr id="86" name="Ink 85">
                <a:extLst>
                  <a:ext uri="{FF2B5EF4-FFF2-40B4-BE49-F238E27FC236}">
                    <a16:creationId xmlns:a16="http://schemas.microsoft.com/office/drawing/2014/main" id="{08DD7AAB-09E5-6420-5750-220D8EAE8AAE}"/>
                  </a:ext>
                </a:extLst>
              </p:cNvPr>
              <p:cNvPicPr/>
              <p:nvPr/>
            </p:nvPicPr>
            <p:blipFill>
              <a:blip r:embed="rId121"/>
              <a:stretch>
                <a:fillRect/>
              </a:stretch>
            </p:blipFill>
            <p:spPr>
              <a:xfrm>
                <a:off x="10901294" y="2234521"/>
                <a:ext cx="318065" cy="31531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87" name="Ink 86">
                <a:extLst>
                  <a:ext uri="{FF2B5EF4-FFF2-40B4-BE49-F238E27FC236}">
                    <a16:creationId xmlns:a16="http://schemas.microsoft.com/office/drawing/2014/main" id="{B5470497-14AD-4E68-A1A9-F3A962F6A99A}"/>
                  </a:ext>
                </a:extLst>
              </p14:cNvPr>
              <p14:cNvContentPartPr/>
              <p14:nvPr/>
            </p14:nvContentPartPr>
            <p14:xfrm>
              <a:off x="11272907" y="2483615"/>
              <a:ext cx="214560" cy="84960"/>
            </p14:xfrm>
          </p:contentPart>
        </mc:Choice>
        <mc:Fallback xmlns="">
          <p:pic>
            <p:nvPicPr>
              <p:cNvPr id="87" name="Ink 86">
                <a:extLst>
                  <a:ext uri="{FF2B5EF4-FFF2-40B4-BE49-F238E27FC236}">
                    <a16:creationId xmlns:a16="http://schemas.microsoft.com/office/drawing/2014/main" id="{B5470497-14AD-4E68-A1A9-F3A962F6A99A}"/>
                  </a:ext>
                </a:extLst>
              </p:cNvPr>
              <p:cNvPicPr/>
              <p:nvPr/>
            </p:nvPicPr>
            <p:blipFill>
              <a:blip r:embed="rId123"/>
              <a:stretch>
                <a:fillRect/>
              </a:stretch>
            </p:blipFill>
            <p:spPr>
              <a:xfrm>
                <a:off x="11218907" y="2375615"/>
                <a:ext cx="322200" cy="30060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88" name="Ink 87">
                <a:extLst>
                  <a:ext uri="{FF2B5EF4-FFF2-40B4-BE49-F238E27FC236}">
                    <a16:creationId xmlns:a16="http://schemas.microsoft.com/office/drawing/2014/main" id="{03EE642E-5426-51AE-EDED-04C83CCC36C1}"/>
                  </a:ext>
                </a:extLst>
              </p14:cNvPr>
              <p14:cNvContentPartPr/>
              <p14:nvPr/>
            </p14:nvContentPartPr>
            <p14:xfrm>
              <a:off x="10667387" y="2360855"/>
              <a:ext cx="495000" cy="269640"/>
            </p14:xfrm>
          </p:contentPart>
        </mc:Choice>
        <mc:Fallback xmlns="">
          <p:pic>
            <p:nvPicPr>
              <p:cNvPr id="88" name="Ink 87">
                <a:extLst>
                  <a:ext uri="{FF2B5EF4-FFF2-40B4-BE49-F238E27FC236}">
                    <a16:creationId xmlns:a16="http://schemas.microsoft.com/office/drawing/2014/main" id="{03EE642E-5426-51AE-EDED-04C83CCC36C1}"/>
                  </a:ext>
                </a:extLst>
              </p:cNvPr>
              <p:cNvPicPr/>
              <p:nvPr/>
            </p:nvPicPr>
            <p:blipFill>
              <a:blip r:embed="rId125"/>
              <a:stretch>
                <a:fillRect/>
              </a:stretch>
            </p:blipFill>
            <p:spPr>
              <a:xfrm>
                <a:off x="10613426" y="2252999"/>
                <a:ext cx="602562" cy="484992"/>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89" name="Ink 88">
                <a:extLst>
                  <a:ext uri="{FF2B5EF4-FFF2-40B4-BE49-F238E27FC236}">
                    <a16:creationId xmlns:a16="http://schemas.microsoft.com/office/drawing/2014/main" id="{14D7F3F8-D389-8FB6-F7E1-F83E10C48BA3}"/>
                  </a:ext>
                </a:extLst>
              </p14:cNvPr>
              <p14:cNvContentPartPr/>
              <p14:nvPr/>
            </p14:nvContentPartPr>
            <p14:xfrm>
              <a:off x="11103347" y="2349695"/>
              <a:ext cx="170280" cy="138600"/>
            </p14:xfrm>
          </p:contentPart>
        </mc:Choice>
        <mc:Fallback xmlns="">
          <p:pic>
            <p:nvPicPr>
              <p:cNvPr id="89" name="Ink 88">
                <a:extLst>
                  <a:ext uri="{FF2B5EF4-FFF2-40B4-BE49-F238E27FC236}">
                    <a16:creationId xmlns:a16="http://schemas.microsoft.com/office/drawing/2014/main" id="{14D7F3F8-D389-8FB6-F7E1-F83E10C48BA3}"/>
                  </a:ext>
                </a:extLst>
              </p:cNvPr>
              <p:cNvPicPr/>
              <p:nvPr/>
            </p:nvPicPr>
            <p:blipFill>
              <a:blip r:embed="rId127"/>
              <a:stretch>
                <a:fillRect/>
              </a:stretch>
            </p:blipFill>
            <p:spPr>
              <a:xfrm>
                <a:off x="11049347" y="2241695"/>
                <a:ext cx="277920" cy="35424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90" name="Ink 89">
                <a:extLst>
                  <a:ext uri="{FF2B5EF4-FFF2-40B4-BE49-F238E27FC236}">
                    <a16:creationId xmlns:a16="http://schemas.microsoft.com/office/drawing/2014/main" id="{DCF6926A-13C2-AE79-F7D3-3AEA776793A3}"/>
                  </a:ext>
                </a:extLst>
              </p14:cNvPr>
              <p14:cNvContentPartPr/>
              <p14:nvPr/>
            </p14:nvContentPartPr>
            <p14:xfrm>
              <a:off x="11398187" y="2311535"/>
              <a:ext cx="74880" cy="38520"/>
            </p14:xfrm>
          </p:contentPart>
        </mc:Choice>
        <mc:Fallback xmlns="">
          <p:pic>
            <p:nvPicPr>
              <p:cNvPr id="90" name="Ink 89">
                <a:extLst>
                  <a:ext uri="{FF2B5EF4-FFF2-40B4-BE49-F238E27FC236}">
                    <a16:creationId xmlns:a16="http://schemas.microsoft.com/office/drawing/2014/main" id="{DCF6926A-13C2-AE79-F7D3-3AEA776793A3}"/>
                  </a:ext>
                </a:extLst>
              </p:cNvPr>
              <p:cNvPicPr/>
              <p:nvPr/>
            </p:nvPicPr>
            <p:blipFill>
              <a:blip r:embed="rId129"/>
              <a:stretch>
                <a:fillRect/>
              </a:stretch>
            </p:blipFill>
            <p:spPr>
              <a:xfrm>
                <a:off x="11343926" y="2204535"/>
                <a:ext cx="183040" cy="252163"/>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91" name="Ink 90">
                <a:extLst>
                  <a:ext uri="{FF2B5EF4-FFF2-40B4-BE49-F238E27FC236}">
                    <a16:creationId xmlns:a16="http://schemas.microsoft.com/office/drawing/2014/main" id="{E8FD2E29-C7F7-9C87-18D9-292F727CB95E}"/>
                  </a:ext>
                </a:extLst>
              </p14:cNvPr>
              <p14:cNvContentPartPr/>
              <p14:nvPr/>
            </p14:nvContentPartPr>
            <p14:xfrm>
              <a:off x="10350587" y="1899695"/>
              <a:ext cx="1028160" cy="405720"/>
            </p14:xfrm>
          </p:contentPart>
        </mc:Choice>
        <mc:Fallback xmlns="">
          <p:pic>
            <p:nvPicPr>
              <p:cNvPr id="91" name="Ink 90">
                <a:extLst>
                  <a:ext uri="{FF2B5EF4-FFF2-40B4-BE49-F238E27FC236}">
                    <a16:creationId xmlns:a16="http://schemas.microsoft.com/office/drawing/2014/main" id="{E8FD2E29-C7F7-9C87-18D9-292F727CB95E}"/>
                  </a:ext>
                </a:extLst>
              </p:cNvPr>
              <p:cNvPicPr/>
              <p:nvPr/>
            </p:nvPicPr>
            <p:blipFill>
              <a:blip r:embed="rId131"/>
              <a:stretch>
                <a:fillRect/>
              </a:stretch>
            </p:blipFill>
            <p:spPr>
              <a:xfrm>
                <a:off x="10296587" y="1791695"/>
                <a:ext cx="1135800" cy="62136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92" name="Ink 91">
                <a:extLst>
                  <a:ext uri="{FF2B5EF4-FFF2-40B4-BE49-F238E27FC236}">
                    <a16:creationId xmlns:a16="http://schemas.microsoft.com/office/drawing/2014/main" id="{2B92AF19-41CB-FD5F-518D-F93E114CDE69}"/>
                  </a:ext>
                </a:extLst>
              </p14:cNvPr>
              <p14:cNvContentPartPr/>
              <p14:nvPr/>
            </p14:nvContentPartPr>
            <p14:xfrm>
              <a:off x="10210187" y="1903295"/>
              <a:ext cx="392040" cy="194760"/>
            </p14:xfrm>
          </p:contentPart>
        </mc:Choice>
        <mc:Fallback xmlns="">
          <p:pic>
            <p:nvPicPr>
              <p:cNvPr id="92" name="Ink 91">
                <a:extLst>
                  <a:ext uri="{FF2B5EF4-FFF2-40B4-BE49-F238E27FC236}">
                    <a16:creationId xmlns:a16="http://schemas.microsoft.com/office/drawing/2014/main" id="{2B92AF19-41CB-FD5F-518D-F93E114CDE69}"/>
                  </a:ext>
                </a:extLst>
              </p:cNvPr>
              <p:cNvPicPr/>
              <p:nvPr/>
            </p:nvPicPr>
            <p:blipFill>
              <a:blip r:embed="rId133"/>
              <a:stretch>
                <a:fillRect/>
              </a:stretch>
            </p:blipFill>
            <p:spPr>
              <a:xfrm>
                <a:off x="10156187" y="1795295"/>
                <a:ext cx="499680" cy="41040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93" name="Ink 92">
                <a:extLst>
                  <a:ext uri="{FF2B5EF4-FFF2-40B4-BE49-F238E27FC236}">
                    <a16:creationId xmlns:a16="http://schemas.microsoft.com/office/drawing/2014/main" id="{B10CF525-97C7-B052-5361-D8128D5FBFBB}"/>
                  </a:ext>
                </a:extLst>
              </p14:cNvPr>
              <p14:cNvContentPartPr/>
              <p14:nvPr/>
            </p14:nvContentPartPr>
            <p14:xfrm>
              <a:off x="10206227" y="1812575"/>
              <a:ext cx="128160" cy="58320"/>
            </p14:xfrm>
          </p:contentPart>
        </mc:Choice>
        <mc:Fallback xmlns="">
          <p:pic>
            <p:nvPicPr>
              <p:cNvPr id="93" name="Ink 92">
                <a:extLst>
                  <a:ext uri="{FF2B5EF4-FFF2-40B4-BE49-F238E27FC236}">
                    <a16:creationId xmlns:a16="http://schemas.microsoft.com/office/drawing/2014/main" id="{B10CF525-97C7-B052-5361-D8128D5FBFBB}"/>
                  </a:ext>
                </a:extLst>
              </p:cNvPr>
              <p:cNvPicPr/>
              <p:nvPr/>
            </p:nvPicPr>
            <p:blipFill>
              <a:blip r:embed="rId135"/>
              <a:stretch>
                <a:fillRect/>
              </a:stretch>
            </p:blipFill>
            <p:spPr>
              <a:xfrm>
                <a:off x="10152227" y="1704575"/>
                <a:ext cx="235800" cy="27396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94" name="Ink 93">
                <a:extLst>
                  <a:ext uri="{FF2B5EF4-FFF2-40B4-BE49-F238E27FC236}">
                    <a16:creationId xmlns:a16="http://schemas.microsoft.com/office/drawing/2014/main" id="{731D3149-B3FF-6FC8-6ADB-ED4A2953610D}"/>
                  </a:ext>
                </a:extLst>
              </p14:cNvPr>
              <p14:cNvContentPartPr/>
              <p14:nvPr/>
            </p14:nvContentPartPr>
            <p14:xfrm>
              <a:off x="10435187" y="1888895"/>
              <a:ext cx="48960" cy="28440"/>
            </p14:xfrm>
          </p:contentPart>
        </mc:Choice>
        <mc:Fallback xmlns="">
          <p:pic>
            <p:nvPicPr>
              <p:cNvPr id="94" name="Ink 93">
                <a:extLst>
                  <a:ext uri="{FF2B5EF4-FFF2-40B4-BE49-F238E27FC236}">
                    <a16:creationId xmlns:a16="http://schemas.microsoft.com/office/drawing/2014/main" id="{731D3149-B3FF-6FC8-6ADB-ED4A2953610D}"/>
                  </a:ext>
                </a:extLst>
              </p:cNvPr>
              <p:cNvPicPr/>
              <p:nvPr/>
            </p:nvPicPr>
            <p:blipFill>
              <a:blip r:embed="rId137"/>
              <a:stretch>
                <a:fillRect/>
              </a:stretch>
            </p:blipFill>
            <p:spPr>
              <a:xfrm>
                <a:off x="10381187" y="1780895"/>
                <a:ext cx="156600" cy="24408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95" name="Ink 94">
                <a:extLst>
                  <a:ext uri="{FF2B5EF4-FFF2-40B4-BE49-F238E27FC236}">
                    <a16:creationId xmlns:a16="http://schemas.microsoft.com/office/drawing/2014/main" id="{6F21181E-B124-BB83-C5BE-5C31B4328D09}"/>
                  </a:ext>
                </a:extLst>
              </p14:cNvPr>
              <p14:cNvContentPartPr/>
              <p14:nvPr/>
            </p14:nvContentPartPr>
            <p14:xfrm>
              <a:off x="10060787" y="1684055"/>
              <a:ext cx="285840" cy="122400"/>
            </p14:xfrm>
          </p:contentPart>
        </mc:Choice>
        <mc:Fallback xmlns="">
          <p:pic>
            <p:nvPicPr>
              <p:cNvPr id="95" name="Ink 94">
                <a:extLst>
                  <a:ext uri="{FF2B5EF4-FFF2-40B4-BE49-F238E27FC236}">
                    <a16:creationId xmlns:a16="http://schemas.microsoft.com/office/drawing/2014/main" id="{6F21181E-B124-BB83-C5BE-5C31B4328D09}"/>
                  </a:ext>
                </a:extLst>
              </p:cNvPr>
              <p:cNvPicPr/>
              <p:nvPr/>
            </p:nvPicPr>
            <p:blipFill>
              <a:blip r:embed="rId139"/>
              <a:stretch>
                <a:fillRect/>
              </a:stretch>
            </p:blipFill>
            <p:spPr>
              <a:xfrm>
                <a:off x="10006787" y="1576055"/>
                <a:ext cx="393480" cy="33804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96" name="Ink 95">
                <a:extLst>
                  <a:ext uri="{FF2B5EF4-FFF2-40B4-BE49-F238E27FC236}">
                    <a16:creationId xmlns:a16="http://schemas.microsoft.com/office/drawing/2014/main" id="{6D583927-148B-3C6E-D40B-0F7791BB32C1}"/>
                  </a:ext>
                </a:extLst>
              </p14:cNvPr>
              <p14:cNvContentPartPr/>
              <p14:nvPr/>
            </p14:nvContentPartPr>
            <p14:xfrm>
              <a:off x="9695027" y="1273655"/>
              <a:ext cx="651960" cy="476640"/>
            </p14:xfrm>
          </p:contentPart>
        </mc:Choice>
        <mc:Fallback xmlns="">
          <p:pic>
            <p:nvPicPr>
              <p:cNvPr id="96" name="Ink 95">
                <a:extLst>
                  <a:ext uri="{FF2B5EF4-FFF2-40B4-BE49-F238E27FC236}">
                    <a16:creationId xmlns:a16="http://schemas.microsoft.com/office/drawing/2014/main" id="{6D583927-148B-3C6E-D40B-0F7791BB32C1}"/>
                  </a:ext>
                </a:extLst>
              </p:cNvPr>
              <p:cNvPicPr/>
              <p:nvPr/>
            </p:nvPicPr>
            <p:blipFill>
              <a:blip r:embed="rId141"/>
              <a:stretch>
                <a:fillRect/>
              </a:stretch>
            </p:blipFill>
            <p:spPr>
              <a:xfrm>
                <a:off x="9641027" y="1165737"/>
                <a:ext cx="759600" cy="692117"/>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97" name="Ink 96">
                <a:extLst>
                  <a:ext uri="{FF2B5EF4-FFF2-40B4-BE49-F238E27FC236}">
                    <a16:creationId xmlns:a16="http://schemas.microsoft.com/office/drawing/2014/main" id="{69FA235B-FAD6-4DD9-626C-B5E639F22711}"/>
                  </a:ext>
                </a:extLst>
              </p14:cNvPr>
              <p14:cNvContentPartPr/>
              <p14:nvPr/>
            </p14:nvContentPartPr>
            <p14:xfrm>
              <a:off x="9472907" y="1152335"/>
              <a:ext cx="560880" cy="381960"/>
            </p14:xfrm>
          </p:contentPart>
        </mc:Choice>
        <mc:Fallback xmlns="">
          <p:pic>
            <p:nvPicPr>
              <p:cNvPr id="97" name="Ink 96">
                <a:extLst>
                  <a:ext uri="{FF2B5EF4-FFF2-40B4-BE49-F238E27FC236}">
                    <a16:creationId xmlns:a16="http://schemas.microsoft.com/office/drawing/2014/main" id="{69FA235B-FAD6-4DD9-626C-B5E639F22711}"/>
                  </a:ext>
                </a:extLst>
              </p:cNvPr>
              <p:cNvPicPr/>
              <p:nvPr/>
            </p:nvPicPr>
            <p:blipFill>
              <a:blip r:embed="rId143"/>
              <a:stretch>
                <a:fillRect/>
              </a:stretch>
            </p:blipFill>
            <p:spPr>
              <a:xfrm>
                <a:off x="9418907" y="1044335"/>
                <a:ext cx="668520" cy="59760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98" name="Ink 97">
                <a:extLst>
                  <a:ext uri="{FF2B5EF4-FFF2-40B4-BE49-F238E27FC236}">
                    <a16:creationId xmlns:a16="http://schemas.microsoft.com/office/drawing/2014/main" id="{6F1FAD04-A309-64F6-3D1E-0DF4F737ACBA}"/>
                  </a:ext>
                </a:extLst>
              </p14:cNvPr>
              <p14:cNvContentPartPr/>
              <p14:nvPr/>
            </p14:nvContentPartPr>
            <p14:xfrm>
              <a:off x="8493707" y="999695"/>
              <a:ext cx="1063800" cy="484920"/>
            </p14:xfrm>
          </p:contentPart>
        </mc:Choice>
        <mc:Fallback xmlns="">
          <p:pic>
            <p:nvPicPr>
              <p:cNvPr id="98" name="Ink 97">
                <a:extLst>
                  <a:ext uri="{FF2B5EF4-FFF2-40B4-BE49-F238E27FC236}">
                    <a16:creationId xmlns:a16="http://schemas.microsoft.com/office/drawing/2014/main" id="{6F1FAD04-A309-64F6-3D1E-0DF4F737ACBA}"/>
                  </a:ext>
                </a:extLst>
              </p:cNvPr>
              <p:cNvPicPr/>
              <p:nvPr/>
            </p:nvPicPr>
            <p:blipFill>
              <a:blip r:embed="rId145"/>
              <a:stretch>
                <a:fillRect/>
              </a:stretch>
            </p:blipFill>
            <p:spPr>
              <a:xfrm>
                <a:off x="8439707" y="891695"/>
                <a:ext cx="1171440" cy="70056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99" name="Ink 98">
                <a:extLst>
                  <a:ext uri="{FF2B5EF4-FFF2-40B4-BE49-F238E27FC236}">
                    <a16:creationId xmlns:a16="http://schemas.microsoft.com/office/drawing/2014/main" id="{F9195F74-E1ED-0596-ACC7-E52CEFAE3093}"/>
                  </a:ext>
                </a:extLst>
              </p14:cNvPr>
              <p14:cNvContentPartPr/>
              <p14:nvPr/>
            </p14:nvContentPartPr>
            <p14:xfrm>
              <a:off x="8223347" y="1369775"/>
              <a:ext cx="382320" cy="221760"/>
            </p14:xfrm>
          </p:contentPart>
        </mc:Choice>
        <mc:Fallback xmlns="">
          <p:pic>
            <p:nvPicPr>
              <p:cNvPr id="99" name="Ink 98">
                <a:extLst>
                  <a:ext uri="{FF2B5EF4-FFF2-40B4-BE49-F238E27FC236}">
                    <a16:creationId xmlns:a16="http://schemas.microsoft.com/office/drawing/2014/main" id="{F9195F74-E1ED-0596-ACC7-E52CEFAE3093}"/>
                  </a:ext>
                </a:extLst>
              </p:cNvPr>
              <p:cNvPicPr/>
              <p:nvPr/>
            </p:nvPicPr>
            <p:blipFill>
              <a:blip r:embed="rId147"/>
              <a:stretch>
                <a:fillRect/>
              </a:stretch>
            </p:blipFill>
            <p:spPr>
              <a:xfrm>
                <a:off x="8169347" y="1261775"/>
                <a:ext cx="489960" cy="43740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00" name="Ink 99">
                <a:extLst>
                  <a:ext uri="{FF2B5EF4-FFF2-40B4-BE49-F238E27FC236}">
                    <a16:creationId xmlns:a16="http://schemas.microsoft.com/office/drawing/2014/main" id="{F76892AA-14FE-8D31-24D4-0CA0C8A1F04B}"/>
                  </a:ext>
                </a:extLst>
              </p14:cNvPr>
              <p14:cNvContentPartPr/>
              <p14:nvPr/>
            </p14:nvContentPartPr>
            <p14:xfrm>
              <a:off x="7590467" y="1377695"/>
              <a:ext cx="905400" cy="926280"/>
            </p14:xfrm>
          </p:contentPart>
        </mc:Choice>
        <mc:Fallback xmlns="">
          <p:pic>
            <p:nvPicPr>
              <p:cNvPr id="100" name="Ink 99">
                <a:extLst>
                  <a:ext uri="{FF2B5EF4-FFF2-40B4-BE49-F238E27FC236}">
                    <a16:creationId xmlns:a16="http://schemas.microsoft.com/office/drawing/2014/main" id="{F76892AA-14FE-8D31-24D4-0CA0C8A1F04B}"/>
                  </a:ext>
                </a:extLst>
              </p:cNvPr>
              <p:cNvPicPr/>
              <p:nvPr/>
            </p:nvPicPr>
            <p:blipFill>
              <a:blip r:embed="rId149"/>
              <a:stretch>
                <a:fillRect/>
              </a:stretch>
            </p:blipFill>
            <p:spPr>
              <a:xfrm>
                <a:off x="7536467" y="1269695"/>
                <a:ext cx="1013040" cy="114192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01" name="Ink 100">
                <a:extLst>
                  <a:ext uri="{FF2B5EF4-FFF2-40B4-BE49-F238E27FC236}">
                    <a16:creationId xmlns:a16="http://schemas.microsoft.com/office/drawing/2014/main" id="{5B9F6797-F7A6-5D72-2454-C1D1BD499605}"/>
                  </a:ext>
                </a:extLst>
              </p14:cNvPr>
              <p14:cNvContentPartPr/>
              <p14:nvPr/>
            </p14:nvContentPartPr>
            <p14:xfrm>
              <a:off x="7524227" y="1867295"/>
              <a:ext cx="642960" cy="425160"/>
            </p14:xfrm>
          </p:contentPart>
        </mc:Choice>
        <mc:Fallback xmlns="">
          <p:pic>
            <p:nvPicPr>
              <p:cNvPr id="101" name="Ink 100">
                <a:extLst>
                  <a:ext uri="{FF2B5EF4-FFF2-40B4-BE49-F238E27FC236}">
                    <a16:creationId xmlns:a16="http://schemas.microsoft.com/office/drawing/2014/main" id="{5B9F6797-F7A6-5D72-2454-C1D1BD499605}"/>
                  </a:ext>
                </a:extLst>
              </p:cNvPr>
              <p:cNvPicPr/>
              <p:nvPr/>
            </p:nvPicPr>
            <p:blipFill>
              <a:blip r:embed="rId151"/>
              <a:stretch>
                <a:fillRect/>
              </a:stretch>
            </p:blipFill>
            <p:spPr>
              <a:xfrm>
                <a:off x="7470227" y="1759386"/>
                <a:ext cx="750600" cy="640618"/>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02" name="Ink 101">
                <a:extLst>
                  <a:ext uri="{FF2B5EF4-FFF2-40B4-BE49-F238E27FC236}">
                    <a16:creationId xmlns:a16="http://schemas.microsoft.com/office/drawing/2014/main" id="{AB5ED0E0-B2E5-0C13-C058-509C7A1A02C8}"/>
                  </a:ext>
                </a:extLst>
              </p14:cNvPr>
              <p14:cNvContentPartPr/>
              <p14:nvPr/>
            </p14:nvContentPartPr>
            <p14:xfrm>
              <a:off x="7515587" y="1885655"/>
              <a:ext cx="513000" cy="596520"/>
            </p14:xfrm>
          </p:contentPart>
        </mc:Choice>
        <mc:Fallback xmlns="">
          <p:pic>
            <p:nvPicPr>
              <p:cNvPr id="102" name="Ink 101">
                <a:extLst>
                  <a:ext uri="{FF2B5EF4-FFF2-40B4-BE49-F238E27FC236}">
                    <a16:creationId xmlns:a16="http://schemas.microsoft.com/office/drawing/2014/main" id="{AB5ED0E0-B2E5-0C13-C058-509C7A1A02C8}"/>
                  </a:ext>
                </a:extLst>
              </p:cNvPr>
              <p:cNvPicPr/>
              <p:nvPr/>
            </p:nvPicPr>
            <p:blipFill>
              <a:blip r:embed="rId153"/>
              <a:stretch>
                <a:fillRect/>
              </a:stretch>
            </p:blipFill>
            <p:spPr>
              <a:xfrm>
                <a:off x="7461587" y="1777655"/>
                <a:ext cx="620640" cy="81216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03" name="Ink 102">
                <a:extLst>
                  <a:ext uri="{FF2B5EF4-FFF2-40B4-BE49-F238E27FC236}">
                    <a16:creationId xmlns:a16="http://schemas.microsoft.com/office/drawing/2014/main" id="{24C704FF-D1BF-BB3C-1C7F-7D8B92F25F96}"/>
                  </a:ext>
                </a:extLst>
              </p14:cNvPr>
              <p14:cNvContentPartPr/>
              <p14:nvPr/>
            </p14:nvContentPartPr>
            <p14:xfrm>
              <a:off x="7403987" y="2542295"/>
              <a:ext cx="15840" cy="9000"/>
            </p14:xfrm>
          </p:contentPart>
        </mc:Choice>
        <mc:Fallback xmlns="">
          <p:pic>
            <p:nvPicPr>
              <p:cNvPr id="103" name="Ink 102">
                <a:extLst>
                  <a:ext uri="{FF2B5EF4-FFF2-40B4-BE49-F238E27FC236}">
                    <a16:creationId xmlns:a16="http://schemas.microsoft.com/office/drawing/2014/main" id="{24C704FF-D1BF-BB3C-1C7F-7D8B92F25F96}"/>
                  </a:ext>
                </a:extLst>
              </p:cNvPr>
              <p:cNvPicPr/>
              <p:nvPr/>
            </p:nvPicPr>
            <p:blipFill>
              <a:blip r:embed="rId155"/>
              <a:stretch>
                <a:fillRect/>
              </a:stretch>
            </p:blipFill>
            <p:spPr>
              <a:xfrm>
                <a:off x="7349987" y="2429795"/>
                <a:ext cx="123480" cy="233625"/>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04" name="Ink 103">
                <a:extLst>
                  <a:ext uri="{FF2B5EF4-FFF2-40B4-BE49-F238E27FC236}">
                    <a16:creationId xmlns:a16="http://schemas.microsoft.com/office/drawing/2014/main" id="{65807640-4FA7-66E2-BB34-43F7FAF16FDD}"/>
                  </a:ext>
                </a:extLst>
              </p14:cNvPr>
              <p14:cNvContentPartPr/>
              <p14:nvPr/>
            </p14:nvContentPartPr>
            <p14:xfrm>
              <a:off x="7515587" y="2376335"/>
              <a:ext cx="193320" cy="145800"/>
            </p14:xfrm>
          </p:contentPart>
        </mc:Choice>
        <mc:Fallback xmlns="">
          <p:pic>
            <p:nvPicPr>
              <p:cNvPr id="104" name="Ink 103">
                <a:extLst>
                  <a:ext uri="{FF2B5EF4-FFF2-40B4-BE49-F238E27FC236}">
                    <a16:creationId xmlns:a16="http://schemas.microsoft.com/office/drawing/2014/main" id="{65807640-4FA7-66E2-BB34-43F7FAF16FDD}"/>
                  </a:ext>
                </a:extLst>
              </p:cNvPr>
              <p:cNvPicPr/>
              <p:nvPr/>
            </p:nvPicPr>
            <p:blipFill>
              <a:blip r:embed="rId157"/>
              <a:stretch>
                <a:fillRect/>
              </a:stretch>
            </p:blipFill>
            <p:spPr>
              <a:xfrm>
                <a:off x="7461587" y="2268335"/>
                <a:ext cx="300960" cy="36144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05" name="Ink 104">
                <a:extLst>
                  <a:ext uri="{FF2B5EF4-FFF2-40B4-BE49-F238E27FC236}">
                    <a16:creationId xmlns:a16="http://schemas.microsoft.com/office/drawing/2014/main" id="{514871CB-A812-C2D8-9075-36E8FC0668D2}"/>
                  </a:ext>
                </a:extLst>
              </p14:cNvPr>
              <p14:cNvContentPartPr/>
              <p14:nvPr/>
            </p14:nvContentPartPr>
            <p14:xfrm>
              <a:off x="7377707" y="2542295"/>
              <a:ext cx="106560" cy="72000"/>
            </p14:xfrm>
          </p:contentPart>
        </mc:Choice>
        <mc:Fallback xmlns="">
          <p:pic>
            <p:nvPicPr>
              <p:cNvPr id="105" name="Ink 104">
                <a:extLst>
                  <a:ext uri="{FF2B5EF4-FFF2-40B4-BE49-F238E27FC236}">
                    <a16:creationId xmlns:a16="http://schemas.microsoft.com/office/drawing/2014/main" id="{514871CB-A812-C2D8-9075-36E8FC0668D2}"/>
                  </a:ext>
                </a:extLst>
              </p:cNvPr>
              <p:cNvPicPr/>
              <p:nvPr/>
            </p:nvPicPr>
            <p:blipFill>
              <a:blip r:embed="rId159"/>
              <a:stretch>
                <a:fillRect/>
              </a:stretch>
            </p:blipFill>
            <p:spPr>
              <a:xfrm>
                <a:off x="7323707" y="2434295"/>
                <a:ext cx="214200" cy="28764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06" name="Ink 105">
                <a:extLst>
                  <a:ext uri="{FF2B5EF4-FFF2-40B4-BE49-F238E27FC236}">
                    <a16:creationId xmlns:a16="http://schemas.microsoft.com/office/drawing/2014/main" id="{C97D8369-4872-D93E-D648-290F30F196B3}"/>
                  </a:ext>
                </a:extLst>
              </p14:cNvPr>
              <p14:cNvContentPartPr/>
              <p14:nvPr/>
            </p14:nvContentPartPr>
            <p14:xfrm>
              <a:off x="7201667" y="2692055"/>
              <a:ext cx="51480" cy="26280"/>
            </p14:xfrm>
          </p:contentPart>
        </mc:Choice>
        <mc:Fallback xmlns="">
          <p:pic>
            <p:nvPicPr>
              <p:cNvPr id="106" name="Ink 105">
                <a:extLst>
                  <a:ext uri="{FF2B5EF4-FFF2-40B4-BE49-F238E27FC236}">
                    <a16:creationId xmlns:a16="http://schemas.microsoft.com/office/drawing/2014/main" id="{C97D8369-4872-D93E-D648-290F30F196B3}"/>
                  </a:ext>
                </a:extLst>
              </p:cNvPr>
              <p:cNvPicPr/>
              <p:nvPr/>
            </p:nvPicPr>
            <p:blipFill>
              <a:blip r:embed="rId161"/>
              <a:stretch>
                <a:fillRect/>
              </a:stretch>
            </p:blipFill>
            <p:spPr>
              <a:xfrm>
                <a:off x="7147667" y="2584055"/>
                <a:ext cx="159120"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07" name="Ink 106">
                <a:extLst>
                  <a:ext uri="{FF2B5EF4-FFF2-40B4-BE49-F238E27FC236}">
                    <a16:creationId xmlns:a16="http://schemas.microsoft.com/office/drawing/2014/main" id="{719E6C47-1876-CFAE-2E55-E66123280A45}"/>
                  </a:ext>
                </a:extLst>
              </p14:cNvPr>
              <p14:cNvContentPartPr/>
              <p14:nvPr/>
            </p14:nvContentPartPr>
            <p14:xfrm>
              <a:off x="7151267" y="2634815"/>
              <a:ext cx="101880" cy="83520"/>
            </p14:xfrm>
          </p:contentPart>
        </mc:Choice>
        <mc:Fallback xmlns="">
          <p:pic>
            <p:nvPicPr>
              <p:cNvPr id="107" name="Ink 106">
                <a:extLst>
                  <a:ext uri="{FF2B5EF4-FFF2-40B4-BE49-F238E27FC236}">
                    <a16:creationId xmlns:a16="http://schemas.microsoft.com/office/drawing/2014/main" id="{719E6C47-1876-CFAE-2E55-E66123280A45}"/>
                  </a:ext>
                </a:extLst>
              </p:cNvPr>
              <p:cNvPicPr/>
              <p:nvPr/>
            </p:nvPicPr>
            <p:blipFill>
              <a:blip r:embed="rId163"/>
              <a:stretch>
                <a:fillRect/>
              </a:stretch>
            </p:blipFill>
            <p:spPr>
              <a:xfrm>
                <a:off x="7097267" y="2526815"/>
                <a:ext cx="209520" cy="29916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08" name="Ink 107">
                <a:extLst>
                  <a:ext uri="{FF2B5EF4-FFF2-40B4-BE49-F238E27FC236}">
                    <a16:creationId xmlns:a16="http://schemas.microsoft.com/office/drawing/2014/main" id="{EA5D85C3-C156-4F73-F8C4-529016B70E2B}"/>
                  </a:ext>
                </a:extLst>
              </p14:cNvPr>
              <p14:cNvContentPartPr/>
              <p14:nvPr/>
            </p14:nvContentPartPr>
            <p14:xfrm>
              <a:off x="7339187" y="2528615"/>
              <a:ext cx="51840" cy="39600"/>
            </p14:xfrm>
          </p:contentPart>
        </mc:Choice>
        <mc:Fallback xmlns="">
          <p:pic>
            <p:nvPicPr>
              <p:cNvPr id="108" name="Ink 107">
                <a:extLst>
                  <a:ext uri="{FF2B5EF4-FFF2-40B4-BE49-F238E27FC236}">
                    <a16:creationId xmlns:a16="http://schemas.microsoft.com/office/drawing/2014/main" id="{EA5D85C3-C156-4F73-F8C4-529016B70E2B}"/>
                  </a:ext>
                </a:extLst>
              </p:cNvPr>
              <p:cNvPicPr/>
              <p:nvPr/>
            </p:nvPicPr>
            <p:blipFill>
              <a:blip r:embed="rId165"/>
              <a:stretch>
                <a:fillRect/>
              </a:stretch>
            </p:blipFill>
            <p:spPr>
              <a:xfrm>
                <a:off x="7284809" y="2420615"/>
                <a:ext cx="160233"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09" name="Ink 108">
                <a:extLst>
                  <a:ext uri="{FF2B5EF4-FFF2-40B4-BE49-F238E27FC236}">
                    <a16:creationId xmlns:a16="http://schemas.microsoft.com/office/drawing/2014/main" id="{13A918EA-F3D4-7C7E-9CEA-067CFA36D15A}"/>
                  </a:ext>
                </a:extLst>
              </p14:cNvPr>
              <p14:cNvContentPartPr/>
              <p14:nvPr/>
            </p14:nvContentPartPr>
            <p14:xfrm>
              <a:off x="7377347" y="2542655"/>
              <a:ext cx="41400" cy="43200"/>
            </p14:xfrm>
          </p:contentPart>
        </mc:Choice>
        <mc:Fallback xmlns="">
          <p:pic>
            <p:nvPicPr>
              <p:cNvPr id="109" name="Ink 108">
                <a:extLst>
                  <a:ext uri="{FF2B5EF4-FFF2-40B4-BE49-F238E27FC236}">
                    <a16:creationId xmlns:a16="http://schemas.microsoft.com/office/drawing/2014/main" id="{13A918EA-F3D4-7C7E-9CEA-067CFA36D15A}"/>
                  </a:ext>
                </a:extLst>
              </p:cNvPr>
              <p:cNvPicPr/>
              <p:nvPr/>
            </p:nvPicPr>
            <p:blipFill>
              <a:blip r:embed="rId167"/>
              <a:stretch>
                <a:fillRect/>
              </a:stretch>
            </p:blipFill>
            <p:spPr>
              <a:xfrm>
                <a:off x="7323347" y="2434655"/>
                <a:ext cx="149040" cy="25884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10" name="Ink 109">
                <a:extLst>
                  <a:ext uri="{FF2B5EF4-FFF2-40B4-BE49-F238E27FC236}">
                    <a16:creationId xmlns:a16="http://schemas.microsoft.com/office/drawing/2014/main" id="{6A65FE81-19AD-FD0C-3465-5B4DDFEA8DB1}"/>
                  </a:ext>
                </a:extLst>
              </p14:cNvPr>
              <p14:cNvContentPartPr/>
              <p14:nvPr/>
            </p14:nvContentPartPr>
            <p14:xfrm>
              <a:off x="7202027" y="2692415"/>
              <a:ext cx="66240" cy="56160"/>
            </p14:xfrm>
          </p:contentPart>
        </mc:Choice>
        <mc:Fallback xmlns="">
          <p:pic>
            <p:nvPicPr>
              <p:cNvPr id="110" name="Ink 109">
                <a:extLst>
                  <a:ext uri="{FF2B5EF4-FFF2-40B4-BE49-F238E27FC236}">
                    <a16:creationId xmlns:a16="http://schemas.microsoft.com/office/drawing/2014/main" id="{6A65FE81-19AD-FD0C-3465-5B4DDFEA8DB1}"/>
                  </a:ext>
                </a:extLst>
              </p:cNvPr>
              <p:cNvPicPr/>
              <p:nvPr/>
            </p:nvPicPr>
            <p:blipFill>
              <a:blip r:embed="rId169"/>
              <a:stretch>
                <a:fillRect/>
              </a:stretch>
            </p:blipFill>
            <p:spPr>
              <a:xfrm>
                <a:off x="7148027" y="2584415"/>
                <a:ext cx="173880" cy="27180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11" name="Ink 110">
                <a:extLst>
                  <a:ext uri="{FF2B5EF4-FFF2-40B4-BE49-F238E27FC236}">
                    <a16:creationId xmlns:a16="http://schemas.microsoft.com/office/drawing/2014/main" id="{98BCB1AD-B3B8-A1E8-4973-B7ACD2B56478}"/>
                  </a:ext>
                </a:extLst>
              </p14:cNvPr>
              <p14:cNvContentPartPr/>
              <p14:nvPr/>
            </p14:nvContentPartPr>
            <p14:xfrm>
              <a:off x="6959027" y="2842895"/>
              <a:ext cx="168120" cy="95400"/>
            </p14:xfrm>
          </p:contentPart>
        </mc:Choice>
        <mc:Fallback xmlns="">
          <p:pic>
            <p:nvPicPr>
              <p:cNvPr id="111" name="Ink 110">
                <a:extLst>
                  <a:ext uri="{FF2B5EF4-FFF2-40B4-BE49-F238E27FC236}">
                    <a16:creationId xmlns:a16="http://schemas.microsoft.com/office/drawing/2014/main" id="{98BCB1AD-B3B8-A1E8-4973-B7ACD2B56478}"/>
                  </a:ext>
                </a:extLst>
              </p:cNvPr>
              <p:cNvPicPr/>
              <p:nvPr/>
            </p:nvPicPr>
            <p:blipFill>
              <a:blip r:embed="rId171"/>
              <a:stretch>
                <a:fillRect/>
              </a:stretch>
            </p:blipFill>
            <p:spPr>
              <a:xfrm>
                <a:off x="6905027" y="2734895"/>
                <a:ext cx="275760" cy="31104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12" name="Ink 111">
                <a:extLst>
                  <a:ext uri="{FF2B5EF4-FFF2-40B4-BE49-F238E27FC236}">
                    <a16:creationId xmlns:a16="http://schemas.microsoft.com/office/drawing/2014/main" id="{0A3002C8-9238-06EB-AC95-7A8F5CC62842}"/>
                  </a:ext>
                </a:extLst>
              </p14:cNvPr>
              <p14:cNvContentPartPr/>
              <p14:nvPr/>
            </p14:nvContentPartPr>
            <p14:xfrm>
              <a:off x="6976667" y="2794655"/>
              <a:ext cx="300600" cy="243360"/>
            </p14:xfrm>
          </p:contentPart>
        </mc:Choice>
        <mc:Fallback xmlns="">
          <p:pic>
            <p:nvPicPr>
              <p:cNvPr id="112" name="Ink 111">
                <a:extLst>
                  <a:ext uri="{FF2B5EF4-FFF2-40B4-BE49-F238E27FC236}">
                    <a16:creationId xmlns:a16="http://schemas.microsoft.com/office/drawing/2014/main" id="{0A3002C8-9238-06EB-AC95-7A8F5CC62842}"/>
                  </a:ext>
                </a:extLst>
              </p:cNvPr>
              <p:cNvPicPr/>
              <p:nvPr/>
            </p:nvPicPr>
            <p:blipFill>
              <a:blip r:embed="rId173"/>
              <a:stretch>
                <a:fillRect/>
              </a:stretch>
            </p:blipFill>
            <p:spPr>
              <a:xfrm>
                <a:off x="6922667" y="2686815"/>
                <a:ext cx="408240" cy="458681"/>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13" name="Ink 112">
                <a:extLst>
                  <a:ext uri="{FF2B5EF4-FFF2-40B4-BE49-F238E27FC236}">
                    <a16:creationId xmlns:a16="http://schemas.microsoft.com/office/drawing/2014/main" id="{B18C9CF6-1C21-F856-4F6B-C671B5B08E07}"/>
                  </a:ext>
                </a:extLst>
              </p14:cNvPr>
              <p14:cNvContentPartPr/>
              <p14:nvPr/>
            </p14:nvContentPartPr>
            <p14:xfrm>
              <a:off x="6744107" y="3068255"/>
              <a:ext cx="187560" cy="113040"/>
            </p14:xfrm>
          </p:contentPart>
        </mc:Choice>
        <mc:Fallback xmlns="">
          <p:pic>
            <p:nvPicPr>
              <p:cNvPr id="113" name="Ink 112">
                <a:extLst>
                  <a:ext uri="{FF2B5EF4-FFF2-40B4-BE49-F238E27FC236}">
                    <a16:creationId xmlns:a16="http://schemas.microsoft.com/office/drawing/2014/main" id="{B18C9CF6-1C21-F856-4F6B-C671B5B08E07}"/>
                  </a:ext>
                </a:extLst>
              </p:cNvPr>
              <p:cNvPicPr/>
              <p:nvPr/>
            </p:nvPicPr>
            <p:blipFill>
              <a:blip r:embed="rId175"/>
              <a:stretch>
                <a:fillRect/>
              </a:stretch>
            </p:blipFill>
            <p:spPr>
              <a:xfrm>
                <a:off x="6690107" y="2960255"/>
                <a:ext cx="295200" cy="32868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14" name="Ink 113">
                <a:extLst>
                  <a:ext uri="{FF2B5EF4-FFF2-40B4-BE49-F238E27FC236}">
                    <a16:creationId xmlns:a16="http://schemas.microsoft.com/office/drawing/2014/main" id="{692D5F69-D392-FBCE-3ED9-3970F6C49AED}"/>
                  </a:ext>
                </a:extLst>
              </p14:cNvPr>
              <p14:cNvContentPartPr/>
              <p14:nvPr/>
            </p14:nvContentPartPr>
            <p14:xfrm>
              <a:off x="6634667" y="3005615"/>
              <a:ext cx="217080" cy="411840"/>
            </p14:xfrm>
          </p:contentPart>
        </mc:Choice>
        <mc:Fallback xmlns="">
          <p:pic>
            <p:nvPicPr>
              <p:cNvPr id="114" name="Ink 113">
                <a:extLst>
                  <a:ext uri="{FF2B5EF4-FFF2-40B4-BE49-F238E27FC236}">
                    <a16:creationId xmlns:a16="http://schemas.microsoft.com/office/drawing/2014/main" id="{692D5F69-D392-FBCE-3ED9-3970F6C49AED}"/>
                  </a:ext>
                </a:extLst>
              </p:cNvPr>
              <p:cNvPicPr/>
              <p:nvPr/>
            </p:nvPicPr>
            <p:blipFill>
              <a:blip r:embed="rId177"/>
              <a:stretch>
                <a:fillRect/>
              </a:stretch>
            </p:blipFill>
            <p:spPr>
              <a:xfrm>
                <a:off x="6580667" y="2897615"/>
                <a:ext cx="324720" cy="62748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15" name="Ink 114">
                <a:extLst>
                  <a:ext uri="{FF2B5EF4-FFF2-40B4-BE49-F238E27FC236}">
                    <a16:creationId xmlns:a16="http://schemas.microsoft.com/office/drawing/2014/main" id="{E80FB734-E420-9F2D-7202-28080C823BDD}"/>
                  </a:ext>
                </a:extLst>
              </p14:cNvPr>
              <p14:cNvContentPartPr/>
              <p14:nvPr/>
            </p14:nvContentPartPr>
            <p14:xfrm>
              <a:off x="6366827" y="3431495"/>
              <a:ext cx="194040" cy="126360"/>
            </p14:xfrm>
          </p:contentPart>
        </mc:Choice>
        <mc:Fallback xmlns="">
          <p:pic>
            <p:nvPicPr>
              <p:cNvPr id="115" name="Ink 114">
                <a:extLst>
                  <a:ext uri="{FF2B5EF4-FFF2-40B4-BE49-F238E27FC236}">
                    <a16:creationId xmlns:a16="http://schemas.microsoft.com/office/drawing/2014/main" id="{E80FB734-E420-9F2D-7202-28080C823BDD}"/>
                  </a:ext>
                </a:extLst>
              </p:cNvPr>
              <p:cNvPicPr/>
              <p:nvPr/>
            </p:nvPicPr>
            <p:blipFill>
              <a:blip r:embed="rId179"/>
              <a:stretch>
                <a:fillRect/>
              </a:stretch>
            </p:blipFill>
            <p:spPr>
              <a:xfrm>
                <a:off x="6312727" y="3323186"/>
                <a:ext cx="301880" cy="342616"/>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16" name="Ink 115">
                <a:extLst>
                  <a:ext uri="{FF2B5EF4-FFF2-40B4-BE49-F238E27FC236}">
                    <a16:creationId xmlns:a16="http://schemas.microsoft.com/office/drawing/2014/main" id="{535C300A-D795-937A-1A3F-1D263166CC4E}"/>
                  </a:ext>
                </a:extLst>
              </p14:cNvPr>
              <p14:cNvContentPartPr/>
              <p14:nvPr/>
            </p14:nvContentPartPr>
            <p14:xfrm>
              <a:off x="6286547" y="3582335"/>
              <a:ext cx="52200" cy="259560"/>
            </p14:xfrm>
          </p:contentPart>
        </mc:Choice>
        <mc:Fallback xmlns="">
          <p:pic>
            <p:nvPicPr>
              <p:cNvPr id="116" name="Ink 115">
                <a:extLst>
                  <a:ext uri="{FF2B5EF4-FFF2-40B4-BE49-F238E27FC236}">
                    <a16:creationId xmlns:a16="http://schemas.microsoft.com/office/drawing/2014/main" id="{535C300A-D795-937A-1A3F-1D263166CC4E}"/>
                  </a:ext>
                </a:extLst>
              </p:cNvPr>
              <p:cNvPicPr/>
              <p:nvPr/>
            </p:nvPicPr>
            <p:blipFill>
              <a:blip r:embed="rId181"/>
              <a:stretch>
                <a:fillRect/>
              </a:stretch>
            </p:blipFill>
            <p:spPr>
              <a:xfrm>
                <a:off x="6232547" y="3474335"/>
                <a:ext cx="159840" cy="47520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17" name="Ink 116">
                <a:extLst>
                  <a:ext uri="{FF2B5EF4-FFF2-40B4-BE49-F238E27FC236}">
                    <a16:creationId xmlns:a16="http://schemas.microsoft.com/office/drawing/2014/main" id="{6EC3D504-D166-5082-DEA5-DF43BF18D3B9}"/>
                  </a:ext>
                </a:extLst>
              </p14:cNvPr>
              <p14:cNvContentPartPr/>
              <p14:nvPr/>
            </p14:nvContentPartPr>
            <p14:xfrm>
              <a:off x="6187187" y="4055375"/>
              <a:ext cx="275760" cy="37440"/>
            </p14:xfrm>
          </p:contentPart>
        </mc:Choice>
        <mc:Fallback xmlns="">
          <p:pic>
            <p:nvPicPr>
              <p:cNvPr id="117" name="Ink 116">
                <a:extLst>
                  <a:ext uri="{FF2B5EF4-FFF2-40B4-BE49-F238E27FC236}">
                    <a16:creationId xmlns:a16="http://schemas.microsoft.com/office/drawing/2014/main" id="{6EC3D504-D166-5082-DEA5-DF43BF18D3B9}"/>
                  </a:ext>
                </a:extLst>
              </p:cNvPr>
              <p:cNvPicPr/>
              <p:nvPr/>
            </p:nvPicPr>
            <p:blipFill>
              <a:blip r:embed="rId183"/>
              <a:stretch>
                <a:fillRect/>
              </a:stretch>
            </p:blipFill>
            <p:spPr>
              <a:xfrm>
                <a:off x="6133187" y="3946326"/>
                <a:ext cx="383400" cy="255174"/>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18" name="Ink 117">
                <a:extLst>
                  <a:ext uri="{FF2B5EF4-FFF2-40B4-BE49-F238E27FC236}">
                    <a16:creationId xmlns:a16="http://schemas.microsoft.com/office/drawing/2014/main" id="{5EC16773-632E-5F68-AE5A-619B65E852B0}"/>
                  </a:ext>
                </a:extLst>
              </p14:cNvPr>
              <p14:cNvContentPartPr/>
              <p14:nvPr/>
            </p14:nvContentPartPr>
            <p14:xfrm>
              <a:off x="6187187" y="4006415"/>
              <a:ext cx="52920" cy="37440"/>
            </p14:xfrm>
          </p:contentPart>
        </mc:Choice>
        <mc:Fallback xmlns="">
          <p:pic>
            <p:nvPicPr>
              <p:cNvPr id="118" name="Ink 117">
                <a:extLst>
                  <a:ext uri="{FF2B5EF4-FFF2-40B4-BE49-F238E27FC236}">
                    <a16:creationId xmlns:a16="http://schemas.microsoft.com/office/drawing/2014/main" id="{5EC16773-632E-5F68-AE5A-619B65E852B0}"/>
                  </a:ext>
                </a:extLst>
              </p:cNvPr>
              <p:cNvPicPr/>
              <p:nvPr/>
            </p:nvPicPr>
            <p:blipFill>
              <a:blip r:embed="rId185"/>
              <a:stretch>
                <a:fillRect/>
              </a:stretch>
            </p:blipFill>
            <p:spPr>
              <a:xfrm>
                <a:off x="6133187" y="3898415"/>
                <a:ext cx="160560" cy="25308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19" name="Ink 118">
                <a:extLst>
                  <a:ext uri="{FF2B5EF4-FFF2-40B4-BE49-F238E27FC236}">
                    <a16:creationId xmlns:a16="http://schemas.microsoft.com/office/drawing/2014/main" id="{44415B89-272A-D05D-55D2-81107F976883}"/>
                  </a:ext>
                </a:extLst>
              </p14:cNvPr>
              <p14:cNvContentPartPr/>
              <p14:nvPr/>
            </p14:nvContentPartPr>
            <p14:xfrm>
              <a:off x="6014747" y="3845135"/>
              <a:ext cx="232200" cy="113760"/>
            </p14:xfrm>
          </p:contentPart>
        </mc:Choice>
        <mc:Fallback xmlns="">
          <p:pic>
            <p:nvPicPr>
              <p:cNvPr id="119" name="Ink 118">
                <a:extLst>
                  <a:ext uri="{FF2B5EF4-FFF2-40B4-BE49-F238E27FC236}">
                    <a16:creationId xmlns:a16="http://schemas.microsoft.com/office/drawing/2014/main" id="{44415B89-272A-D05D-55D2-81107F976883}"/>
                  </a:ext>
                </a:extLst>
              </p:cNvPr>
              <p:cNvPicPr/>
              <p:nvPr/>
            </p:nvPicPr>
            <p:blipFill>
              <a:blip r:embed="rId187"/>
              <a:stretch>
                <a:fillRect/>
              </a:stretch>
            </p:blipFill>
            <p:spPr>
              <a:xfrm>
                <a:off x="5960663" y="3737135"/>
                <a:ext cx="340007" cy="32940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120" name="Ink 119">
                <a:extLst>
                  <a:ext uri="{FF2B5EF4-FFF2-40B4-BE49-F238E27FC236}">
                    <a16:creationId xmlns:a16="http://schemas.microsoft.com/office/drawing/2014/main" id="{A148E16A-0E3A-D1C0-7618-8AC55B7A131C}"/>
                  </a:ext>
                </a:extLst>
              </p14:cNvPr>
              <p14:cNvContentPartPr/>
              <p14:nvPr/>
            </p14:nvContentPartPr>
            <p14:xfrm>
              <a:off x="6071627" y="3727775"/>
              <a:ext cx="54000" cy="57600"/>
            </p14:xfrm>
          </p:contentPart>
        </mc:Choice>
        <mc:Fallback xmlns="">
          <p:pic>
            <p:nvPicPr>
              <p:cNvPr id="120" name="Ink 119">
                <a:extLst>
                  <a:ext uri="{FF2B5EF4-FFF2-40B4-BE49-F238E27FC236}">
                    <a16:creationId xmlns:a16="http://schemas.microsoft.com/office/drawing/2014/main" id="{A148E16A-0E3A-D1C0-7618-8AC55B7A131C}"/>
                  </a:ext>
                </a:extLst>
              </p:cNvPr>
              <p:cNvPicPr/>
              <p:nvPr/>
            </p:nvPicPr>
            <p:blipFill>
              <a:blip r:embed="rId189"/>
              <a:stretch>
                <a:fillRect/>
              </a:stretch>
            </p:blipFill>
            <p:spPr>
              <a:xfrm>
                <a:off x="6017627" y="3619775"/>
                <a:ext cx="161640" cy="27324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121" name="Ink 120">
                <a:extLst>
                  <a:ext uri="{FF2B5EF4-FFF2-40B4-BE49-F238E27FC236}">
                    <a16:creationId xmlns:a16="http://schemas.microsoft.com/office/drawing/2014/main" id="{81A26051-7B0A-10AC-FF82-58A2FF3E0DA1}"/>
                  </a:ext>
                </a:extLst>
              </p14:cNvPr>
              <p14:cNvContentPartPr/>
              <p14:nvPr/>
            </p14:nvContentPartPr>
            <p14:xfrm>
              <a:off x="6250187" y="3731015"/>
              <a:ext cx="81000" cy="49320"/>
            </p14:xfrm>
          </p:contentPart>
        </mc:Choice>
        <mc:Fallback xmlns="">
          <p:pic>
            <p:nvPicPr>
              <p:cNvPr id="121" name="Ink 120">
                <a:extLst>
                  <a:ext uri="{FF2B5EF4-FFF2-40B4-BE49-F238E27FC236}">
                    <a16:creationId xmlns:a16="http://schemas.microsoft.com/office/drawing/2014/main" id="{81A26051-7B0A-10AC-FF82-58A2FF3E0DA1}"/>
                  </a:ext>
                </a:extLst>
              </p:cNvPr>
              <p:cNvPicPr/>
              <p:nvPr/>
            </p:nvPicPr>
            <p:blipFill>
              <a:blip r:embed="rId191"/>
              <a:stretch>
                <a:fillRect/>
              </a:stretch>
            </p:blipFill>
            <p:spPr>
              <a:xfrm>
                <a:off x="6196187" y="3623015"/>
                <a:ext cx="188640" cy="26496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22" name="Ink 121">
                <a:extLst>
                  <a:ext uri="{FF2B5EF4-FFF2-40B4-BE49-F238E27FC236}">
                    <a16:creationId xmlns:a16="http://schemas.microsoft.com/office/drawing/2014/main" id="{F0C1927E-CD46-4599-C445-010C8B440D23}"/>
                  </a:ext>
                </a:extLst>
              </p14:cNvPr>
              <p14:cNvContentPartPr/>
              <p14:nvPr/>
            </p14:nvContentPartPr>
            <p14:xfrm>
              <a:off x="6171707" y="3831815"/>
              <a:ext cx="302040" cy="122760"/>
            </p14:xfrm>
          </p:contentPart>
        </mc:Choice>
        <mc:Fallback xmlns="">
          <p:pic>
            <p:nvPicPr>
              <p:cNvPr id="122" name="Ink 121">
                <a:extLst>
                  <a:ext uri="{FF2B5EF4-FFF2-40B4-BE49-F238E27FC236}">
                    <a16:creationId xmlns:a16="http://schemas.microsoft.com/office/drawing/2014/main" id="{F0C1927E-CD46-4599-C445-010C8B440D23}"/>
                  </a:ext>
                </a:extLst>
              </p:cNvPr>
              <p:cNvPicPr/>
              <p:nvPr/>
            </p:nvPicPr>
            <p:blipFill>
              <a:blip r:embed="rId193"/>
              <a:stretch>
                <a:fillRect/>
              </a:stretch>
            </p:blipFill>
            <p:spPr>
              <a:xfrm>
                <a:off x="6117707" y="3723815"/>
                <a:ext cx="409680" cy="338400"/>
              </a:xfrm>
              <a:prstGeom prst="rect">
                <a:avLst/>
              </a:prstGeom>
            </p:spPr>
          </p:pic>
        </mc:Fallback>
      </mc:AlternateContent>
      <p:sp>
        <p:nvSpPr>
          <p:cNvPr id="123" name="Diamond 122">
            <a:extLst>
              <a:ext uri="{FF2B5EF4-FFF2-40B4-BE49-F238E27FC236}">
                <a16:creationId xmlns:a16="http://schemas.microsoft.com/office/drawing/2014/main" id="{0AC5C167-21A0-46F4-0514-A93ED7321042}"/>
              </a:ext>
            </a:extLst>
          </p:cNvPr>
          <p:cNvSpPr/>
          <p:nvPr/>
        </p:nvSpPr>
        <p:spPr>
          <a:xfrm>
            <a:off x="6210299" y="795265"/>
            <a:ext cx="6122807" cy="5958351"/>
          </a:xfrm>
          <a:prstGeom prst="diamond">
            <a:avLst/>
          </a:prstGeom>
          <a:blipFill dpi="0" rotWithShape="1">
            <a:blip r:embed="rId194">
              <a:extLst>
                <a:ext uri="{28A0092B-C50C-407E-A947-70E740481C1C}">
                  <a14:useLocalDpi xmlns:a14="http://schemas.microsoft.com/office/drawing/2010/main" val="0"/>
                </a:ext>
              </a:extLst>
            </a:blip>
            <a:srcRect/>
            <a:stretch>
              <a:fillRect/>
            </a:stretch>
          </a:blipFill>
          <a:ln w="76200">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mc:AlternateContent xmlns:mc="http://schemas.openxmlformats.org/markup-compatibility/2006" xmlns:p14="http://schemas.microsoft.com/office/powerpoint/2010/main">
        <mc:Choice Requires="p14">
          <p:contentPart p14:bwMode="auto" r:id="rId195">
            <p14:nvContentPartPr>
              <p14:cNvPr id="124" name="Ink 123">
                <a:extLst>
                  <a:ext uri="{FF2B5EF4-FFF2-40B4-BE49-F238E27FC236}">
                    <a16:creationId xmlns:a16="http://schemas.microsoft.com/office/drawing/2014/main" id="{E69B0342-FB41-A318-0F9E-2F2C5E1CD2F0}"/>
                  </a:ext>
                </a:extLst>
              </p14:cNvPr>
              <p14:cNvContentPartPr/>
              <p14:nvPr/>
            </p14:nvContentPartPr>
            <p14:xfrm>
              <a:off x="7551227" y="2471375"/>
              <a:ext cx="360" cy="360"/>
            </p14:xfrm>
          </p:contentPart>
        </mc:Choice>
        <mc:Fallback xmlns="">
          <p:pic>
            <p:nvPicPr>
              <p:cNvPr id="124" name="Ink 123">
                <a:extLst>
                  <a:ext uri="{FF2B5EF4-FFF2-40B4-BE49-F238E27FC236}">
                    <a16:creationId xmlns:a16="http://schemas.microsoft.com/office/drawing/2014/main" id="{E69B0342-FB41-A318-0F9E-2F2C5E1CD2F0}"/>
                  </a:ext>
                </a:extLst>
              </p:cNvPr>
              <p:cNvPicPr/>
              <p:nvPr/>
            </p:nvPicPr>
            <p:blipFill>
              <a:blip r:embed="rId196"/>
              <a:stretch>
                <a:fillRect/>
              </a:stretch>
            </p:blipFill>
            <p:spPr>
              <a:xfrm>
                <a:off x="7542227" y="24623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25" name="Ink 124">
                <a:extLst>
                  <a:ext uri="{FF2B5EF4-FFF2-40B4-BE49-F238E27FC236}">
                    <a16:creationId xmlns:a16="http://schemas.microsoft.com/office/drawing/2014/main" id="{49B9A92A-B5F1-BF18-8412-A8E32440D59C}"/>
                  </a:ext>
                </a:extLst>
              </p14:cNvPr>
              <p14:cNvContentPartPr/>
              <p14:nvPr/>
            </p14:nvContentPartPr>
            <p14:xfrm>
              <a:off x="7515227" y="2280575"/>
              <a:ext cx="360" cy="360"/>
            </p14:xfrm>
          </p:contentPart>
        </mc:Choice>
        <mc:Fallback xmlns="">
          <p:pic>
            <p:nvPicPr>
              <p:cNvPr id="125" name="Ink 124">
                <a:extLst>
                  <a:ext uri="{FF2B5EF4-FFF2-40B4-BE49-F238E27FC236}">
                    <a16:creationId xmlns:a16="http://schemas.microsoft.com/office/drawing/2014/main" id="{49B9A92A-B5F1-BF18-8412-A8E32440D59C}"/>
                  </a:ext>
                </a:extLst>
              </p:cNvPr>
              <p:cNvPicPr/>
              <p:nvPr/>
            </p:nvPicPr>
            <p:blipFill>
              <a:blip r:embed="rId196"/>
              <a:stretch>
                <a:fillRect/>
              </a:stretch>
            </p:blipFill>
            <p:spPr>
              <a:xfrm>
                <a:off x="7506227" y="2271575"/>
                <a:ext cx="18000" cy="18000"/>
              </a:xfrm>
              <a:prstGeom prst="rect">
                <a:avLst/>
              </a:prstGeom>
            </p:spPr>
          </p:pic>
        </mc:Fallback>
      </mc:AlternateContent>
      <p:sp>
        <p:nvSpPr>
          <p:cNvPr id="127" name="TextBox 126">
            <a:extLst>
              <a:ext uri="{FF2B5EF4-FFF2-40B4-BE49-F238E27FC236}">
                <a16:creationId xmlns:a16="http://schemas.microsoft.com/office/drawing/2014/main" id="{DBA381D1-A9FF-1647-B475-E2307B16DCE6}"/>
              </a:ext>
            </a:extLst>
          </p:cNvPr>
          <p:cNvSpPr txBox="1"/>
          <p:nvPr/>
        </p:nvSpPr>
        <p:spPr>
          <a:xfrm>
            <a:off x="371964" y="2700349"/>
            <a:ext cx="5993121" cy="165474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just">
              <a:lnSpc>
                <a:spcPct val="150000"/>
              </a:lnSpc>
            </a:pPr>
            <a:r>
              <a:rPr lang="en-US" sz="3600" b="1" i="1" dirty="0">
                <a:solidFill>
                  <a:schemeClr val="accent6">
                    <a:lumMod val="50000"/>
                  </a:schemeClr>
                </a:solidFill>
                <a:latin typeface="Times New Roman" panose="02020603050405020304" pitchFamily="18" charset="0"/>
                <a:cs typeface="Times New Roman" panose="02020603050405020304" pitchFamily="18" charset="0"/>
              </a:rPr>
              <a:t>C</a:t>
            </a:r>
            <a:r>
              <a:rPr lang="x-none" sz="3600" b="1" i="1" dirty="0">
                <a:solidFill>
                  <a:schemeClr val="accent6">
                    <a:lumMod val="50000"/>
                  </a:schemeClr>
                </a:solidFill>
                <a:latin typeface="Times New Roman" panose="02020603050405020304" pitchFamily="18" charset="0"/>
                <a:cs typeface="Times New Roman" panose="02020603050405020304" pitchFamily="18" charset="0"/>
              </a:rPr>
              <a:t>ông việc đi lấy mật ong của người Nam Bộ</a:t>
            </a:r>
          </a:p>
        </p:txBody>
      </p:sp>
    </p:spTree>
    <p:extLst>
      <p:ext uri="{BB962C8B-B14F-4D97-AF65-F5344CB8AC3E}">
        <p14:creationId xmlns:p14="http://schemas.microsoft.com/office/powerpoint/2010/main" val="60990034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iterate type="lt">
                                    <p:tmPct val="0"/>
                                  </p:iterate>
                                  <p:childTnLst>
                                    <p:set>
                                      <p:cBhvr>
                                        <p:cTn id="6" dur="1" fill="hold">
                                          <p:stCondLst>
                                            <p:cond delay="0"/>
                                          </p:stCondLst>
                                        </p:cTn>
                                        <p:tgtEl>
                                          <p:spTgt spid="127"/>
                                        </p:tgtEl>
                                        <p:attrNameLst>
                                          <p:attrName>style.visibility</p:attrName>
                                        </p:attrNameLst>
                                      </p:cBhvr>
                                      <p:to>
                                        <p:strVal val="visible"/>
                                      </p:to>
                                    </p:set>
                                    <p:animEffect transition="in" filter="fade">
                                      <p:cBhvr>
                                        <p:cTn id="7" dur="1000"/>
                                        <p:tgtEl>
                                          <p:spTgt spid="127"/>
                                        </p:tgtEl>
                                      </p:cBhvr>
                                    </p:animEffect>
                                    <p:anim calcmode="lin" valueType="num">
                                      <p:cBhvr>
                                        <p:cTn id="8" dur="1000" fill="hold"/>
                                        <p:tgtEl>
                                          <p:spTgt spid="127"/>
                                        </p:tgtEl>
                                        <p:attrNameLst>
                                          <p:attrName>ppt_x</p:attrName>
                                        </p:attrNameLst>
                                      </p:cBhvr>
                                      <p:tavLst>
                                        <p:tav tm="0">
                                          <p:val>
                                            <p:strVal val="#ppt_x"/>
                                          </p:val>
                                        </p:tav>
                                        <p:tav tm="100000">
                                          <p:val>
                                            <p:strVal val="#ppt_x"/>
                                          </p:val>
                                        </p:tav>
                                      </p:tavLst>
                                    </p:anim>
                                    <p:anim calcmode="lin" valueType="num">
                                      <p:cBhvr>
                                        <p:cTn id="9" dur="900" decel="100000" fill="hold"/>
                                        <p:tgtEl>
                                          <p:spTgt spid="12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1" presetClass="entr" presetSubtype="0" fill="hold" grpId="1" nodeType="clickEffect">
                                  <p:stCondLst>
                                    <p:cond delay="0"/>
                                  </p:stCondLst>
                                  <p:iterate type="lt">
                                    <p:tmPct val="10000"/>
                                  </p:iterate>
                                  <p:childTnLst>
                                    <p:set>
                                      <p:cBhvr>
                                        <p:cTn id="14" dur="1" fill="hold">
                                          <p:stCondLst>
                                            <p:cond delay="0"/>
                                          </p:stCondLst>
                                        </p:cTn>
                                        <p:tgtEl>
                                          <p:spTgt spid="127"/>
                                        </p:tgtEl>
                                        <p:attrNameLst>
                                          <p:attrName>style.visibility</p:attrName>
                                        </p:attrNameLst>
                                      </p:cBhvr>
                                      <p:to>
                                        <p:strVal val="visible"/>
                                      </p:to>
                                    </p:set>
                                    <p:anim calcmode="lin" valueType="num">
                                      <p:cBhvr>
                                        <p:cTn id="15" dur="500" fill="hold"/>
                                        <p:tgtEl>
                                          <p:spTgt spid="127"/>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127"/>
                                        </p:tgtEl>
                                        <p:attrNameLst>
                                          <p:attrName>ppt_y</p:attrName>
                                        </p:attrNameLst>
                                      </p:cBhvr>
                                      <p:tavLst>
                                        <p:tav tm="0">
                                          <p:val>
                                            <p:strVal val="#ppt_y"/>
                                          </p:val>
                                        </p:tav>
                                        <p:tav tm="100000">
                                          <p:val>
                                            <p:strVal val="#ppt_y"/>
                                          </p:val>
                                        </p:tav>
                                      </p:tavLst>
                                    </p:anim>
                                    <p:anim calcmode="lin" valueType="num">
                                      <p:cBhvr>
                                        <p:cTn id="17" dur="500" fill="hold"/>
                                        <p:tgtEl>
                                          <p:spTgt spid="127"/>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127"/>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12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flipV="1">
            <a:off x="-34920" y="6716711"/>
            <a:ext cx="12209460" cy="14128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endParaRPr lang="en-US"/>
          </a:p>
        </p:txBody>
      </p:sp>
      <p:sp>
        <p:nvSpPr>
          <p:cNvPr id="9" name="Freeform 3"/>
          <p:cNvSpPr>
            <a:spLocks/>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
          <p:cNvSpPr>
            <a:spLocks/>
          </p:cNvSpPr>
          <p:nvPr/>
        </p:nvSpPr>
        <p:spPr bwMode="auto">
          <a:xfrm>
            <a:off x="185863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 name="Freeform 6"/>
          <p:cNvSpPr>
            <a:spLocks/>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 name="Rectangle 2">
            <a:extLst>
              <a:ext uri="{FF2B5EF4-FFF2-40B4-BE49-F238E27FC236}">
                <a16:creationId xmlns:a16="http://schemas.microsoft.com/office/drawing/2014/main" id="{DD7541A8-4A98-4B6A-541C-7EED658288E4}"/>
              </a:ext>
            </a:extLst>
          </p:cNvPr>
          <p:cNvSpPr/>
          <p:nvPr/>
        </p:nvSpPr>
        <p:spPr>
          <a:xfrm>
            <a:off x="2147475" y="131928"/>
            <a:ext cx="10044525"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 BẢN 2. GIANG</a:t>
            </a:r>
          </a:p>
        </p:txBody>
      </p:sp>
      <p:sp>
        <p:nvSpPr>
          <p:cNvPr id="5" name="TextBox 4">
            <a:extLst>
              <a:ext uri="{FF2B5EF4-FFF2-40B4-BE49-F238E27FC236}">
                <a16:creationId xmlns:a16="http://schemas.microsoft.com/office/drawing/2014/main" id="{2F468FAE-DE2A-B0CA-E694-802AE78C0C5B}"/>
              </a:ext>
            </a:extLst>
          </p:cNvPr>
          <p:cNvSpPr txBox="1"/>
          <p:nvPr/>
        </p:nvSpPr>
        <p:spPr>
          <a:xfrm>
            <a:off x="94594" y="891145"/>
            <a:ext cx="11480479" cy="523220"/>
          </a:xfrm>
          <a:prstGeom prst="rect">
            <a:avLst/>
          </a:prstGeom>
          <a:noFill/>
        </p:spPr>
        <p:txBody>
          <a:bodyPr wrap="square">
            <a:spAutoFit/>
          </a:bodyPr>
          <a:lstStyle/>
          <a:p>
            <a:r>
              <a:rPr lang="x-none" sz="2800" b="1" i="1" dirty="0">
                <a:solidFill>
                  <a:srgbClr val="FF0000"/>
                </a:solidFill>
                <a:effectLst/>
                <a:latin typeface="Times New Roman" panose="02020603050405020304" pitchFamily="18" charset="0"/>
                <a:ea typeface="SimSun" panose="02010600030101010101" pitchFamily="2" charset="-122"/>
              </a:rPr>
              <a:t> 1. </a:t>
            </a:r>
            <a:r>
              <a:rPr lang="en-US" sz="2800" b="1" i="1" dirty="0" err="1">
                <a:solidFill>
                  <a:srgbClr val="FF0000"/>
                </a:solidFill>
                <a:effectLst/>
                <a:latin typeface="Times New Roman" panose="02020603050405020304" pitchFamily="18" charset="0"/>
                <a:ea typeface="SimSun" panose="02010600030101010101" pitchFamily="2" charset="-122"/>
              </a:rPr>
              <a:t>Lời</a:t>
            </a:r>
            <a:r>
              <a:rPr lang="en-US" sz="2800" b="1" i="1" dirty="0">
                <a:solidFill>
                  <a:srgbClr val="FF0000"/>
                </a:solidFill>
                <a:effectLst/>
                <a:latin typeface="Times New Roman" panose="02020603050405020304" pitchFamily="18" charset="0"/>
                <a:ea typeface="SimSun" panose="02010600030101010101" pitchFamily="2" charset="-122"/>
              </a:rPr>
              <a:t> </a:t>
            </a:r>
            <a:r>
              <a:rPr lang="vi-VN" sz="2800" b="1" i="1" dirty="0">
                <a:solidFill>
                  <a:srgbClr val="FF0000"/>
                </a:solidFill>
                <a:effectLst/>
                <a:latin typeface="Times New Roman" panose="02020603050405020304" pitchFamily="18" charset="0"/>
                <a:ea typeface="SimSun" panose="02010600030101010101" pitchFamily="2" charset="-122"/>
              </a:rPr>
              <a:t>của người kể chuyện, lời của nhân vật, câu chuyện, sự việc:</a:t>
            </a:r>
            <a:r>
              <a:rPr lang="vi-VN" sz="2800" i="1" dirty="0">
                <a:solidFill>
                  <a:srgbClr val="FF0000"/>
                </a:solidFill>
                <a:effectLst/>
                <a:latin typeface="Times New Roman" panose="02020603050405020304" pitchFamily="18" charset="0"/>
                <a:ea typeface="SimSun" panose="02010600030101010101" pitchFamily="2" charset="-122"/>
              </a:rPr>
              <a:t> </a:t>
            </a:r>
            <a:endParaRPr lang="x-none" sz="2800" dirty="0">
              <a:solidFill>
                <a:srgbClr val="FF0000"/>
              </a:solidFill>
            </a:endParaRPr>
          </a:p>
        </p:txBody>
      </p:sp>
      <p:sp>
        <p:nvSpPr>
          <p:cNvPr id="8" name="TextBox 7">
            <a:extLst>
              <a:ext uri="{FF2B5EF4-FFF2-40B4-BE49-F238E27FC236}">
                <a16:creationId xmlns:a16="http://schemas.microsoft.com/office/drawing/2014/main" id="{C06998FA-4265-BEE4-7E95-34E8BC310220}"/>
              </a:ext>
            </a:extLst>
          </p:cNvPr>
          <p:cNvSpPr txBox="1"/>
          <p:nvPr/>
        </p:nvSpPr>
        <p:spPr>
          <a:xfrm>
            <a:off x="141518" y="2502893"/>
            <a:ext cx="3700411" cy="2599751"/>
          </a:xfrm>
          <a:prstGeom prst="rect">
            <a:avLst/>
          </a:prstGeom>
          <a:solidFill>
            <a:schemeClr val="accent6">
              <a:lumMod val="20000"/>
              <a:lumOff val="80000"/>
            </a:schemeClr>
          </a:solidFill>
        </p:spPr>
        <p:txBody>
          <a:bodyPr wrap="square">
            <a:spAutoFit/>
          </a:bodyPr>
          <a:lstStyle/>
          <a:p>
            <a:pPr lvl="0" algn="just">
              <a:lnSpc>
                <a:spcPct val="150000"/>
              </a:lnSpc>
            </a:pPr>
            <a:r>
              <a:rPr lang="vi-VN" sz="2800" b="1" i="1"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Một số câu văn, đoạn văn có đan xen giữa lời người kể chuyện và lời nhân vật: </a:t>
            </a:r>
            <a:endParaRPr lang="x-none" sz="2000" b="1" dirty="0">
              <a:solidFill>
                <a:srgbClr val="0070C0"/>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8EDE5856-B75F-C938-3B2A-AF8A0775AE6B}"/>
              </a:ext>
            </a:extLst>
          </p:cNvPr>
          <p:cNvSpPr txBox="1"/>
          <p:nvPr/>
        </p:nvSpPr>
        <p:spPr>
          <a:xfrm>
            <a:off x="4673663" y="1656014"/>
            <a:ext cx="7413150" cy="1953420"/>
          </a:xfrm>
          <a:prstGeom prst="rect">
            <a:avLst/>
          </a:prstGeom>
          <a:noFill/>
        </p:spPr>
        <p:txBody>
          <a:bodyPr wrap="square">
            <a:spAutoFit/>
          </a:bodyPr>
          <a:lstStyle/>
          <a:p>
            <a:pPr lvl="0" algn="just">
              <a:lnSpc>
                <a:spcPct val="150000"/>
              </a:lnSpc>
            </a:pPr>
            <a:r>
              <a:rPr lang="vi-VN" sz="2800" b="1" dirty="0">
                <a:solidFill>
                  <a:srgbClr val="267779"/>
                </a:solidFill>
                <a:effectLst/>
                <a:latin typeface="Times New Roman" panose="02020603050405020304" pitchFamily="18" charset="0"/>
                <a:ea typeface="Arial" panose="020B0604020202020204" pitchFamily="34" charset="0"/>
              </a:rPr>
              <a:t>Tôi toan lỉnh, song ông trông thấy tôi tức thì. “Kìa, Hùng, Hùng đấy hả Hùng!”… Ông bảo: “Giờ đây Giang nó ở lại ngoài đó có một mình”</a:t>
            </a:r>
            <a:endParaRPr lang="x-none" sz="2800" b="1" dirty="0">
              <a:solidFill>
                <a:srgbClr val="267779"/>
              </a:solidFill>
              <a:effectLst/>
              <a:latin typeface="Arial" panose="020B0604020202020204" pitchFamily="34" charset="0"/>
              <a:ea typeface="Arial" panose="020B0604020202020204" pitchFamily="34" charset="0"/>
            </a:endParaRPr>
          </a:p>
        </p:txBody>
      </p:sp>
      <p:sp>
        <p:nvSpPr>
          <p:cNvPr id="13" name="TextBox 12">
            <a:extLst>
              <a:ext uri="{FF2B5EF4-FFF2-40B4-BE49-F238E27FC236}">
                <a16:creationId xmlns:a16="http://schemas.microsoft.com/office/drawing/2014/main" id="{857F9502-EACC-3FA1-53C9-9471F5FBBC5B}"/>
              </a:ext>
            </a:extLst>
          </p:cNvPr>
          <p:cNvSpPr txBox="1"/>
          <p:nvPr/>
        </p:nvSpPr>
        <p:spPr>
          <a:xfrm>
            <a:off x="4161923" y="4402468"/>
            <a:ext cx="7123782" cy="1953420"/>
          </a:xfrm>
          <a:prstGeom prst="rect">
            <a:avLst/>
          </a:prstGeom>
          <a:noFill/>
        </p:spPr>
        <p:txBody>
          <a:bodyPr wrap="square">
            <a:spAutoFit/>
          </a:bodyPr>
          <a:lstStyle/>
          <a:p>
            <a:pPr lvl="0" algn="just">
              <a:lnSpc>
                <a:spcPct val="150000"/>
              </a:lnSpc>
            </a:pPr>
            <a:r>
              <a:rPr lang="vi-VN" sz="2800" b="1" dirty="0">
                <a:solidFill>
                  <a:srgbClr val="267779"/>
                </a:solidFill>
                <a:effectLst/>
                <a:latin typeface="Times New Roman" panose="02020603050405020304" pitchFamily="18" charset="0"/>
                <a:ea typeface="Arial" panose="020B0604020202020204" pitchFamily="34" charset="0"/>
              </a:rPr>
              <a:t>“Tôi mở túi phòng hoá đeo bên hông lấy gói bít cốt mẹ dúi cho hồi trưa, …. Ôi em quên. Cóc cơm mà, để em dọn mời anh”</a:t>
            </a:r>
            <a:endParaRPr lang="x-none" sz="2800" b="1" dirty="0">
              <a:solidFill>
                <a:srgbClr val="267779"/>
              </a:solidFill>
              <a:effectLst/>
              <a:latin typeface="Arial" panose="020B0604020202020204" pitchFamily="34" charset="0"/>
              <a:ea typeface="Arial" panose="020B0604020202020204" pitchFamily="34" charset="0"/>
            </a:endParaRPr>
          </a:p>
        </p:txBody>
      </p:sp>
      <p:cxnSp>
        <p:nvCxnSpPr>
          <p:cNvPr id="16" name="Straight Connector 15">
            <a:extLst>
              <a:ext uri="{FF2B5EF4-FFF2-40B4-BE49-F238E27FC236}">
                <a16:creationId xmlns:a16="http://schemas.microsoft.com/office/drawing/2014/main" id="{BBF77A7B-18AD-23A9-48A8-FDA1EE9F4ACB}"/>
              </a:ext>
            </a:extLst>
          </p:cNvPr>
          <p:cNvCxnSpPr>
            <a:cxnSpLocks/>
          </p:cNvCxnSpPr>
          <p:nvPr/>
        </p:nvCxnSpPr>
        <p:spPr>
          <a:xfrm>
            <a:off x="4247909" y="3901364"/>
            <a:ext cx="6331352" cy="0"/>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5AF3F137-B081-0F53-2605-B6581385C6F6}"/>
              </a:ext>
            </a:extLst>
          </p:cNvPr>
          <p:cNvCxnSpPr>
            <a:cxnSpLocks/>
          </p:cNvCxnSpPr>
          <p:nvPr/>
        </p:nvCxnSpPr>
        <p:spPr>
          <a:xfrm>
            <a:off x="5592501" y="4076914"/>
            <a:ext cx="6331352"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0265792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p:cNvSpPr>
            <a:spLocks/>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
          <p:cNvSpPr>
            <a:spLocks/>
          </p:cNvSpPr>
          <p:nvPr/>
        </p:nvSpPr>
        <p:spPr bwMode="auto">
          <a:xfrm>
            <a:off x="185863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 name="Freeform 6"/>
          <p:cNvSpPr>
            <a:spLocks/>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 name="Rectangle 2">
            <a:extLst>
              <a:ext uri="{FF2B5EF4-FFF2-40B4-BE49-F238E27FC236}">
                <a16:creationId xmlns:a16="http://schemas.microsoft.com/office/drawing/2014/main" id="{DD7541A8-4A98-4B6A-541C-7EED658288E4}"/>
              </a:ext>
            </a:extLst>
          </p:cNvPr>
          <p:cNvSpPr/>
          <p:nvPr/>
        </p:nvSpPr>
        <p:spPr>
          <a:xfrm>
            <a:off x="2147475" y="131928"/>
            <a:ext cx="10044525"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 BẢN 2. GIANG</a:t>
            </a:r>
          </a:p>
        </p:txBody>
      </p:sp>
      <p:sp>
        <p:nvSpPr>
          <p:cNvPr id="5" name="TextBox 4">
            <a:extLst>
              <a:ext uri="{FF2B5EF4-FFF2-40B4-BE49-F238E27FC236}">
                <a16:creationId xmlns:a16="http://schemas.microsoft.com/office/drawing/2014/main" id="{2F468FAE-DE2A-B0CA-E694-802AE78C0C5B}"/>
              </a:ext>
            </a:extLst>
          </p:cNvPr>
          <p:cNvSpPr txBox="1"/>
          <p:nvPr/>
        </p:nvSpPr>
        <p:spPr>
          <a:xfrm>
            <a:off x="94594" y="891145"/>
            <a:ext cx="11480479" cy="523220"/>
          </a:xfrm>
          <a:prstGeom prst="rect">
            <a:avLst/>
          </a:prstGeom>
          <a:noFill/>
        </p:spPr>
        <p:txBody>
          <a:bodyPr wrap="square">
            <a:spAutoFit/>
          </a:bodyPr>
          <a:lstStyle/>
          <a:p>
            <a:r>
              <a:rPr lang="x-none" sz="2800" b="1" i="1" dirty="0">
                <a:solidFill>
                  <a:srgbClr val="FF0000"/>
                </a:solidFill>
                <a:effectLst/>
                <a:latin typeface="Times New Roman" panose="02020603050405020304" pitchFamily="18" charset="0"/>
                <a:ea typeface="SimSun" panose="02010600030101010101" pitchFamily="2" charset="-122"/>
              </a:rPr>
              <a:t> 1. </a:t>
            </a:r>
            <a:r>
              <a:rPr lang="en-US" sz="2800" b="1" i="1" dirty="0" err="1">
                <a:solidFill>
                  <a:srgbClr val="FF0000"/>
                </a:solidFill>
                <a:effectLst/>
                <a:latin typeface="Times New Roman" panose="02020603050405020304" pitchFamily="18" charset="0"/>
                <a:ea typeface="SimSun" panose="02010600030101010101" pitchFamily="2" charset="-122"/>
              </a:rPr>
              <a:t>Lời</a:t>
            </a:r>
            <a:r>
              <a:rPr lang="en-US" sz="2800" b="1" i="1" dirty="0">
                <a:solidFill>
                  <a:srgbClr val="FF0000"/>
                </a:solidFill>
                <a:effectLst/>
                <a:latin typeface="Times New Roman" panose="02020603050405020304" pitchFamily="18" charset="0"/>
                <a:ea typeface="SimSun" panose="02010600030101010101" pitchFamily="2" charset="-122"/>
              </a:rPr>
              <a:t> </a:t>
            </a:r>
            <a:r>
              <a:rPr lang="vi-VN" sz="2800" b="1" i="1" dirty="0">
                <a:solidFill>
                  <a:srgbClr val="FF0000"/>
                </a:solidFill>
                <a:effectLst/>
                <a:latin typeface="Times New Roman" panose="02020603050405020304" pitchFamily="18" charset="0"/>
                <a:ea typeface="SimSun" panose="02010600030101010101" pitchFamily="2" charset="-122"/>
              </a:rPr>
              <a:t>của người kể chuyện, lời của nhân vật, câu chuyện, sự việc:</a:t>
            </a:r>
            <a:r>
              <a:rPr lang="vi-VN" sz="2800" i="1" dirty="0">
                <a:solidFill>
                  <a:srgbClr val="FF0000"/>
                </a:solidFill>
                <a:effectLst/>
                <a:latin typeface="Times New Roman" panose="02020603050405020304" pitchFamily="18" charset="0"/>
                <a:ea typeface="SimSun" panose="02010600030101010101" pitchFamily="2" charset="-122"/>
              </a:rPr>
              <a:t> </a:t>
            </a:r>
            <a:endParaRPr lang="x-none" sz="2800" dirty="0">
              <a:solidFill>
                <a:srgbClr val="FF0000"/>
              </a:solidFill>
            </a:endParaRPr>
          </a:p>
        </p:txBody>
      </p:sp>
      <p:sp>
        <p:nvSpPr>
          <p:cNvPr id="7" name="TextBox 6">
            <a:extLst>
              <a:ext uri="{FF2B5EF4-FFF2-40B4-BE49-F238E27FC236}">
                <a16:creationId xmlns:a16="http://schemas.microsoft.com/office/drawing/2014/main" id="{8528F0B0-1404-B8C7-3D12-7C7D71B9F758}"/>
              </a:ext>
            </a:extLst>
          </p:cNvPr>
          <p:cNvSpPr txBox="1"/>
          <p:nvPr/>
        </p:nvSpPr>
        <p:spPr>
          <a:xfrm>
            <a:off x="213167" y="1356910"/>
            <a:ext cx="11765666" cy="660758"/>
          </a:xfrm>
          <a:prstGeom prst="rect">
            <a:avLst/>
          </a:prstGeom>
          <a:solidFill>
            <a:schemeClr val="accent6">
              <a:lumMod val="20000"/>
              <a:lumOff val="80000"/>
            </a:schemeClr>
          </a:solidFill>
        </p:spPr>
        <p:txBody>
          <a:bodyPr wrap="square">
            <a:spAutoFit/>
          </a:bodyPr>
          <a:lstStyle/>
          <a:p>
            <a:pPr lvl="0" algn="just">
              <a:lnSpc>
                <a:spcPct val="150000"/>
              </a:lnSpc>
            </a:pPr>
            <a:r>
              <a:rPr lang="vi-VN" sz="2800" b="1" i="1"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Những cuộc gặp gỡ và nhận xét về tình người trong chiến tranh</a:t>
            </a:r>
            <a:endParaRPr lang="x-none" sz="2000" b="1" dirty="0">
              <a:solidFill>
                <a:srgbClr val="0070C0"/>
              </a:solidFill>
              <a:effectLst/>
              <a:latin typeface="Arial" panose="020B0604020202020204" pitchFamily="34" charset="0"/>
              <a:ea typeface="Arial" panose="020B0604020202020204" pitchFamily="34" charset="0"/>
              <a:cs typeface="Times New Roman" panose="02020603050405020304" pitchFamily="18" charset="0"/>
            </a:endParaRPr>
          </a:p>
        </p:txBody>
      </p:sp>
      <p:graphicFrame>
        <p:nvGraphicFramePr>
          <p:cNvPr id="10" name="Table 9">
            <a:extLst>
              <a:ext uri="{FF2B5EF4-FFF2-40B4-BE49-F238E27FC236}">
                <a16:creationId xmlns:a16="http://schemas.microsoft.com/office/drawing/2014/main" id="{78B20631-2D9B-A39F-F013-BEF350BAADAF}"/>
              </a:ext>
            </a:extLst>
          </p:cNvPr>
          <p:cNvGraphicFramePr>
            <a:graphicFrameLocks noGrp="1"/>
          </p:cNvGraphicFramePr>
          <p:nvPr>
            <p:extLst>
              <p:ext uri="{D42A27DB-BD31-4B8C-83A1-F6EECF244321}">
                <p14:modId xmlns:p14="http://schemas.microsoft.com/office/powerpoint/2010/main" val="1238055404"/>
              </p:ext>
            </p:extLst>
          </p:nvPr>
        </p:nvGraphicFramePr>
        <p:xfrm>
          <a:off x="138783" y="2188699"/>
          <a:ext cx="11840050" cy="4405674"/>
        </p:xfrm>
        <a:graphic>
          <a:graphicData uri="http://schemas.openxmlformats.org/drawingml/2006/table">
            <a:tbl>
              <a:tblPr firstRow="1" firstCol="1" bandRow="1">
                <a:tableStyleId>{5940675A-B579-460E-94D1-54222C63F5DA}</a:tableStyleId>
              </a:tblPr>
              <a:tblGrid>
                <a:gridCol w="3056794">
                  <a:extLst>
                    <a:ext uri="{9D8B030D-6E8A-4147-A177-3AD203B41FA5}">
                      <a16:colId xmlns:a16="http://schemas.microsoft.com/office/drawing/2014/main" val="1831666624"/>
                    </a:ext>
                  </a:extLst>
                </a:gridCol>
                <a:gridCol w="8783256">
                  <a:extLst>
                    <a:ext uri="{9D8B030D-6E8A-4147-A177-3AD203B41FA5}">
                      <a16:colId xmlns:a16="http://schemas.microsoft.com/office/drawing/2014/main" val="3184694521"/>
                    </a:ext>
                  </a:extLst>
                </a:gridCol>
              </a:tblGrid>
              <a:tr h="623949">
                <a:tc>
                  <a:txBody>
                    <a:bodyPr/>
                    <a:lstStyle/>
                    <a:p>
                      <a:pPr algn="ctr">
                        <a:lnSpc>
                          <a:spcPct val="150000"/>
                        </a:lnSpc>
                      </a:pPr>
                      <a:r>
                        <a:rPr lang="vi-VN" sz="2800" b="1">
                          <a:effectLst/>
                          <a:latin typeface="+mj-lt"/>
                        </a:rPr>
                        <a:t>Những cuộc gặp gỡ</a:t>
                      </a:r>
                      <a:endParaRPr lang="x-none" sz="2800" b="1">
                        <a:effectLst/>
                        <a:latin typeface="+mj-lt"/>
                        <a:ea typeface="Arial" panose="020B0604020202020204" pitchFamily="34" charset="0"/>
                        <a:cs typeface="Times New Roman" panose="02020603050405020304" pitchFamily="18" charset="0"/>
                      </a:endParaRPr>
                    </a:p>
                  </a:txBody>
                  <a:tcPr marL="58121" marR="58121" marT="0" marB="0" anchor="ctr"/>
                </a:tc>
                <a:tc>
                  <a:txBody>
                    <a:bodyPr/>
                    <a:lstStyle/>
                    <a:p>
                      <a:pPr algn="ctr">
                        <a:lnSpc>
                          <a:spcPct val="150000"/>
                        </a:lnSpc>
                      </a:pPr>
                      <a:r>
                        <a:rPr lang="vi-VN" sz="2800" b="1" dirty="0">
                          <a:effectLst/>
                          <a:latin typeface="+mj-lt"/>
                        </a:rPr>
                        <a:t>Tình cảm của các nhân vật trong chiến tranh</a:t>
                      </a:r>
                      <a:endParaRPr lang="x-none" sz="2800" b="1" dirty="0">
                        <a:effectLst/>
                        <a:latin typeface="+mj-lt"/>
                        <a:ea typeface="Arial" panose="020B0604020202020204" pitchFamily="34" charset="0"/>
                        <a:cs typeface="Times New Roman" panose="02020603050405020304" pitchFamily="18" charset="0"/>
                      </a:endParaRPr>
                    </a:p>
                  </a:txBody>
                  <a:tcPr marL="58121" marR="58121" marT="0" marB="0" anchor="ctr"/>
                </a:tc>
                <a:extLst>
                  <a:ext uri="{0D108BD9-81ED-4DB2-BD59-A6C34878D82A}">
                    <a16:rowId xmlns:a16="http://schemas.microsoft.com/office/drawing/2014/main" val="4101978196"/>
                  </a:ext>
                </a:extLst>
              </a:tr>
              <a:tr h="1929938">
                <a:tc>
                  <a:txBody>
                    <a:bodyPr/>
                    <a:lstStyle/>
                    <a:p>
                      <a:pPr algn="just">
                        <a:lnSpc>
                          <a:spcPct val="150000"/>
                        </a:lnSpc>
                      </a:pPr>
                      <a:r>
                        <a:rPr lang="vi-VN" sz="2800" dirty="0">
                          <a:effectLst/>
                          <a:latin typeface="+mj-lt"/>
                        </a:rPr>
                        <a:t>Giang và nhân vật “tôi”</a:t>
                      </a:r>
                      <a:endParaRPr lang="x-none" sz="2800" dirty="0">
                        <a:effectLst/>
                        <a:latin typeface="+mj-lt"/>
                        <a:ea typeface="Arial" panose="020B0604020202020204" pitchFamily="34" charset="0"/>
                        <a:cs typeface="Times New Roman" panose="02020603050405020304" pitchFamily="18" charset="0"/>
                      </a:endParaRPr>
                    </a:p>
                  </a:txBody>
                  <a:tcPr marL="58121" marR="58121" marT="0" marB="0" anchor="ctr"/>
                </a:tc>
                <a:tc>
                  <a:txBody>
                    <a:bodyPr/>
                    <a:lstStyle/>
                    <a:p>
                      <a:pPr algn="just">
                        <a:lnSpc>
                          <a:spcPct val="150000"/>
                        </a:lnSpc>
                      </a:pPr>
                      <a:r>
                        <a:rPr lang="vi-VN" sz="2800" dirty="0">
                          <a:effectLst/>
                          <a:latin typeface="+mj-lt"/>
                        </a:rPr>
                        <a:t>- Cô nữ sinh tin yêu và sẵn lòng giúp đỡ anh lính trẻ: con người cởi mở, gần gũi, thân thiện, dễ cảm thông,…</a:t>
                      </a:r>
                      <a:endParaRPr lang="x-none" sz="2800" dirty="0">
                        <a:effectLst/>
                        <a:latin typeface="+mj-lt"/>
                      </a:endParaRPr>
                    </a:p>
                    <a:p>
                      <a:pPr algn="just">
                        <a:lnSpc>
                          <a:spcPct val="150000"/>
                        </a:lnSpc>
                      </a:pPr>
                      <a:r>
                        <a:rPr lang="vi-VN" sz="2800" dirty="0">
                          <a:effectLst/>
                          <a:latin typeface="+mj-lt"/>
                        </a:rPr>
                        <a:t>- Anh tân binh thì hóm hỉnh, nhanh nhẹn kiểu thanh niên.</a:t>
                      </a:r>
                      <a:endParaRPr lang="x-none" sz="2800" dirty="0">
                        <a:effectLst/>
                        <a:latin typeface="+mj-lt"/>
                        <a:ea typeface="Arial" panose="020B0604020202020204" pitchFamily="34" charset="0"/>
                        <a:cs typeface="Times New Roman" panose="02020603050405020304" pitchFamily="18" charset="0"/>
                      </a:endParaRPr>
                    </a:p>
                  </a:txBody>
                  <a:tcPr marL="58121" marR="58121" marT="0" marB="0"/>
                </a:tc>
                <a:extLst>
                  <a:ext uri="{0D108BD9-81ED-4DB2-BD59-A6C34878D82A}">
                    <a16:rowId xmlns:a16="http://schemas.microsoft.com/office/drawing/2014/main" val="1285250334"/>
                  </a:ext>
                </a:extLst>
              </a:tr>
              <a:tr h="1820440">
                <a:tc>
                  <a:txBody>
                    <a:bodyPr/>
                    <a:lstStyle/>
                    <a:p>
                      <a:pPr algn="just">
                        <a:lnSpc>
                          <a:spcPct val="150000"/>
                        </a:lnSpc>
                      </a:pPr>
                      <a:r>
                        <a:rPr lang="vi-VN" sz="2800">
                          <a:effectLst/>
                          <a:latin typeface="+mj-lt"/>
                        </a:rPr>
                        <a:t>Nhân vật “tôi” và bố Giang (ở nhà bố Giang)</a:t>
                      </a:r>
                      <a:endParaRPr lang="x-none" sz="2800">
                        <a:effectLst/>
                        <a:latin typeface="+mj-lt"/>
                        <a:ea typeface="Arial" panose="020B0604020202020204" pitchFamily="34" charset="0"/>
                        <a:cs typeface="Times New Roman" panose="02020603050405020304" pitchFamily="18" charset="0"/>
                      </a:endParaRPr>
                    </a:p>
                  </a:txBody>
                  <a:tcPr marL="58121" marR="58121" marT="0" marB="0" anchor="ctr"/>
                </a:tc>
                <a:tc>
                  <a:txBody>
                    <a:bodyPr/>
                    <a:lstStyle/>
                    <a:p>
                      <a:pPr algn="just">
                        <a:lnSpc>
                          <a:spcPct val="150000"/>
                        </a:lnSpc>
                      </a:pPr>
                      <a:r>
                        <a:rPr lang="vi-VN" sz="2800" dirty="0">
                          <a:effectLst/>
                          <a:latin typeface="+mj-lt"/>
                        </a:rPr>
                        <a:t>- Người bố: tác phong, điều lệnh quân đội, nghiêm nghị, giữ khoảng các, cảnh giác khi cần.</a:t>
                      </a:r>
                      <a:endParaRPr lang="x-none" sz="2800" dirty="0">
                        <a:effectLst/>
                        <a:latin typeface="+mj-lt"/>
                      </a:endParaRPr>
                    </a:p>
                    <a:p>
                      <a:pPr algn="just">
                        <a:lnSpc>
                          <a:spcPct val="150000"/>
                        </a:lnSpc>
                      </a:pPr>
                      <a:r>
                        <a:rPr lang="vi-VN" sz="2800" dirty="0">
                          <a:effectLst/>
                          <a:latin typeface="+mj-lt"/>
                        </a:rPr>
                        <a:t>- Anh tân binh: nghiêm túc, có chút e ngoại cấp trên.</a:t>
                      </a:r>
                      <a:endParaRPr lang="x-none" sz="2800" dirty="0">
                        <a:effectLst/>
                        <a:latin typeface="+mj-lt"/>
                        <a:ea typeface="Arial" panose="020B0604020202020204" pitchFamily="34" charset="0"/>
                        <a:cs typeface="Times New Roman" panose="02020603050405020304" pitchFamily="18" charset="0"/>
                      </a:endParaRPr>
                    </a:p>
                  </a:txBody>
                  <a:tcPr marL="58121" marR="58121" marT="0" marB="0"/>
                </a:tc>
                <a:extLst>
                  <a:ext uri="{0D108BD9-81ED-4DB2-BD59-A6C34878D82A}">
                    <a16:rowId xmlns:a16="http://schemas.microsoft.com/office/drawing/2014/main" val="2892742563"/>
                  </a:ext>
                </a:extLst>
              </a:tr>
            </a:tbl>
          </a:graphicData>
        </a:graphic>
      </p:graphicFrame>
      <p:sp>
        <p:nvSpPr>
          <p:cNvPr id="4" name="Rectangle 3">
            <a:extLst>
              <a:ext uri="{FF2B5EF4-FFF2-40B4-BE49-F238E27FC236}">
                <a16:creationId xmlns:a16="http://schemas.microsoft.com/office/drawing/2014/main" id="{968957A1-F46C-BA1C-77D0-58B9AA4174A5}"/>
              </a:ext>
            </a:extLst>
          </p:cNvPr>
          <p:cNvSpPr/>
          <p:nvPr/>
        </p:nvSpPr>
        <p:spPr>
          <a:xfrm>
            <a:off x="3194613" y="2824223"/>
            <a:ext cx="8784220" cy="190982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x-none"/>
          </a:p>
        </p:txBody>
      </p:sp>
      <p:sp>
        <p:nvSpPr>
          <p:cNvPr id="8" name="Rectangle 7">
            <a:extLst>
              <a:ext uri="{FF2B5EF4-FFF2-40B4-BE49-F238E27FC236}">
                <a16:creationId xmlns:a16="http://schemas.microsoft.com/office/drawing/2014/main" id="{D065447D-B78A-CE42-F984-001CC11A6B8E}"/>
              </a:ext>
            </a:extLst>
          </p:cNvPr>
          <p:cNvSpPr/>
          <p:nvPr/>
        </p:nvSpPr>
        <p:spPr>
          <a:xfrm>
            <a:off x="3194613" y="4734046"/>
            <a:ext cx="8784220" cy="18603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x-none"/>
          </a:p>
        </p:txBody>
      </p:sp>
      <p:sp>
        <p:nvSpPr>
          <p:cNvPr id="11" name="Rectangle 10">
            <a:extLst>
              <a:ext uri="{FF2B5EF4-FFF2-40B4-BE49-F238E27FC236}">
                <a16:creationId xmlns:a16="http://schemas.microsoft.com/office/drawing/2014/main" id="{BF1F1A66-F574-2B87-A297-FC44C68E0416}"/>
              </a:ext>
            </a:extLst>
          </p:cNvPr>
          <p:cNvSpPr/>
          <p:nvPr/>
        </p:nvSpPr>
        <p:spPr>
          <a:xfrm>
            <a:off x="138783" y="2824222"/>
            <a:ext cx="3055830" cy="19098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x-none"/>
          </a:p>
        </p:txBody>
      </p:sp>
      <p:sp>
        <p:nvSpPr>
          <p:cNvPr id="12" name="Rectangle 11">
            <a:extLst>
              <a:ext uri="{FF2B5EF4-FFF2-40B4-BE49-F238E27FC236}">
                <a16:creationId xmlns:a16="http://schemas.microsoft.com/office/drawing/2014/main" id="{215605B0-D53D-FA8E-7C84-7F80C09774BB}"/>
              </a:ext>
            </a:extLst>
          </p:cNvPr>
          <p:cNvSpPr/>
          <p:nvPr/>
        </p:nvSpPr>
        <p:spPr>
          <a:xfrm>
            <a:off x="133708" y="4734046"/>
            <a:ext cx="3055830" cy="18603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x-none"/>
          </a:p>
        </p:txBody>
      </p:sp>
    </p:spTree>
    <p:extLst>
      <p:ext uri="{BB962C8B-B14F-4D97-AF65-F5344CB8AC3E}">
        <p14:creationId xmlns:p14="http://schemas.microsoft.com/office/powerpoint/2010/main" val="191835124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flipV="1">
            <a:off x="-34920" y="6716711"/>
            <a:ext cx="12209460" cy="14128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endParaRPr lang="en-US"/>
          </a:p>
        </p:txBody>
      </p:sp>
      <p:sp>
        <p:nvSpPr>
          <p:cNvPr id="9" name="Freeform 3"/>
          <p:cNvSpPr>
            <a:spLocks/>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
          <p:cNvSpPr>
            <a:spLocks/>
          </p:cNvSpPr>
          <p:nvPr/>
        </p:nvSpPr>
        <p:spPr bwMode="auto">
          <a:xfrm>
            <a:off x="185863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 name="Freeform 6"/>
          <p:cNvSpPr>
            <a:spLocks/>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 name="Rectangle 2">
            <a:extLst>
              <a:ext uri="{FF2B5EF4-FFF2-40B4-BE49-F238E27FC236}">
                <a16:creationId xmlns:a16="http://schemas.microsoft.com/office/drawing/2014/main" id="{DD7541A8-4A98-4B6A-541C-7EED658288E4}"/>
              </a:ext>
            </a:extLst>
          </p:cNvPr>
          <p:cNvSpPr/>
          <p:nvPr/>
        </p:nvSpPr>
        <p:spPr>
          <a:xfrm>
            <a:off x="2147475" y="131928"/>
            <a:ext cx="10044525"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 BẢN 2. GIANG</a:t>
            </a:r>
          </a:p>
        </p:txBody>
      </p:sp>
      <p:sp>
        <p:nvSpPr>
          <p:cNvPr id="5" name="TextBox 4">
            <a:extLst>
              <a:ext uri="{FF2B5EF4-FFF2-40B4-BE49-F238E27FC236}">
                <a16:creationId xmlns:a16="http://schemas.microsoft.com/office/drawing/2014/main" id="{2F468FAE-DE2A-B0CA-E694-802AE78C0C5B}"/>
              </a:ext>
            </a:extLst>
          </p:cNvPr>
          <p:cNvSpPr txBox="1"/>
          <p:nvPr/>
        </p:nvSpPr>
        <p:spPr>
          <a:xfrm>
            <a:off x="94594" y="891145"/>
            <a:ext cx="11480479" cy="523220"/>
          </a:xfrm>
          <a:prstGeom prst="rect">
            <a:avLst/>
          </a:prstGeom>
          <a:noFill/>
        </p:spPr>
        <p:txBody>
          <a:bodyPr wrap="square">
            <a:spAutoFit/>
          </a:bodyPr>
          <a:lstStyle/>
          <a:p>
            <a:r>
              <a:rPr lang="x-none" sz="2800" b="1" i="1" dirty="0">
                <a:solidFill>
                  <a:srgbClr val="FF0000"/>
                </a:solidFill>
                <a:effectLst/>
                <a:latin typeface="Times New Roman" panose="02020603050405020304" pitchFamily="18" charset="0"/>
                <a:ea typeface="SimSun" panose="02010600030101010101" pitchFamily="2" charset="-122"/>
              </a:rPr>
              <a:t> 1. </a:t>
            </a:r>
            <a:r>
              <a:rPr lang="en-US" sz="2800" b="1" i="1" dirty="0" err="1">
                <a:solidFill>
                  <a:srgbClr val="FF0000"/>
                </a:solidFill>
                <a:effectLst/>
                <a:latin typeface="Times New Roman" panose="02020603050405020304" pitchFamily="18" charset="0"/>
                <a:ea typeface="SimSun" panose="02010600030101010101" pitchFamily="2" charset="-122"/>
              </a:rPr>
              <a:t>Lời</a:t>
            </a:r>
            <a:r>
              <a:rPr lang="en-US" sz="2800" b="1" i="1" dirty="0">
                <a:solidFill>
                  <a:srgbClr val="FF0000"/>
                </a:solidFill>
                <a:effectLst/>
                <a:latin typeface="Times New Roman" panose="02020603050405020304" pitchFamily="18" charset="0"/>
                <a:ea typeface="SimSun" panose="02010600030101010101" pitchFamily="2" charset="-122"/>
              </a:rPr>
              <a:t> </a:t>
            </a:r>
            <a:r>
              <a:rPr lang="vi-VN" sz="2800" b="1" i="1" dirty="0">
                <a:solidFill>
                  <a:srgbClr val="FF0000"/>
                </a:solidFill>
                <a:effectLst/>
                <a:latin typeface="Times New Roman" panose="02020603050405020304" pitchFamily="18" charset="0"/>
                <a:ea typeface="SimSun" panose="02010600030101010101" pitchFamily="2" charset="-122"/>
              </a:rPr>
              <a:t>của người kể chuyện, lời của nhân vật, câu chuyện, sự việc:</a:t>
            </a:r>
            <a:r>
              <a:rPr lang="vi-VN" sz="2800" i="1" dirty="0">
                <a:solidFill>
                  <a:srgbClr val="FF0000"/>
                </a:solidFill>
                <a:effectLst/>
                <a:latin typeface="Times New Roman" panose="02020603050405020304" pitchFamily="18" charset="0"/>
                <a:ea typeface="SimSun" panose="02010600030101010101" pitchFamily="2" charset="-122"/>
              </a:rPr>
              <a:t> </a:t>
            </a:r>
            <a:endParaRPr lang="x-none" sz="2800" dirty="0">
              <a:solidFill>
                <a:srgbClr val="FF0000"/>
              </a:solidFill>
            </a:endParaRPr>
          </a:p>
        </p:txBody>
      </p:sp>
      <p:sp>
        <p:nvSpPr>
          <p:cNvPr id="7" name="TextBox 6">
            <a:extLst>
              <a:ext uri="{FF2B5EF4-FFF2-40B4-BE49-F238E27FC236}">
                <a16:creationId xmlns:a16="http://schemas.microsoft.com/office/drawing/2014/main" id="{8528F0B0-1404-B8C7-3D12-7C7D71B9F758}"/>
              </a:ext>
            </a:extLst>
          </p:cNvPr>
          <p:cNvSpPr txBox="1"/>
          <p:nvPr/>
        </p:nvSpPr>
        <p:spPr>
          <a:xfrm>
            <a:off x="190982" y="1414365"/>
            <a:ext cx="11765666" cy="660758"/>
          </a:xfrm>
          <a:prstGeom prst="rect">
            <a:avLst/>
          </a:prstGeom>
          <a:solidFill>
            <a:schemeClr val="accent6">
              <a:lumMod val="20000"/>
              <a:lumOff val="80000"/>
            </a:schemeClr>
          </a:solidFill>
        </p:spPr>
        <p:txBody>
          <a:bodyPr wrap="square">
            <a:spAutoFit/>
          </a:bodyPr>
          <a:lstStyle/>
          <a:p>
            <a:pPr lvl="0" algn="just">
              <a:lnSpc>
                <a:spcPct val="150000"/>
              </a:lnSpc>
            </a:pPr>
            <a:r>
              <a:rPr lang="vi-VN" sz="2800" b="1" i="1"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Những cuộc gặp gỡ và nhận xét về tình người trong chiến tranh</a:t>
            </a:r>
            <a:endParaRPr lang="x-none" sz="2000" b="1" dirty="0">
              <a:solidFill>
                <a:srgbClr val="0070C0"/>
              </a:solidFill>
              <a:effectLst/>
              <a:latin typeface="Arial" panose="020B0604020202020204" pitchFamily="34" charset="0"/>
              <a:ea typeface="Arial" panose="020B0604020202020204" pitchFamily="34" charset="0"/>
              <a:cs typeface="Times New Roman" panose="02020603050405020304" pitchFamily="18" charset="0"/>
            </a:endParaRPr>
          </a:p>
        </p:txBody>
      </p:sp>
      <p:graphicFrame>
        <p:nvGraphicFramePr>
          <p:cNvPr id="10" name="Table 9">
            <a:extLst>
              <a:ext uri="{FF2B5EF4-FFF2-40B4-BE49-F238E27FC236}">
                <a16:creationId xmlns:a16="http://schemas.microsoft.com/office/drawing/2014/main" id="{78B20631-2D9B-A39F-F013-BEF350BAADAF}"/>
              </a:ext>
            </a:extLst>
          </p:cNvPr>
          <p:cNvGraphicFramePr>
            <a:graphicFrameLocks noGrp="1"/>
          </p:cNvGraphicFramePr>
          <p:nvPr>
            <p:extLst>
              <p:ext uri="{D42A27DB-BD31-4B8C-83A1-F6EECF244321}">
                <p14:modId xmlns:p14="http://schemas.microsoft.com/office/powerpoint/2010/main" val="3006373470"/>
              </p:ext>
            </p:extLst>
          </p:nvPr>
        </p:nvGraphicFramePr>
        <p:xfrm>
          <a:off x="138964" y="2304446"/>
          <a:ext cx="11817684" cy="5450591"/>
        </p:xfrm>
        <a:graphic>
          <a:graphicData uri="http://schemas.openxmlformats.org/drawingml/2006/table">
            <a:tbl>
              <a:tblPr firstRow="1" firstCol="1" bandRow="1">
                <a:tableStyleId>{5940675A-B579-460E-94D1-54222C63F5DA}</a:tableStyleId>
              </a:tblPr>
              <a:tblGrid>
                <a:gridCol w="3075423">
                  <a:extLst>
                    <a:ext uri="{9D8B030D-6E8A-4147-A177-3AD203B41FA5}">
                      <a16:colId xmlns:a16="http://schemas.microsoft.com/office/drawing/2014/main" val="1831666624"/>
                    </a:ext>
                  </a:extLst>
                </a:gridCol>
                <a:gridCol w="8742261">
                  <a:extLst>
                    <a:ext uri="{9D8B030D-6E8A-4147-A177-3AD203B41FA5}">
                      <a16:colId xmlns:a16="http://schemas.microsoft.com/office/drawing/2014/main" val="3184694521"/>
                    </a:ext>
                  </a:extLst>
                </a:gridCol>
              </a:tblGrid>
              <a:tr h="799441">
                <a:tc>
                  <a:txBody>
                    <a:bodyPr/>
                    <a:lstStyle/>
                    <a:p>
                      <a:pPr algn="ctr">
                        <a:lnSpc>
                          <a:spcPct val="150000"/>
                        </a:lnSpc>
                      </a:pPr>
                      <a:r>
                        <a:rPr lang="vi-VN" sz="2800" b="1" i="1" dirty="0">
                          <a:effectLst/>
                          <a:latin typeface="+mj-lt"/>
                        </a:rPr>
                        <a:t>Những cuộc gặp gỡ</a:t>
                      </a:r>
                      <a:endParaRPr lang="x-none" sz="1800" b="1" i="1">
                        <a:effectLst/>
                        <a:latin typeface="+mj-lt"/>
                        <a:ea typeface="Arial" panose="020B0604020202020204" pitchFamily="34" charset="0"/>
                        <a:cs typeface="Times New Roman" panose="02020603050405020304" pitchFamily="18" charset="0"/>
                      </a:endParaRPr>
                    </a:p>
                  </a:txBody>
                  <a:tcPr marL="58121" marR="58121" marT="0" marB="0" anchor="ctr"/>
                </a:tc>
                <a:tc>
                  <a:txBody>
                    <a:bodyPr/>
                    <a:lstStyle/>
                    <a:p>
                      <a:pPr algn="ctr">
                        <a:lnSpc>
                          <a:spcPct val="150000"/>
                        </a:lnSpc>
                      </a:pPr>
                      <a:r>
                        <a:rPr lang="vi-VN" sz="2800" b="1" i="1" dirty="0">
                          <a:effectLst/>
                          <a:latin typeface="+mj-lt"/>
                        </a:rPr>
                        <a:t>Tình cảm của các nhân vật trong chiến tranh</a:t>
                      </a:r>
                      <a:endParaRPr lang="x-none" sz="1800" b="1" i="1" dirty="0">
                        <a:effectLst/>
                        <a:latin typeface="+mj-lt"/>
                        <a:ea typeface="Arial" panose="020B0604020202020204" pitchFamily="34" charset="0"/>
                        <a:cs typeface="Times New Roman" panose="02020603050405020304" pitchFamily="18" charset="0"/>
                      </a:endParaRPr>
                    </a:p>
                  </a:txBody>
                  <a:tcPr marL="58121" marR="58121" marT="0" marB="0" anchor="ctr"/>
                </a:tc>
                <a:extLst>
                  <a:ext uri="{0D108BD9-81ED-4DB2-BD59-A6C34878D82A}">
                    <a16:rowId xmlns:a16="http://schemas.microsoft.com/office/drawing/2014/main" val="4101978196"/>
                  </a:ext>
                </a:extLst>
              </a:tr>
              <a:tr h="1713179">
                <a:tc>
                  <a:txBody>
                    <a:bodyPr/>
                    <a:lstStyle/>
                    <a:p>
                      <a:pPr algn="just">
                        <a:lnSpc>
                          <a:spcPct val="150000"/>
                        </a:lnSpc>
                      </a:pPr>
                      <a:r>
                        <a:rPr lang="vi-VN" sz="2400" dirty="0">
                          <a:effectLst/>
                          <a:latin typeface="+mj-lt"/>
                        </a:rPr>
                        <a:t>Giang, nhân vật “tôi” và bố Giang (ở nhà bố Giang)</a:t>
                      </a:r>
                      <a:endParaRPr lang="x-none" sz="1600" dirty="0">
                        <a:effectLst/>
                        <a:latin typeface="+mj-lt"/>
                        <a:ea typeface="Arial" panose="020B0604020202020204" pitchFamily="34" charset="0"/>
                        <a:cs typeface="Times New Roman" panose="02020603050405020304" pitchFamily="18" charset="0"/>
                      </a:endParaRPr>
                    </a:p>
                  </a:txBody>
                  <a:tcPr marL="58121" marR="58121" marT="0" marB="0" anchor="ctr"/>
                </a:tc>
                <a:tc>
                  <a:txBody>
                    <a:bodyPr/>
                    <a:lstStyle/>
                    <a:p>
                      <a:pPr algn="just">
                        <a:lnSpc>
                          <a:spcPct val="150000"/>
                        </a:lnSpc>
                      </a:pPr>
                      <a:r>
                        <a:rPr lang="vi-VN" sz="2400" dirty="0">
                          <a:effectLst/>
                          <a:latin typeface="+mj-lt"/>
                        </a:rPr>
                        <a:t>Khi đã làm quen, tin cậy, giữa người sĩ quan và anh lính trẻ cũng rất dễ cảm thông; tình cha con người người lính rất ấm áp.</a:t>
                      </a:r>
                      <a:endParaRPr lang="x-none" sz="1600" dirty="0">
                        <a:effectLst/>
                        <a:latin typeface="+mj-lt"/>
                        <a:ea typeface="Arial" panose="020B0604020202020204" pitchFamily="34" charset="0"/>
                        <a:cs typeface="Times New Roman" panose="02020603050405020304" pitchFamily="18" charset="0"/>
                      </a:endParaRPr>
                    </a:p>
                  </a:txBody>
                  <a:tcPr marL="58121" marR="58121" marT="0" marB="0"/>
                </a:tc>
                <a:extLst>
                  <a:ext uri="{0D108BD9-81ED-4DB2-BD59-A6C34878D82A}">
                    <a16:rowId xmlns:a16="http://schemas.microsoft.com/office/drawing/2014/main" val="216051755"/>
                  </a:ext>
                </a:extLst>
              </a:tr>
              <a:tr h="1713179">
                <a:tc>
                  <a:txBody>
                    <a:bodyPr/>
                    <a:lstStyle/>
                    <a:p>
                      <a:pPr algn="just">
                        <a:lnSpc>
                          <a:spcPct val="150000"/>
                        </a:lnSpc>
                      </a:pPr>
                      <a:r>
                        <a:rPr lang="vi-VN" sz="2400">
                          <a:effectLst/>
                          <a:latin typeface="+mj-lt"/>
                        </a:rPr>
                        <a:t>Nhân vật “tôi” và bố Giang (ở chiến trường Tây Nguyên)</a:t>
                      </a:r>
                      <a:endParaRPr lang="x-none" sz="1600">
                        <a:effectLst/>
                        <a:latin typeface="+mj-lt"/>
                        <a:ea typeface="Arial" panose="020B0604020202020204" pitchFamily="34" charset="0"/>
                        <a:cs typeface="Times New Roman" panose="02020603050405020304" pitchFamily="18" charset="0"/>
                      </a:endParaRPr>
                    </a:p>
                  </a:txBody>
                  <a:tcPr marL="58121" marR="58121" marT="0" marB="0" anchor="ctr"/>
                </a:tc>
                <a:tc>
                  <a:txBody>
                    <a:bodyPr/>
                    <a:lstStyle/>
                    <a:p>
                      <a:pPr algn="just">
                        <a:lnSpc>
                          <a:spcPct val="150000"/>
                        </a:lnSpc>
                      </a:pPr>
                      <a:r>
                        <a:rPr lang="vi-VN" sz="2400" dirty="0">
                          <a:effectLst/>
                          <a:latin typeface="+mj-lt"/>
                        </a:rPr>
                        <a:t>Tình yêu thương con, yêu thương chiến sĩ của người chỉ huy hoà làm một; lòng kính trọng của chiến sĩ đối với người chỉ huy; tình yêu, sự cách trở và niềm tin yêu.</a:t>
                      </a:r>
                      <a:endParaRPr lang="x-none" sz="1600" dirty="0">
                        <a:effectLst/>
                        <a:latin typeface="+mj-lt"/>
                        <a:ea typeface="Arial" panose="020B0604020202020204" pitchFamily="34" charset="0"/>
                        <a:cs typeface="Times New Roman" panose="02020603050405020304" pitchFamily="18" charset="0"/>
                      </a:endParaRPr>
                    </a:p>
                  </a:txBody>
                  <a:tcPr marL="58121" marR="58121" marT="0" marB="0"/>
                </a:tc>
                <a:extLst>
                  <a:ext uri="{0D108BD9-81ED-4DB2-BD59-A6C34878D82A}">
                    <a16:rowId xmlns:a16="http://schemas.microsoft.com/office/drawing/2014/main" val="2967515365"/>
                  </a:ext>
                </a:extLst>
              </a:tr>
              <a:tr h="1224792">
                <a:tc gridSpan="2">
                  <a:txBody>
                    <a:bodyPr/>
                    <a:lstStyle/>
                    <a:p>
                      <a:pPr algn="just">
                        <a:lnSpc>
                          <a:spcPct val="150000"/>
                        </a:lnSpc>
                      </a:pPr>
                      <a:endParaRPr lang="x-none" sz="900" dirty="0">
                        <a:effectLst/>
                        <a:latin typeface="Arial" panose="020B0604020202020204" pitchFamily="34" charset="0"/>
                        <a:ea typeface="Arial" panose="020B0604020202020204" pitchFamily="34" charset="0"/>
                        <a:cs typeface="Times New Roman" panose="02020603050405020304" pitchFamily="18" charset="0"/>
                      </a:endParaRPr>
                    </a:p>
                  </a:txBody>
                  <a:tcPr marL="58121" marR="58121" marT="0" marB="0"/>
                </a:tc>
                <a:tc hMerge="1">
                  <a:txBody>
                    <a:bodyPr/>
                    <a:lstStyle/>
                    <a:p>
                      <a:endParaRPr lang="x-none"/>
                    </a:p>
                  </a:txBody>
                  <a:tcPr/>
                </a:tc>
                <a:extLst>
                  <a:ext uri="{0D108BD9-81ED-4DB2-BD59-A6C34878D82A}">
                    <a16:rowId xmlns:a16="http://schemas.microsoft.com/office/drawing/2014/main" val="2801674257"/>
                  </a:ext>
                </a:extLst>
              </a:tr>
            </a:tbl>
          </a:graphicData>
        </a:graphic>
      </p:graphicFrame>
      <p:sp>
        <p:nvSpPr>
          <p:cNvPr id="4" name="Rectangle 3">
            <a:extLst>
              <a:ext uri="{FF2B5EF4-FFF2-40B4-BE49-F238E27FC236}">
                <a16:creationId xmlns:a16="http://schemas.microsoft.com/office/drawing/2014/main" id="{B9F03BF0-1D79-E496-7262-84F78B223C4E}"/>
              </a:ext>
            </a:extLst>
          </p:cNvPr>
          <p:cNvSpPr/>
          <p:nvPr/>
        </p:nvSpPr>
        <p:spPr>
          <a:xfrm>
            <a:off x="133708" y="3102014"/>
            <a:ext cx="3084054" cy="173786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x-none"/>
          </a:p>
        </p:txBody>
      </p:sp>
      <p:sp>
        <p:nvSpPr>
          <p:cNvPr id="8" name="Rectangle 7">
            <a:extLst>
              <a:ext uri="{FF2B5EF4-FFF2-40B4-BE49-F238E27FC236}">
                <a16:creationId xmlns:a16="http://schemas.microsoft.com/office/drawing/2014/main" id="{275BFB54-BCDB-0C09-8FBA-02BC782B3BBF}"/>
              </a:ext>
            </a:extLst>
          </p:cNvPr>
          <p:cNvSpPr/>
          <p:nvPr/>
        </p:nvSpPr>
        <p:spPr>
          <a:xfrm>
            <a:off x="133708" y="4839874"/>
            <a:ext cx="3084054" cy="168541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x-none"/>
          </a:p>
        </p:txBody>
      </p:sp>
      <p:sp>
        <p:nvSpPr>
          <p:cNvPr id="11" name="Rectangle 10">
            <a:extLst>
              <a:ext uri="{FF2B5EF4-FFF2-40B4-BE49-F238E27FC236}">
                <a16:creationId xmlns:a16="http://schemas.microsoft.com/office/drawing/2014/main" id="{7034B9E6-280F-20C8-E5A3-32E9E66A4186}"/>
              </a:ext>
            </a:extLst>
          </p:cNvPr>
          <p:cNvSpPr/>
          <p:nvPr/>
        </p:nvSpPr>
        <p:spPr>
          <a:xfrm>
            <a:off x="3217761" y="4839876"/>
            <a:ext cx="8738887" cy="168541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x-none" dirty="0"/>
          </a:p>
        </p:txBody>
      </p:sp>
      <p:sp>
        <p:nvSpPr>
          <p:cNvPr id="12" name="Rectangle 11">
            <a:extLst>
              <a:ext uri="{FF2B5EF4-FFF2-40B4-BE49-F238E27FC236}">
                <a16:creationId xmlns:a16="http://schemas.microsoft.com/office/drawing/2014/main" id="{7E39E49E-0593-2FC7-6402-46A8AB390AA4}"/>
              </a:ext>
            </a:extLst>
          </p:cNvPr>
          <p:cNvSpPr/>
          <p:nvPr/>
        </p:nvSpPr>
        <p:spPr>
          <a:xfrm>
            <a:off x="3217761" y="3107085"/>
            <a:ext cx="8738887" cy="17327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x-none"/>
          </a:p>
        </p:txBody>
      </p:sp>
    </p:spTree>
    <p:extLst>
      <p:ext uri="{BB962C8B-B14F-4D97-AF65-F5344CB8AC3E}">
        <p14:creationId xmlns:p14="http://schemas.microsoft.com/office/powerpoint/2010/main" val="390725748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grpId="0" nodeType="clickEffect">
                                  <p:stCondLst>
                                    <p:cond delay="0"/>
                                  </p:stCondLst>
                                  <p:childTnLst>
                                    <p:animEffect transition="out" filter="strips(downLeft)">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11"/>
                                        </p:tgtEl>
                                        <p:attrNameLst>
                                          <p:attrName>ppt_w</p:attrName>
                                        </p:attrNameLst>
                                      </p:cBhvr>
                                      <p:tavLst>
                                        <p:tav tm="0">
                                          <p:val>
                                            <p:strVal val="ppt_w"/>
                                          </p:val>
                                        </p:tav>
                                        <p:tav tm="100000">
                                          <p:val>
                                            <p:fltVal val="0"/>
                                          </p:val>
                                        </p:tav>
                                      </p:tavLst>
                                    </p:anim>
                                    <p:anim calcmode="lin" valueType="num">
                                      <p:cBhvr>
                                        <p:cTn id="22" dur="500"/>
                                        <p:tgtEl>
                                          <p:spTgt spid="11"/>
                                        </p:tgtEl>
                                        <p:attrNameLst>
                                          <p:attrName>ppt_h</p:attrName>
                                        </p:attrNameLst>
                                      </p:cBhvr>
                                      <p:tavLst>
                                        <p:tav tm="0">
                                          <p:val>
                                            <p:strVal val="ppt_h"/>
                                          </p:val>
                                        </p:tav>
                                        <p:tav tm="100000">
                                          <p:val>
                                            <p:fltVal val="0"/>
                                          </p:val>
                                        </p:tav>
                                      </p:tavLst>
                                    </p:anim>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flipV="1">
            <a:off x="-34920" y="6716711"/>
            <a:ext cx="12209460" cy="14128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endParaRPr lang="en-US"/>
          </a:p>
        </p:txBody>
      </p:sp>
      <p:sp>
        <p:nvSpPr>
          <p:cNvPr id="9" name="Freeform 3"/>
          <p:cNvSpPr>
            <a:spLocks/>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
          <p:cNvSpPr>
            <a:spLocks/>
          </p:cNvSpPr>
          <p:nvPr/>
        </p:nvSpPr>
        <p:spPr bwMode="auto">
          <a:xfrm>
            <a:off x="185863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 name="Freeform 6"/>
          <p:cNvSpPr>
            <a:spLocks/>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 name="Rectangle 2">
            <a:extLst>
              <a:ext uri="{FF2B5EF4-FFF2-40B4-BE49-F238E27FC236}">
                <a16:creationId xmlns:a16="http://schemas.microsoft.com/office/drawing/2014/main" id="{DD7541A8-4A98-4B6A-541C-7EED658288E4}"/>
              </a:ext>
            </a:extLst>
          </p:cNvPr>
          <p:cNvSpPr/>
          <p:nvPr/>
        </p:nvSpPr>
        <p:spPr>
          <a:xfrm>
            <a:off x="2147475" y="131928"/>
            <a:ext cx="10044525"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 BẢN 2. GIANG</a:t>
            </a:r>
          </a:p>
        </p:txBody>
      </p:sp>
      <p:sp>
        <p:nvSpPr>
          <p:cNvPr id="5" name="TextBox 4">
            <a:extLst>
              <a:ext uri="{FF2B5EF4-FFF2-40B4-BE49-F238E27FC236}">
                <a16:creationId xmlns:a16="http://schemas.microsoft.com/office/drawing/2014/main" id="{2F468FAE-DE2A-B0CA-E694-802AE78C0C5B}"/>
              </a:ext>
            </a:extLst>
          </p:cNvPr>
          <p:cNvSpPr txBox="1"/>
          <p:nvPr/>
        </p:nvSpPr>
        <p:spPr>
          <a:xfrm>
            <a:off x="94594" y="891145"/>
            <a:ext cx="11480479" cy="523220"/>
          </a:xfrm>
          <a:prstGeom prst="rect">
            <a:avLst/>
          </a:prstGeom>
          <a:noFill/>
        </p:spPr>
        <p:txBody>
          <a:bodyPr wrap="square">
            <a:spAutoFit/>
          </a:bodyPr>
          <a:lstStyle/>
          <a:p>
            <a:r>
              <a:rPr lang="x-none" sz="2800" b="1" i="1" dirty="0">
                <a:solidFill>
                  <a:srgbClr val="FF0000"/>
                </a:solidFill>
                <a:effectLst/>
                <a:latin typeface="Times New Roman" panose="02020603050405020304" pitchFamily="18" charset="0"/>
                <a:ea typeface="SimSun" panose="02010600030101010101" pitchFamily="2" charset="-122"/>
              </a:rPr>
              <a:t> 1. </a:t>
            </a:r>
            <a:r>
              <a:rPr lang="en-US" sz="2800" b="1" i="1" dirty="0" err="1">
                <a:solidFill>
                  <a:srgbClr val="FF0000"/>
                </a:solidFill>
                <a:effectLst/>
                <a:latin typeface="Times New Roman" panose="02020603050405020304" pitchFamily="18" charset="0"/>
                <a:ea typeface="SimSun" panose="02010600030101010101" pitchFamily="2" charset="-122"/>
              </a:rPr>
              <a:t>Lời</a:t>
            </a:r>
            <a:r>
              <a:rPr lang="en-US" sz="2800" b="1" i="1" dirty="0">
                <a:solidFill>
                  <a:srgbClr val="FF0000"/>
                </a:solidFill>
                <a:effectLst/>
                <a:latin typeface="Times New Roman" panose="02020603050405020304" pitchFamily="18" charset="0"/>
                <a:ea typeface="SimSun" panose="02010600030101010101" pitchFamily="2" charset="-122"/>
              </a:rPr>
              <a:t> </a:t>
            </a:r>
            <a:r>
              <a:rPr lang="vi-VN" sz="2800" b="1" i="1" dirty="0">
                <a:solidFill>
                  <a:srgbClr val="FF0000"/>
                </a:solidFill>
                <a:effectLst/>
                <a:latin typeface="Times New Roman" panose="02020603050405020304" pitchFamily="18" charset="0"/>
                <a:ea typeface="SimSun" panose="02010600030101010101" pitchFamily="2" charset="-122"/>
              </a:rPr>
              <a:t>của người kể chuyện, lời của nhân vật, câu chuyện, sự việc:</a:t>
            </a:r>
            <a:r>
              <a:rPr lang="vi-VN" sz="2800" i="1" dirty="0">
                <a:solidFill>
                  <a:srgbClr val="FF0000"/>
                </a:solidFill>
                <a:effectLst/>
                <a:latin typeface="Times New Roman" panose="02020603050405020304" pitchFamily="18" charset="0"/>
                <a:ea typeface="SimSun" panose="02010600030101010101" pitchFamily="2" charset="-122"/>
              </a:rPr>
              <a:t> </a:t>
            </a:r>
            <a:endParaRPr lang="x-none" sz="2800" dirty="0">
              <a:solidFill>
                <a:srgbClr val="FF0000"/>
              </a:solidFill>
            </a:endParaRPr>
          </a:p>
        </p:txBody>
      </p:sp>
      <p:sp>
        <p:nvSpPr>
          <p:cNvPr id="7" name="TextBox 6">
            <a:extLst>
              <a:ext uri="{FF2B5EF4-FFF2-40B4-BE49-F238E27FC236}">
                <a16:creationId xmlns:a16="http://schemas.microsoft.com/office/drawing/2014/main" id="{8528F0B0-1404-B8C7-3D12-7C7D71B9F758}"/>
              </a:ext>
            </a:extLst>
          </p:cNvPr>
          <p:cNvSpPr txBox="1"/>
          <p:nvPr/>
        </p:nvSpPr>
        <p:spPr>
          <a:xfrm>
            <a:off x="190982" y="1414365"/>
            <a:ext cx="11765666" cy="660758"/>
          </a:xfrm>
          <a:prstGeom prst="rect">
            <a:avLst/>
          </a:prstGeom>
          <a:solidFill>
            <a:schemeClr val="accent6">
              <a:lumMod val="20000"/>
              <a:lumOff val="80000"/>
            </a:schemeClr>
          </a:solidFill>
        </p:spPr>
        <p:txBody>
          <a:bodyPr wrap="square">
            <a:spAutoFit/>
          </a:bodyPr>
          <a:lstStyle/>
          <a:p>
            <a:pPr lvl="0" algn="just">
              <a:lnSpc>
                <a:spcPct val="150000"/>
              </a:lnSpc>
            </a:pPr>
            <a:r>
              <a:rPr lang="vi-VN" sz="2800" b="1" i="1"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Những cuộc gặp gỡ và nhận xét về tình người trong chiến tranh</a:t>
            </a:r>
            <a:endParaRPr lang="x-none" sz="2000" b="1" dirty="0">
              <a:solidFill>
                <a:srgbClr val="0070C0"/>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1C0D6C23-353E-EA72-2BD3-7B282B959DB9}"/>
              </a:ext>
            </a:extLst>
          </p:cNvPr>
          <p:cNvSpPr txBox="1"/>
          <p:nvPr/>
        </p:nvSpPr>
        <p:spPr>
          <a:xfrm>
            <a:off x="5818677" y="2403320"/>
            <a:ext cx="6209749" cy="3985194"/>
          </a:xfrm>
          <a:prstGeom prst="rect">
            <a:avLst/>
          </a:prstGeom>
          <a:noFill/>
        </p:spPr>
        <p:txBody>
          <a:bodyPr wrap="square">
            <a:spAutoFit/>
          </a:bodyPr>
          <a:lstStyle/>
          <a:p>
            <a:pPr algn="just">
              <a:lnSpc>
                <a:spcPct val="150000"/>
              </a:lnSpc>
            </a:pPr>
            <a:r>
              <a:rPr lang="vi-VN" sz="3600" b="1" dirty="0">
                <a:solidFill>
                  <a:srgbClr val="267779"/>
                </a:solidFill>
                <a:effectLst/>
                <a:latin typeface="Times New Roman" panose="02020603050405020304" pitchFamily="18" charset="0"/>
                <a:cs typeface="Times New Roman" panose="02020603050405020304" pitchFamily="18" charset="0"/>
              </a:rPr>
              <a:t>Những cuộc gặp gỡ </a:t>
            </a:r>
            <a:r>
              <a:rPr lang="vi-VN" sz="2800" dirty="0">
                <a:solidFill>
                  <a:srgbClr val="267779"/>
                </a:solidFill>
                <a:effectLst/>
                <a:latin typeface="Times New Roman" panose="02020603050405020304" pitchFamily="18" charset="0"/>
                <a:cs typeface="Times New Roman" panose="02020603050405020304" pitchFamily="18" charset="0"/>
              </a:rPr>
              <a:t>cho thấy con người đối xử với nhau bằng </a:t>
            </a:r>
            <a:r>
              <a:rPr lang="vi-VN" sz="4000" b="1" dirty="0">
                <a:solidFill>
                  <a:srgbClr val="267779"/>
                </a:solidFill>
                <a:effectLst/>
                <a:latin typeface="Times New Roman" panose="02020603050405020304" pitchFamily="18" charset="0"/>
                <a:cs typeface="Times New Roman" panose="02020603050405020304" pitchFamily="18" charset="0"/>
              </a:rPr>
              <a:t>chân tình</a:t>
            </a:r>
            <a:r>
              <a:rPr lang="vi-VN" sz="2800" dirty="0">
                <a:solidFill>
                  <a:srgbClr val="267779"/>
                </a:solidFill>
                <a:effectLst/>
                <a:latin typeface="Times New Roman" panose="02020603050405020304" pitchFamily="18" charset="0"/>
                <a:cs typeface="Times New Roman" panose="02020603050405020304" pitchFamily="18" charset="0"/>
              </a:rPr>
              <a:t>, nhất là giữa những </a:t>
            </a:r>
            <a:r>
              <a:rPr lang="vi-VN" sz="3600" b="1" dirty="0">
                <a:solidFill>
                  <a:srgbClr val="267779"/>
                </a:solidFill>
                <a:effectLst/>
                <a:latin typeface="Times New Roman" panose="02020603050405020304" pitchFamily="18" charset="0"/>
                <a:cs typeface="Times New Roman" panose="02020603050405020304" pitchFamily="18" charset="0"/>
              </a:rPr>
              <a:t>người lính </a:t>
            </a:r>
            <a:r>
              <a:rPr lang="vi-VN" sz="2800" dirty="0">
                <a:solidFill>
                  <a:srgbClr val="267779"/>
                </a:solidFill>
                <a:effectLst/>
                <a:latin typeface="Times New Roman" panose="02020603050405020304" pitchFamily="18" charset="0"/>
                <a:cs typeface="Times New Roman" panose="02020603050405020304" pitchFamily="18" charset="0"/>
              </a:rPr>
              <a:t>trong hoàn cảnh chiến tranh, gặp được nhau càng mừng rỡ hơn bao giờ hết.</a:t>
            </a:r>
            <a:endParaRPr lang="x-none" sz="2800" dirty="0">
              <a:solidFill>
                <a:srgbClr val="267779"/>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17868255-AB05-5B9F-330F-9407C9738B02}"/>
              </a:ext>
            </a:extLst>
          </p:cNvPr>
          <p:cNvSpPr txBox="1"/>
          <p:nvPr/>
        </p:nvSpPr>
        <p:spPr>
          <a:xfrm>
            <a:off x="468206" y="2292284"/>
            <a:ext cx="6123006" cy="523220"/>
          </a:xfrm>
          <a:prstGeom prst="rect">
            <a:avLst/>
          </a:prstGeom>
          <a:noFill/>
        </p:spPr>
        <p:txBody>
          <a:bodyPr wrap="square">
            <a:spAutoFit/>
          </a:bodyPr>
          <a:lstStyle/>
          <a:p>
            <a:r>
              <a:rPr lang="vi-VN" sz="2800" b="1" u="sng" dirty="0">
                <a:solidFill>
                  <a:srgbClr val="267779"/>
                </a:solidFill>
                <a:effectLst/>
                <a:latin typeface="Times New Roman" panose="02020603050405020304" pitchFamily="18" charset="0"/>
                <a:cs typeface="Times New Roman" panose="02020603050405020304" pitchFamily="18" charset="0"/>
              </a:rPr>
              <a:t>NHẬN XÉT CHUNG: </a:t>
            </a:r>
            <a:endParaRPr lang="x-none" sz="2800" b="1" u="sng" dirty="0">
              <a:solidFill>
                <a:srgbClr val="267779"/>
              </a:solidFill>
              <a:latin typeface="Times New Roman" panose="02020603050405020304" pitchFamily="18" charset="0"/>
              <a:cs typeface="Times New Roman" panose="02020603050405020304" pitchFamily="18" charset="0"/>
            </a:endParaRPr>
          </a:p>
        </p:txBody>
      </p:sp>
      <p:pic>
        <p:nvPicPr>
          <p:cNvPr id="14" name="Picture 13" descr="A group of people in clothing&#10;&#10;Description automatically generated with low confidence">
            <a:extLst>
              <a:ext uri="{FF2B5EF4-FFF2-40B4-BE49-F238E27FC236}">
                <a16:creationId xmlns:a16="http://schemas.microsoft.com/office/drawing/2014/main" id="{517BDCF4-DE8E-5B9C-812A-A01342AC57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982" y="2898542"/>
            <a:ext cx="5322358" cy="3682117"/>
          </a:xfrm>
          <a:prstGeom prst="rect">
            <a:avLst/>
          </a:prstGeom>
          <a:ln>
            <a:noFill/>
          </a:ln>
          <a:effectLst>
            <a:softEdge rad="112500"/>
          </a:effectLst>
        </p:spPr>
      </p:pic>
      <p:cxnSp>
        <p:nvCxnSpPr>
          <p:cNvPr id="17" name="Straight Connector 16">
            <a:extLst>
              <a:ext uri="{FF2B5EF4-FFF2-40B4-BE49-F238E27FC236}">
                <a16:creationId xmlns:a16="http://schemas.microsoft.com/office/drawing/2014/main" id="{2D547DB7-1994-B996-82CA-CEC53BE2B09C}"/>
              </a:ext>
            </a:extLst>
          </p:cNvPr>
          <p:cNvCxnSpPr/>
          <p:nvPr/>
        </p:nvCxnSpPr>
        <p:spPr>
          <a:xfrm>
            <a:off x="5573140" y="2815504"/>
            <a:ext cx="0" cy="2515921"/>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5F61D96A-5A37-3CD9-5911-C833DB3AD40F}"/>
              </a:ext>
            </a:extLst>
          </p:cNvPr>
          <p:cNvCxnSpPr/>
          <p:nvPr/>
        </p:nvCxnSpPr>
        <p:spPr>
          <a:xfrm>
            <a:off x="5665740" y="3481639"/>
            <a:ext cx="0" cy="2515921"/>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590174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flipV="1">
            <a:off x="-34920" y="6716711"/>
            <a:ext cx="12209460" cy="14128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endParaRPr lang="en-US"/>
          </a:p>
        </p:txBody>
      </p:sp>
      <p:sp>
        <p:nvSpPr>
          <p:cNvPr id="9" name="Freeform 3"/>
          <p:cNvSpPr>
            <a:spLocks/>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
          <p:cNvSpPr>
            <a:spLocks/>
          </p:cNvSpPr>
          <p:nvPr/>
        </p:nvSpPr>
        <p:spPr bwMode="auto">
          <a:xfrm>
            <a:off x="185863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 name="Freeform 6"/>
          <p:cNvSpPr>
            <a:spLocks/>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 name="Rectangle 2">
            <a:extLst>
              <a:ext uri="{FF2B5EF4-FFF2-40B4-BE49-F238E27FC236}">
                <a16:creationId xmlns:a16="http://schemas.microsoft.com/office/drawing/2014/main" id="{DD7541A8-4A98-4B6A-541C-7EED658288E4}"/>
              </a:ext>
            </a:extLst>
          </p:cNvPr>
          <p:cNvSpPr/>
          <p:nvPr/>
        </p:nvSpPr>
        <p:spPr>
          <a:xfrm>
            <a:off x="2147475" y="131928"/>
            <a:ext cx="10044525"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 BẢN 2. GIANG</a:t>
            </a:r>
          </a:p>
        </p:txBody>
      </p:sp>
      <p:sp>
        <p:nvSpPr>
          <p:cNvPr id="5" name="TextBox 4">
            <a:extLst>
              <a:ext uri="{FF2B5EF4-FFF2-40B4-BE49-F238E27FC236}">
                <a16:creationId xmlns:a16="http://schemas.microsoft.com/office/drawing/2014/main" id="{2F468FAE-DE2A-B0CA-E694-802AE78C0C5B}"/>
              </a:ext>
            </a:extLst>
          </p:cNvPr>
          <p:cNvSpPr txBox="1"/>
          <p:nvPr/>
        </p:nvSpPr>
        <p:spPr>
          <a:xfrm>
            <a:off x="94594" y="891145"/>
            <a:ext cx="11480479" cy="523220"/>
          </a:xfrm>
          <a:prstGeom prst="rect">
            <a:avLst/>
          </a:prstGeom>
          <a:noFill/>
        </p:spPr>
        <p:txBody>
          <a:bodyPr wrap="square">
            <a:spAutoFit/>
          </a:bodyPr>
          <a:lstStyle/>
          <a:p>
            <a:r>
              <a:rPr lang="vi-VN" sz="2800" b="1" i="1"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2. </a:t>
            </a:r>
            <a:r>
              <a:rPr lang="vi-VN" sz="2800" b="1" i="1" dirty="0">
                <a:solidFill>
                  <a:srgbClr val="FF0000"/>
                </a:solidFill>
                <a:latin typeface="Times New Roman" panose="02020603050405020304" pitchFamily="18" charset="0"/>
                <a:cs typeface="Times New Roman" panose="02020603050405020304" pitchFamily="18" charset="0"/>
              </a:rPr>
              <a:t>Nhân vật, ngôi kể, điểm nhìn</a:t>
            </a:r>
            <a:endParaRPr lang="x-none" sz="2800" b="1"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528F0B0-1404-B8C7-3D12-7C7D71B9F758}"/>
              </a:ext>
            </a:extLst>
          </p:cNvPr>
          <p:cNvSpPr txBox="1"/>
          <p:nvPr/>
        </p:nvSpPr>
        <p:spPr>
          <a:xfrm>
            <a:off x="8177903" y="971782"/>
            <a:ext cx="3651813" cy="660758"/>
          </a:xfrm>
          <a:prstGeom prst="rect">
            <a:avLst/>
          </a:prstGeom>
          <a:solidFill>
            <a:schemeClr val="accent6">
              <a:lumMod val="20000"/>
              <a:lumOff val="80000"/>
            </a:schemeClr>
          </a:solidFill>
        </p:spPr>
        <p:txBody>
          <a:bodyPr wrap="square">
            <a:spAutoFit/>
          </a:bodyPr>
          <a:lstStyle/>
          <a:p>
            <a:pPr lvl="0" algn="just">
              <a:lnSpc>
                <a:spcPct val="150000"/>
              </a:lnSpc>
            </a:pPr>
            <a:r>
              <a:rPr lang="vi-VN" sz="2800" b="1" i="1"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Nhân vật Giang</a:t>
            </a:r>
            <a:endParaRPr lang="x-none" sz="2000" b="1" dirty="0">
              <a:solidFill>
                <a:srgbClr val="0070C0"/>
              </a:solidFill>
              <a:effectLst/>
              <a:latin typeface="Arial" panose="020B0604020202020204" pitchFamily="34" charset="0"/>
              <a:ea typeface="Arial" panose="020B060402020202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E2B30843-1ACB-DD6A-DC2E-A34400B473A5}"/>
              </a:ext>
            </a:extLst>
          </p:cNvPr>
          <p:cNvGraphicFramePr>
            <a:graphicFrameLocks noGrp="1"/>
          </p:cNvGraphicFramePr>
          <p:nvPr>
            <p:extLst>
              <p:ext uri="{D42A27DB-BD31-4B8C-83A1-F6EECF244321}">
                <p14:modId xmlns:p14="http://schemas.microsoft.com/office/powerpoint/2010/main" val="1795570925"/>
              </p:ext>
            </p:extLst>
          </p:nvPr>
        </p:nvGraphicFramePr>
        <p:xfrm>
          <a:off x="121681" y="1752306"/>
          <a:ext cx="11983558" cy="4775438"/>
        </p:xfrm>
        <a:graphic>
          <a:graphicData uri="http://schemas.openxmlformats.org/drawingml/2006/table">
            <a:tbl>
              <a:tblPr firstRow="1" firstCol="1" bandRow="1">
                <a:tableStyleId>{5940675A-B579-460E-94D1-54222C63F5DA}</a:tableStyleId>
              </a:tblPr>
              <a:tblGrid>
                <a:gridCol w="4859371">
                  <a:extLst>
                    <a:ext uri="{9D8B030D-6E8A-4147-A177-3AD203B41FA5}">
                      <a16:colId xmlns:a16="http://schemas.microsoft.com/office/drawing/2014/main" val="133454628"/>
                    </a:ext>
                  </a:extLst>
                </a:gridCol>
                <a:gridCol w="1828800">
                  <a:extLst>
                    <a:ext uri="{9D8B030D-6E8A-4147-A177-3AD203B41FA5}">
                      <a16:colId xmlns:a16="http://schemas.microsoft.com/office/drawing/2014/main" val="2761790916"/>
                    </a:ext>
                  </a:extLst>
                </a:gridCol>
                <a:gridCol w="5295387">
                  <a:extLst>
                    <a:ext uri="{9D8B030D-6E8A-4147-A177-3AD203B41FA5}">
                      <a16:colId xmlns:a16="http://schemas.microsoft.com/office/drawing/2014/main" val="2045676603"/>
                    </a:ext>
                  </a:extLst>
                </a:gridCol>
              </a:tblGrid>
              <a:tr h="739081">
                <a:tc>
                  <a:txBody>
                    <a:bodyPr/>
                    <a:lstStyle/>
                    <a:p>
                      <a:pPr algn="ctr">
                        <a:lnSpc>
                          <a:spcPct val="150000"/>
                        </a:lnSpc>
                      </a:pPr>
                      <a:r>
                        <a:rPr lang="vi-VN" sz="2400" b="1" i="1" dirty="0">
                          <a:effectLst/>
                          <a:latin typeface="Times New Roman" panose="02020603050405020304" pitchFamily="18" charset="0"/>
                          <a:cs typeface="Times New Roman" panose="02020603050405020304" pitchFamily="18" charset="0"/>
                        </a:rPr>
                        <a:t>Hình ảnh của Giang</a:t>
                      </a:r>
                      <a:endParaRPr lang="x-none" sz="2400" b="1" i="1"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50000"/>
                        </a:lnSpc>
                      </a:pPr>
                      <a:r>
                        <a:rPr lang="vi-VN" sz="2400" b="1" i="1">
                          <a:effectLst/>
                          <a:latin typeface="Times New Roman" panose="02020603050405020304" pitchFamily="18" charset="0"/>
                          <a:cs typeface="Times New Roman" panose="02020603050405020304" pitchFamily="18" charset="0"/>
                        </a:rPr>
                        <a:t>Điểm nhìn</a:t>
                      </a:r>
                      <a:endParaRPr lang="x-none" sz="2400" b="1" i="1">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solidFill>
                      <a:schemeClr val="bg2"/>
                    </a:solidFill>
                  </a:tcPr>
                </a:tc>
                <a:tc>
                  <a:txBody>
                    <a:bodyPr/>
                    <a:lstStyle/>
                    <a:p>
                      <a:pPr algn="ctr">
                        <a:lnSpc>
                          <a:spcPct val="150000"/>
                        </a:lnSpc>
                      </a:pPr>
                      <a:r>
                        <a:rPr lang="vi-VN" sz="2400" b="1" i="1" dirty="0">
                          <a:effectLst/>
                          <a:latin typeface="Times New Roman" panose="02020603050405020304" pitchFamily="18" charset="0"/>
                          <a:cs typeface="Times New Roman" panose="02020603050405020304" pitchFamily="18" charset="0"/>
                        </a:rPr>
                        <a:t>Nét tính cách nổi bật</a:t>
                      </a:r>
                      <a:endParaRPr lang="x-none" sz="2400" b="1" i="1"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2637088274"/>
                  </a:ext>
                </a:extLst>
              </a:tr>
              <a:tr h="1132859">
                <a:tc>
                  <a:txBody>
                    <a:bodyPr/>
                    <a:lstStyle/>
                    <a:p>
                      <a:pPr algn="just">
                        <a:lnSpc>
                          <a:spcPct val="150000"/>
                        </a:lnSpc>
                      </a:pPr>
                      <a:r>
                        <a:rPr lang="vi-VN" sz="2400">
                          <a:effectLst/>
                          <a:latin typeface="Times New Roman" panose="02020603050405020304" pitchFamily="18" charset="0"/>
                          <a:cs typeface="Times New Roman" panose="02020603050405020304" pitchFamily="18" charset="0"/>
                        </a:rPr>
                        <a:t>Tại giếng nước công cộng, khi tình cờ gặp anh tân binh</a:t>
                      </a:r>
                      <a:endParaRPr lang="x-none"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50000"/>
                        </a:lnSpc>
                      </a:pPr>
                      <a:r>
                        <a:rPr lang="vi-VN" sz="2400">
                          <a:effectLst/>
                          <a:latin typeface="Times New Roman" panose="02020603050405020304" pitchFamily="18" charset="0"/>
                          <a:cs typeface="Times New Roman" panose="02020603050405020304" pitchFamily="18" charset="0"/>
                        </a:rPr>
                        <a:t>Tôi</a:t>
                      </a:r>
                      <a:endParaRPr lang="x-none"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just">
                        <a:lnSpc>
                          <a:spcPct val="150000"/>
                        </a:lnSpc>
                      </a:pPr>
                      <a:r>
                        <a:rPr lang="vi-VN" sz="2400" dirty="0">
                          <a:effectLst/>
                          <a:latin typeface="Times New Roman" panose="02020603050405020304" pitchFamily="18" charset="0"/>
                          <a:cs typeface="Times New Roman" panose="02020603050405020304" pitchFamily="18" charset="0"/>
                        </a:rPr>
                        <a:t>Tin người, trong trẻo, hồn nhiên, sẵn lòng giúp đỡ người khác.</a:t>
                      </a:r>
                      <a:endParaRPr lang="x-none"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32493049"/>
                  </a:ext>
                </a:extLst>
              </a:tr>
              <a:tr h="1132859">
                <a:tc>
                  <a:txBody>
                    <a:bodyPr/>
                    <a:lstStyle/>
                    <a:p>
                      <a:pPr algn="just">
                        <a:lnSpc>
                          <a:spcPct val="150000"/>
                        </a:lnSpc>
                      </a:pPr>
                      <a:r>
                        <a:rPr lang="vi-VN" sz="2400">
                          <a:effectLst/>
                          <a:latin typeface="Times New Roman" panose="02020603050405020304" pitchFamily="18" charset="0"/>
                          <a:cs typeface="Times New Roman" panose="02020603050405020304" pitchFamily="18" charset="0"/>
                        </a:rPr>
                        <a:t>Tại nhà cùng với anh tân binh và bố Giang</a:t>
                      </a:r>
                      <a:endParaRPr lang="x-none"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50000"/>
                        </a:lnSpc>
                      </a:pPr>
                      <a:r>
                        <a:rPr lang="vi-VN" sz="2400">
                          <a:effectLst/>
                          <a:latin typeface="Times New Roman" panose="02020603050405020304" pitchFamily="18" charset="0"/>
                          <a:cs typeface="Times New Roman" panose="02020603050405020304" pitchFamily="18" charset="0"/>
                        </a:rPr>
                        <a:t>Tôi, bố Giang</a:t>
                      </a:r>
                      <a:endParaRPr lang="x-none"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just">
                        <a:lnSpc>
                          <a:spcPct val="150000"/>
                        </a:lnSpc>
                      </a:pPr>
                      <a:r>
                        <a:rPr lang="vi-VN" sz="2400" dirty="0">
                          <a:effectLst/>
                          <a:latin typeface="Times New Roman" panose="02020603050405020304" pitchFamily="18" charset="0"/>
                          <a:cs typeface="Times New Roman" panose="02020603050405020304" pitchFamily="18" charset="0"/>
                        </a:rPr>
                        <a:t>Nhanh nhẹn, đảm đang, biết quan tâm nũng nịu, không hề sợ bố.</a:t>
                      </a:r>
                      <a:endParaRPr lang="x-none"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3305173"/>
                  </a:ext>
                </a:extLst>
              </a:tr>
              <a:tr h="739081">
                <a:tc>
                  <a:txBody>
                    <a:bodyPr/>
                    <a:lstStyle/>
                    <a:p>
                      <a:pPr algn="just">
                        <a:lnSpc>
                          <a:spcPct val="150000"/>
                        </a:lnSpc>
                      </a:pPr>
                      <a:r>
                        <a:rPr lang="vi-VN" sz="2400">
                          <a:effectLst/>
                          <a:latin typeface="Times New Roman" panose="02020603050405020304" pitchFamily="18" charset="0"/>
                          <a:cs typeface="Times New Roman" panose="02020603050405020304" pitchFamily="18" charset="0"/>
                        </a:rPr>
                        <a:t>Lúc cùng anh tân binh đi đến đơn vị trên xe đạp</a:t>
                      </a:r>
                      <a:endParaRPr lang="x-none"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50000"/>
                        </a:lnSpc>
                      </a:pPr>
                      <a:r>
                        <a:rPr lang="vi-VN" sz="2400" dirty="0">
                          <a:effectLst/>
                          <a:latin typeface="Times New Roman" panose="02020603050405020304" pitchFamily="18" charset="0"/>
                          <a:cs typeface="Times New Roman" panose="02020603050405020304" pitchFamily="18" charset="0"/>
                        </a:rPr>
                        <a:t>Tôi</a:t>
                      </a:r>
                      <a:endParaRPr lang="x-none"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just">
                        <a:lnSpc>
                          <a:spcPct val="150000"/>
                        </a:lnSpc>
                      </a:pPr>
                      <a:r>
                        <a:rPr lang="vi-VN" sz="2400">
                          <a:effectLst/>
                          <a:latin typeface="Times New Roman" panose="02020603050405020304" pitchFamily="18" charset="0"/>
                          <a:cs typeface="Times New Roman" panose="02020603050405020304" pitchFamily="18" charset="0"/>
                        </a:rPr>
                        <a:t>Hay nói chuyện, có vẻ cô đơn.</a:t>
                      </a:r>
                      <a:endParaRPr lang="x-none"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95444485"/>
                  </a:ext>
                </a:extLst>
              </a:tr>
              <a:tr h="739081">
                <a:tc>
                  <a:txBody>
                    <a:bodyPr/>
                    <a:lstStyle/>
                    <a:p>
                      <a:pPr algn="just">
                        <a:lnSpc>
                          <a:spcPct val="150000"/>
                        </a:lnSpc>
                      </a:pPr>
                      <a:r>
                        <a:rPr lang="vi-VN" sz="2400">
                          <a:effectLst/>
                          <a:latin typeface="Times New Roman" panose="02020603050405020304" pitchFamily="18" charset="0"/>
                          <a:cs typeface="Times New Roman" panose="02020603050405020304" pitchFamily="18" charset="0"/>
                        </a:rPr>
                        <a:t>Tại chiến trường qua lời của bố Giang</a:t>
                      </a:r>
                      <a:endParaRPr lang="x-none"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50000"/>
                        </a:lnSpc>
                      </a:pPr>
                      <a:r>
                        <a:rPr lang="vi-VN" sz="2400">
                          <a:effectLst/>
                          <a:latin typeface="Times New Roman" panose="02020603050405020304" pitchFamily="18" charset="0"/>
                          <a:cs typeface="Times New Roman" panose="02020603050405020304" pitchFamily="18" charset="0"/>
                        </a:rPr>
                        <a:t>Bố Giang</a:t>
                      </a:r>
                      <a:endParaRPr lang="x-none"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just">
                        <a:lnSpc>
                          <a:spcPct val="150000"/>
                        </a:lnSpc>
                      </a:pPr>
                      <a:r>
                        <a:rPr lang="vi-VN" sz="2400" dirty="0">
                          <a:effectLst/>
                          <a:latin typeface="Times New Roman" panose="02020603050405020304" pitchFamily="18" charset="0"/>
                          <a:cs typeface="Times New Roman" panose="02020603050405020304" pitchFamily="18" charset="0"/>
                        </a:rPr>
                        <a:t>Luôn nhớ và có tình cảm với anh tân binh</a:t>
                      </a:r>
                      <a:endParaRPr lang="x-none"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12325205"/>
                  </a:ext>
                </a:extLst>
              </a:tr>
            </a:tbl>
          </a:graphicData>
        </a:graphic>
      </p:graphicFrame>
      <p:sp>
        <p:nvSpPr>
          <p:cNvPr id="10" name="Rectangle 9">
            <a:extLst>
              <a:ext uri="{FF2B5EF4-FFF2-40B4-BE49-F238E27FC236}">
                <a16:creationId xmlns:a16="http://schemas.microsoft.com/office/drawing/2014/main" id="{B514550F-0E74-9E2E-B0C9-15848DC35207}"/>
              </a:ext>
            </a:extLst>
          </p:cNvPr>
          <p:cNvSpPr/>
          <p:nvPr/>
        </p:nvSpPr>
        <p:spPr>
          <a:xfrm>
            <a:off x="121681" y="2488557"/>
            <a:ext cx="4855433" cy="11343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x-none"/>
          </a:p>
        </p:txBody>
      </p:sp>
      <p:sp>
        <p:nvSpPr>
          <p:cNvPr id="11" name="Rectangle 10">
            <a:extLst>
              <a:ext uri="{FF2B5EF4-FFF2-40B4-BE49-F238E27FC236}">
                <a16:creationId xmlns:a16="http://schemas.microsoft.com/office/drawing/2014/main" id="{DBDD7D95-742B-D789-E52D-31A3AC6BAFC5}"/>
              </a:ext>
            </a:extLst>
          </p:cNvPr>
          <p:cNvSpPr/>
          <p:nvPr/>
        </p:nvSpPr>
        <p:spPr>
          <a:xfrm>
            <a:off x="121680" y="3622876"/>
            <a:ext cx="4855433" cy="11343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x-none"/>
          </a:p>
        </p:txBody>
      </p:sp>
      <p:sp>
        <p:nvSpPr>
          <p:cNvPr id="13" name="Rectangle 12">
            <a:extLst>
              <a:ext uri="{FF2B5EF4-FFF2-40B4-BE49-F238E27FC236}">
                <a16:creationId xmlns:a16="http://schemas.microsoft.com/office/drawing/2014/main" id="{48B4AC28-F6D5-65F3-0DFA-01FE48C8422B}"/>
              </a:ext>
            </a:extLst>
          </p:cNvPr>
          <p:cNvSpPr/>
          <p:nvPr/>
        </p:nvSpPr>
        <p:spPr>
          <a:xfrm>
            <a:off x="121680" y="4757195"/>
            <a:ext cx="4855433" cy="10304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x-none"/>
          </a:p>
        </p:txBody>
      </p:sp>
      <p:sp>
        <p:nvSpPr>
          <p:cNvPr id="16" name="Rectangle 15">
            <a:extLst>
              <a:ext uri="{FF2B5EF4-FFF2-40B4-BE49-F238E27FC236}">
                <a16:creationId xmlns:a16="http://schemas.microsoft.com/office/drawing/2014/main" id="{DFFE5388-A215-E22C-B25A-C634DEB720D6}"/>
              </a:ext>
            </a:extLst>
          </p:cNvPr>
          <p:cNvSpPr/>
          <p:nvPr/>
        </p:nvSpPr>
        <p:spPr>
          <a:xfrm>
            <a:off x="121679" y="5785604"/>
            <a:ext cx="4855433" cy="74213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x-none"/>
          </a:p>
        </p:txBody>
      </p:sp>
      <p:sp>
        <p:nvSpPr>
          <p:cNvPr id="23" name="Rectangle 22">
            <a:extLst>
              <a:ext uri="{FF2B5EF4-FFF2-40B4-BE49-F238E27FC236}">
                <a16:creationId xmlns:a16="http://schemas.microsoft.com/office/drawing/2014/main" id="{87BD46D5-583D-7498-C92D-88457C849D87}"/>
              </a:ext>
            </a:extLst>
          </p:cNvPr>
          <p:cNvSpPr/>
          <p:nvPr/>
        </p:nvSpPr>
        <p:spPr>
          <a:xfrm>
            <a:off x="4977112" y="2488609"/>
            <a:ext cx="1840377" cy="11343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x-none"/>
          </a:p>
        </p:txBody>
      </p:sp>
      <p:sp>
        <p:nvSpPr>
          <p:cNvPr id="24" name="Rectangle 23">
            <a:extLst>
              <a:ext uri="{FF2B5EF4-FFF2-40B4-BE49-F238E27FC236}">
                <a16:creationId xmlns:a16="http://schemas.microsoft.com/office/drawing/2014/main" id="{52970EDE-531F-467B-2A7A-B2ADA9A82F38}"/>
              </a:ext>
            </a:extLst>
          </p:cNvPr>
          <p:cNvSpPr/>
          <p:nvPr/>
        </p:nvSpPr>
        <p:spPr>
          <a:xfrm>
            <a:off x="6817489" y="2479050"/>
            <a:ext cx="5287750" cy="11343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x-none" dirty="0"/>
          </a:p>
        </p:txBody>
      </p:sp>
      <p:sp>
        <p:nvSpPr>
          <p:cNvPr id="27" name="Rectangle 26">
            <a:extLst>
              <a:ext uri="{FF2B5EF4-FFF2-40B4-BE49-F238E27FC236}">
                <a16:creationId xmlns:a16="http://schemas.microsoft.com/office/drawing/2014/main" id="{7C8E50BC-D57C-2818-0A1D-22D21DD9A345}"/>
              </a:ext>
            </a:extLst>
          </p:cNvPr>
          <p:cNvSpPr/>
          <p:nvPr/>
        </p:nvSpPr>
        <p:spPr>
          <a:xfrm>
            <a:off x="4977112" y="3634406"/>
            <a:ext cx="1840377" cy="11343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x-none"/>
          </a:p>
        </p:txBody>
      </p:sp>
      <p:sp>
        <p:nvSpPr>
          <p:cNvPr id="28" name="Rectangle 27">
            <a:extLst>
              <a:ext uri="{FF2B5EF4-FFF2-40B4-BE49-F238E27FC236}">
                <a16:creationId xmlns:a16="http://schemas.microsoft.com/office/drawing/2014/main" id="{7E6273E3-BB98-562B-E9D7-8B57DDCA7819}"/>
              </a:ext>
            </a:extLst>
          </p:cNvPr>
          <p:cNvSpPr/>
          <p:nvPr/>
        </p:nvSpPr>
        <p:spPr>
          <a:xfrm>
            <a:off x="6817489" y="4780203"/>
            <a:ext cx="5287750" cy="9830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x-none" dirty="0"/>
          </a:p>
        </p:txBody>
      </p:sp>
      <p:sp>
        <p:nvSpPr>
          <p:cNvPr id="29" name="Rectangle 28">
            <a:extLst>
              <a:ext uri="{FF2B5EF4-FFF2-40B4-BE49-F238E27FC236}">
                <a16:creationId xmlns:a16="http://schemas.microsoft.com/office/drawing/2014/main" id="{EFDD4EFB-DD4E-8F7B-E897-608A65FC8277}"/>
              </a:ext>
            </a:extLst>
          </p:cNvPr>
          <p:cNvSpPr/>
          <p:nvPr/>
        </p:nvSpPr>
        <p:spPr>
          <a:xfrm>
            <a:off x="4977112" y="4780203"/>
            <a:ext cx="1840377" cy="10074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x-none" dirty="0"/>
          </a:p>
        </p:txBody>
      </p:sp>
      <p:sp>
        <p:nvSpPr>
          <p:cNvPr id="30" name="Rectangle 29">
            <a:extLst>
              <a:ext uri="{FF2B5EF4-FFF2-40B4-BE49-F238E27FC236}">
                <a16:creationId xmlns:a16="http://schemas.microsoft.com/office/drawing/2014/main" id="{73D2A496-64CD-335A-0CCA-48665A2E47B1}"/>
              </a:ext>
            </a:extLst>
          </p:cNvPr>
          <p:cNvSpPr/>
          <p:nvPr/>
        </p:nvSpPr>
        <p:spPr>
          <a:xfrm>
            <a:off x="4991023" y="5808561"/>
            <a:ext cx="1812553" cy="74213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x-none"/>
          </a:p>
        </p:txBody>
      </p:sp>
      <p:sp>
        <p:nvSpPr>
          <p:cNvPr id="31" name="Rectangle 30">
            <a:extLst>
              <a:ext uri="{FF2B5EF4-FFF2-40B4-BE49-F238E27FC236}">
                <a16:creationId xmlns:a16="http://schemas.microsoft.com/office/drawing/2014/main" id="{0FE14733-012E-9288-7C36-008435C8D710}"/>
              </a:ext>
            </a:extLst>
          </p:cNvPr>
          <p:cNvSpPr/>
          <p:nvPr/>
        </p:nvSpPr>
        <p:spPr>
          <a:xfrm>
            <a:off x="6817489" y="5780574"/>
            <a:ext cx="5287750" cy="72189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x-none"/>
          </a:p>
        </p:txBody>
      </p:sp>
      <p:sp>
        <p:nvSpPr>
          <p:cNvPr id="32" name="Rectangle 31">
            <a:extLst>
              <a:ext uri="{FF2B5EF4-FFF2-40B4-BE49-F238E27FC236}">
                <a16:creationId xmlns:a16="http://schemas.microsoft.com/office/drawing/2014/main" id="{DEA07C88-1BC7-A0A5-5A8C-DE0E592AF3AC}"/>
              </a:ext>
            </a:extLst>
          </p:cNvPr>
          <p:cNvSpPr/>
          <p:nvPr/>
        </p:nvSpPr>
        <p:spPr>
          <a:xfrm>
            <a:off x="6803576" y="3613770"/>
            <a:ext cx="5287750" cy="11343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x-none" dirty="0"/>
          </a:p>
        </p:txBody>
      </p:sp>
    </p:spTree>
    <p:extLst>
      <p:ext uri="{BB962C8B-B14F-4D97-AF65-F5344CB8AC3E}">
        <p14:creationId xmlns:p14="http://schemas.microsoft.com/office/powerpoint/2010/main" val="60855051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 presetClass="exit" presetSubtype="10" fill="hold" grpId="0" nodeType="clickEffect">
                                  <p:stCondLst>
                                    <p:cond delay="0"/>
                                  </p:stCondLst>
                                  <p:childTnLst>
                                    <p:animEffect transition="out" filter="checkerboard(across)">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5" presetClass="exit" presetSubtype="0" fill="hold" grpId="0" nodeType="clickEffect">
                                  <p:stCondLst>
                                    <p:cond delay="0"/>
                                  </p:stCondLst>
                                  <p:childTnLst>
                                    <p:anim calcmode="lin" valueType="num">
                                      <p:cBhvr>
                                        <p:cTn id="21" dur="1000"/>
                                        <p:tgtEl>
                                          <p:spTgt spid="11"/>
                                        </p:tgtEl>
                                        <p:attrNameLst>
                                          <p:attrName>ppt_w</p:attrName>
                                        </p:attrNameLst>
                                      </p:cBhvr>
                                      <p:tavLst>
                                        <p:tav tm="0">
                                          <p:val>
                                            <p:strVal val="ppt_w"/>
                                          </p:val>
                                        </p:tav>
                                        <p:tav tm="100000">
                                          <p:val>
                                            <p:strVal val="ppt_w*0.70"/>
                                          </p:val>
                                        </p:tav>
                                      </p:tavLst>
                                    </p:anim>
                                    <p:anim calcmode="lin" valueType="num">
                                      <p:cBhvr>
                                        <p:cTn id="22" dur="1000"/>
                                        <p:tgtEl>
                                          <p:spTgt spid="11"/>
                                        </p:tgtEl>
                                        <p:attrNameLst>
                                          <p:attrName>ppt_h</p:attrName>
                                        </p:attrNameLst>
                                      </p:cBhvr>
                                      <p:tavLst>
                                        <p:tav tm="0">
                                          <p:val>
                                            <p:strVal val="ppt_h"/>
                                          </p:val>
                                        </p:tav>
                                        <p:tav tm="100000">
                                          <p:val>
                                            <p:strVal val="ppt_h"/>
                                          </p:val>
                                        </p:tav>
                                      </p:tavLst>
                                    </p:anim>
                                    <p:animEffect transition="out" filter="fade">
                                      <p:cBhvr>
                                        <p:cTn id="23" dur="1000"/>
                                        <p:tgtEl>
                                          <p:spTgt spid="11"/>
                                        </p:tgtEl>
                                      </p:cBhvr>
                                    </p:animEffect>
                                    <p:set>
                                      <p:cBhvr>
                                        <p:cTn id="24" dur="1" fill="hold">
                                          <p:stCondLst>
                                            <p:cond delay="999"/>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3" presetClass="exit" presetSubtype="0" fill="hold" grpId="0" nodeType="clickEffect">
                                  <p:stCondLst>
                                    <p:cond delay="0"/>
                                  </p:stCondLst>
                                  <p:childTnLst>
                                    <p:anim calcmode="lin" valueType="num">
                                      <p:cBhvr>
                                        <p:cTn id="28" dur="600" decel="50000">
                                          <p:stCondLst>
                                            <p:cond delay="0"/>
                                          </p:stCondLst>
                                        </p:cTn>
                                        <p:tgtEl>
                                          <p:spTgt spid="2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400">
                                          <p:stCondLst>
                                            <p:cond delay="600"/>
                                          </p:stCondLst>
                                        </p:cTn>
                                        <p:tgtEl>
                                          <p:spTgt spid="27"/>
                                        </p:tgtEl>
                                        <p:attrNameLst>
                                          <p:attrName>ppt_x</p:attrName>
                                        </p:attrNameLst>
                                      </p:cBhvr>
                                      <p:tavLst>
                                        <p:tav tm="0">
                                          <p:val>
                                            <p:strVal val="ppt_x"/>
                                          </p:val>
                                        </p:tav>
                                        <p:tav tm="100000">
                                          <p:val>
                                            <p:strVal val="ppt_x"/>
                                          </p:val>
                                        </p:tav>
                                      </p:tavLst>
                                    </p:anim>
                                    <p:anim calcmode="lin" valueType="num">
                                      <p:cBhvr>
                                        <p:cTn id="30" dur="600" decel="50000">
                                          <p:stCondLst>
                                            <p:cond delay="0"/>
                                          </p:stCondLst>
                                        </p:cTn>
                                        <p:tgtEl>
                                          <p:spTgt spid="27"/>
                                        </p:tgtEl>
                                        <p:attrNameLst>
                                          <p:attrName>ppt_y</p:attrName>
                                        </p:attrNameLst>
                                      </p:cBhvr>
                                      <p:tavLst>
                                        <p:tav tm="0">
                                          <p:val>
                                            <p:strVal val="ppt_y"/>
                                          </p:val>
                                        </p:tav>
                                        <p:tav tm="5000">
                                          <p:val>
                                            <p:strVal val="ppt_y+0.0019"/>
                                          </p:val>
                                        </p:tav>
                                        <p:tav tm="10000">
                                          <p:val>
                                            <p:strVal val="ppt_y+0.0076"/>
                                          </p:val>
                                        </p:tav>
                                        <p:tav tm="15000">
                                          <p:val>
                                            <p:strVal val="ppt_y+0.0169"/>
                                          </p:val>
                                        </p:tav>
                                        <p:tav tm="20000">
                                          <p:val>
                                            <p:strVal val="ppt_y+0.0296"/>
                                          </p:val>
                                        </p:tav>
                                        <p:tav tm="25000">
                                          <p:val>
                                            <p:strVal val="ppt_y+0.0454"/>
                                          </p:val>
                                        </p:tav>
                                        <p:tav tm="30000">
                                          <p:val>
                                            <p:strVal val="ppt_y+0.0639"/>
                                          </p:val>
                                        </p:tav>
                                        <p:tav tm="35000">
                                          <p:val>
                                            <p:strVal val="ppt_y+0.0846"/>
                                          </p:val>
                                        </p:tav>
                                        <p:tav tm="40000">
                                          <p:val>
                                            <p:strVal val="ppt_y+0.1071"/>
                                          </p:val>
                                        </p:tav>
                                        <p:tav tm="45000">
                                          <p:val>
                                            <p:strVal val="ppt_y+0.1307"/>
                                          </p:val>
                                        </p:tav>
                                        <p:tav tm="50000">
                                          <p:val>
                                            <p:strVal val="ppt_y+0.155"/>
                                          </p:val>
                                        </p:tav>
                                        <p:tav tm="55000">
                                          <p:val>
                                            <p:strVal val="ppt_y+0.1792"/>
                                          </p:val>
                                        </p:tav>
                                        <p:tav tm="60000">
                                          <p:val>
                                            <p:strVal val="ppt_y+0.2029"/>
                                          </p:val>
                                        </p:tav>
                                        <p:tav tm="65000">
                                          <p:val>
                                            <p:strVal val="ppt_y+0.2253"/>
                                          </p:val>
                                        </p:tav>
                                        <p:tav tm="70000">
                                          <p:val>
                                            <p:strVal val="ppt_y+0.2461"/>
                                          </p:val>
                                        </p:tav>
                                        <p:tav tm="75000">
                                          <p:val>
                                            <p:strVal val="ppt_y+0.2646"/>
                                          </p:val>
                                        </p:tav>
                                        <p:tav tm="80000">
                                          <p:val>
                                            <p:strVal val="ppt_y+0.2804"/>
                                          </p:val>
                                        </p:tav>
                                        <p:tav tm="85000">
                                          <p:val>
                                            <p:strVal val="ppt_y+0.2931"/>
                                          </p:val>
                                        </p:tav>
                                        <p:tav tm="90000">
                                          <p:val>
                                            <p:strVal val="ppt_y+0.3024"/>
                                          </p:val>
                                        </p:tav>
                                        <p:tav tm="95000">
                                          <p:val>
                                            <p:strVal val="ppt_y+0.308"/>
                                          </p:val>
                                        </p:tav>
                                        <p:tav tm="100000">
                                          <p:val>
                                            <p:strVal val="ppt_y+0.31"/>
                                          </p:val>
                                        </p:tav>
                                      </p:tavLst>
                                    </p:anim>
                                    <p:anim calcmode="lin" valueType="num">
                                      <p:cBhvr>
                                        <p:cTn id="31" dur="400">
                                          <p:stCondLst>
                                            <p:cond delay="600"/>
                                          </p:stCondLst>
                                        </p:cTn>
                                        <p:tgtEl>
                                          <p:spTgt spid="27"/>
                                        </p:tgtEl>
                                        <p:attrNameLst>
                                          <p:attrName>ppt_y</p:attrName>
                                        </p:attrNameLst>
                                      </p:cBhvr>
                                      <p:tavLst>
                                        <p:tav tm="0">
                                          <p:val>
                                            <p:strVal val="ppt_y"/>
                                          </p:val>
                                        </p:tav>
                                        <p:tav tm="100000">
                                          <p:val>
                                            <p:strVal val="ppt_y"/>
                                          </p:val>
                                        </p:tav>
                                      </p:tavLst>
                                    </p:anim>
                                    <p:animEffect transition="out" filter="fade">
                                      <p:cBhvr>
                                        <p:cTn id="32" dur="100">
                                          <p:stCondLst>
                                            <p:cond delay="900"/>
                                          </p:stCondLst>
                                        </p:cTn>
                                        <p:tgtEl>
                                          <p:spTgt spid="27"/>
                                        </p:tgtEl>
                                      </p:cBhvr>
                                    </p:animEffect>
                                    <p:set>
                                      <p:cBhvr>
                                        <p:cTn id="33" dur="1" fill="hold">
                                          <p:stCondLst>
                                            <p:cond delay="999"/>
                                          </p:stCondLst>
                                        </p:cTn>
                                        <p:tgtEl>
                                          <p:spTgt spid="2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4" presetClass="exit" presetSubtype="10" fill="hold" grpId="0" nodeType="clickEffect">
                                  <p:stCondLst>
                                    <p:cond delay="0"/>
                                  </p:stCondLst>
                                  <p:childTnLst>
                                    <p:animEffect transition="out" filter="randombar(horizontal)">
                                      <p:cBhvr>
                                        <p:cTn id="37" dur="500"/>
                                        <p:tgtEl>
                                          <p:spTgt spid="32"/>
                                        </p:tgtEl>
                                      </p:cBhvr>
                                    </p:animEffect>
                                    <p:set>
                                      <p:cBhvr>
                                        <p:cTn id="38" dur="1" fill="hold">
                                          <p:stCondLst>
                                            <p:cond delay="499"/>
                                          </p:stCondLst>
                                        </p:cTn>
                                        <p:tgtEl>
                                          <p:spTgt spid="3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4" presetClass="exit" presetSubtype="10" fill="hold" grpId="0" nodeType="clickEffect">
                                  <p:stCondLst>
                                    <p:cond delay="0"/>
                                  </p:stCondLst>
                                  <p:childTnLst>
                                    <p:animEffect transition="out" filter="randombar(horizontal)">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2" presetClass="exit" presetSubtype="4" fill="hold" grpId="0" nodeType="clickEffect">
                                  <p:stCondLst>
                                    <p:cond delay="0"/>
                                  </p:stCondLst>
                                  <p:childTnLst>
                                    <p:anim calcmode="lin" valueType="num">
                                      <p:cBhvr additive="base">
                                        <p:cTn id="47" dur="500"/>
                                        <p:tgtEl>
                                          <p:spTgt spid="29"/>
                                        </p:tgtEl>
                                        <p:attrNameLst>
                                          <p:attrName>ppt_y</p:attrName>
                                        </p:attrNameLst>
                                      </p:cBhvr>
                                      <p:tavLst>
                                        <p:tav tm="0">
                                          <p:val>
                                            <p:strVal val="#ppt_y"/>
                                          </p:val>
                                        </p:tav>
                                        <p:tav tm="100000">
                                          <p:val>
                                            <p:strVal val="#ppt_y+#ppt_h*1.125000"/>
                                          </p:val>
                                        </p:tav>
                                      </p:tavLst>
                                    </p:anim>
                                    <p:animEffect transition="out" filter="wipe(down)">
                                      <p:cBhvr>
                                        <p:cTn id="48" dur="500"/>
                                        <p:tgtEl>
                                          <p:spTgt spid="29"/>
                                        </p:tgtEl>
                                      </p:cBhvr>
                                    </p:animEffect>
                                    <p:set>
                                      <p:cBhvr>
                                        <p:cTn id="49" dur="1" fill="hold">
                                          <p:stCondLst>
                                            <p:cond delay="499"/>
                                          </p:stCondLst>
                                        </p:cTn>
                                        <p:tgtEl>
                                          <p:spTgt spid="2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4" presetClass="exit" presetSubtype="10" fill="hold" grpId="0" nodeType="clickEffect">
                                  <p:stCondLst>
                                    <p:cond delay="0"/>
                                  </p:stCondLst>
                                  <p:childTnLst>
                                    <p:animEffect transition="out" filter="randombar(horizontal)">
                                      <p:cBhvr>
                                        <p:cTn id="53" dur="500"/>
                                        <p:tgtEl>
                                          <p:spTgt spid="28"/>
                                        </p:tgtEl>
                                      </p:cBhvr>
                                    </p:animEffect>
                                    <p:set>
                                      <p:cBhvr>
                                        <p:cTn id="54" dur="1" fill="hold">
                                          <p:stCondLst>
                                            <p:cond delay="499"/>
                                          </p:stCondLst>
                                        </p:cTn>
                                        <p:tgtEl>
                                          <p:spTgt spid="2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3" presetClass="exit" presetSubtype="10" fill="hold" grpId="0" nodeType="clickEffect">
                                  <p:stCondLst>
                                    <p:cond delay="0"/>
                                  </p:stCondLst>
                                  <p:childTnLst>
                                    <p:animEffect transition="out" filter="blinds(horizontal)">
                                      <p:cBhvr>
                                        <p:cTn id="58" dur="500"/>
                                        <p:tgtEl>
                                          <p:spTgt spid="16"/>
                                        </p:tgtEl>
                                      </p:cBhvr>
                                    </p:animEffect>
                                    <p:set>
                                      <p:cBhvr>
                                        <p:cTn id="59" dur="1" fill="hold">
                                          <p:stCondLst>
                                            <p:cond delay="499"/>
                                          </p:stCondLst>
                                        </p:cTn>
                                        <p:tgtEl>
                                          <p:spTgt spid="16"/>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2" presetClass="exit" presetSubtype="4" fill="hold" grpId="0" nodeType="clickEffect">
                                  <p:stCondLst>
                                    <p:cond delay="0"/>
                                  </p:stCondLst>
                                  <p:childTnLst>
                                    <p:anim calcmode="lin" valueType="num">
                                      <p:cBhvr additive="base">
                                        <p:cTn id="63" dur="500"/>
                                        <p:tgtEl>
                                          <p:spTgt spid="30"/>
                                        </p:tgtEl>
                                        <p:attrNameLst>
                                          <p:attrName>ppt_y</p:attrName>
                                        </p:attrNameLst>
                                      </p:cBhvr>
                                      <p:tavLst>
                                        <p:tav tm="0">
                                          <p:val>
                                            <p:strVal val="#ppt_y"/>
                                          </p:val>
                                        </p:tav>
                                        <p:tav tm="100000">
                                          <p:val>
                                            <p:strVal val="#ppt_y+#ppt_h*1.125000"/>
                                          </p:val>
                                        </p:tav>
                                      </p:tavLst>
                                    </p:anim>
                                    <p:animEffect transition="out" filter="wipe(down)">
                                      <p:cBhvr>
                                        <p:cTn id="64" dur="500"/>
                                        <p:tgtEl>
                                          <p:spTgt spid="30"/>
                                        </p:tgtEl>
                                      </p:cBhvr>
                                    </p:animEffect>
                                    <p:set>
                                      <p:cBhvr>
                                        <p:cTn id="65" dur="1" fill="hold">
                                          <p:stCondLst>
                                            <p:cond delay="499"/>
                                          </p:stCondLst>
                                        </p:cTn>
                                        <p:tgtEl>
                                          <p:spTgt spid="30"/>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4" presetClass="exit" presetSubtype="10" fill="hold" grpId="0" nodeType="clickEffect">
                                  <p:stCondLst>
                                    <p:cond delay="0"/>
                                  </p:stCondLst>
                                  <p:childTnLst>
                                    <p:animEffect transition="out" filter="randombar(horizontal)">
                                      <p:cBhvr>
                                        <p:cTn id="69" dur="500"/>
                                        <p:tgtEl>
                                          <p:spTgt spid="31"/>
                                        </p:tgtEl>
                                      </p:cBhvr>
                                    </p:animEffect>
                                    <p:set>
                                      <p:cBhvr>
                                        <p:cTn id="70"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6" grpId="0" animBg="1"/>
      <p:bldP spid="23" grpId="0" animBg="1"/>
      <p:bldP spid="24" grpId="0" animBg="1"/>
      <p:bldP spid="27" grpId="0" animBg="1"/>
      <p:bldP spid="28" grpId="0" animBg="1"/>
      <p:bldP spid="29" grpId="0" animBg="1"/>
      <p:bldP spid="30" grpId="0" animBg="1"/>
      <p:bldP spid="31" grpId="0" animBg="1"/>
      <p:bldP spid="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flipV="1">
            <a:off x="-34920" y="6716711"/>
            <a:ext cx="12209460" cy="14128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endParaRPr lang="en-US"/>
          </a:p>
        </p:txBody>
      </p:sp>
      <p:sp>
        <p:nvSpPr>
          <p:cNvPr id="9" name="Freeform 3"/>
          <p:cNvSpPr>
            <a:spLocks/>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
          <p:cNvSpPr>
            <a:spLocks/>
          </p:cNvSpPr>
          <p:nvPr/>
        </p:nvSpPr>
        <p:spPr bwMode="auto">
          <a:xfrm>
            <a:off x="185863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 name="Freeform 6"/>
          <p:cNvSpPr>
            <a:spLocks/>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 name="Rectangle 2">
            <a:extLst>
              <a:ext uri="{FF2B5EF4-FFF2-40B4-BE49-F238E27FC236}">
                <a16:creationId xmlns:a16="http://schemas.microsoft.com/office/drawing/2014/main" id="{DD7541A8-4A98-4B6A-541C-7EED658288E4}"/>
              </a:ext>
            </a:extLst>
          </p:cNvPr>
          <p:cNvSpPr/>
          <p:nvPr/>
        </p:nvSpPr>
        <p:spPr>
          <a:xfrm>
            <a:off x="2147475" y="131928"/>
            <a:ext cx="10044525"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 BẢN 2. GIANG</a:t>
            </a:r>
          </a:p>
        </p:txBody>
      </p:sp>
      <p:sp>
        <p:nvSpPr>
          <p:cNvPr id="4" name="TextBox 3">
            <a:extLst>
              <a:ext uri="{FF2B5EF4-FFF2-40B4-BE49-F238E27FC236}">
                <a16:creationId xmlns:a16="http://schemas.microsoft.com/office/drawing/2014/main" id="{E9470CA8-DBB4-DCC4-E168-FC496A9A971D}"/>
              </a:ext>
            </a:extLst>
          </p:cNvPr>
          <p:cNvSpPr txBox="1"/>
          <p:nvPr/>
        </p:nvSpPr>
        <p:spPr>
          <a:xfrm>
            <a:off x="94594" y="891145"/>
            <a:ext cx="11480479" cy="523220"/>
          </a:xfrm>
          <a:prstGeom prst="rect">
            <a:avLst/>
          </a:prstGeom>
          <a:noFill/>
        </p:spPr>
        <p:txBody>
          <a:bodyPr wrap="square">
            <a:spAutoFit/>
          </a:bodyPr>
          <a:lstStyle/>
          <a:p>
            <a:r>
              <a:rPr lang="vi-VN" sz="2800" b="1" i="1"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2. </a:t>
            </a:r>
            <a:r>
              <a:rPr lang="vi-VN" sz="2800" b="1" i="1" dirty="0">
                <a:solidFill>
                  <a:srgbClr val="FF0000"/>
                </a:solidFill>
                <a:latin typeface="Times New Roman" panose="02020603050405020304" pitchFamily="18" charset="0"/>
                <a:cs typeface="Times New Roman" panose="02020603050405020304" pitchFamily="18" charset="0"/>
              </a:rPr>
              <a:t>Nhân vật, ngôi kể, điểm nhìn</a:t>
            </a:r>
            <a:endParaRPr lang="x-none" sz="28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1E97DBD-F194-F909-BE9B-E3EB4E854A75}"/>
              </a:ext>
            </a:extLst>
          </p:cNvPr>
          <p:cNvSpPr txBox="1"/>
          <p:nvPr/>
        </p:nvSpPr>
        <p:spPr>
          <a:xfrm>
            <a:off x="4287553" y="1631141"/>
            <a:ext cx="3651813" cy="660758"/>
          </a:xfrm>
          <a:prstGeom prst="rect">
            <a:avLst/>
          </a:prstGeom>
          <a:solidFill>
            <a:schemeClr val="accent6">
              <a:lumMod val="20000"/>
              <a:lumOff val="80000"/>
            </a:schemeClr>
          </a:solidFill>
        </p:spPr>
        <p:txBody>
          <a:bodyPr wrap="square">
            <a:spAutoFit/>
          </a:bodyPr>
          <a:lstStyle/>
          <a:p>
            <a:pPr lvl="0" algn="just">
              <a:lnSpc>
                <a:spcPct val="150000"/>
              </a:lnSpc>
            </a:pPr>
            <a:r>
              <a:rPr lang="vi-VN" sz="2800" b="1" i="1"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Ngôi kể, điểm nhìn</a:t>
            </a:r>
            <a:endParaRPr lang="x-none" sz="2000" b="1" dirty="0">
              <a:solidFill>
                <a:srgbClr val="0070C0"/>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2855EC06-0735-F3D6-952F-FCA4C5141493}"/>
              </a:ext>
            </a:extLst>
          </p:cNvPr>
          <p:cNvSpPr txBox="1"/>
          <p:nvPr/>
        </p:nvSpPr>
        <p:spPr>
          <a:xfrm>
            <a:off x="5984111" y="2874750"/>
            <a:ext cx="5845605" cy="2322752"/>
          </a:xfrm>
          <a:prstGeom prst="rect">
            <a:avLst/>
          </a:prstGeom>
          <a:solidFill>
            <a:schemeClr val="accent6">
              <a:lumMod val="20000"/>
              <a:lumOff val="80000"/>
            </a:schemeClr>
          </a:solidFill>
        </p:spPr>
        <p:txBody>
          <a:bodyPr wrap="square">
            <a:spAutoFit/>
          </a:bodyPr>
          <a:lstStyle/>
          <a:p>
            <a:pPr lvl="0" algn="just">
              <a:lnSpc>
                <a:spcPct val="150000"/>
              </a:lnSpc>
            </a:pPr>
            <a:r>
              <a:rPr lang="vi-VN" sz="2800" i="1" dirty="0">
                <a:solidFill>
                  <a:srgbClr val="800000"/>
                </a:solidFill>
                <a:latin typeface="Times New Roman" panose="02020603050405020304" pitchFamily="18" charset="0"/>
                <a:ea typeface="Arial" panose="020B0604020202020204" pitchFamily="34" charset="0"/>
                <a:cs typeface="Times New Roman" panose="02020603050405020304" pitchFamily="18" charset="0"/>
              </a:rPr>
              <a:t>G</a:t>
            </a:r>
            <a:r>
              <a:rPr lang="vi-VN" sz="2800" i="1" dirty="0">
                <a:solidFill>
                  <a:srgbClr val="800000"/>
                </a:solidFill>
                <a:effectLst/>
                <a:latin typeface="Times New Roman" panose="02020603050405020304" pitchFamily="18" charset="0"/>
                <a:ea typeface="Arial" panose="020B0604020202020204" pitchFamily="34" charset="0"/>
                <a:cs typeface="Times New Roman" panose="02020603050405020304" pitchFamily="18" charset="0"/>
              </a:rPr>
              <a:t>iúp tác phẩm trở nên </a:t>
            </a:r>
            <a:r>
              <a:rPr lang="vi-VN" sz="3600" b="1" i="1" dirty="0">
                <a:solidFill>
                  <a:srgbClr val="800000"/>
                </a:solidFill>
                <a:effectLst/>
                <a:latin typeface="Times New Roman" panose="02020603050405020304" pitchFamily="18" charset="0"/>
                <a:ea typeface="Arial" panose="020B0604020202020204" pitchFamily="34" charset="0"/>
                <a:cs typeface="Times New Roman" panose="02020603050405020304" pitchFamily="18" charset="0"/>
              </a:rPr>
              <a:t>gần gũi </a:t>
            </a:r>
            <a:r>
              <a:rPr lang="vi-VN" sz="2800" i="1" dirty="0">
                <a:solidFill>
                  <a:srgbClr val="800000"/>
                </a:solidFill>
                <a:effectLst/>
                <a:latin typeface="Times New Roman" panose="02020603050405020304" pitchFamily="18" charset="0"/>
                <a:ea typeface="Arial" panose="020B0604020202020204" pitchFamily="34" charset="0"/>
                <a:cs typeface="Times New Roman" panose="02020603050405020304" pitchFamily="18" charset="0"/>
              </a:rPr>
              <a:t>với người đọc, giúp </a:t>
            </a:r>
            <a:r>
              <a:rPr lang="vi-VN" sz="3600" b="1" i="1" dirty="0">
                <a:solidFill>
                  <a:srgbClr val="800000"/>
                </a:solidFill>
                <a:effectLst/>
                <a:latin typeface="Times New Roman" panose="02020603050405020304" pitchFamily="18" charset="0"/>
                <a:ea typeface="Arial" panose="020B0604020202020204" pitchFamily="34" charset="0"/>
                <a:cs typeface="Times New Roman" panose="02020603050405020304" pitchFamily="18" charset="0"/>
              </a:rPr>
              <a:t>hình dung rõ</a:t>
            </a:r>
            <a:r>
              <a:rPr lang="vi-VN" sz="2800" b="1" i="1" dirty="0">
                <a:solidFill>
                  <a:srgbClr val="8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i="1" dirty="0">
                <a:solidFill>
                  <a:srgbClr val="800000"/>
                </a:solidFill>
                <a:effectLst/>
                <a:latin typeface="Times New Roman" panose="02020603050405020304" pitchFamily="18" charset="0"/>
                <a:ea typeface="Arial" panose="020B0604020202020204" pitchFamily="34" charset="0"/>
                <a:cs typeface="Times New Roman" panose="02020603050405020304" pitchFamily="18" charset="0"/>
              </a:rPr>
              <a:t>những sự kiện mà nhân vật đã trải qua.</a:t>
            </a:r>
            <a:endParaRPr lang="x-none" sz="2800" dirty="0">
              <a:solidFill>
                <a:srgbClr val="800000"/>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BF03DCE3-7C88-A826-68E2-C14F9965541E}"/>
              </a:ext>
            </a:extLst>
          </p:cNvPr>
          <p:cNvSpPr txBox="1"/>
          <p:nvPr/>
        </p:nvSpPr>
        <p:spPr>
          <a:xfrm>
            <a:off x="246927" y="2706435"/>
            <a:ext cx="5403769" cy="265938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342900" lvl="0" indent="-342900" algn="just">
              <a:lnSpc>
                <a:spcPct val="150000"/>
              </a:lnSpc>
              <a:buFont typeface="Wingdings" pitchFamily="2" charset="2"/>
              <a:buChar char=""/>
            </a:pPr>
            <a:r>
              <a:rPr lang="vi-VN" sz="2800" i="1" dirty="0">
                <a:effectLst/>
                <a:latin typeface="Times New Roman" panose="02020603050405020304" pitchFamily="18" charset="0"/>
                <a:ea typeface="Arial" panose="020B0604020202020204" pitchFamily="34" charset="0"/>
                <a:cs typeface="Times New Roman" panose="02020603050405020304" pitchFamily="18" charset="0"/>
              </a:rPr>
              <a:t>Ngôi kể: </a:t>
            </a:r>
            <a:r>
              <a:rPr lang="vi-VN" sz="3600" b="1" i="1" dirty="0">
                <a:solidFill>
                  <a:srgbClr val="267779"/>
                </a:solidFill>
                <a:effectLst/>
                <a:latin typeface="Times New Roman" panose="02020603050405020304" pitchFamily="18" charset="0"/>
                <a:ea typeface="Arial" panose="020B0604020202020204" pitchFamily="34" charset="0"/>
                <a:cs typeface="Times New Roman" panose="02020603050405020304" pitchFamily="18" charset="0"/>
              </a:rPr>
              <a:t>ngôi thứ 3</a:t>
            </a:r>
            <a:endParaRPr lang="x-none" sz="3600" b="1" dirty="0">
              <a:solidFill>
                <a:srgbClr val="267779"/>
              </a:solidFill>
              <a:effectLst/>
              <a:latin typeface="Times New Roman" panose="02020603050405020304" pitchFamily="18" charset="0"/>
              <a:ea typeface="Arial" panose="020B0604020202020204" pitchFamily="34" charset="0"/>
              <a:cs typeface="Times New Roman" panose="02020603050405020304" pitchFamily="18" charset="0"/>
            </a:endParaRPr>
          </a:p>
          <a:p>
            <a:pPr marL="342900" lvl="0" indent="-342900" algn="just">
              <a:lnSpc>
                <a:spcPct val="150000"/>
              </a:lnSpc>
              <a:buFont typeface="Wingdings" pitchFamily="2" charset="2"/>
              <a:buChar char=""/>
            </a:pPr>
            <a:r>
              <a:rPr lang="vi-VN" sz="2800" i="1" dirty="0">
                <a:effectLst/>
                <a:latin typeface="Times New Roman" panose="02020603050405020304" pitchFamily="18" charset="0"/>
                <a:ea typeface="Arial" panose="020B0604020202020204" pitchFamily="34" charset="0"/>
                <a:cs typeface="Times New Roman" panose="02020603050405020304" pitchFamily="18" charset="0"/>
              </a:rPr>
              <a:t>Điểm nhìn: </a:t>
            </a:r>
            <a:r>
              <a:rPr lang="vi-VN" sz="4000" b="1" i="1" dirty="0">
                <a:solidFill>
                  <a:srgbClr val="267779"/>
                </a:solidFill>
                <a:effectLst/>
                <a:latin typeface="Times New Roman" panose="02020603050405020304" pitchFamily="18" charset="0"/>
                <a:ea typeface="Arial" panose="020B0604020202020204" pitchFamily="34" charset="0"/>
                <a:cs typeface="Times New Roman" panose="02020603050405020304" pitchFamily="18" charset="0"/>
              </a:rPr>
              <a:t>anh tân binh, bố Giang, Giang</a:t>
            </a:r>
            <a:endParaRPr lang="x-none" sz="2800" b="1" dirty="0">
              <a:solidFill>
                <a:srgbClr val="267779"/>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7" name="Curved Up Arrow 26">
            <a:extLst>
              <a:ext uri="{FF2B5EF4-FFF2-40B4-BE49-F238E27FC236}">
                <a16:creationId xmlns:a16="http://schemas.microsoft.com/office/drawing/2014/main" id="{77188D59-6321-FF71-4FAD-34F52A7F93F1}"/>
              </a:ext>
            </a:extLst>
          </p:cNvPr>
          <p:cNvSpPr/>
          <p:nvPr/>
        </p:nvSpPr>
        <p:spPr>
          <a:xfrm>
            <a:off x="4907666" y="5365817"/>
            <a:ext cx="2199190" cy="919236"/>
          </a:xfrm>
          <a:prstGeom prst="curvedUpArrow">
            <a:avLst/>
          </a:prstGeom>
          <a:solidFill>
            <a:schemeClr val="accent6">
              <a:lumMod val="75000"/>
            </a:schemeClr>
          </a:solidFill>
          <a:ln>
            <a:noFill/>
          </a:ln>
          <a:effectLst>
            <a:outerShdw blurRad="50800" dist="38100" dir="5400000" algn="t"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Tree>
    <p:extLst>
      <p:ext uri="{BB962C8B-B14F-4D97-AF65-F5344CB8AC3E}">
        <p14:creationId xmlns:p14="http://schemas.microsoft.com/office/powerpoint/2010/main" val="299296270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heckerboard(across)">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23">
                                            <p:bg/>
                                          </p:spTgt>
                                        </p:tgtEl>
                                        <p:attrNameLst>
                                          <p:attrName>style.visibility</p:attrName>
                                        </p:attrNameLst>
                                      </p:cBhvr>
                                      <p:to>
                                        <p:strVal val="visible"/>
                                      </p:to>
                                    </p:set>
                                    <p:animEffect transition="in" filter="barn(outHorizontal)">
                                      <p:cBhvr>
                                        <p:cTn id="18" dur="500"/>
                                        <p:tgtEl>
                                          <p:spTgt spid="23">
                                            <p:bg/>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Effect transition="in" filter="barn(outHorizontal)">
                                      <p:cBhvr>
                                        <p:cTn id="23" dur="500"/>
                                        <p:tgtEl>
                                          <p:spTgt spid="2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23">
                                            <p:txEl>
                                              <p:pRg st="1" end="1"/>
                                            </p:txEl>
                                          </p:spTgt>
                                        </p:tgtEl>
                                        <p:attrNameLst>
                                          <p:attrName>style.visibility</p:attrName>
                                        </p:attrNameLst>
                                      </p:cBhvr>
                                      <p:to>
                                        <p:strVal val="visible"/>
                                      </p:to>
                                    </p:set>
                                    <p:animEffect transition="in" filter="barn(outHorizontal)">
                                      <p:cBhvr>
                                        <p:cTn id="28" dur="500"/>
                                        <p:tgtEl>
                                          <p:spTgt spid="2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Scale>
                                      <p:cBhvr>
                                        <p:cTn id="33"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27"/>
                                        </p:tgtEl>
                                        <p:attrNameLst>
                                          <p:attrName>ppt_x</p:attrName>
                                          <p:attrName>ppt_y</p:attrName>
                                        </p:attrNameLst>
                                      </p:cBhvr>
                                    </p:animMotion>
                                    <p:animEffect transition="in" filter="fade">
                                      <p:cBhvr>
                                        <p:cTn id="35" dur="1000"/>
                                        <p:tgtEl>
                                          <p:spTgt spid="27"/>
                                        </p:tgtEl>
                                      </p:cBhvr>
                                    </p:animEffect>
                                  </p:childTnLst>
                                </p:cTn>
                              </p:par>
                              <p:par>
                                <p:cTn id="36" presetID="52"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Scale>
                                      <p:cBhvr>
                                        <p:cTn id="38"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13"/>
                                        </p:tgtEl>
                                        <p:attrNameLst>
                                          <p:attrName>ppt_x</p:attrName>
                                          <p:attrName>ppt_y</p:attrName>
                                        </p:attrNameLst>
                                      </p:cBhvr>
                                    </p:animMotion>
                                    <p:animEffect transition="in" filter="fade">
                                      <p:cBhvr>
                                        <p:cTn id="4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3" grpId="0" animBg="1"/>
      <p:bldP spid="23" grpId="0" build="p" animBg="1"/>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flipV="1">
            <a:off x="0" y="6716710"/>
            <a:ext cx="12209460" cy="14128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endParaRPr lang="en-US"/>
          </a:p>
        </p:txBody>
      </p:sp>
      <p:sp>
        <p:nvSpPr>
          <p:cNvPr id="9" name="Freeform 3"/>
          <p:cNvSpPr>
            <a:spLocks/>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
          <p:cNvSpPr>
            <a:spLocks/>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 name="Freeform 6"/>
          <p:cNvSpPr>
            <a:spLocks/>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3" name="Rectangle 22"/>
          <p:cNvSpPr/>
          <p:nvPr/>
        </p:nvSpPr>
        <p:spPr>
          <a:xfrm>
            <a:off x="2147475" y="131928"/>
            <a:ext cx="10044525"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8. ĐẤT NƯỚC VÀ CON NGƯỜI (TRUYỆN)</a:t>
            </a:r>
          </a:p>
        </p:txBody>
      </p:sp>
      <p:sp>
        <p:nvSpPr>
          <p:cNvPr id="29" name="Rounded Rectangle 28"/>
          <p:cNvSpPr/>
          <p:nvPr/>
        </p:nvSpPr>
        <p:spPr>
          <a:xfrm>
            <a:off x="468206" y="1143000"/>
            <a:ext cx="11446290" cy="5353334"/>
          </a:xfrm>
          <a:prstGeom prst="roundRect">
            <a:avLst>
              <a:gd name="adj" fmla="val 2335"/>
            </a:avLst>
          </a:prstGeom>
          <a:solidFill>
            <a:schemeClr val="accent6">
              <a:lumMod val="40000"/>
              <a:lumOff val="60000"/>
            </a:schemeClr>
          </a:solidFill>
          <a:ln w="57150">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just"/>
            <a:endParaRPr lang="en-US">
              <a:solidFill>
                <a:srgbClr val="C00000"/>
              </a:solidFill>
            </a:endParaRPr>
          </a:p>
        </p:txBody>
      </p:sp>
      <p:sp>
        <p:nvSpPr>
          <p:cNvPr id="31" name="Freeform 6"/>
          <p:cNvSpPr>
            <a:spLocks/>
          </p:cNvSpPr>
          <p:nvPr/>
        </p:nvSpPr>
        <p:spPr bwMode="auto">
          <a:xfrm>
            <a:off x="3756044" y="1088740"/>
            <a:ext cx="4679911" cy="435635"/>
          </a:xfrm>
          <a:custGeom>
            <a:avLst/>
            <a:gdLst>
              <a:gd name="T0" fmla="*/ 1364 w 2724"/>
              <a:gd name="T1" fmla="*/ 0 h 409"/>
              <a:gd name="T2" fmla="*/ 1360 w 2724"/>
              <a:gd name="T3" fmla="*/ 0 h 409"/>
              <a:gd name="T4" fmla="*/ 0 w 2724"/>
              <a:gd name="T5" fmla="*/ 0 h 409"/>
              <a:gd name="T6" fmla="*/ 294 w 2724"/>
              <a:gd name="T7" fmla="*/ 309 h 409"/>
              <a:gd name="T8" fmla="*/ 503 w 2724"/>
              <a:gd name="T9" fmla="*/ 409 h 409"/>
              <a:gd name="T10" fmla="*/ 1360 w 2724"/>
              <a:gd name="T11" fmla="*/ 409 h 409"/>
              <a:gd name="T12" fmla="*/ 1364 w 2724"/>
              <a:gd name="T13" fmla="*/ 409 h 409"/>
              <a:gd name="T14" fmla="*/ 2221 w 2724"/>
              <a:gd name="T15" fmla="*/ 409 h 409"/>
              <a:gd name="T16" fmla="*/ 2430 w 2724"/>
              <a:gd name="T17" fmla="*/ 309 h 409"/>
              <a:gd name="T18" fmla="*/ 2724 w 2724"/>
              <a:gd name="T19" fmla="*/ 0 h 409"/>
              <a:gd name="T20" fmla="*/ 1364 w 2724"/>
              <a:gd name="T21"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24" h="409">
                <a:moveTo>
                  <a:pt x="1364" y="0"/>
                </a:moveTo>
                <a:cubicBezTo>
                  <a:pt x="1360" y="0"/>
                  <a:pt x="1360" y="0"/>
                  <a:pt x="1360" y="0"/>
                </a:cubicBezTo>
                <a:cubicBezTo>
                  <a:pt x="0" y="0"/>
                  <a:pt x="0" y="0"/>
                  <a:pt x="0" y="0"/>
                </a:cubicBezTo>
                <a:cubicBezTo>
                  <a:pt x="216" y="96"/>
                  <a:pt x="232" y="210"/>
                  <a:pt x="294" y="309"/>
                </a:cubicBezTo>
                <a:cubicBezTo>
                  <a:pt x="331" y="368"/>
                  <a:pt x="379" y="409"/>
                  <a:pt x="503" y="409"/>
                </a:cubicBezTo>
                <a:cubicBezTo>
                  <a:pt x="744" y="409"/>
                  <a:pt x="1307" y="409"/>
                  <a:pt x="1360" y="409"/>
                </a:cubicBezTo>
                <a:cubicBezTo>
                  <a:pt x="1360" y="409"/>
                  <a:pt x="1362" y="409"/>
                  <a:pt x="1364" y="409"/>
                </a:cubicBezTo>
                <a:cubicBezTo>
                  <a:pt x="1417" y="409"/>
                  <a:pt x="1981" y="409"/>
                  <a:pt x="2221" y="409"/>
                </a:cubicBezTo>
                <a:cubicBezTo>
                  <a:pt x="2345" y="409"/>
                  <a:pt x="2393" y="368"/>
                  <a:pt x="2430" y="309"/>
                </a:cubicBezTo>
                <a:cubicBezTo>
                  <a:pt x="2492" y="210"/>
                  <a:pt x="2509" y="96"/>
                  <a:pt x="2724" y="0"/>
                </a:cubicBezTo>
                <a:lnTo>
                  <a:pt x="1364" y="0"/>
                </a:lnTo>
                <a:close/>
              </a:path>
            </a:pathLst>
          </a:custGeom>
          <a:solidFill>
            <a:schemeClr val="accent6">
              <a:lumMod val="75000"/>
            </a:schemeClr>
          </a:solidFill>
          <a:ln w="14288" cap="flat">
            <a:noFill/>
            <a:prstDash val="solid"/>
            <a:miter lim="800000"/>
            <a:headEnd/>
            <a:tailEnd/>
          </a:ln>
          <a:effectLst>
            <a:outerShdw blurRad="50800" dist="38100" dir="5400000" algn="t" rotWithShape="0">
              <a:prstClr val="black">
                <a:alpha val="40000"/>
              </a:prstClr>
            </a:outerShdw>
          </a:effectLst>
        </p:spPr>
        <p:txBody>
          <a:bodyPr vert="horz" wrap="square" lIns="45711" tIns="22855" rIns="45711" bIns="22855" numCol="1" anchor="ctr" anchorCtr="0" compatLnSpc="1">
            <a:prstTxWarp prst="textNoShape">
              <a:avLst/>
            </a:prstTxWarp>
          </a:bodyPr>
          <a:lstStyle/>
          <a:p>
            <a:pPr algn="ctr"/>
            <a:r>
              <a:rPr lang="en-US" sz="2400" b="1">
                <a:solidFill>
                  <a:schemeClr val="bg1"/>
                </a:solidFill>
                <a:latin typeface="Arial" panose="020B0604020202020204" pitchFamily="34" charset="0"/>
                <a:ea typeface="Tahoma" pitchFamily="34" charset="0"/>
                <a:cs typeface="Arial" panose="020B0604020202020204" pitchFamily="34" charset="0"/>
              </a:rPr>
              <a:t>YÊU CẦU CẦN ĐẠT</a:t>
            </a:r>
            <a:endParaRPr lang="en-US" sz="2400" b="1" dirty="0">
              <a:solidFill>
                <a:schemeClr val="bg1"/>
              </a:solidFill>
              <a:latin typeface="Arial" panose="020B0604020202020204" pitchFamily="34" charset="0"/>
              <a:ea typeface="Tahoma" pitchFamily="34" charset="0"/>
              <a:cs typeface="Arial" panose="020B0604020202020204" pitchFamily="34" charset="0"/>
            </a:endParaRPr>
          </a:p>
        </p:txBody>
      </p:sp>
      <p:sp>
        <p:nvSpPr>
          <p:cNvPr id="28" name="Rectangle 27"/>
          <p:cNvSpPr/>
          <p:nvPr/>
        </p:nvSpPr>
        <p:spPr>
          <a:xfrm>
            <a:off x="784666" y="1524375"/>
            <a:ext cx="10813370" cy="4524315"/>
          </a:xfrm>
          <a:prstGeom prst="rect">
            <a:avLst/>
          </a:prstGeom>
        </p:spPr>
        <p:txBody>
          <a:bodyPr wrap="square">
            <a:spAutoFit/>
          </a:bodyPr>
          <a:lstStyle/>
          <a:p>
            <a:pPr marL="342900" indent="-342900" algn="just">
              <a:buFont typeface="Wingdings" panose="05000000000000000000" pitchFamily="2" charset="2"/>
              <a:buChar char="Ø"/>
            </a:pP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a:t>
            </a:r>
          </a:p>
          <a:p>
            <a:pPr marL="342900" indent="-342900" algn="just">
              <a:buFont typeface="Wingdings" panose="05000000000000000000" pitchFamily="2" charset="2"/>
              <a:buChar char="Ø"/>
            </a:pPr>
            <a:r>
              <a:rPr lang="vi-VN" sz="2400" dirty="0">
                <a:latin typeface="Times New Roman" panose="02020603050405020304" pitchFamily="18" charset="0"/>
                <a:cs typeface="Times New Roman" panose="02020603050405020304" pitchFamily="18" charset="0"/>
              </a:rPr>
              <a:t>Phân tích, đánh giá được chủ đề, tư tưởng, thông điệp mà tác phẩm truyện muốn gửi đến người đọc thông qua hình thức nghệ thuật của văn bản; phân tích được một số căn cứ để xác định chủ đề.</a:t>
            </a:r>
            <a:endParaRPr lang="x-none" sz="24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vi-VN" sz="2400" dirty="0">
                <a:latin typeface="Times New Roman" panose="02020603050405020304" pitchFamily="18" charset="0"/>
                <a:cs typeface="Times New Roman" panose="02020603050405020304" pitchFamily="18" charset="0"/>
              </a:rPr>
              <a:t>Nhận biết và phần tích được đặc điểm và tác dụng của biện pháp tu từ chêm xen, liệt kê.</a:t>
            </a:r>
            <a:endParaRPr lang="x-none" sz="24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vi-VN" sz="2400" dirty="0">
                <a:latin typeface="Times New Roman" panose="02020603050405020304" pitchFamily="18" charset="0"/>
                <a:cs typeface="Times New Roman" panose="02020603050405020304" pitchFamily="18" charset="0"/>
              </a:rPr>
              <a:t>Viết được văn bản nghị luận phân tích, đánh giá một tác phẩm tự sự hoặc tác phẩm kịch: chủ đề, những nét đặc sắc về hình thức nghệ thuật.</a:t>
            </a:r>
            <a:endParaRPr lang="x-none" sz="24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vi-VN" sz="2400" dirty="0">
                <a:latin typeface="Times New Roman" panose="02020603050405020304" pitchFamily="18" charset="0"/>
                <a:cs typeface="Times New Roman" panose="02020603050405020304" pitchFamily="18" charset="0"/>
              </a:rPr>
              <a:t>Biết giới thiệu, đánh giá về nội dung và nghệt huật của một tác phẩm tự sự hoặc tác phẩm kịch.</a:t>
            </a:r>
            <a:endParaRPr lang="x-none" sz="24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vi-VN" sz="2400" dirty="0">
                <a:latin typeface="Times New Roman" panose="02020603050405020304" pitchFamily="18" charset="0"/>
                <a:cs typeface="Times New Roman" panose="02020603050405020304" pitchFamily="18" charset="0"/>
              </a:rPr>
              <a:t>Biết trân trọng vẻ đẹp của quê hương, yêu đất nước, con người Việt Nam. </a:t>
            </a:r>
            <a:endParaRPr lang="x-none" sz="2400" dirty="0">
              <a:latin typeface="Times New Roman" panose="02020603050405020304" pitchFamily="18" charset="0"/>
              <a:cs typeface="Times New Roman" panose="02020603050405020304" pitchFamily="18" charset="0"/>
            </a:endParaRPr>
          </a:p>
        </p:txBody>
      </p:sp>
      <p:pic>
        <p:nvPicPr>
          <p:cNvPr id="44" name="Picture 4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p:blipFill>
        <p:spPr>
          <a:xfrm>
            <a:off x="11095631" y="5820741"/>
            <a:ext cx="1113830" cy="905981"/>
          </a:xfrm>
          <a:prstGeom prst="rect">
            <a:avLst/>
          </a:prstGeom>
        </p:spPr>
      </p:pic>
    </p:spTree>
    <p:extLst>
      <p:ext uri="{BB962C8B-B14F-4D97-AF65-F5344CB8AC3E}">
        <p14:creationId xmlns:p14="http://schemas.microsoft.com/office/powerpoint/2010/main" val="104200545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flipV="1">
            <a:off x="-34920" y="6716711"/>
            <a:ext cx="12209460" cy="14128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endParaRPr lang="en-US"/>
          </a:p>
        </p:txBody>
      </p:sp>
      <p:sp>
        <p:nvSpPr>
          <p:cNvPr id="9" name="Freeform 3"/>
          <p:cNvSpPr>
            <a:spLocks/>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
          <p:cNvSpPr>
            <a:spLocks/>
          </p:cNvSpPr>
          <p:nvPr/>
        </p:nvSpPr>
        <p:spPr bwMode="auto">
          <a:xfrm>
            <a:off x="185863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 name="Freeform 6"/>
          <p:cNvSpPr>
            <a:spLocks/>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 name="Rectangle 2">
            <a:extLst>
              <a:ext uri="{FF2B5EF4-FFF2-40B4-BE49-F238E27FC236}">
                <a16:creationId xmlns:a16="http://schemas.microsoft.com/office/drawing/2014/main" id="{DD7541A8-4A98-4B6A-541C-7EED658288E4}"/>
              </a:ext>
            </a:extLst>
          </p:cNvPr>
          <p:cNvSpPr/>
          <p:nvPr/>
        </p:nvSpPr>
        <p:spPr>
          <a:xfrm>
            <a:off x="2147475" y="131928"/>
            <a:ext cx="10044525"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 BẢN 2. GIANG</a:t>
            </a:r>
          </a:p>
        </p:txBody>
      </p:sp>
      <p:sp>
        <p:nvSpPr>
          <p:cNvPr id="4" name="TextBox 3">
            <a:extLst>
              <a:ext uri="{FF2B5EF4-FFF2-40B4-BE49-F238E27FC236}">
                <a16:creationId xmlns:a16="http://schemas.microsoft.com/office/drawing/2014/main" id="{E9470CA8-DBB4-DCC4-E168-FC496A9A971D}"/>
              </a:ext>
            </a:extLst>
          </p:cNvPr>
          <p:cNvSpPr txBox="1"/>
          <p:nvPr/>
        </p:nvSpPr>
        <p:spPr>
          <a:xfrm>
            <a:off x="7409794" y="867277"/>
            <a:ext cx="11480479" cy="523220"/>
          </a:xfrm>
          <a:prstGeom prst="rect">
            <a:avLst/>
          </a:prstGeom>
          <a:noFill/>
        </p:spPr>
        <p:txBody>
          <a:bodyPr wrap="square">
            <a:spAutoFit/>
          </a:bodyPr>
          <a:lstStyle/>
          <a:p>
            <a:r>
              <a:rPr lang="vi-VN" sz="2800" b="1" i="1"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3. Chủ đề, tư tưởng</a:t>
            </a:r>
            <a:endParaRPr lang="x-none" sz="28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1E97DBD-F194-F909-BE9B-E3EB4E854A75}"/>
              </a:ext>
            </a:extLst>
          </p:cNvPr>
          <p:cNvSpPr txBox="1"/>
          <p:nvPr/>
        </p:nvSpPr>
        <p:spPr>
          <a:xfrm>
            <a:off x="7559091" y="1678311"/>
            <a:ext cx="3651813" cy="660758"/>
          </a:xfrm>
          <a:prstGeom prst="rect">
            <a:avLst/>
          </a:prstGeom>
          <a:solidFill>
            <a:schemeClr val="accent6">
              <a:lumMod val="20000"/>
              <a:lumOff val="80000"/>
            </a:schemeClr>
          </a:solidFill>
        </p:spPr>
        <p:txBody>
          <a:bodyPr wrap="square">
            <a:spAutoFit/>
          </a:bodyPr>
          <a:lstStyle/>
          <a:p>
            <a:pPr lvl="0" algn="ctr">
              <a:lnSpc>
                <a:spcPct val="150000"/>
              </a:lnSpc>
            </a:pPr>
            <a:r>
              <a:rPr lang="vi-VN" sz="2800" b="1" i="1"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Chủ đề</a:t>
            </a:r>
            <a:endParaRPr lang="x-none" sz="2000" b="1" dirty="0">
              <a:solidFill>
                <a:srgbClr val="0070C0"/>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4309B0F-670B-CDCF-471F-CB0149E617F3}"/>
              </a:ext>
            </a:extLst>
          </p:cNvPr>
          <p:cNvSpPr txBox="1"/>
          <p:nvPr/>
        </p:nvSpPr>
        <p:spPr>
          <a:xfrm>
            <a:off x="4357221" y="2695712"/>
            <a:ext cx="7251602" cy="1066767"/>
          </a:xfrm>
          <a:prstGeom prst="rect">
            <a:avLst/>
          </a:prstGeom>
          <a:noFill/>
        </p:spPr>
        <p:txBody>
          <a:bodyPr wrap="square">
            <a:spAutoFit/>
          </a:bodyPr>
          <a:lstStyle/>
          <a:p>
            <a:pPr lvl="0" algn="r">
              <a:lnSpc>
                <a:spcPct val="150000"/>
              </a:lnSpc>
            </a:pPr>
            <a:r>
              <a:rPr lang="vi-VN" sz="4800" b="1" i="1" dirty="0">
                <a:solidFill>
                  <a:srgbClr val="AE3B59"/>
                </a:solidFill>
                <a:effectLst/>
                <a:latin typeface="Times New Roman" panose="02020603050405020304" pitchFamily="18" charset="0"/>
                <a:ea typeface="Arial" panose="020B0604020202020204" pitchFamily="34" charset="0"/>
                <a:cs typeface="Times New Roman" panose="02020603050405020304" pitchFamily="18" charset="0"/>
              </a:rPr>
              <a:t>Tình yêu của người lính</a:t>
            </a:r>
            <a:endParaRPr lang="x-none" sz="4000" b="1" dirty="0">
              <a:solidFill>
                <a:srgbClr val="AE3B59"/>
              </a:solidFill>
              <a:effectLst/>
              <a:latin typeface="Arial" panose="020B0604020202020204" pitchFamily="34" charset="0"/>
              <a:ea typeface="Arial" panose="020B0604020202020204" pitchFamily="34"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36D9B57E-441C-4E86-3CA2-23F20FF021E6}"/>
                  </a:ext>
                </a:extLst>
              </p14:cNvPr>
              <p14:cNvContentPartPr/>
              <p14:nvPr/>
            </p14:nvContentPartPr>
            <p14:xfrm>
              <a:off x="8161427" y="3809135"/>
              <a:ext cx="360" cy="360"/>
            </p14:xfrm>
          </p:contentPart>
        </mc:Choice>
        <mc:Fallback xmlns="">
          <p:pic>
            <p:nvPicPr>
              <p:cNvPr id="11" name="Ink 10">
                <a:extLst>
                  <a:ext uri="{FF2B5EF4-FFF2-40B4-BE49-F238E27FC236}">
                    <a16:creationId xmlns:a16="http://schemas.microsoft.com/office/drawing/2014/main" id="{36D9B57E-441C-4E86-3CA2-23F20FF021E6}"/>
                  </a:ext>
                </a:extLst>
              </p:cNvPr>
              <p:cNvPicPr/>
              <p:nvPr/>
            </p:nvPicPr>
            <p:blipFill>
              <a:blip r:embed="rId3"/>
              <a:stretch>
                <a:fillRect/>
              </a:stretch>
            </p:blipFill>
            <p:spPr>
              <a:xfrm>
                <a:off x="8152427" y="3800135"/>
                <a:ext cx="18000" cy="18000"/>
              </a:xfrm>
              <a:prstGeom prst="rect">
                <a:avLst/>
              </a:prstGeom>
            </p:spPr>
          </p:pic>
        </mc:Fallback>
      </mc:AlternateContent>
      <p:sp>
        <p:nvSpPr>
          <p:cNvPr id="12" name="Heart 11">
            <a:extLst>
              <a:ext uri="{FF2B5EF4-FFF2-40B4-BE49-F238E27FC236}">
                <a16:creationId xmlns:a16="http://schemas.microsoft.com/office/drawing/2014/main" id="{6808D15A-FBEB-844F-4D0F-F4EAFEBF0883}"/>
              </a:ext>
            </a:extLst>
          </p:cNvPr>
          <p:cNvSpPr/>
          <p:nvPr/>
        </p:nvSpPr>
        <p:spPr>
          <a:xfrm rot="306137">
            <a:off x="891500" y="1292266"/>
            <a:ext cx="3276600" cy="3200400"/>
          </a:xfrm>
          <a:prstGeom prst="heart">
            <a:avLst/>
          </a:prstGeom>
          <a:no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Heart 12">
            <a:extLst>
              <a:ext uri="{FF2B5EF4-FFF2-40B4-BE49-F238E27FC236}">
                <a16:creationId xmlns:a16="http://schemas.microsoft.com/office/drawing/2014/main" id="{4D31337E-0AFC-E14E-3954-21E507A3CD90}"/>
              </a:ext>
            </a:extLst>
          </p:cNvPr>
          <p:cNvSpPr/>
          <p:nvPr/>
        </p:nvSpPr>
        <p:spPr>
          <a:xfrm rot="306137">
            <a:off x="844393" y="1080198"/>
            <a:ext cx="3199770" cy="3336255"/>
          </a:xfrm>
          <a:prstGeom prst="hear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 name="Heart 13">
            <a:extLst>
              <a:ext uri="{FF2B5EF4-FFF2-40B4-BE49-F238E27FC236}">
                <a16:creationId xmlns:a16="http://schemas.microsoft.com/office/drawing/2014/main" id="{F54AF904-D94D-F8D8-EC7B-56A423F4F34C}"/>
              </a:ext>
            </a:extLst>
          </p:cNvPr>
          <p:cNvSpPr/>
          <p:nvPr/>
        </p:nvSpPr>
        <p:spPr>
          <a:xfrm rot="306137">
            <a:off x="964197" y="1304140"/>
            <a:ext cx="3042075" cy="3179100"/>
          </a:xfrm>
          <a:prstGeom prst="heart">
            <a:avLst/>
          </a:prstGeom>
          <a:blipFill dpi="0" rotWithShape="1">
            <a:blip r:embed="rId4">
              <a:extLst>
                <a:ext uri="{28A0092B-C50C-407E-A947-70E740481C1C}">
                  <a14:useLocalDpi xmlns:a14="http://schemas.microsoft.com/office/drawing/2010/main" val="0"/>
                </a:ext>
              </a:extLst>
            </a:blip>
            <a:srcRect/>
            <a:stretch>
              <a:fillRect/>
            </a:stretch>
          </a:blip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6" name="Heart 15">
            <a:extLst>
              <a:ext uri="{FF2B5EF4-FFF2-40B4-BE49-F238E27FC236}">
                <a16:creationId xmlns:a16="http://schemas.microsoft.com/office/drawing/2014/main" id="{FBAC6757-C478-C9E4-EFA5-7CDC36316B26}"/>
              </a:ext>
            </a:extLst>
          </p:cNvPr>
          <p:cNvSpPr/>
          <p:nvPr/>
        </p:nvSpPr>
        <p:spPr>
          <a:xfrm rot="20522899">
            <a:off x="310061" y="3835226"/>
            <a:ext cx="2624774" cy="2806768"/>
          </a:xfrm>
          <a:prstGeom prst="hear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7" name="Heart 16">
            <a:extLst>
              <a:ext uri="{FF2B5EF4-FFF2-40B4-BE49-F238E27FC236}">
                <a16:creationId xmlns:a16="http://schemas.microsoft.com/office/drawing/2014/main" id="{78F9385E-E964-14C8-EDC5-4E971D493215}"/>
              </a:ext>
            </a:extLst>
          </p:cNvPr>
          <p:cNvSpPr/>
          <p:nvPr/>
        </p:nvSpPr>
        <p:spPr>
          <a:xfrm rot="20418367">
            <a:off x="314257" y="3838899"/>
            <a:ext cx="2500419" cy="2785446"/>
          </a:xfrm>
          <a:prstGeom prst="hear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2" name="Heart 21">
            <a:extLst>
              <a:ext uri="{FF2B5EF4-FFF2-40B4-BE49-F238E27FC236}">
                <a16:creationId xmlns:a16="http://schemas.microsoft.com/office/drawing/2014/main" id="{B7EE4D36-D649-C839-7427-E81281B91127}"/>
              </a:ext>
            </a:extLst>
          </p:cNvPr>
          <p:cNvSpPr/>
          <p:nvPr/>
        </p:nvSpPr>
        <p:spPr>
          <a:xfrm rot="1400536">
            <a:off x="2523974" y="3179608"/>
            <a:ext cx="3899946" cy="3533117"/>
          </a:xfrm>
          <a:prstGeom prst="heart">
            <a:avLst/>
          </a:prstGeom>
          <a:no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3" name="Heart 22">
            <a:extLst>
              <a:ext uri="{FF2B5EF4-FFF2-40B4-BE49-F238E27FC236}">
                <a16:creationId xmlns:a16="http://schemas.microsoft.com/office/drawing/2014/main" id="{8DE667A5-FAA2-0646-30C0-2ED23315B4AE}"/>
              </a:ext>
            </a:extLst>
          </p:cNvPr>
          <p:cNvSpPr/>
          <p:nvPr/>
        </p:nvSpPr>
        <p:spPr>
          <a:xfrm rot="1158380">
            <a:off x="2782649" y="3381422"/>
            <a:ext cx="3455534" cy="3486133"/>
          </a:xfrm>
          <a:prstGeom prst="heart">
            <a:avLst/>
          </a:prstGeom>
          <a:blipFill dpi="0" rotWithShape="1">
            <a:blip r:embed="rId5">
              <a:extLst>
                <a:ext uri="{28A0092B-C50C-407E-A947-70E740481C1C}">
                  <a14:useLocalDpi xmlns:a14="http://schemas.microsoft.com/office/drawing/2010/main" val="0"/>
                </a:ext>
              </a:extLst>
            </a:blip>
            <a:srcRect/>
            <a:stretch>
              <a:fillRect/>
            </a:stretch>
          </a:blip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4" name="Heart 23">
            <a:extLst>
              <a:ext uri="{FF2B5EF4-FFF2-40B4-BE49-F238E27FC236}">
                <a16:creationId xmlns:a16="http://schemas.microsoft.com/office/drawing/2014/main" id="{7FE816CF-3C3D-F950-F1D5-B4CF546D971B}"/>
              </a:ext>
            </a:extLst>
          </p:cNvPr>
          <p:cNvSpPr/>
          <p:nvPr/>
        </p:nvSpPr>
        <p:spPr>
          <a:xfrm rot="20372217">
            <a:off x="472345" y="3982468"/>
            <a:ext cx="2310467" cy="2504027"/>
          </a:xfrm>
          <a:prstGeom prst="heart">
            <a:avLst/>
          </a:prstGeom>
          <a:blipFill dpi="0" rotWithShape="1">
            <a:blip r:embed="rId6">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a:stretch>
              <a:fillRect/>
            </a:stretch>
          </a:blip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84164899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flipV="1">
            <a:off x="-34920" y="6716711"/>
            <a:ext cx="12209460" cy="14128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endParaRPr lang="en-US"/>
          </a:p>
        </p:txBody>
      </p:sp>
      <p:sp>
        <p:nvSpPr>
          <p:cNvPr id="9" name="Freeform 3"/>
          <p:cNvSpPr>
            <a:spLocks/>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
          <p:cNvSpPr>
            <a:spLocks/>
          </p:cNvSpPr>
          <p:nvPr/>
        </p:nvSpPr>
        <p:spPr bwMode="auto">
          <a:xfrm>
            <a:off x="185863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 name="Freeform 6"/>
          <p:cNvSpPr>
            <a:spLocks/>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 name="Rectangle 2">
            <a:extLst>
              <a:ext uri="{FF2B5EF4-FFF2-40B4-BE49-F238E27FC236}">
                <a16:creationId xmlns:a16="http://schemas.microsoft.com/office/drawing/2014/main" id="{DD7541A8-4A98-4B6A-541C-7EED658288E4}"/>
              </a:ext>
            </a:extLst>
          </p:cNvPr>
          <p:cNvSpPr/>
          <p:nvPr/>
        </p:nvSpPr>
        <p:spPr>
          <a:xfrm>
            <a:off x="2147475" y="131928"/>
            <a:ext cx="10044525"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 BẢN 2. GIANG</a:t>
            </a:r>
          </a:p>
        </p:txBody>
      </p:sp>
      <p:sp>
        <p:nvSpPr>
          <p:cNvPr id="4" name="TextBox 3">
            <a:extLst>
              <a:ext uri="{FF2B5EF4-FFF2-40B4-BE49-F238E27FC236}">
                <a16:creationId xmlns:a16="http://schemas.microsoft.com/office/drawing/2014/main" id="{E9470CA8-DBB4-DCC4-E168-FC496A9A971D}"/>
              </a:ext>
            </a:extLst>
          </p:cNvPr>
          <p:cNvSpPr txBox="1"/>
          <p:nvPr/>
        </p:nvSpPr>
        <p:spPr>
          <a:xfrm>
            <a:off x="94594" y="891145"/>
            <a:ext cx="11480479" cy="523220"/>
          </a:xfrm>
          <a:prstGeom prst="rect">
            <a:avLst/>
          </a:prstGeom>
          <a:noFill/>
        </p:spPr>
        <p:txBody>
          <a:bodyPr wrap="square">
            <a:spAutoFit/>
          </a:bodyPr>
          <a:lstStyle/>
          <a:p>
            <a:r>
              <a:rPr lang="vi-VN" sz="2800" b="1" i="1"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3. Chủ đề, tư tưởng</a:t>
            </a:r>
            <a:endParaRPr lang="x-none" sz="28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1E97DBD-F194-F909-BE9B-E3EB4E854A75}"/>
              </a:ext>
            </a:extLst>
          </p:cNvPr>
          <p:cNvSpPr txBox="1"/>
          <p:nvPr/>
        </p:nvSpPr>
        <p:spPr>
          <a:xfrm>
            <a:off x="9691833" y="947902"/>
            <a:ext cx="2405573" cy="660758"/>
          </a:xfrm>
          <a:prstGeom prst="rect">
            <a:avLst/>
          </a:prstGeom>
          <a:solidFill>
            <a:schemeClr val="accent6">
              <a:lumMod val="20000"/>
              <a:lumOff val="80000"/>
            </a:schemeClr>
          </a:solidFill>
        </p:spPr>
        <p:txBody>
          <a:bodyPr wrap="square">
            <a:spAutoFit/>
          </a:bodyPr>
          <a:lstStyle/>
          <a:p>
            <a:pPr lvl="0" algn="ctr">
              <a:lnSpc>
                <a:spcPct val="150000"/>
              </a:lnSpc>
            </a:pPr>
            <a:r>
              <a:rPr lang="vi-VN" sz="2800" b="1" i="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Tư tưởng</a:t>
            </a:r>
            <a:endParaRPr lang="x-none" sz="2000" b="1" dirty="0">
              <a:solidFill>
                <a:srgbClr val="0070C0"/>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4309B0F-670B-CDCF-471F-CB0149E617F3}"/>
              </a:ext>
            </a:extLst>
          </p:cNvPr>
          <p:cNvSpPr txBox="1"/>
          <p:nvPr/>
        </p:nvSpPr>
        <p:spPr>
          <a:xfrm>
            <a:off x="645121" y="1859339"/>
            <a:ext cx="7510362" cy="1654748"/>
          </a:xfrm>
          <a:prstGeom prst="rect">
            <a:avLst/>
          </a:prstGeom>
          <a:noFill/>
        </p:spPr>
        <p:txBody>
          <a:bodyPr wrap="square">
            <a:spAutoFit/>
          </a:bodyPr>
          <a:lstStyle/>
          <a:p>
            <a:pPr marL="342900" lvl="0" indent="-342900" algn="just">
              <a:lnSpc>
                <a:spcPct val="150000"/>
              </a:lnSpc>
              <a:buFont typeface="Courier New" panose="02070309020205020404" pitchFamily="49" charset="0"/>
              <a:buChar char="o"/>
            </a:pPr>
            <a:r>
              <a:rPr lang="vi-VN" sz="2800" i="1" dirty="0">
                <a:solidFill>
                  <a:srgbClr val="267779"/>
                </a:solidFill>
                <a:effectLst/>
                <a:latin typeface="Times New Roman" panose="02020603050405020304" pitchFamily="18" charset="0"/>
                <a:ea typeface="Arial" panose="020B0604020202020204" pitchFamily="34" charset="0"/>
                <a:cs typeface="Times New Roman" panose="02020603050405020304" pitchFamily="18" charset="0"/>
              </a:rPr>
              <a:t>Những </a:t>
            </a:r>
            <a:r>
              <a:rPr lang="vi-VN" sz="3600" b="1" i="1" dirty="0">
                <a:solidFill>
                  <a:srgbClr val="267779"/>
                </a:solidFill>
                <a:effectLst/>
                <a:latin typeface="Times New Roman" panose="02020603050405020304" pitchFamily="18" charset="0"/>
                <a:ea typeface="Arial" panose="020B0604020202020204" pitchFamily="34" charset="0"/>
                <a:cs typeface="Times New Roman" panose="02020603050405020304" pitchFamily="18" charset="0"/>
              </a:rPr>
              <a:t>kí ức </a:t>
            </a:r>
            <a:r>
              <a:rPr lang="vi-VN" sz="2800" i="1" dirty="0">
                <a:solidFill>
                  <a:srgbClr val="267779"/>
                </a:solidFill>
                <a:effectLst/>
                <a:latin typeface="Times New Roman" panose="02020603050405020304" pitchFamily="18" charset="0"/>
                <a:ea typeface="Arial" panose="020B0604020202020204" pitchFamily="34" charset="0"/>
                <a:cs typeface="Times New Roman" panose="02020603050405020304" pitchFamily="18" charset="0"/>
              </a:rPr>
              <a:t>trong thời chiến tranh là những kí ức </a:t>
            </a:r>
            <a:r>
              <a:rPr lang="vi-VN" sz="3600" b="1" i="1" dirty="0">
                <a:solidFill>
                  <a:srgbClr val="267779"/>
                </a:solidFill>
                <a:effectLst/>
                <a:latin typeface="Times New Roman" panose="02020603050405020304" pitchFamily="18" charset="0"/>
                <a:ea typeface="Arial" panose="020B0604020202020204" pitchFamily="34" charset="0"/>
                <a:cs typeface="Times New Roman" panose="02020603050405020304" pitchFamily="18" charset="0"/>
              </a:rPr>
              <a:t>còn mãi</a:t>
            </a:r>
            <a:r>
              <a:rPr lang="vi-VN" sz="2800" i="1" dirty="0">
                <a:solidFill>
                  <a:srgbClr val="267779"/>
                </a:solidFill>
                <a:effectLst/>
                <a:latin typeface="Times New Roman" panose="02020603050405020304" pitchFamily="18" charset="0"/>
                <a:ea typeface="Arial" panose="020B0604020202020204" pitchFamily="34" charset="0"/>
                <a:cs typeface="Times New Roman" panose="02020603050405020304" pitchFamily="18" charset="0"/>
              </a:rPr>
              <a:t>, trở thành </a:t>
            </a:r>
            <a:r>
              <a:rPr lang="vi-VN" sz="3600" b="1" i="1" dirty="0">
                <a:solidFill>
                  <a:srgbClr val="267779"/>
                </a:solidFill>
                <a:effectLst/>
                <a:latin typeface="Times New Roman" panose="02020603050405020304" pitchFamily="18" charset="0"/>
                <a:ea typeface="Arial" panose="020B0604020202020204" pitchFamily="34" charset="0"/>
                <a:cs typeface="Times New Roman" panose="02020603050405020304" pitchFamily="18" charset="0"/>
              </a:rPr>
              <a:t>nỗi đau âm thầm. </a:t>
            </a:r>
            <a:endParaRPr lang="vi-VN" sz="2800" b="1" i="1" dirty="0">
              <a:solidFill>
                <a:srgbClr val="267779"/>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064A2088-E717-7995-54E6-0F54BA3B78F5}"/>
              </a:ext>
            </a:extLst>
          </p:cNvPr>
          <p:cNvSpPr txBox="1"/>
          <p:nvPr/>
        </p:nvSpPr>
        <p:spPr>
          <a:xfrm>
            <a:off x="93148" y="4924997"/>
            <a:ext cx="12134879" cy="1307537"/>
          </a:xfrm>
          <a:prstGeom prst="rect">
            <a:avLst/>
          </a:prstGeom>
          <a:noFill/>
        </p:spPr>
        <p:txBody>
          <a:bodyPr wrap="square">
            <a:spAutoFit/>
          </a:bodyPr>
          <a:lstStyle/>
          <a:p>
            <a:pPr marL="342900" indent="-342900" algn="just">
              <a:lnSpc>
                <a:spcPct val="150000"/>
              </a:lnSpc>
              <a:buFont typeface="Courier New" panose="02070309020205020404" pitchFamily="49" charset="0"/>
              <a:buChar char="o"/>
            </a:pPr>
            <a:r>
              <a:rPr lang="vi-VN" sz="2400" i="1" dirty="0">
                <a:solidFill>
                  <a:schemeClr val="accent6">
                    <a:lumMod val="50000"/>
                  </a:schemeClr>
                </a:solidFill>
                <a:latin typeface="+mj-lt"/>
                <a:ea typeface="SimSun" panose="02010600030101010101" pitchFamily="2" charset="-122"/>
              </a:rPr>
              <a:t>Những </a:t>
            </a:r>
            <a:r>
              <a:rPr lang="vi-VN" sz="2800" b="1" i="1" dirty="0">
                <a:solidFill>
                  <a:schemeClr val="accent6">
                    <a:lumMod val="50000"/>
                  </a:schemeClr>
                </a:solidFill>
                <a:latin typeface="+mj-lt"/>
                <a:ea typeface="SimSun" panose="02010600030101010101" pitchFamily="2" charset="-122"/>
              </a:rPr>
              <a:t>kí ức </a:t>
            </a:r>
            <a:r>
              <a:rPr lang="vi-VN" sz="2400" i="1" dirty="0">
                <a:solidFill>
                  <a:schemeClr val="accent6">
                    <a:lumMod val="50000"/>
                  </a:schemeClr>
                </a:solidFill>
                <a:latin typeface="+mj-lt"/>
                <a:ea typeface="SimSun" panose="02010600030101010101" pitchFamily="2" charset="-122"/>
              </a:rPr>
              <a:t>trong thời chiến tranh là những kí ức </a:t>
            </a:r>
            <a:r>
              <a:rPr lang="vi-VN" sz="2800" b="1" i="1" dirty="0">
                <a:solidFill>
                  <a:schemeClr val="accent6">
                    <a:lumMod val="50000"/>
                  </a:schemeClr>
                </a:solidFill>
                <a:latin typeface="+mj-lt"/>
                <a:ea typeface="SimSun" panose="02010600030101010101" pitchFamily="2" charset="-122"/>
              </a:rPr>
              <a:t>còn mãi</a:t>
            </a:r>
            <a:r>
              <a:rPr lang="vi-VN" sz="2400" i="1" dirty="0">
                <a:solidFill>
                  <a:schemeClr val="accent6">
                    <a:lumMod val="50000"/>
                  </a:schemeClr>
                </a:solidFill>
                <a:latin typeface="+mj-lt"/>
                <a:ea typeface="SimSun" panose="02010600030101010101" pitchFamily="2" charset="-122"/>
              </a:rPr>
              <a:t>, trở thành </a:t>
            </a:r>
            <a:r>
              <a:rPr lang="vi-VN" sz="2800" b="1" i="1" dirty="0">
                <a:solidFill>
                  <a:schemeClr val="accent6">
                    <a:lumMod val="50000"/>
                  </a:schemeClr>
                </a:solidFill>
                <a:latin typeface="+mj-lt"/>
                <a:ea typeface="SimSun" panose="02010600030101010101" pitchFamily="2" charset="-122"/>
              </a:rPr>
              <a:t>nỗi đau âm thầm. </a:t>
            </a:r>
            <a:endParaRPr lang="x-none" sz="2400" b="1" dirty="0">
              <a:solidFill>
                <a:schemeClr val="accent6">
                  <a:lumMod val="50000"/>
                </a:schemeClr>
              </a:solidFill>
              <a:latin typeface="+mj-lt"/>
            </a:endParaRPr>
          </a:p>
          <a:p>
            <a:pPr marL="342900" lvl="0" indent="-342900" algn="just">
              <a:lnSpc>
                <a:spcPct val="150000"/>
              </a:lnSpc>
              <a:buFont typeface="Courier New" panose="02070309020205020404" pitchFamily="49" charset="0"/>
              <a:buChar char="o"/>
            </a:pPr>
            <a:r>
              <a:rPr lang="vi-VN" sz="2400" i="1" dirty="0">
                <a:solidFill>
                  <a:schemeClr val="accent6">
                    <a:lumMod val="50000"/>
                  </a:schemeClr>
                </a:solidFill>
                <a:effectLst/>
                <a:latin typeface="+mj-lt"/>
                <a:ea typeface="Arial" panose="020B0604020202020204" pitchFamily="34" charset="0"/>
                <a:cs typeface="Times New Roman" panose="02020603050405020304" pitchFamily="18" charset="0"/>
              </a:rPr>
              <a:t>Những cuộc gặp gỡ </a:t>
            </a:r>
            <a:r>
              <a:rPr lang="vi-VN" sz="2800" b="1" i="1" dirty="0">
                <a:solidFill>
                  <a:schemeClr val="accent6">
                    <a:lumMod val="50000"/>
                  </a:schemeClr>
                </a:solidFill>
                <a:effectLst/>
                <a:latin typeface="+mj-lt"/>
                <a:ea typeface="Arial" panose="020B0604020202020204" pitchFamily="34" charset="0"/>
                <a:cs typeface="Times New Roman" panose="02020603050405020304" pitchFamily="18" charset="0"/>
              </a:rPr>
              <a:t>tình cờ</a:t>
            </a:r>
            <a:r>
              <a:rPr lang="vi-VN" sz="2800" b="1" i="1" dirty="0">
                <a:solidFill>
                  <a:schemeClr val="accent6">
                    <a:lumMod val="50000"/>
                  </a:schemeClr>
                </a:solidFill>
                <a:latin typeface="+mj-lt"/>
                <a:ea typeface="Arial" panose="020B0604020202020204" pitchFamily="34" charset="0"/>
                <a:cs typeface="Times New Roman" panose="02020603050405020304" pitchFamily="18" charset="0"/>
              </a:rPr>
              <a:t> </a:t>
            </a:r>
            <a:r>
              <a:rPr lang="vi-VN" sz="2400" i="1" dirty="0">
                <a:solidFill>
                  <a:schemeClr val="accent6">
                    <a:lumMod val="50000"/>
                  </a:schemeClr>
                </a:solidFill>
                <a:latin typeface="+mj-lt"/>
                <a:ea typeface="Arial" panose="020B0604020202020204" pitchFamily="34" charset="0"/>
                <a:cs typeface="Times New Roman" panose="02020603050405020304" pitchFamily="18" charset="0"/>
              </a:rPr>
              <a:t>nhưng </a:t>
            </a:r>
            <a:r>
              <a:rPr lang="vi-VN" sz="2400" i="1" dirty="0">
                <a:solidFill>
                  <a:schemeClr val="accent6">
                    <a:lumMod val="50000"/>
                  </a:schemeClr>
                </a:solidFill>
                <a:effectLst/>
                <a:latin typeface="+mj-lt"/>
                <a:ea typeface="Arial" panose="020B0604020202020204" pitchFamily="34" charset="0"/>
                <a:cs typeface="Times New Roman" panose="02020603050405020304" pitchFamily="18" charset="0"/>
              </a:rPr>
              <a:t>sẽ để lại </a:t>
            </a:r>
            <a:r>
              <a:rPr lang="vi-VN" sz="2800" b="1" i="1" dirty="0">
                <a:solidFill>
                  <a:schemeClr val="accent6">
                    <a:lumMod val="50000"/>
                  </a:schemeClr>
                </a:solidFill>
                <a:effectLst/>
                <a:latin typeface="+mj-lt"/>
                <a:ea typeface="Arial" panose="020B0604020202020204" pitchFamily="34" charset="0"/>
                <a:cs typeface="Times New Roman" panose="02020603050405020304" pitchFamily="18" charset="0"/>
              </a:rPr>
              <a:t>lưu luyến</a:t>
            </a:r>
            <a:r>
              <a:rPr lang="vi-VN" sz="2400" i="1" dirty="0">
                <a:solidFill>
                  <a:schemeClr val="accent6">
                    <a:lumMod val="50000"/>
                  </a:schemeClr>
                </a:solidFill>
                <a:effectLst/>
                <a:latin typeface="+mj-lt"/>
                <a:ea typeface="Arial" panose="020B0604020202020204" pitchFamily="34" charset="0"/>
                <a:cs typeface="Times New Roman" panose="02020603050405020304" pitchFamily="18" charset="0"/>
              </a:rPr>
              <a:t>, nhớ mãi </a:t>
            </a:r>
            <a:r>
              <a:rPr lang="vi-VN" sz="2800" b="1" i="1" dirty="0">
                <a:solidFill>
                  <a:schemeClr val="accent6">
                    <a:lumMod val="50000"/>
                  </a:schemeClr>
                </a:solidFill>
                <a:effectLst/>
                <a:latin typeface="+mj-lt"/>
                <a:ea typeface="Arial" panose="020B0604020202020204" pitchFamily="34" charset="0"/>
                <a:cs typeface="Times New Roman" panose="02020603050405020304" pitchFamily="18" charset="0"/>
              </a:rPr>
              <a:t>không thể xoá nhoà.</a:t>
            </a:r>
            <a:endParaRPr lang="x-none" sz="2400" b="1" dirty="0">
              <a:solidFill>
                <a:schemeClr val="accent6">
                  <a:lumMod val="50000"/>
                </a:schemeClr>
              </a:solidFill>
              <a:effectLst/>
              <a:latin typeface="+mj-lt"/>
              <a:ea typeface="Arial" panose="020B0604020202020204" pitchFamily="34"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35305D7C-73A7-48F3-2605-93C3CBB73211}"/>
              </a:ext>
            </a:extLst>
          </p:cNvPr>
          <p:cNvCxnSpPr>
            <a:cxnSpLocks/>
          </p:cNvCxnSpPr>
          <p:nvPr/>
        </p:nvCxnSpPr>
        <p:spPr>
          <a:xfrm>
            <a:off x="3500921" y="3721865"/>
            <a:ext cx="6331352"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6987FA59-BBC2-D794-751F-8811FE4A12E0}"/>
              </a:ext>
            </a:extLst>
          </p:cNvPr>
          <p:cNvCxnSpPr>
            <a:cxnSpLocks/>
          </p:cNvCxnSpPr>
          <p:nvPr/>
        </p:nvCxnSpPr>
        <p:spPr>
          <a:xfrm>
            <a:off x="4845513" y="3897415"/>
            <a:ext cx="6331352" cy="0"/>
          </a:xfrm>
          <a:prstGeom prst="line">
            <a:avLst/>
          </a:prstGeom>
          <a:ln w="381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3" name="Ink 12">
                <a:extLst>
                  <a:ext uri="{FF2B5EF4-FFF2-40B4-BE49-F238E27FC236}">
                    <a16:creationId xmlns:a16="http://schemas.microsoft.com/office/drawing/2014/main" id="{959C80A1-42CD-F5C6-5A72-CCB9B1562560}"/>
                  </a:ext>
                </a:extLst>
              </p14:cNvPr>
              <p14:cNvContentPartPr/>
              <p14:nvPr/>
            </p14:nvContentPartPr>
            <p14:xfrm>
              <a:off x="8249356" y="3586707"/>
              <a:ext cx="360" cy="360"/>
            </p14:xfrm>
          </p:contentPart>
        </mc:Choice>
        <mc:Fallback xmlns="">
          <p:pic>
            <p:nvPicPr>
              <p:cNvPr id="13" name="Ink 12">
                <a:extLst>
                  <a:ext uri="{FF2B5EF4-FFF2-40B4-BE49-F238E27FC236}">
                    <a16:creationId xmlns:a16="http://schemas.microsoft.com/office/drawing/2014/main" id="{959C80A1-42CD-F5C6-5A72-CCB9B1562560}"/>
                  </a:ext>
                </a:extLst>
              </p:cNvPr>
              <p:cNvPicPr/>
              <p:nvPr/>
            </p:nvPicPr>
            <p:blipFill>
              <a:blip r:embed="rId3"/>
              <a:stretch>
                <a:fillRect/>
              </a:stretch>
            </p:blipFill>
            <p:spPr>
              <a:xfrm>
                <a:off x="8240356" y="3577707"/>
                <a:ext cx="18000" cy="18000"/>
              </a:xfrm>
              <a:prstGeom prst="rect">
                <a:avLst/>
              </a:prstGeom>
            </p:spPr>
          </p:pic>
        </mc:Fallback>
      </mc:AlternateContent>
      <p:sp>
        <p:nvSpPr>
          <p:cNvPr id="14" name="Rectangle 13">
            <a:extLst>
              <a:ext uri="{FF2B5EF4-FFF2-40B4-BE49-F238E27FC236}">
                <a16:creationId xmlns:a16="http://schemas.microsoft.com/office/drawing/2014/main" id="{B0643A8C-9402-DB31-C992-7522AFE70486}"/>
              </a:ext>
            </a:extLst>
          </p:cNvPr>
          <p:cNvSpPr/>
          <p:nvPr/>
        </p:nvSpPr>
        <p:spPr>
          <a:xfrm>
            <a:off x="93148" y="1911172"/>
            <a:ext cx="12192000" cy="2590800"/>
          </a:xfrm>
          <a:prstGeom prst="rect">
            <a:avLst/>
          </a:prstGeom>
          <a:solidFill>
            <a:srgbClr val="D59C74"/>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mc:AlternateContent xmlns:mc="http://schemas.openxmlformats.org/markup-compatibility/2006" xmlns:p14="http://schemas.microsoft.com/office/powerpoint/2010/main">
        <mc:Choice Requires="p14">
          <p:contentPart p14:bwMode="auto" r:id="rId4">
            <p14:nvContentPartPr>
              <p14:cNvPr id="23" name="Ink 22">
                <a:extLst>
                  <a:ext uri="{FF2B5EF4-FFF2-40B4-BE49-F238E27FC236}">
                    <a16:creationId xmlns:a16="http://schemas.microsoft.com/office/drawing/2014/main" id="{870B3C62-8244-D5BA-5210-C52627C15D6E}"/>
                  </a:ext>
                </a:extLst>
              </p14:cNvPr>
              <p14:cNvContentPartPr/>
              <p14:nvPr/>
            </p14:nvContentPartPr>
            <p14:xfrm>
              <a:off x="158709" y="1833232"/>
              <a:ext cx="12095280" cy="117360"/>
            </p14:xfrm>
          </p:contentPart>
        </mc:Choice>
        <mc:Fallback xmlns="">
          <p:pic>
            <p:nvPicPr>
              <p:cNvPr id="23" name="Ink 22">
                <a:extLst>
                  <a:ext uri="{FF2B5EF4-FFF2-40B4-BE49-F238E27FC236}">
                    <a16:creationId xmlns:a16="http://schemas.microsoft.com/office/drawing/2014/main" id="{870B3C62-8244-D5BA-5210-C52627C15D6E}"/>
                  </a:ext>
                </a:extLst>
              </p:cNvPr>
              <p:cNvPicPr/>
              <p:nvPr/>
            </p:nvPicPr>
            <p:blipFill>
              <a:blip r:embed="rId5"/>
              <a:stretch>
                <a:fillRect/>
              </a:stretch>
            </p:blipFill>
            <p:spPr>
              <a:xfrm>
                <a:off x="104709" y="1725232"/>
                <a:ext cx="12202920" cy="333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4" name="Ink 23">
                <a:extLst>
                  <a:ext uri="{FF2B5EF4-FFF2-40B4-BE49-F238E27FC236}">
                    <a16:creationId xmlns:a16="http://schemas.microsoft.com/office/drawing/2014/main" id="{3C2E615A-4FC4-4BC8-6466-CDEE5C266478}"/>
                  </a:ext>
                </a:extLst>
              </p14:cNvPr>
              <p14:cNvContentPartPr/>
              <p14:nvPr/>
            </p14:nvContentPartPr>
            <p14:xfrm>
              <a:off x="140709" y="4441432"/>
              <a:ext cx="12134880" cy="210600"/>
            </p14:xfrm>
          </p:contentPart>
        </mc:Choice>
        <mc:Fallback xmlns="">
          <p:pic>
            <p:nvPicPr>
              <p:cNvPr id="24" name="Ink 23">
                <a:extLst>
                  <a:ext uri="{FF2B5EF4-FFF2-40B4-BE49-F238E27FC236}">
                    <a16:creationId xmlns:a16="http://schemas.microsoft.com/office/drawing/2014/main" id="{3C2E615A-4FC4-4BC8-6466-CDEE5C266478}"/>
                  </a:ext>
                </a:extLst>
              </p:cNvPr>
              <p:cNvPicPr/>
              <p:nvPr/>
            </p:nvPicPr>
            <p:blipFill>
              <a:blip r:embed="rId7"/>
              <a:stretch>
                <a:fillRect/>
              </a:stretch>
            </p:blipFill>
            <p:spPr>
              <a:xfrm>
                <a:off x="86709" y="4333432"/>
                <a:ext cx="12242520" cy="426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7" name="Ink 26">
                <a:extLst>
                  <a:ext uri="{FF2B5EF4-FFF2-40B4-BE49-F238E27FC236}">
                    <a16:creationId xmlns:a16="http://schemas.microsoft.com/office/drawing/2014/main" id="{511FE275-60C8-0A0B-50FF-B061612C11AD}"/>
                  </a:ext>
                </a:extLst>
              </p14:cNvPr>
              <p14:cNvContentPartPr/>
              <p14:nvPr/>
            </p14:nvContentPartPr>
            <p14:xfrm>
              <a:off x="156549" y="1763752"/>
              <a:ext cx="12096360" cy="206280"/>
            </p14:xfrm>
          </p:contentPart>
        </mc:Choice>
        <mc:Fallback xmlns="">
          <p:pic>
            <p:nvPicPr>
              <p:cNvPr id="27" name="Ink 26">
                <a:extLst>
                  <a:ext uri="{FF2B5EF4-FFF2-40B4-BE49-F238E27FC236}">
                    <a16:creationId xmlns:a16="http://schemas.microsoft.com/office/drawing/2014/main" id="{511FE275-60C8-0A0B-50FF-B061612C11AD}"/>
                  </a:ext>
                </a:extLst>
              </p:cNvPr>
              <p:cNvPicPr/>
              <p:nvPr/>
            </p:nvPicPr>
            <p:blipFill>
              <a:blip r:embed="rId9"/>
              <a:stretch>
                <a:fillRect/>
              </a:stretch>
            </p:blipFill>
            <p:spPr>
              <a:xfrm>
                <a:off x="102551" y="1655752"/>
                <a:ext cx="12203997" cy="421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8" name="Ink 27">
                <a:extLst>
                  <a:ext uri="{FF2B5EF4-FFF2-40B4-BE49-F238E27FC236}">
                    <a16:creationId xmlns:a16="http://schemas.microsoft.com/office/drawing/2014/main" id="{F73A348A-3EC4-6D21-934A-5C0034A668F0}"/>
                  </a:ext>
                </a:extLst>
              </p14:cNvPr>
              <p14:cNvContentPartPr/>
              <p14:nvPr/>
            </p14:nvContentPartPr>
            <p14:xfrm>
              <a:off x="148758" y="4523270"/>
              <a:ext cx="12113280" cy="156600"/>
            </p14:xfrm>
          </p:contentPart>
        </mc:Choice>
        <mc:Fallback xmlns="">
          <p:pic>
            <p:nvPicPr>
              <p:cNvPr id="28" name="Ink 27">
                <a:extLst>
                  <a:ext uri="{FF2B5EF4-FFF2-40B4-BE49-F238E27FC236}">
                    <a16:creationId xmlns:a16="http://schemas.microsoft.com/office/drawing/2014/main" id="{F73A348A-3EC4-6D21-934A-5C0034A668F0}"/>
                  </a:ext>
                </a:extLst>
              </p:cNvPr>
              <p:cNvPicPr/>
              <p:nvPr/>
            </p:nvPicPr>
            <p:blipFill>
              <a:blip r:embed="rId11"/>
              <a:stretch>
                <a:fillRect/>
              </a:stretch>
            </p:blipFill>
            <p:spPr>
              <a:xfrm>
                <a:off x="94758" y="4415270"/>
                <a:ext cx="12220920" cy="3722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9" name="Ink 28">
                <a:extLst>
                  <a:ext uri="{FF2B5EF4-FFF2-40B4-BE49-F238E27FC236}">
                    <a16:creationId xmlns:a16="http://schemas.microsoft.com/office/drawing/2014/main" id="{02568D76-B2CC-1E50-F96B-1D95CB10B5BD}"/>
                  </a:ext>
                </a:extLst>
              </p14:cNvPr>
              <p14:cNvContentPartPr/>
              <p14:nvPr/>
            </p14:nvContentPartPr>
            <p14:xfrm>
              <a:off x="168033" y="1742656"/>
              <a:ext cx="9523800" cy="167040"/>
            </p14:xfrm>
          </p:contentPart>
        </mc:Choice>
        <mc:Fallback xmlns="">
          <p:pic>
            <p:nvPicPr>
              <p:cNvPr id="29" name="Ink 28">
                <a:extLst>
                  <a:ext uri="{FF2B5EF4-FFF2-40B4-BE49-F238E27FC236}">
                    <a16:creationId xmlns:a16="http://schemas.microsoft.com/office/drawing/2014/main" id="{02568D76-B2CC-1E50-F96B-1D95CB10B5BD}"/>
                  </a:ext>
                </a:extLst>
              </p:cNvPr>
              <p:cNvPicPr/>
              <p:nvPr/>
            </p:nvPicPr>
            <p:blipFill>
              <a:blip r:embed="rId13"/>
              <a:stretch>
                <a:fillRect/>
              </a:stretch>
            </p:blipFill>
            <p:spPr>
              <a:xfrm>
                <a:off x="114033" y="1634656"/>
                <a:ext cx="9631440" cy="3826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0" name="Ink 29">
                <a:extLst>
                  <a:ext uri="{FF2B5EF4-FFF2-40B4-BE49-F238E27FC236}">
                    <a16:creationId xmlns:a16="http://schemas.microsoft.com/office/drawing/2014/main" id="{74A0DAFA-4D1A-62C9-6E6E-D3750CFD0E14}"/>
                  </a:ext>
                </a:extLst>
              </p14:cNvPr>
              <p14:cNvContentPartPr/>
              <p14:nvPr/>
            </p14:nvContentPartPr>
            <p14:xfrm>
              <a:off x="9398829" y="1827472"/>
              <a:ext cx="2809080" cy="138600"/>
            </p14:xfrm>
          </p:contentPart>
        </mc:Choice>
        <mc:Fallback xmlns="">
          <p:pic>
            <p:nvPicPr>
              <p:cNvPr id="30" name="Ink 29">
                <a:extLst>
                  <a:ext uri="{FF2B5EF4-FFF2-40B4-BE49-F238E27FC236}">
                    <a16:creationId xmlns:a16="http://schemas.microsoft.com/office/drawing/2014/main" id="{74A0DAFA-4D1A-62C9-6E6E-D3750CFD0E14}"/>
                  </a:ext>
                </a:extLst>
              </p:cNvPr>
              <p:cNvPicPr/>
              <p:nvPr/>
            </p:nvPicPr>
            <p:blipFill>
              <a:blip r:embed="rId15"/>
              <a:stretch>
                <a:fillRect/>
              </a:stretch>
            </p:blipFill>
            <p:spPr>
              <a:xfrm>
                <a:off x="9344829" y="1719472"/>
                <a:ext cx="2916720" cy="354240"/>
              </a:xfrm>
              <a:prstGeom prst="rect">
                <a:avLst/>
              </a:prstGeom>
            </p:spPr>
          </p:pic>
        </mc:Fallback>
      </mc:AlternateContent>
      <p:pic>
        <p:nvPicPr>
          <p:cNvPr id="33" name="Picture 32" descr="A group of soldiers marching&#10;&#10;Description automatically generated with low confidence">
            <a:extLst>
              <a:ext uri="{FF2B5EF4-FFF2-40B4-BE49-F238E27FC236}">
                <a16:creationId xmlns:a16="http://schemas.microsoft.com/office/drawing/2014/main" id="{C72811B7-73F5-B8C4-FC51-9114E7079BC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0709" y="2149126"/>
            <a:ext cx="2845850" cy="2166366"/>
          </a:xfrm>
          <a:prstGeom prst="rect">
            <a:avLst/>
          </a:prstGeom>
        </p:spPr>
      </p:pic>
      <p:pic>
        <p:nvPicPr>
          <p:cNvPr id="35" name="Picture 34" descr="A group of soldiers marching&#10;&#10;Description automatically generated with low confidence">
            <a:extLst>
              <a:ext uri="{FF2B5EF4-FFF2-40B4-BE49-F238E27FC236}">
                <a16:creationId xmlns:a16="http://schemas.microsoft.com/office/drawing/2014/main" id="{BF45770E-DCCD-821B-9267-79BC73CC0E4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047902" y="2160049"/>
            <a:ext cx="2926905" cy="2114586"/>
          </a:xfrm>
          <a:prstGeom prst="rect">
            <a:avLst/>
          </a:prstGeom>
        </p:spPr>
      </p:pic>
      <p:pic>
        <p:nvPicPr>
          <p:cNvPr id="37" name="Picture 36" descr="A picture containing outdoor, weapon, smoke, old&#10;&#10;Description automatically generated">
            <a:extLst>
              <a:ext uri="{FF2B5EF4-FFF2-40B4-BE49-F238E27FC236}">
                <a16:creationId xmlns:a16="http://schemas.microsoft.com/office/drawing/2014/main" id="{F4D92378-AB0B-F605-CE11-3B495659084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36150" y="2165900"/>
            <a:ext cx="3048000" cy="2102884"/>
          </a:xfrm>
          <a:prstGeom prst="rect">
            <a:avLst/>
          </a:prstGeom>
        </p:spPr>
      </p:pic>
      <p:pic>
        <p:nvPicPr>
          <p:cNvPr id="39" name="Picture 38" descr="A picture containing sky, outdoor, person&#10;&#10;Description automatically generated">
            <a:extLst>
              <a:ext uri="{FF2B5EF4-FFF2-40B4-BE49-F238E27FC236}">
                <a16:creationId xmlns:a16="http://schemas.microsoft.com/office/drawing/2014/main" id="{BDB16B55-0CC2-ECBD-775C-1CB855E9D87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145493" y="2188376"/>
            <a:ext cx="3063967" cy="2127116"/>
          </a:xfrm>
          <a:prstGeom prst="rect">
            <a:avLst/>
          </a:prstGeom>
        </p:spPr>
      </p:pic>
    </p:spTree>
    <p:extLst>
      <p:ext uri="{BB962C8B-B14F-4D97-AF65-F5344CB8AC3E}">
        <p14:creationId xmlns:p14="http://schemas.microsoft.com/office/powerpoint/2010/main" val="193186733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6414CCC8-8B89-6CB8-A1AB-2C60582B9B4C}"/>
              </a:ext>
            </a:extLst>
          </p:cNvPr>
          <p:cNvSpPr/>
          <p:nvPr/>
        </p:nvSpPr>
        <p:spPr>
          <a:xfrm>
            <a:off x="3794565" y="2189492"/>
            <a:ext cx="8161237" cy="321783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Rectangle 5"/>
          <p:cNvSpPr/>
          <p:nvPr/>
        </p:nvSpPr>
        <p:spPr>
          <a:xfrm flipV="1">
            <a:off x="-34920" y="6716711"/>
            <a:ext cx="12209460" cy="14128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endParaRPr lang="en-US"/>
          </a:p>
        </p:txBody>
      </p:sp>
      <p:sp>
        <p:nvSpPr>
          <p:cNvPr id="9" name="Freeform 3"/>
          <p:cNvSpPr>
            <a:spLocks/>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
          <p:cNvSpPr>
            <a:spLocks/>
          </p:cNvSpPr>
          <p:nvPr/>
        </p:nvSpPr>
        <p:spPr bwMode="auto">
          <a:xfrm>
            <a:off x="185863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 name="Freeform 6"/>
          <p:cNvSpPr>
            <a:spLocks/>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 name="Rectangle 2">
            <a:extLst>
              <a:ext uri="{FF2B5EF4-FFF2-40B4-BE49-F238E27FC236}">
                <a16:creationId xmlns:a16="http://schemas.microsoft.com/office/drawing/2014/main" id="{DD7541A8-4A98-4B6A-541C-7EED658288E4}"/>
              </a:ext>
            </a:extLst>
          </p:cNvPr>
          <p:cNvSpPr/>
          <p:nvPr/>
        </p:nvSpPr>
        <p:spPr>
          <a:xfrm>
            <a:off x="2147475" y="131928"/>
            <a:ext cx="10044525"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 BẢN 3. XUÂN VỀ</a:t>
            </a:r>
          </a:p>
        </p:txBody>
      </p:sp>
      <p:sp>
        <p:nvSpPr>
          <p:cNvPr id="13" name="TextBox 12">
            <a:extLst>
              <a:ext uri="{FF2B5EF4-FFF2-40B4-BE49-F238E27FC236}">
                <a16:creationId xmlns:a16="http://schemas.microsoft.com/office/drawing/2014/main" id="{6FC743B9-B169-5A44-ED18-543AE905F85A}"/>
              </a:ext>
            </a:extLst>
          </p:cNvPr>
          <p:cNvSpPr txBox="1"/>
          <p:nvPr/>
        </p:nvSpPr>
        <p:spPr>
          <a:xfrm>
            <a:off x="4679719" y="2254804"/>
            <a:ext cx="7185564" cy="2957989"/>
          </a:xfrm>
          <a:prstGeom prst="rect">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vi-VN" sz="3200" b="1" i="1" dirty="0">
                <a:solidFill>
                  <a:srgbClr val="93455C"/>
                </a:solidFill>
                <a:effectLst/>
                <a:latin typeface="Times New Roman" panose="02020603050405020304" pitchFamily="18" charset="0"/>
                <a:ea typeface="Arial" panose="020B0604020202020204" pitchFamily="34" charset="0"/>
              </a:rPr>
              <a:t>“gió đông”, “đôi má thiếu nữ”, “nắng mới”, “lá non”, “lúa đang thì con gái”, “hoa bưởi, hoa cam”, “bướm”, “các cô gái đi chùa”,…</a:t>
            </a:r>
            <a:endParaRPr lang="x-none" sz="2400" b="1" i="1" dirty="0">
              <a:solidFill>
                <a:srgbClr val="93455C"/>
              </a:solidFill>
              <a:effectLst/>
              <a:latin typeface="Arial" panose="020B0604020202020204" pitchFamily="34" charset="0"/>
              <a:ea typeface="Arial" panose="020B0604020202020204" pitchFamily="34" charset="0"/>
            </a:endParaRPr>
          </a:p>
        </p:txBody>
      </p:sp>
      <p:sp>
        <p:nvSpPr>
          <p:cNvPr id="16" name="TextBox 15">
            <a:extLst>
              <a:ext uri="{FF2B5EF4-FFF2-40B4-BE49-F238E27FC236}">
                <a16:creationId xmlns:a16="http://schemas.microsoft.com/office/drawing/2014/main" id="{B97BF561-C0F3-8265-F4E7-9D9063EBA7E1}"/>
              </a:ext>
            </a:extLst>
          </p:cNvPr>
          <p:cNvSpPr txBox="1"/>
          <p:nvPr/>
        </p:nvSpPr>
        <p:spPr>
          <a:xfrm>
            <a:off x="2288311" y="1029401"/>
            <a:ext cx="6123006" cy="584775"/>
          </a:xfrm>
          <a:prstGeom prst="rect">
            <a:avLst/>
          </a:prstGeom>
          <a:noFill/>
        </p:spPr>
        <p:txBody>
          <a:bodyPr wrap="square">
            <a:spAutoFit/>
          </a:bodyPr>
          <a:lstStyle/>
          <a:p>
            <a:r>
              <a:rPr lang="en-US" sz="3200" b="1" dirty="0" err="1">
                <a:solidFill>
                  <a:srgbClr val="C00000"/>
                </a:solidFill>
                <a:effectLst/>
                <a:latin typeface="Times New Roman" panose="02020603050405020304" pitchFamily="18" charset="0"/>
                <a:ea typeface="Arial" panose="020B0604020202020204" pitchFamily="34" charset="0"/>
              </a:rPr>
              <a:t>Câu</a:t>
            </a:r>
            <a:r>
              <a:rPr lang="en-US" sz="3200" b="1" dirty="0">
                <a:solidFill>
                  <a:srgbClr val="C00000"/>
                </a:solidFill>
                <a:effectLst/>
                <a:latin typeface="Times New Roman" panose="02020603050405020304" pitchFamily="18" charset="0"/>
                <a:ea typeface="Arial" panose="020B0604020202020204" pitchFamily="34" charset="0"/>
              </a:rPr>
              <a:t> 1. </a:t>
            </a:r>
            <a:endParaRPr lang="x-none" sz="3200" b="1" dirty="0">
              <a:solidFill>
                <a:srgbClr val="C00000"/>
              </a:solidFill>
            </a:endParaRPr>
          </a:p>
        </p:txBody>
      </p:sp>
      <p:sp>
        <p:nvSpPr>
          <p:cNvPr id="22" name="TextBox 21">
            <a:extLst>
              <a:ext uri="{FF2B5EF4-FFF2-40B4-BE49-F238E27FC236}">
                <a16:creationId xmlns:a16="http://schemas.microsoft.com/office/drawing/2014/main" id="{72DAAC9F-AF1C-F98F-2D92-6B1F534DAD78}"/>
              </a:ext>
            </a:extLst>
          </p:cNvPr>
          <p:cNvSpPr txBox="1"/>
          <p:nvPr/>
        </p:nvSpPr>
        <p:spPr>
          <a:xfrm>
            <a:off x="4037633" y="1036219"/>
            <a:ext cx="9381281" cy="584775"/>
          </a:xfrm>
          <a:prstGeom prst="rect">
            <a:avLst/>
          </a:prstGeom>
          <a:noFill/>
        </p:spPr>
        <p:txBody>
          <a:bodyPr wrap="square">
            <a:spAutoFit/>
          </a:bodyPr>
          <a:lstStyle/>
          <a:p>
            <a:r>
              <a:rPr lang="en-US" sz="3200" b="1" i="1" dirty="0" err="1">
                <a:solidFill>
                  <a:schemeClr val="accent6">
                    <a:lumMod val="50000"/>
                  </a:schemeClr>
                </a:solidFill>
                <a:effectLst/>
                <a:latin typeface="Times New Roman" panose="02020603050405020304" pitchFamily="18" charset="0"/>
                <a:ea typeface="Arial" panose="020B0604020202020204" pitchFamily="34" charset="0"/>
              </a:rPr>
              <a:t>Một</a:t>
            </a:r>
            <a:r>
              <a:rPr lang="en-US" sz="3200" b="1" i="1" dirty="0">
                <a:solidFill>
                  <a:schemeClr val="accent6">
                    <a:lumMod val="50000"/>
                  </a:schemeClr>
                </a:solidFill>
                <a:effectLst/>
                <a:latin typeface="Times New Roman" panose="02020603050405020304" pitchFamily="18" charset="0"/>
                <a:ea typeface="Arial" panose="020B0604020202020204" pitchFamily="34" charset="0"/>
              </a:rPr>
              <a:t> </a:t>
            </a:r>
            <a:r>
              <a:rPr lang="vi-VN" sz="3200" b="1" i="1" dirty="0">
                <a:solidFill>
                  <a:schemeClr val="accent6">
                    <a:lumMod val="50000"/>
                  </a:schemeClr>
                </a:solidFill>
                <a:effectLst/>
                <a:latin typeface="Times New Roman" panose="02020603050405020304" pitchFamily="18" charset="0"/>
                <a:ea typeface="Arial" panose="020B0604020202020204" pitchFamily="34" charset="0"/>
              </a:rPr>
              <a:t>số hình ảnh gợi tả không khí xuân về</a:t>
            </a:r>
            <a:r>
              <a:rPr lang="en-US" sz="3200" b="1" i="1" dirty="0">
                <a:solidFill>
                  <a:schemeClr val="accent6">
                    <a:lumMod val="50000"/>
                  </a:schemeClr>
                </a:solidFill>
                <a:effectLst/>
                <a:latin typeface="Times New Roman" panose="02020603050405020304" pitchFamily="18" charset="0"/>
                <a:ea typeface="Arial" panose="020B0604020202020204" pitchFamily="34" charset="0"/>
              </a:rPr>
              <a:t>: </a:t>
            </a:r>
            <a:endParaRPr lang="x-none" sz="3200" b="1" i="1" dirty="0">
              <a:solidFill>
                <a:schemeClr val="accent6">
                  <a:lumMod val="50000"/>
                </a:schemeClr>
              </a:solidFill>
            </a:endParaRPr>
          </a:p>
        </p:txBody>
      </p:sp>
      <p:sp>
        <p:nvSpPr>
          <p:cNvPr id="23" name="Diamond 22">
            <a:extLst>
              <a:ext uri="{FF2B5EF4-FFF2-40B4-BE49-F238E27FC236}">
                <a16:creationId xmlns:a16="http://schemas.microsoft.com/office/drawing/2014/main" id="{A6D02852-54C8-F760-8920-D25D08FD71FC}"/>
              </a:ext>
            </a:extLst>
          </p:cNvPr>
          <p:cNvSpPr/>
          <p:nvPr/>
        </p:nvSpPr>
        <p:spPr>
          <a:xfrm rot="21431718">
            <a:off x="67668" y="843303"/>
            <a:ext cx="2618677" cy="2473313"/>
          </a:xfrm>
          <a:prstGeom prst="diamond">
            <a:avLst/>
          </a:prstGeom>
          <a:blipFill dpi="0" rotWithShape="1">
            <a:blip r:embed="rId2">
              <a:extLst>
                <a:ext uri="{28A0092B-C50C-407E-A947-70E740481C1C}">
                  <a14:useLocalDpi xmlns:a14="http://schemas.microsoft.com/office/drawing/2010/main" val="0"/>
                </a:ext>
              </a:extLst>
            </a:blip>
            <a:srcRect/>
            <a:stretch>
              <a:fillRect/>
            </a:stretch>
          </a:blipFill>
          <a:ln w="76200">
            <a:solidFill>
              <a:schemeClr val="accent2">
                <a:lumMod val="20000"/>
                <a:lumOff val="80000"/>
              </a:schemeClr>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4" name="Diamond 23">
            <a:extLst>
              <a:ext uri="{FF2B5EF4-FFF2-40B4-BE49-F238E27FC236}">
                <a16:creationId xmlns:a16="http://schemas.microsoft.com/office/drawing/2014/main" id="{AEBD2ABE-0962-DDBE-6D94-A82807809546}"/>
              </a:ext>
            </a:extLst>
          </p:cNvPr>
          <p:cNvSpPr/>
          <p:nvPr/>
        </p:nvSpPr>
        <p:spPr>
          <a:xfrm rot="185451">
            <a:off x="457200" y="4495800"/>
            <a:ext cx="2514600" cy="2362200"/>
          </a:xfrm>
          <a:prstGeom prst="diamond">
            <a:avLst/>
          </a:prstGeom>
          <a:blipFill dpi="0" rotWithShape="1">
            <a:blip r:embed="rId3">
              <a:extLst>
                <a:ext uri="{28A0092B-C50C-407E-A947-70E740481C1C}">
                  <a14:useLocalDpi xmlns:a14="http://schemas.microsoft.com/office/drawing/2010/main" val="0"/>
                </a:ext>
              </a:extLst>
            </a:blip>
            <a:srcRect/>
            <a:stretch>
              <a:fillRect/>
            </a:stretch>
          </a:blipFill>
          <a:ln w="762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9" name="Diamond 28">
            <a:extLst>
              <a:ext uri="{FF2B5EF4-FFF2-40B4-BE49-F238E27FC236}">
                <a16:creationId xmlns:a16="http://schemas.microsoft.com/office/drawing/2014/main" id="{4B41B9B6-3920-035C-9749-3BC824531DAD}"/>
              </a:ext>
            </a:extLst>
          </p:cNvPr>
          <p:cNvSpPr/>
          <p:nvPr/>
        </p:nvSpPr>
        <p:spPr>
          <a:xfrm>
            <a:off x="838200" y="3214212"/>
            <a:ext cx="312107" cy="369332"/>
          </a:xfrm>
          <a:prstGeom prst="diamond">
            <a:avLst/>
          </a:prstGeom>
          <a:solidFill>
            <a:schemeClr val="accent2">
              <a:lumMod val="20000"/>
              <a:lumOff val="80000"/>
            </a:schemeClr>
          </a:solidFill>
          <a:ln w="762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0" name="Diamond 29">
            <a:extLst>
              <a:ext uri="{FF2B5EF4-FFF2-40B4-BE49-F238E27FC236}">
                <a16:creationId xmlns:a16="http://schemas.microsoft.com/office/drawing/2014/main" id="{47C01A49-1D0C-E25C-336C-F1B85939DFB4}"/>
              </a:ext>
            </a:extLst>
          </p:cNvPr>
          <p:cNvSpPr/>
          <p:nvPr/>
        </p:nvSpPr>
        <p:spPr>
          <a:xfrm>
            <a:off x="1173116" y="4254916"/>
            <a:ext cx="381000" cy="369332"/>
          </a:xfrm>
          <a:prstGeom prst="diamond">
            <a:avLst/>
          </a:prstGeom>
          <a:solidFill>
            <a:schemeClr val="accent2">
              <a:lumMod val="20000"/>
              <a:lumOff val="80000"/>
            </a:schemeClr>
          </a:solidFill>
          <a:ln w="762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1" name="Diamond 30">
            <a:extLst>
              <a:ext uri="{FF2B5EF4-FFF2-40B4-BE49-F238E27FC236}">
                <a16:creationId xmlns:a16="http://schemas.microsoft.com/office/drawing/2014/main" id="{D37F1515-2048-0B6B-3C7F-D9A51CD67ED4}"/>
              </a:ext>
            </a:extLst>
          </p:cNvPr>
          <p:cNvSpPr/>
          <p:nvPr/>
        </p:nvSpPr>
        <p:spPr>
          <a:xfrm>
            <a:off x="118520" y="3675437"/>
            <a:ext cx="990885" cy="919428"/>
          </a:xfrm>
          <a:prstGeom prst="diamond">
            <a:avLst/>
          </a:prstGeom>
          <a:solidFill>
            <a:schemeClr val="accent2">
              <a:lumMod val="20000"/>
              <a:lumOff val="80000"/>
            </a:schemeClr>
          </a:solidFill>
          <a:ln w="762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3" name="Diamond 32">
            <a:extLst>
              <a:ext uri="{FF2B5EF4-FFF2-40B4-BE49-F238E27FC236}">
                <a16:creationId xmlns:a16="http://schemas.microsoft.com/office/drawing/2014/main" id="{AFA74468-39F6-EF6A-CA95-0ECCCA119B97}"/>
              </a:ext>
            </a:extLst>
          </p:cNvPr>
          <p:cNvSpPr/>
          <p:nvPr/>
        </p:nvSpPr>
        <p:spPr>
          <a:xfrm>
            <a:off x="1219200" y="1905000"/>
            <a:ext cx="3575033" cy="3657599"/>
          </a:xfrm>
          <a:prstGeom prst="diamond">
            <a:avLst/>
          </a:prstGeom>
          <a:blipFill dpi="0" rotWithShape="1">
            <a:blip r:embed="rId4">
              <a:extLst>
                <a:ext uri="{28A0092B-C50C-407E-A947-70E740481C1C}">
                  <a14:useLocalDpi xmlns:a14="http://schemas.microsoft.com/office/drawing/2010/main" val="0"/>
                </a:ext>
              </a:extLst>
            </a:blip>
            <a:srcRect/>
            <a:stretch>
              <a:fillRect/>
            </a:stretch>
          </a:blipFill>
          <a:ln w="762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264499020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10" dur="1000" fill="hold"/>
                                        <p:tgtEl>
                                          <p:spTgt spid="1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ectangle 118">
            <a:extLst>
              <a:ext uri="{FF2B5EF4-FFF2-40B4-BE49-F238E27FC236}">
                <a16:creationId xmlns:a16="http://schemas.microsoft.com/office/drawing/2014/main" id="{448492EA-600A-F3F0-9139-EDFF499C8802}"/>
              </a:ext>
            </a:extLst>
          </p:cNvPr>
          <p:cNvSpPr/>
          <p:nvPr/>
        </p:nvSpPr>
        <p:spPr>
          <a:xfrm>
            <a:off x="0" y="2630495"/>
            <a:ext cx="6601907" cy="2435940"/>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Rectangle 5"/>
          <p:cNvSpPr/>
          <p:nvPr/>
        </p:nvSpPr>
        <p:spPr>
          <a:xfrm flipV="1">
            <a:off x="-34920" y="6716711"/>
            <a:ext cx="12209460" cy="14128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endParaRPr lang="en-US"/>
          </a:p>
        </p:txBody>
      </p:sp>
      <p:sp>
        <p:nvSpPr>
          <p:cNvPr id="9" name="Freeform 3"/>
          <p:cNvSpPr>
            <a:spLocks/>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
          <p:cNvSpPr>
            <a:spLocks/>
          </p:cNvSpPr>
          <p:nvPr/>
        </p:nvSpPr>
        <p:spPr bwMode="auto">
          <a:xfrm>
            <a:off x="185863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 name="Freeform 6"/>
          <p:cNvSpPr>
            <a:spLocks/>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 name="Rectangle 2">
            <a:extLst>
              <a:ext uri="{FF2B5EF4-FFF2-40B4-BE49-F238E27FC236}">
                <a16:creationId xmlns:a16="http://schemas.microsoft.com/office/drawing/2014/main" id="{DD7541A8-4A98-4B6A-541C-7EED658288E4}"/>
              </a:ext>
            </a:extLst>
          </p:cNvPr>
          <p:cNvSpPr/>
          <p:nvPr/>
        </p:nvSpPr>
        <p:spPr>
          <a:xfrm>
            <a:off x="2147475" y="131928"/>
            <a:ext cx="10044525"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 BẢN 3. XUÂN VỀ</a:t>
            </a:r>
          </a:p>
        </p:txBody>
      </p:sp>
      <p:sp>
        <p:nvSpPr>
          <p:cNvPr id="16" name="TextBox 15">
            <a:extLst>
              <a:ext uri="{FF2B5EF4-FFF2-40B4-BE49-F238E27FC236}">
                <a16:creationId xmlns:a16="http://schemas.microsoft.com/office/drawing/2014/main" id="{B97BF561-C0F3-8265-F4E7-9D9063EBA7E1}"/>
              </a:ext>
            </a:extLst>
          </p:cNvPr>
          <p:cNvSpPr txBox="1"/>
          <p:nvPr/>
        </p:nvSpPr>
        <p:spPr>
          <a:xfrm>
            <a:off x="372387" y="1006571"/>
            <a:ext cx="1919400" cy="584775"/>
          </a:xfrm>
          <a:prstGeom prst="rect">
            <a:avLst/>
          </a:prstGeom>
          <a:noFill/>
        </p:spPr>
        <p:txBody>
          <a:bodyPr wrap="square">
            <a:spAutoFit/>
          </a:bodyPr>
          <a:lstStyle/>
          <a:p>
            <a:r>
              <a:rPr lang="en-US" sz="3200" b="1" dirty="0" err="1">
                <a:solidFill>
                  <a:srgbClr val="C00000"/>
                </a:solidFill>
                <a:effectLst/>
                <a:latin typeface="Times New Roman" panose="02020603050405020304" pitchFamily="18" charset="0"/>
                <a:ea typeface="Arial" panose="020B0604020202020204" pitchFamily="34" charset="0"/>
              </a:rPr>
              <a:t>Câu</a:t>
            </a:r>
            <a:r>
              <a:rPr lang="en-US" sz="3200" b="1" dirty="0">
                <a:solidFill>
                  <a:srgbClr val="C00000"/>
                </a:solidFill>
                <a:effectLst/>
                <a:latin typeface="Times New Roman" panose="02020603050405020304" pitchFamily="18" charset="0"/>
                <a:ea typeface="Arial" panose="020B0604020202020204" pitchFamily="34" charset="0"/>
              </a:rPr>
              <a:t> 2. </a:t>
            </a:r>
            <a:endParaRPr lang="x-none" sz="3200" b="1" dirty="0">
              <a:solidFill>
                <a:srgbClr val="C00000"/>
              </a:solidFill>
            </a:endParaRPr>
          </a:p>
        </p:txBody>
      </p:sp>
      <p:sp>
        <p:nvSpPr>
          <p:cNvPr id="7" name="Rectangle 6">
            <a:extLst>
              <a:ext uri="{FF2B5EF4-FFF2-40B4-BE49-F238E27FC236}">
                <a16:creationId xmlns:a16="http://schemas.microsoft.com/office/drawing/2014/main" id="{9E8E321C-5F2D-09B7-CBFC-BD050B52C15A}"/>
              </a:ext>
            </a:extLst>
          </p:cNvPr>
          <p:cNvSpPr/>
          <p:nvPr/>
        </p:nvSpPr>
        <p:spPr>
          <a:xfrm>
            <a:off x="7315200" y="1295400"/>
            <a:ext cx="3867150" cy="5110196"/>
          </a:xfrm>
          <a:prstGeom prst="rect">
            <a:avLst/>
          </a:prstGeom>
          <a:noFill/>
          <a:ln w="762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bg2">
                  <a:lumMod val="50000"/>
                </a:schemeClr>
              </a:solidFill>
            </a:endParaRP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C856D1AB-F631-5F99-2F7A-F428CFF22108}"/>
                  </a:ext>
                </a:extLst>
              </p14:cNvPr>
              <p14:cNvContentPartPr/>
              <p14:nvPr/>
            </p14:nvContentPartPr>
            <p14:xfrm>
              <a:off x="6236507" y="4000655"/>
              <a:ext cx="586440" cy="233640"/>
            </p14:xfrm>
          </p:contentPart>
        </mc:Choice>
        <mc:Fallback xmlns="">
          <p:pic>
            <p:nvPicPr>
              <p:cNvPr id="8" name="Ink 7">
                <a:extLst>
                  <a:ext uri="{FF2B5EF4-FFF2-40B4-BE49-F238E27FC236}">
                    <a16:creationId xmlns:a16="http://schemas.microsoft.com/office/drawing/2014/main" id="{C856D1AB-F631-5F99-2F7A-F428CFF22108}"/>
                  </a:ext>
                </a:extLst>
              </p:cNvPr>
              <p:cNvPicPr/>
              <p:nvPr/>
            </p:nvPicPr>
            <p:blipFill>
              <a:blip r:embed="rId3"/>
              <a:stretch>
                <a:fillRect/>
              </a:stretch>
            </p:blipFill>
            <p:spPr>
              <a:xfrm>
                <a:off x="6182507" y="3892821"/>
                <a:ext cx="694080" cy="448948"/>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37334180-A763-9EDA-9C84-A16DD8CC5A49}"/>
                  </a:ext>
                </a:extLst>
              </p14:cNvPr>
              <p14:cNvContentPartPr/>
              <p14:nvPr/>
            </p14:nvContentPartPr>
            <p14:xfrm>
              <a:off x="6311387" y="4211615"/>
              <a:ext cx="90000" cy="52920"/>
            </p14:xfrm>
          </p:contentPart>
        </mc:Choice>
        <mc:Fallback xmlns="">
          <p:pic>
            <p:nvPicPr>
              <p:cNvPr id="10" name="Ink 9">
                <a:extLst>
                  <a:ext uri="{FF2B5EF4-FFF2-40B4-BE49-F238E27FC236}">
                    <a16:creationId xmlns:a16="http://schemas.microsoft.com/office/drawing/2014/main" id="{37334180-A763-9EDA-9C84-A16DD8CC5A49}"/>
                  </a:ext>
                </a:extLst>
              </p:cNvPr>
              <p:cNvPicPr/>
              <p:nvPr/>
            </p:nvPicPr>
            <p:blipFill>
              <a:blip r:embed="rId5"/>
              <a:stretch>
                <a:fillRect/>
              </a:stretch>
            </p:blipFill>
            <p:spPr>
              <a:xfrm>
                <a:off x="6257170" y="4103615"/>
                <a:ext cx="198072" cy="2685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21CF4FB8-0FA6-B21E-C7B8-2D8F12291AEA}"/>
                  </a:ext>
                </a:extLst>
              </p14:cNvPr>
              <p14:cNvContentPartPr/>
              <p14:nvPr/>
            </p14:nvContentPartPr>
            <p14:xfrm>
              <a:off x="6465107" y="4295855"/>
              <a:ext cx="136800" cy="78120"/>
            </p14:xfrm>
          </p:contentPart>
        </mc:Choice>
        <mc:Fallback xmlns="">
          <p:pic>
            <p:nvPicPr>
              <p:cNvPr id="11" name="Ink 10">
                <a:extLst>
                  <a:ext uri="{FF2B5EF4-FFF2-40B4-BE49-F238E27FC236}">
                    <a16:creationId xmlns:a16="http://schemas.microsoft.com/office/drawing/2014/main" id="{21CF4FB8-0FA6-B21E-C7B8-2D8F12291AEA}"/>
                  </a:ext>
                </a:extLst>
              </p:cNvPr>
              <p:cNvPicPr/>
              <p:nvPr/>
            </p:nvPicPr>
            <p:blipFill>
              <a:blip r:embed="rId7"/>
              <a:stretch>
                <a:fillRect/>
              </a:stretch>
            </p:blipFill>
            <p:spPr>
              <a:xfrm>
                <a:off x="6411107" y="4187355"/>
                <a:ext cx="244440" cy="294758"/>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8E5C69E0-B714-27F7-5072-EE9EBB354984}"/>
                  </a:ext>
                </a:extLst>
              </p14:cNvPr>
              <p14:cNvContentPartPr/>
              <p14:nvPr/>
            </p14:nvContentPartPr>
            <p14:xfrm>
              <a:off x="6726107" y="4456055"/>
              <a:ext cx="143280" cy="91440"/>
            </p14:xfrm>
          </p:contentPart>
        </mc:Choice>
        <mc:Fallback xmlns="">
          <p:pic>
            <p:nvPicPr>
              <p:cNvPr id="12" name="Ink 11">
                <a:extLst>
                  <a:ext uri="{FF2B5EF4-FFF2-40B4-BE49-F238E27FC236}">
                    <a16:creationId xmlns:a16="http://schemas.microsoft.com/office/drawing/2014/main" id="{8E5C69E0-B714-27F7-5072-EE9EBB354984}"/>
                  </a:ext>
                </a:extLst>
              </p:cNvPr>
              <p:cNvPicPr/>
              <p:nvPr/>
            </p:nvPicPr>
            <p:blipFill>
              <a:blip r:embed="rId9"/>
              <a:stretch>
                <a:fillRect/>
              </a:stretch>
            </p:blipFill>
            <p:spPr>
              <a:xfrm>
                <a:off x="6672107" y="4348055"/>
                <a:ext cx="250920" cy="307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2EF14A22-47D7-3481-FE98-0571465062A9}"/>
                  </a:ext>
                </a:extLst>
              </p14:cNvPr>
              <p14:cNvContentPartPr/>
              <p14:nvPr/>
            </p14:nvContentPartPr>
            <p14:xfrm>
              <a:off x="6802787" y="4592855"/>
              <a:ext cx="525960" cy="169200"/>
            </p14:xfrm>
          </p:contentPart>
        </mc:Choice>
        <mc:Fallback xmlns="">
          <p:pic>
            <p:nvPicPr>
              <p:cNvPr id="14" name="Ink 13">
                <a:extLst>
                  <a:ext uri="{FF2B5EF4-FFF2-40B4-BE49-F238E27FC236}">
                    <a16:creationId xmlns:a16="http://schemas.microsoft.com/office/drawing/2014/main" id="{2EF14A22-47D7-3481-FE98-0571465062A9}"/>
                  </a:ext>
                </a:extLst>
              </p:cNvPr>
              <p:cNvPicPr/>
              <p:nvPr/>
            </p:nvPicPr>
            <p:blipFill>
              <a:blip r:embed="rId11"/>
              <a:stretch>
                <a:fillRect/>
              </a:stretch>
            </p:blipFill>
            <p:spPr>
              <a:xfrm>
                <a:off x="6748787" y="4484855"/>
                <a:ext cx="633600" cy="3848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 name="Ink 16">
                <a:extLst>
                  <a:ext uri="{FF2B5EF4-FFF2-40B4-BE49-F238E27FC236}">
                    <a16:creationId xmlns:a16="http://schemas.microsoft.com/office/drawing/2014/main" id="{B796334E-ACAC-7695-35AF-6BE6EBD1A400}"/>
                  </a:ext>
                </a:extLst>
              </p14:cNvPr>
              <p14:cNvContentPartPr/>
              <p14:nvPr/>
            </p14:nvContentPartPr>
            <p14:xfrm>
              <a:off x="7077107" y="4795535"/>
              <a:ext cx="207000" cy="52560"/>
            </p14:xfrm>
          </p:contentPart>
        </mc:Choice>
        <mc:Fallback xmlns="">
          <p:pic>
            <p:nvPicPr>
              <p:cNvPr id="17" name="Ink 16">
                <a:extLst>
                  <a:ext uri="{FF2B5EF4-FFF2-40B4-BE49-F238E27FC236}">
                    <a16:creationId xmlns:a16="http://schemas.microsoft.com/office/drawing/2014/main" id="{B796334E-ACAC-7695-35AF-6BE6EBD1A400}"/>
                  </a:ext>
                </a:extLst>
              </p:cNvPr>
              <p:cNvPicPr/>
              <p:nvPr/>
            </p:nvPicPr>
            <p:blipFill>
              <a:blip r:embed="rId13"/>
              <a:stretch>
                <a:fillRect/>
              </a:stretch>
            </p:blipFill>
            <p:spPr>
              <a:xfrm>
                <a:off x="7023107" y="4686790"/>
                <a:ext cx="314640" cy="269687"/>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3" name="Ink 22">
                <a:extLst>
                  <a:ext uri="{FF2B5EF4-FFF2-40B4-BE49-F238E27FC236}">
                    <a16:creationId xmlns:a16="http://schemas.microsoft.com/office/drawing/2014/main" id="{85DD8E07-B427-FFC3-C40A-D3D680D60062}"/>
                  </a:ext>
                </a:extLst>
              </p14:cNvPr>
              <p14:cNvContentPartPr/>
              <p14:nvPr/>
            </p14:nvContentPartPr>
            <p14:xfrm>
              <a:off x="7131467" y="4790495"/>
              <a:ext cx="635400" cy="151920"/>
            </p14:xfrm>
          </p:contentPart>
        </mc:Choice>
        <mc:Fallback xmlns="">
          <p:pic>
            <p:nvPicPr>
              <p:cNvPr id="23" name="Ink 22">
                <a:extLst>
                  <a:ext uri="{FF2B5EF4-FFF2-40B4-BE49-F238E27FC236}">
                    <a16:creationId xmlns:a16="http://schemas.microsoft.com/office/drawing/2014/main" id="{85DD8E07-B427-FFC3-C40A-D3D680D60062}"/>
                  </a:ext>
                </a:extLst>
              </p:cNvPr>
              <p:cNvPicPr/>
              <p:nvPr/>
            </p:nvPicPr>
            <p:blipFill>
              <a:blip r:embed="rId15"/>
              <a:stretch>
                <a:fillRect/>
              </a:stretch>
            </p:blipFill>
            <p:spPr>
              <a:xfrm>
                <a:off x="7077467" y="4682750"/>
                <a:ext cx="743040" cy="36705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4" name="Ink 23">
                <a:extLst>
                  <a:ext uri="{FF2B5EF4-FFF2-40B4-BE49-F238E27FC236}">
                    <a16:creationId xmlns:a16="http://schemas.microsoft.com/office/drawing/2014/main" id="{75E014CC-CE83-92FB-4C9D-76964EE3278E}"/>
                  </a:ext>
                </a:extLst>
              </p14:cNvPr>
              <p14:cNvContentPartPr/>
              <p14:nvPr/>
            </p14:nvContentPartPr>
            <p14:xfrm>
              <a:off x="7278167" y="5439902"/>
              <a:ext cx="849240" cy="377640"/>
            </p14:xfrm>
          </p:contentPart>
        </mc:Choice>
        <mc:Fallback xmlns="">
          <p:pic>
            <p:nvPicPr>
              <p:cNvPr id="24" name="Ink 23">
                <a:extLst>
                  <a:ext uri="{FF2B5EF4-FFF2-40B4-BE49-F238E27FC236}">
                    <a16:creationId xmlns:a16="http://schemas.microsoft.com/office/drawing/2014/main" id="{75E014CC-CE83-92FB-4C9D-76964EE3278E}"/>
                  </a:ext>
                </a:extLst>
              </p:cNvPr>
              <p:cNvPicPr/>
              <p:nvPr/>
            </p:nvPicPr>
            <p:blipFill>
              <a:blip r:embed="rId17"/>
              <a:stretch>
                <a:fillRect/>
              </a:stretch>
            </p:blipFill>
            <p:spPr>
              <a:xfrm>
                <a:off x="7224167" y="5331799"/>
                <a:ext cx="956880" cy="593486"/>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7" name="Ink 26">
                <a:extLst>
                  <a:ext uri="{FF2B5EF4-FFF2-40B4-BE49-F238E27FC236}">
                    <a16:creationId xmlns:a16="http://schemas.microsoft.com/office/drawing/2014/main" id="{D0DAB2A0-3524-1D87-E174-2A44B710CC37}"/>
                  </a:ext>
                </a:extLst>
              </p14:cNvPr>
              <p14:cNvContentPartPr/>
              <p14:nvPr/>
            </p14:nvContentPartPr>
            <p14:xfrm>
              <a:off x="7506227" y="5308175"/>
              <a:ext cx="825840" cy="245160"/>
            </p14:xfrm>
          </p:contentPart>
        </mc:Choice>
        <mc:Fallback xmlns="">
          <p:pic>
            <p:nvPicPr>
              <p:cNvPr id="27" name="Ink 26">
                <a:extLst>
                  <a:ext uri="{FF2B5EF4-FFF2-40B4-BE49-F238E27FC236}">
                    <a16:creationId xmlns:a16="http://schemas.microsoft.com/office/drawing/2014/main" id="{D0DAB2A0-3524-1D87-E174-2A44B710CC37}"/>
                  </a:ext>
                </a:extLst>
              </p:cNvPr>
              <p:cNvPicPr/>
              <p:nvPr/>
            </p:nvPicPr>
            <p:blipFill>
              <a:blip r:embed="rId19"/>
              <a:stretch>
                <a:fillRect/>
              </a:stretch>
            </p:blipFill>
            <p:spPr>
              <a:xfrm>
                <a:off x="7452227" y="5200175"/>
                <a:ext cx="933480" cy="4608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8" name="Ink 27">
                <a:extLst>
                  <a:ext uri="{FF2B5EF4-FFF2-40B4-BE49-F238E27FC236}">
                    <a16:creationId xmlns:a16="http://schemas.microsoft.com/office/drawing/2014/main" id="{E04A7581-B026-7473-9A98-CAA08EDA2DEC}"/>
                  </a:ext>
                </a:extLst>
              </p14:cNvPr>
              <p14:cNvContentPartPr/>
              <p14:nvPr/>
            </p14:nvContentPartPr>
            <p14:xfrm>
              <a:off x="7827347" y="5537855"/>
              <a:ext cx="669240" cy="230040"/>
            </p14:xfrm>
          </p:contentPart>
        </mc:Choice>
        <mc:Fallback xmlns="">
          <p:pic>
            <p:nvPicPr>
              <p:cNvPr id="28" name="Ink 27">
                <a:extLst>
                  <a:ext uri="{FF2B5EF4-FFF2-40B4-BE49-F238E27FC236}">
                    <a16:creationId xmlns:a16="http://schemas.microsoft.com/office/drawing/2014/main" id="{E04A7581-B026-7473-9A98-CAA08EDA2DEC}"/>
                  </a:ext>
                </a:extLst>
              </p:cNvPr>
              <p:cNvPicPr/>
              <p:nvPr/>
            </p:nvPicPr>
            <p:blipFill>
              <a:blip r:embed="rId21"/>
              <a:stretch>
                <a:fillRect/>
              </a:stretch>
            </p:blipFill>
            <p:spPr>
              <a:xfrm>
                <a:off x="7773347" y="5429855"/>
                <a:ext cx="776880" cy="4456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9" name="Ink 28">
                <a:extLst>
                  <a:ext uri="{FF2B5EF4-FFF2-40B4-BE49-F238E27FC236}">
                    <a16:creationId xmlns:a16="http://schemas.microsoft.com/office/drawing/2014/main" id="{E18FA19E-9DBE-88ED-D409-B7BB279985B8}"/>
                  </a:ext>
                </a:extLst>
              </p14:cNvPr>
              <p14:cNvContentPartPr/>
              <p14:nvPr/>
            </p14:nvContentPartPr>
            <p14:xfrm>
              <a:off x="7978907" y="5741615"/>
              <a:ext cx="720" cy="360"/>
            </p14:xfrm>
          </p:contentPart>
        </mc:Choice>
        <mc:Fallback xmlns="">
          <p:pic>
            <p:nvPicPr>
              <p:cNvPr id="29" name="Ink 28">
                <a:extLst>
                  <a:ext uri="{FF2B5EF4-FFF2-40B4-BE49-F238E27FC236}">
                    <a16:creationId xmlns:a16="http://schemas.microsoft.com/office/drawing/2014/main" id="{E18FA19E-9DBE-88ED-D409-B7BB279985B8}"/>
                  </a:ext>
                </a:extLst>
              </p:cNvPr>
              <p:cNvPicPr/>
              <p:nvPr/>
            </p:nvPicPr>
            <p:blipFill>
              <a:blip r:embed="rId23"/>
              <a:stretch>
                <a:fillRect/>
              </a:stretch>
            </p:blipFill>
            <p:spPr>
              <a:xfrm>
                <a:off x="7924907" y="5633615"/>
                <a:ext cx="1083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0" name="Ink 29">
                <a:extLst>
                  <a:ext uri="{FF2B5EF4-FFF2-40B4-BE49-F238E27FC236}">
                    <a16:creationId xmlns:a16="http://schemas.microsoft.com/office/drawing/2014/main" id="{1C5A4AD4-F724-15A7-F453-E2EE16350C27}"/>
                  </a:ext>
                </a:extLst>
              </p14:cNvPr>
              <p14:cNvContentPartPr/>
              <p14:nvPr/>
            </p14:nvContentPartPr>
            <p14:xfrm>
              <a:off x="8103827" y="5804975"/>
              <a:ext cx="322200" cy="137160"/>
            </p14:xfrm>
          </p:contentPart>
        </mc:Choice>
        <mc:Fallback xmlns="">
          <p:pic>
            <p:nvPicPr>
              <p:cNvPr id="30" name="Ink 29">
                <a:extLst>
                  <a:ext uri="{FF2B5EF4-FFF2-40B4-BE49-F238E27FC236}">
                    <a16:creationId xmlns:a16="http://schemas.microsoft.com/office/drawing/2014/main" id="{1C5A4AD4-F724-15A7-F453-E2EE16350C27}"/>
                  </a:ext>
                </a:extLst>
              </p:cNvPr>
              <p:cNvPicPr/>
              <p:nvPr/>
            </p:nvPicPr>
            <p:blipFill>
              <a:blip r:embed="rId25"/>
              <a:stretch>
                <a:fillRect/>
              </a:stretch>
            </p:blipFill>
            <p:spPr>
              <a:xfrm>
                <a:off x="8049827" y="5696975"/>
                <a:ext cx="429840" cy="3528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1" name="Ink 30">
                <a:extLst>
                  <a:ext uri="{FF2B5EF4-FFF2-40B4-BE49-F238E27FC236}">
                    <a16:creationId xmlns:a16="http://schemas.microsoft.com/office/drawing/2014/main" id="{2E4156E3-A1DE-F25B-8B30-E35EACC4E9D5}"/>
                  </a:ext>
                </a:extLst>
              </p14:cNvPr>
              <p14:cNvContentPartPr/>
              <p14:nvPr/>
            </p14:nvContentPartPr>
            <p14:xfrm>
              <a:off x="8216867" y="5951855"/>
              <a:ext cx="132840" cy="110880"/>
            </p14:xfrm>
          </p:contentPart>
        </mc:Choice>
        <mc:Fallback xmlns="">
          <p:pic>
            <p:nvPicPr>
              <p:cNvPr id="31" name="Ink 30">
                <a:extLst>
                  <a:ext uri="{FF2B5EF4-FFF2-40B4-BE49-F238E27FC236}">
                    <a16:creationId xmlns:a16="http://schemas.microsoft.com/office/drawing/2014/main" id="{2E4156E3-A1DE-F25B-8B30-E35EACC4E9D5}"/>
                  </a:ext>
                </a:extLst>
              </p:cNvPr>
              <p:cNvPicPr/>
              <p:nvPr/>
            </p:nvPicPr>
            <p:blipFill>
              <a:blip r:embed="rId27"/>
              <a:stretch>
                <a:fillRect/>
              </a:stretch>
            </p:blipFill>
            <p:spPr>
              <a:xfrm>
                <a:off x="8162867" y="5843855"/>
                <a:ext cx="240480" cy="3265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2" name="Ink 31">
                <a:extLst>
                  <a:ext uri="{FF2B5EF4-FFF2-40B4-BE49-F238E27FC236}">
                    <a16:creationId xmlns:a16="http://schemas.microsoft.com/office/drawing/2014/main" id="{9C6A439B-529F-CB44-67B1-C8AC8D8E8B23}"/>
                  </a:ext>
                </a:extLst>
              </p14:cNvPr>
              <p14:cNvContentPartPr/>
              <p14:nvPr/>
            </p14:nvContentPartPr>
            <p14:xfrm>
              <a:off x="8308667" y="6121415"/>
              <a:ext cx="410400" cy="196560"/>
            </p14:xfrm>
          </p:contentPart>
        </mc:Choice>
        <mc:Fallback xmlns="">
          <p:pic>
            <p:nvPicPr>
              <p:cNvPr id="32" name="Ink 31">
                <a:extLst>
                  <a:ext uri="{FF2B5EF4-FFF2-40B4-BE49-F238E27FC236}">
                    <a16:creationId xmlns:a16="http://schemas.microsoft.com/office/drawing/2014/main" id="{9C6A439B-529F-CB44-67B1-C8AC8D8E8B23}"/>
                  </a:ext>
                </a:extLst>
              </p:cNvPr>
              <p:cNvPicPr/>
              <p:nvPr/>
            </p:nvPicPr>
            <p:blipFill>
              <a:blip r:embed="rId29"/>
              <a:stretch>
                <a:fillRect/>
              </a:stretch>
            </p:blipFill>
            <p:spPr>
              <a:xfrm>
                <a:off x="8254667" y="6013612"/>
                <a:ext cx="518040" cy="411806"/>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3" name="Ink 32">
                <a:extLst>
                  <a:ext uri="{FF2B5EF4-FFF2-40B4-BE49-F238E27FC236}">
                    <a16:creationId xmlns:a16="http://schemas.microsoft.com/office/drawing/2014/main" id="{78B452D0-E723-2AF2-0E2E-A5F26A5B3881}"/>
                  </a:ext>
                </a:extLst>
              </p14:cNvPr>
              <p14:cNvContentPartPr/>
              <p14:nvPr/>
            </p14:nvContentPartPr>
            <p14:xfrm>
              <a:off x="8605307" y="6369455"/>
              <a:ext cx="226800" cy="86040"/>
            </p14:xfrm>
          </p:contentPart>
        </mc:Choice>
        <mc:Fallback xmlns="">
          <p:pic>
            <p:nvPicPr>
              <p:cNvPr id="33" name="Ink 32">
                <a:extLst>
                  <a:ext uri="{FF2B5EF4-FFF2-40B4-BE49-F238E27FC236}">
                    <a16:creationId xmlns:a16="http://schemas.microsoft.com/office/drawing/2014/main" id="{78B452D0-E723-2AF2-0E2E-A5F26A5B3881}"/>
                  </a:ext>
                </a:extLst>
              </p:cNvPr>
              <p:cNvPicPr/>
              <p:nvPr/>
            </p:nvPicPr>
            <p:blipFill>
              <a:blip r:embed="rId31"/>
              <a:stretch>
                <a:fillRect/>
              </a:stretch>
            </p:blipFill>
            <p:spPr>
              <a:xfrm>
                <a:off x="8551307" y="6261455"/>
                <a:ext cx="334440" cy="3016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4" name="Ink 33">
                <a:extLst>
                  <a:ext uri="{FF2B5EF4-FFF2-40B4-BE49-F238E27FC236}">
                    <a16:creationId xmlns:a16="http://schemas.microsoft.com/office/drawing/2014/main" id="{AB88D9D2-048B-229D-B678-545027198199}"/>
                  </a:ext>
                </a:extLst>
              </p14:cNvPr>
              <p14:cNvContentPartPr/>
              <p14:nvPr/>
            </p14:nvContentPartPr>
            <p14:xfrm>
              <a:off x="8755427" y="6442175"/>
              <a:ext cx="429840" cy="259560"/>
            </p14:xfrm>
          </p:contentPart>
        </mc:Choice>
        <mc:Fallback xmlns="">
          <p:pic>
            <p:nvPicPr>
              <p:cNvPr id="34" name="Ink 33">
                <a:extLst>
                  <a:ext uri="{FF2B5EF4-FFF2-40B4-BE49-F238E27FC236}">
                    <a16:creationId xmlns:a16="http://schemas.microsoft.com/office/drawing/2014/main" id="{AB88D9D2-048B-229D-B678-545027198199}"/>
                  </a:ext>
                </a:extLst>
              </p:cNvPr>
              <p:cNvPicPr/>
              <p:nvPr/>
            </p:nvPicPr>
            <p:blipFill>
              <a:blip r:embed="rId33"/>
              <a:stretch>
                <a:fillRect/>
              </a:stretch>
            </p:blipFill>
            <p:spPr>
              <a:xfrm>
                <a:off x="8701427" y="6334175"/>
                <a:ext cx="537480" cy="4752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5" name="Ink 34">
                <a:extLst>
                  <a:ext uri="{FF2B5EF4-FFF2-40B4-BE49-F238E27FC236}">
                    <a16:creationId xmlns:a16="http://schemas.microsoft.com/office/drawing/2014/main" id="{B5E24B5C-9A43-467D-778E-8BE1B8A02636}"/>
                  </a:ext>
                </a:extLst>
              </p14:cNvPr>
              <p14:cNvContentPartPr/>
              <p14:nvPr/>
            </p14:nvContentPartPr>
            <p14:xfrm>
              <a:off x="9193547" y="6616415"/>
              <a:ext cx="138600" cy="144720"/>
            </p14:xfrm>
          </p:contentPart>
        </mc:Choice>
        <mc:Fallback xmlns="">
          <p:pic>
            <p:nvPicPr>
              <p:cNvPr id="35" name="Ink 34">
                <a:extLst>
                  <a:ext uri="{FF2B5EF4-FFF2-40B4-BE49-F238E27FC236}">
                    <a16:creationId xmlns:a16="http://schemas.microsoft.com/office/drawing/2014/main" id="{B5E24B5C-9A43-467D-778E-8BE1B8A02636}"/>
                  </a:ext>
                </a:extLst>
              </p:cNvPr>
              <p:cNvPicPr/>
              <p:nvPr/>
            </p:nvPicPr>
            <p:blipFill>
              <a:blip r:embed="rId35"/>
              <a:stretch>
                <a:fillRect/>
              </a:stretch>
            </p:blipFill>
            <p:spPr>
              <a:xfrm>
                <a:off x="9139547" y="6508683"/>
                <a:ext cx="246240" cy="359825"/>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6" name="Ink 35">
                <a:extLst>
                  <a:ext uri="{FF2B5EF4-FFF2-40B4-BE49-F238E27FC236}">
                    <a16:creationId xmlns:a16="http://schemas.microsoft.com/office/drawing/2014/main" id="{FE6F5DDF-C6F8-9E68-656C-639F88934EEE}"/>
                  </a:ext>
                </a:extLst>
              </p14:cNvPr>
              <p14:cNvContentPartPr/>
              <p14:nvPr/>
            </p14:nvContentPartPr>
            <p14:xfrm>
              <a:off x="9347627" y="6201335"/>
              <a:ext cx="406440" cy="399960"/>
            </p14:xfrm>
          </p:contentPart>
        </mc:Choice>
        <mc:Fallback xmlns="">
          <p:pic>
            <p:nvPicPr>
              <p:cNvPr id="36" name="Ink 35">
                <a:extLst>
                  <a:ext uri="{FF2B5EF4-FFF2-40B4-BE49-F238E27FC236}">
                    <a16:creationId xmlns:a16="http://schemas.microsoft.com/office/drawing/2014/main" id="{FE6F5DDF-C6F8-9E68-656C-639F88934EEE}"/>
                  </a:ext>
                </a:extLst>
              </p:cNvPr>
              <p:cNvPicPr/>
              <p:nvPr/>
            </p:nvPicPr>
            <p:blipFill>
              <a:blip r:embed="rId37"/>
              <a:stretch>
                <a:fillRect/>
              </a:stretch>
            </p:blipFill>
            <p:spPr>
              <a:xfrm>
                <a:off x="9293579" y="6093335"/>
                <a:ext cx="514175" cy="6156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7" name="Ink 36">
                <a:extLst>
                  <a:ext uri="{FF2B5EF4-FFF2-40B4-BE49-F238E27FC236}">
                    <a16:creationId xmlns:a16="http://schemas.microsoft.com/office/drawing/2014/main" id="{DA7AD2CE-A4F9-E758-EF1D-88D6CDF2E609}"/>
                  </a:ext>
                </a:extLst>
              </p14:cNvPr>
              <p14:cNvContentPartPr/>
              <p14:nvPr/>
            </p14:nvContentPartPr>
            <p14:xfrm>
              <a:off x="9531947" y="6476735"/>
              <a:ext cx="144720" cy="166680"/>
            </p14:xfrm>
          </p:contentPart>
        </mc:Choice>
        <mc:Fallback xmlns="">
          <p:pic>
            <p:nvPicPr>
              <p:cNvPr id="37" name="Ink 36">
                <a:extLst>
                  <a:ext uri="{FF2B5EF4-FFF2-40B4-BE49-F238E27FC236}">
                    <a16:creationId xmlns:a16="http://schemas.microsoft.com/office/drawing/2014/main" id="{DA7AD2CE-A4F9-E758-EF1D-88D6CDF2E609}"/>
                  </a:ext>
                </a:extLst>
              </p:cNvPr>
              <p:cNvPicPr/>
              <p:nvPr/>
            </p:nvPicPr>
            <p:blipFill>
              <a:blip r:embed="rId39"/>
              <a:stretch>
                <a:fillRect/>
              </a:stretch>
            </p:blipFill>
            <p:spPr>
              <a:xfrm>
                <a:off x="9477947" y="6368501"/>
                <a:ext cx="252360" cy="382787"/>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8" name="Ink 37">
                <a:extLst>
                  <a:ext uri="{FF2B5EF4-FFF2-40B4-BE49-F238E27FC236}">
                    <a16:creationId xmlns:a16="http://schemas.microsoft.com/office/drawing/2014/main" id="{9DD10AB5-BE87-B279-D5C2-3A9273954A56}"/>
                  </a:ext>
                </a:extLst>
              </p14:cNvPr>
              <p14:cNvContentPartPr/>
              <p14:nvPr/>
            </p14:nvContentPartPr>
            <p14:xfrm>
              <a:off x="9732467" y="6287375"/>
              <a:ext cx="128520" cy="150840"/>
            </p14:xfrm>
          </p:contentPart>
        </mc:Choice>
        <mc:Fallback xmlns="">
          <p:pic>
            <p:nvPicPr>
              <p:cNvPr id="38" name="Ink 37">
                <a:extLst>
                  <a:ext uri="{FF2B5EF4-FFF2-40B4-BE49-F238E27FC236}">
                    <a16:creationId xmlns:a16="http://schemas.microsoft.com/office/drawing/2014/main" id="{9DD10AB5-BE87-B279-D5C2-3A9273954A56}"/>
                  </a:ext>
                </a:extLst>
              </p:cNvPr>
              <p:cNvPicPr/>
              <p:nvPr/>
            </p:nvPicPr>
            <p:blipFill>
              <a:blip r:embed="rId41"/>
              <a:stretch>
                <a:fillRect/>
              </a:stretch>
            </p:blipFill>
            <p:spPr>
              <a:xfrm>
                <a:off x="9678618" y="6179375"/>
                <a:ext cx="235859" cy="3664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9" name="Ink 38">
                <a:extLst>
                  <a:ext uri="{FF2B5EF4-FFF2-40B4-BE49-F238E27FC236}">
                    <a16:creationId xmlns:a16="http://schemas.microsoft.com/office/drawing/2014/main" id="{8A2C5D17-FACA-5211-7EC7-2A7EA1C3790E}"/>
                  </a:ext>
                </a:extLst>
              </p14:cNvPr>
              <p14:cNvContentPartPr/>
              <p14:nvPr/>
            </p14:nvContentPartPr>
            <p14:xfrm>
              <a:off x="9907427" y="6008015"/>
              <a:ext cx="185040" cy="224640"/>
            </p14:xfrm>
          </p:contentPart>
        </mc:Choice>
        <mc:Fallback xmlns="">
          <p:pic>
            <p:nvPicPr>
              <p:cNvPr id="39" name="Ink 38">
                <a:extLst>
                  <a:ext uri="{FF2B5EF4-FFF2-40B4-BE49-F238E27FC236}">
                    <a16:creationId xmlns:a16="http://schemas.microsoft.com/office/drawing/2014/main" id="{8A2C5D17-FACA-5211-7EC7-2A7EA1C3790E}"/>
                  </a:ext>
                </a:extLst>
              </p:cNvPr>
              <p:cNvPicPr/>
              <p:nvPr/>
            </p:nvPicPr>
            <p:blipFill>
              <a:blip r:embed="rId43"/>
              <a:stretch>
                <a:fillRect/>
              </a:stretch>
            </p:blipFill>
            <p:spPr>
              <a:xfrm>
                <a:off x="9853427" y="5900188"/>
                <a:ext cx="292680" cy="439935"/>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0" name="Ink 39">
                <a:extLst>
                  <a:ext uri="{FF2B5EF4-FFF2-40B4-BE49-F238E27FC236}">
                    <a16:creationId xmlns:a16="http://schemas.microsoft.com/office/drawing/2014/main" id="{EE3E13E3-7779-13F9-E843-B7467C80822E}"/>
                  </a:ext>
                </a:extLst>
              </p14:cNvPr>
              <p14:cNvContentPartPr/>
              <p14:nvPr/>
            </p14:nvContentPartPr>
            <p14:xfrm>
              <a:off x="9700067" y="6287375"/>
              <a:ext cx="91080" cy="88560"/>
            </p14:xfrm>
          </p:contentPart>
        </mc:Choice>
        <mc:Fallback xmlns="">
          <p:pic>
            <p:nvPicPr>
              <p:cNvPr id="40" name="Ink 39">
                <a:extLst>
                  <a:ext uri="{FF2B5EF4-FFF2-40B4-BE49-F238E27FC236}">
                    <a16:creationId xmlns:a16="http://schemas.microsoft.com/office/drawing/2014/main" id="{EE3E13E3-7779-13F9-E843-B7467C80822E}"/>
                  </a:ext>
                </a:extLst>
              </p:cNvPr>
              <p:cNvPicPr/>
              <p:nvPr/>
            </p:nvPicPr>
            <p:blipFill>
              <a:blip r:embed="rId45"/>
              <a:stretch>
                <a:fillRect/>
              </a:stretch>
            </p:blipFill>
            <p:spPr>
              <a:xfrm>
                <a:off x="9645853" y="6179375"/>
                <a:ext cx="199147" cy="3042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1" name="Ink 40">
                <a:extLst>
                  <a:ext uri="{FF2B5EF4-FFF2-40B4-BE49-F238E27FC236}">
                    <a16:creationId xmlns:a16="http://schemas.microsoft.com/office/drawing/2014/main" id="{635CD3A6-3FD4-3518-B121-3B8A207A35CA}"/>
                  </a:ext>
                </a:extLst>
              </p14:cNvPr>
              <p14:cNvContentPartPr/>
              <p14:nvPr/>
            </p14:nvContentPartPr>
            <p14:xfrm>
              <a:off x="9562547" y="6489335"/>
              <a:ext cx="66600" cy="69480"/>
            </p14:xfrm>
          </p:contentPart>
        </mc:Choice>
        <mc:Fallback xmlns="">
          <p:pic>
            <p:nvPicPr>
              <p:cNvPr id="41" name="Ink 40">
                <a:extLst>
                  <a:ext uri="{FF2B5EF4-FFF2-40B4-BE49-F238E27FC236}">
                    <a16:creationId xmlns:a16="http://schemas.microsoft.com/office/drawing/2014/main" id="{635CD3A6-3FD4-3518-B121-3B8A207A35CA}"/>
                  </a:ext>
                </a:extLst>
              </p:cNvPr>
              <p:cNvPicPr/>
              <p:nvPr/>
            </p:nvPicPr>
            <p:blipFill>
              <a:blip r:embed="rId47"/>
              <a:stretch>
                <a:fillRect/>
              </a:stretch>
            </p:blipFill>
            <p:spPr>
              <a:xfrm>
                <a:off x="9508547" y="6381335"/>
                <a:ext cx="174240" cy="285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2" name="Ink 41">
                <a:extLst>
                  <a:ext uri="{FF2B5EF4-FFF2-40B4-BE49-F238E27FC236}">
                    <a16:creationId xmlns:a16="http://schemas.microsoft.com/office/drawing/2014/main" id="{21B04172-683E-BA07-782D-9350F252627D}"/>
                  </a:ext>
                </a:extLst>
              </p14:cNvPr>
              <p14:cNvContentPartPr/>
              <p14:nvPr/>
            </p14:nvContentPartPr>
            <p14:xfrm>
              <a:off x="9732467" y="6287375"/>
              <a:ext cx="134280" cy="126000"/>
            </p14:xfrm>
          </p:contentPart>
        </mc:Choice>
        <mc:Fallback xmlns="">
          <p:pic>
            <p:nvPicPr>
              <p:cNvPr id="42" name="Ink 41">
                <a:extLst>
                  <a:ext uri="{FF2B5EF4-FFF2-40B4-BE49-F238E27FC236}">
                    <a16:creationId xmlns:a16="http://schemas.microsoft.com/office/drawing/2014/main" id="{21B04172-683E-BA07-782D-9350F252627D}"/>
                  </a:ext>
                </a:extLst>
              </p:cNvPr>
              <p:cNvPicPr/>
              <p:nvPr/>
            </p:nvPicPr>
            <p:blipFill>
              <a:blip r:embed="rId49"/>
              <a:stretch>
                <a:fillRect/>
              </a:stretch>
            </p:blipFill>
            <p:spPr>
              <a:xfrm>
                <a:off x="9678467" y="6179375"/>
                <a:ext cx="241920" cy="34164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3" name="Ink 42">
                <a:extLst>
                  <a:ext uri="{FF2B5EF4-FFF2-40B4-BE49-F238E27FC236}">
                    <a16:creationId xmlns:a16="http://schemas.microsoft.com/office/drawing/2014/main" id="{2E8A9F17-B626-EBC3-4570-99993ABEEFC9}"/>
                  </a:ext>
                </a:extLst>
              </p14:cNvPr>
              <p14:cNvContentPartPr/>
              <p14:nvPr/>
            </p14:nvContentPartPr>
            <p14:xfrm>
              <a:off x="9799787" y="6006575"/>
              <a:ext cx="334440" cy="439560"/>
            </p14:xfrm>
          </p:contentPart>
        </mc:Choice>
        <mc:Fallback xmlns="">
          <p:pic>
            <p:nvPicPr>
              <p:cNvPr id="43" name="Ink 42">
                <a:extLst>
                  <a:ext uri="{FF2B5EF4-FFF2-40B4-BE49-F238E27FC236}">
                    <a16:creationId xmlns:a16="http://schemas.microsoft.com/office/drawing/2014/main" id="{2E8A9F17-B626-EBC3-4570-99993ABEEFC9}"/>
                  </a:ext>
                </a:extLst>
              </p:cNvPr>
              <p:cNvPicPr/>
              <p:nvPr/>
            </p:nvPicPr>
            <p:blipFill>
              <a:blip r:embed="rId51"/>
              <a:stretch>
                <a:fillRect/>
              </a:stretch>
            </p:blipFill>
            <p:spPr>
              <a:xfrm>
                <a:off x="9745787" y="5898575"/>
                <a:ext cx="442080" cy="6552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4" name="Ink 43">
                <a:extLst>
                  <a:ext uri="{FF2B5EF4-FFF2-40B4-BE49-F238E27FC236}">
                    <a16:creationId xmlns:a16="http://schemas.microsoft.com/office/drawing/2014/main" id="{30F6F9DE-A70F-63D4-C82E-9BB96F399465}"/>
                  </a:ext>
                </a:extLst>
              </p14:cNvPr>
              <p14:cNvContentPartPr/>
              <p14:nvPr/>
            </p14:nvContentPartPr>
            <p14:xfrm>
              <a:off x="10173107" y="5820095"/>
              <a:ext cx="93240" cy="104760"/>
            </p14:xfrm>
          </p:contentPart>
        </mc:Choice>
        <mc:Fallback xmlns="">
          <p:pic>
            <p:nvPicPr>
              <p:cNvPr id="44" name="Ink 43">
                <a:extLst>
                  <a:ext uri="{FF2B5EF4-FFF2-40B4-BE49-F238E27FC236}">
                    <a16:creationId xmlns:a16="http://schemas.microsoft.com/office/drawing/2014/main" id="{30F6F9DE-A70F-63D4-C82E-9BB96F399465}"/>
                  </a:ext>
                </a:extLst>
              </p:cNvPr>
              <p:cNvPicPr/>
              <p:nvPr/>
            </p:nvPicPr>
            <p:blipFill>
              <a:blip r:embed="rId53"/>
              <a:stretch>
                <a:fillRect/>
              </a:stretch>
            </p:blipFill>
            <p:spPr>
              <a:xfrm>
                <a:off x="10119107" y="5712095"/>
                <a:ext cx="200880" cy="3204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5" name="Ink 44">
                <a:extLst>
                  <a:ext uri="{FF2B5EF4-FFF2-40B4-BE49-F238E27FC236}">
                    <a16:creationId xmlns:a16="http://schemas.microsoft.com/office/drawing/2014/main" id="{68BA90F0-01FD-0F0C-35BA-BEC41F20BE19}"/>
                  </a:ext>
                </a:extLst>
              </p14:cNvPr>
              <p14:cNvContentPartPr/>
              <p14:nvPr/>
            </p14:nvContentPartPr>
            <p14:xfrm>
              <a:off x="9907427" y="5968415"/>
              <a:ext cx="226440" cy="250560"/>
            </p14:xfrm>
          </p:contentPart>
        </mc:Choice>
        <mc:Fallback xmlns="">
          <p:pic>
            <p:nvPicPr>
              <p:cNvPr id="45" name="Ink 44">
                <a:extLst>
                  <a:ext uri="{FF2B5EF4-FFF2-40B4-BE49-F238E27FC236}">
                    <a16:creationId xmlns:a16="http://schemas.microsoft.com/office/drawing/2014/main" id="{68BA90F0-01FD-0F0C-35BA-BEC41F20BE19}"/>
                  </a:ext>
                </a:extLst>
              </p:cNvPr>
              <p:cNvPicPr/>
              <p:nvPr/>
            </p:nvPicPr>
            <p:blipFill>
              <a:blip r:embed="rId55"/>
              <a:stretch>
                <a:fillRect/>
              </a:stretch>
            </p:blipFill>
            <p:spPr>
              <a:xfrm>
                <a:off x="9853427" y="5860415"/>
                <a:ext cx="334080" cy="4662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6" name="Ink 45">
                <a:extLst>
                  <a:ext uri="{FF2B5EF4-FFF2-40B4-BE49-F238E27FC236}">
                    <a16:creationId xmlns:a16="http://schemas.microsoft.com/office/drawing/2014/main" id="{7D50BDC0-699E-F5AA-DBAD-A2A157962BC4}"/>
                  </a:ext>
                </a:extLst>
              </p14:cNvPr>
              <p14:cNvContentPartPr/>
              <p14:nvPr/>
            </p14:nvContentPartPr>
            <p14:xfrm>
              <a:off x="9767747" y="6287375"/>
              <a:ext cx="78120" cy="85320"/>
            </p14:xfrm>
          </p:contentPart>
        </mc:Choice>
        <mc:Fallback xmlns="">
          <p:pic>
            <p:nvPicPr>
              <p:cNvPr id="46" name="Ink 45">
                <a:extLst>
                  <a:ext uri="{FF2B5EF4-FFF2-40B4-BE49-F238E27FC236}">
                    <a16:creationId xmlns:a16="http://schemas.microsoft.com/office/drawing/2014/main" id="{7D50BDC0-699E-F5AA-DBAD-A2A157962BC4}"/>
                  </a:ext>
                </a:extLst>
              </p:cNvPr>
              <p:cNvPicPr/>
              <p:nvPr/>
            </p:nvPicPr>
            <p:blipFill>
              <a:blip r:embed="rId57"/>
              <a:stretch>
                <a:fillRect/>
              </a:stretch>
            </p:blipFill>
            <p:spPr>
              <a:xfrm>
                <a:off x="9713747" y="6179375"/>
                <a:ext cx="185760" cy="3009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7" name="Ink 46">
                <a:extLst>
                  <a:ext uri="{FF2B5EF4-FFF2-40B4-BE49-F238E27FC236}">
                    <a16:creationId xmlns:a16="http://schemas.microsoft.com/office/drawing/2014/main" id="{DA090AF4-6893-ACE5-8C2A-52A40D26A105}"/>
                  </a:ext>
                </a:extLst>
              </p14:cNvPr>
              <p14:cNvContentPartPr/>
              <p14:nvPr/>
            </p14:nvContentPartPr>
            <p14:xfrm>
              <a:off x="9892667" y="5647655"/>
              <a:ext cx="400320" cy="524880"/>
            </p14:xfrm>
          </p:contentPart>
        </mc:Choice>
        <mc:Fallback xmlns="">
          <p:pic>
            <p:nvPicPr>
              <p:cNvPr id="47" name="Ink 46">
                <a:extLst>
                  <a:ext uri="{FF2B5EF4-FFF2-40B4-BE49-F238E27FC236}">
                    <a16:creationId xmlns:a16="http://schemas.microsoft.com/office/drawing/2014/main" id="{DA090AF4-6893-ACE5-8C2A-52A40D26A105}"/>
                  </a:ext>
                </a:extLst>
              </p:cNvPr>
              <p:cNvPicPr/>
              <p:nvPr/>
            </p:nvPicPr>
            <p:blipFill>
              <a:blip r:embed="rId59"/>
              <a:stretch>
                <a:fillRect/>
              </a:stretch>
            </p:blipFill>
            <p:spPr>
              <a:xfrm>
                <a:off x="9838667" y="5539581"/>
                <a:ext cx="507960" cy="740668"/>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8" name="Ink 47">
                <a:extLst>
                  <a:ext uri="{FF2B5EF4-FFF2-40B4-BE49-F238E27FC236}">
                    <a16:creationId xmlns:a16="http://schemas.microsoft.com/office/drawing/2014/main" id="{08C75C29-5401-1454-4B75-102A3F020D05}"/>
                  </a:ext>
                </a:extLst>
              </p14:cNvPr>
              <p14:cNvContentPartPr/>
              <p14:nvPr/>
            </p14:nvContentPartPr>
            <p14:xfrm>
              <a:off x="9780347" y="6287375"/>
              <a:ext cx="46080" cy="47880"/>
            </p14:xfrm>
          </p:contentPart>
        </mc:Choice>
        <mc:Fallback xmlns="">
          <p:pic>
            <p:nvPicPr>
              <p:cNvPr id="48" name="Ink 47">
                <a:extLst>
                  <a:ext uri="{FF2B5EF4-FFF2-40B4-BE49-F238E27FC236}">
                    <a16:creationId xmlns:a16="http://schemas.microsoft.com/office/drawing/2014/main" id="{08C75C29-5401-1454-4B75-102A3F020D05}"/>
                  </a:ext>
                </a:extLst>
              </p:cNvPr>
              <p:cNvPicPr/>
              <p:nvPr/>
            </p:nvPicPr>
            <p:blipFill>
              <a:blip r:embed="rId61"/>
              <a:stretch>
                <a:fillRect/>
              </a:stretch>
            </p:blipFill>
            <p:spPr>
              <a:xfrm>
                <a:off x="9726347" y="6179375"/>
                <a:ext cx="153720" cy="26352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9" name="Ink 48">
                <a:extLst>
                  <a:ext uri="{FF2B5EF4-FFF2-40B4-BE49-F238E27FC236}">
                    <a16:creationId xmlns:a16="http://schemas.microsoft.com/office/drawing/2014/main" id="{7B791CD8-6542-F25C-8A1D-832859DC9DD2}"/>
                  </a:ext>
                </a:extLst>
              </p14:cNvPr>
              <p14:cNvContentPartPr/>
              <p14:nvPr/>
            </p14:nvContentPartPr>
            <p14:xfrm>
              <a:off x="9907427" y="5946815"/>
              <a:ext cx="226800" cy="249480"/>
            </p14:xfrm>
          </p:contentPart>
        </mc:Choice>
        <mc:Fallback xmlns="">
          <p:pic>
            <p:nvPicPr>
              <p:cNvPr id="49" name="Ink 48">
                <a:extLst>
                  <a:ext uri="{FF2B5EF4-FFF2-40B4-BE49-F238E27FC236}">
                    <a16:creationId xmlns:a16="http://schemas.microsoft.com/office/drawing/2014/main" id="{7B791CD8-6542-F25C-8A1D-832859DC9DD2}"/>
                  </a:ext>
                </a:extLst>
              </p:cNvPr>
              <p:cNvPicPr/>
              <p:nvPr/>
            </p:nvPicPr>
            <p:blipFill>
              <a:blip r:embed="rId63"/>
              <a:stretch>
                <a:fillRect/>
              </a:stretch>
            </p:blipFill>
            <p:spPr>
              <a:xfrm>
                <a:off x="9853341" y="5838971"/>
                <a:ext cx="334611" cy="464809"/>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50" name="Ink 49">
                <a:extLst>
                  <a:ext uri="{FF2B5EF4-FFF2-40B4-BE49-F238E27FC236}">
                    <a16:creationId xmlns:a16="http://schemas.microsoft.com/office/drawing/2014/main" id="{911AE1BB-1175-FACB-3F3B-01579772B6E9}"/>
                  </a:ext>
                </a:extLst>
              </p14:cNvPr>
              <p14:cNvContentPartPr/>
              <p14:nvPr/>
            </p14:nvContentPartPr>
            <p14:xfrm>
              <a:off x="10152587" y="5478095"/>
              <a:ext cx="419760" cy="447120"/>
            </p14:xfrm>
          </p:contentPart>
        </mc:Choice>
        <mc:Fallback xmlns="">
          <p:pic>
            <p:nvPicPr>
              <p:cNvPr id="50" name="Ink 49">
                <a:extLst>
                  <a:ext uri="{FF2B5EF4-FFF2-40B4-BE49-F238E27FC236}">
                    <a16:creationId xmlns:a16="http://schemas.microsoft.com/office/drawing/2014/main" id="{911AE1BB-1175-FACB-3F3B-01579772B6E9}"/>
                  </a:ext>
                </a:extLst>
              </p:cNvPr>
              <p:cNvPicPr/>
              <p:nvPr/>
            </p:nvPicPr>
            <p:blipFill>
              <a:blip r:embed="rId65"/>
              <a:stretch>
                <a:fillRect/>
              </a:stretch>
            </p:blipFill>
            <p:spPr>
              <a:xfrm>
                <a:off x="10098587" y="5370095"/>
                <a:ext cx="527400" cy="66276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51" name="Ink 50">
                <a:extLst>
                  <a:ext uri="{FF2B5EF4-FFF2-40B4-BE49-F238E27FC236}">
                    <a16:creationId xmlns:a16="http://schemas.microsoft.com/office/drawing/2014/main" id="{CC20D1B1-3A51-6E99-CFA8-FCCE46E8483E}"/>
                  </a:ext>
                </a:extLst>
              </p14:cNvPr>
              <p14:cNvContentPartPr/>
              <p14:nvPr/>
            </p14:nvContentPartPr>
            <p14:xfrm>
              <a:off x="10462187" y="5523455"/>
              <a:ext cx="127080" cy="238680"/>
            </p14:xfrm>
          </p:contentPart>
        </mc:Choice>
        <mc:Fallback xmlns="">
          <p:pic>
            <p:nvPicPr>
              <p:cNvPr id="51" name="Ink 50">
                <a:extLst>
                  <a:ext uri="{FF2B5EF4-FFF2-40B4-BE49-F238E27FC236}">
                    <a16:creationId xmlns:a16="http://schemas.microsoft.com/office/drawing/2014/main" id="{CC20D1B1-3A51-6E99-CFA8-FCCE46E8483E}"/>
                  </a:ext>
                </a:extLst>
              </p:cNvPr>
              <p:cNvPicPr/>
              <p:nvPr/>
            </p:nvPicPr>
            <p:blipFill>
              <a:blip r:embed="rId67"/>
              <a:stretch>
                <a:fillRect/>
              </a:stretch>
            </p:blipFill>
            <p:spPr>
              <a:xfrm>
                <a:off x="10408187" y="5415455"/>
                <a:ext cx="234720" cy="45432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52" name="Ink 51">
                <a:extLst>
                  <a:ext uri="{FF2B5EF4-FFF2-40B4-BE49-F238E27FC236}">
                    <a16:creationId xmlns:a16="http://schemas.microsoft.com/office/drawing/2014/main" id="{5F9E5B13-D807-1019-E7E9-FC5C812288E8}"/>
                  </a:ext>
                </a:extLst>
              </p14:cNvPr>
              <p14:cNvContentPartPr/>
              <p14:nvPr/>
            </p14:nvContentPartPr>
            <p14:xfrm>
              <a:off x="10316027" y="5788415"/>
              <a:ext cx="168480" cy="272160"/>
            </p14:xfrm>
          </p:contentPart>
        </mc:Choice>
        <mc:Fallback xmlns="">
          <p:pic>
            <p:nvPicPr>
              <p:cNvPr id="52" name="Ink 51">
                <a:extLst>
                  <a:ext uri="{FF2B5EF4-FFF2-40B4-BE49-F238E27FC236}">
                    <a16:creationId xmlns:a16="http://schemas.microsoft.com/office/drawing/2014/main" id="{5F9E5B13-D807-1019-E7E9-FC5C812288E8}"/>
                  </a:ext>
                </a:extLst>
              </p:cNvPr>
              <p:cNvPicPr/>
              <p:nvPr/>
            </p:nvPicPr>
            <p:blipFill>
              <a:blip r:embed="rId69"/>
              <a:stretch>
                <a:fillRect/>
              </a:stretch>
            </p:blipFill>
            <p:spPr>
              <a:xfrm>
                <a:off x="10262027" y="5680415"/>
                <a:ext cx="276120" cy="4878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53" name="Ink 52">
                <a:extLst>
                  <a:ext uri="{FF2B5EF4-FFF2-40B4-BE49-F238E27FC236}">
                    <a16:creationId xmlns:a16="http://schemas.microsoft.com/office/drawing/2014/main" id="{EE8BD6C7-7822-1255-C2C4-3AA8943F173E}"/>
                  </a:ext>
                </a:extLst>
              </p14:cNvPr>
              <p14:cNvContentPartPr/>
              <p14:nvPr/>
            </p14:nvContentPartPr>
            <p14:xfrm>
              <a:off x="10511507" y="5353895"/>
              <a:ext cx="337320" cy="429840"/>
            </p14:xfrm>
          </p:contentPart>
        </mc:Choice>
        <mc:Fallback xmlns="">
          <p:pic>
            <p:nvPicPr>
              <p:cNvPr id="53" name="Ink 52">
                <a:extLst>
                  <a:ext uri="{FF2B5EF4-FFF2-40B4-BE49-F238E27FC236}">
                    <a16:creationId xmlns:a16="http://schemas.microsoft.com/office/drawing/2014/main" id="{EE8BD6C7-7822-1255-C2C4-3AA8943F173E}"/>
                  </a:ext>
                </a:extLst>
              </p:cNvPr>
              <p:cNvPicPr/>
              <p:nvPr/>
            </p:nvPicPr>
            <p:blipFill>
              <a:blip r:embed="rId71"/>
              <a:stretch>
                <a:fillRect/>
              </a:stretch>
            </p:blipFill>
            <p:spPr>
              <a:xfrm>
                <a:off x="10457507" y="5245985"/>
                <a:ext cx="444960" cy="6453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54" name="Ink 53">
                <a:extLst>
                  <a:ext uri="{FF2B5EF4-FFF2-40B4-BE49-F238E27FC236}">
                    <a16:creationId xmlns:a16="http://schemas.microsoft.com/office/drawing/2014/main" id="{F5279A8E-E9BD-704F-C52A-A2AA83F21667}"/>
                  </a:ext>
                </a:extLst>
              </p14:cNvPr>
              <p14:cNvContentPartPr/>
              <p14:nvPr/>
            </p14:nvContentPartPr>
            <p14:xfrm>
              <a:off x="10287947" y="5808215"/>
              <a:ext cx="158760" cy="187200"/>
            </p14:xfrm>
          </p:contentPart>
        </mc:Choice>
        <mc:Fallback xmlns="">
          <p:pic>
            <p:nvPicPr>
              <p:cNvPr id="54" name="Ink 53">
                <a:extLst>
                  <a:ext uri="{FF2B5EF4-FFF2-40B4-BE49-F238E27FC236}">
                    <a16:creationId xmlns:a16="http://schemas.microsoft.com/office/drawing/2014/main" id="{F5279A8E-E9BD-704F-C52A-A2AA83F21667}"/>
                  </a:ext>
                </a:extLst>
              </p:cNvPr>
              <p:cNvPicPr/>
              <p:nvPr/>
            </p:nvPicPr>
            <p:blipFill>
              <a:blip r:embed="rId73"/>
              <a:stretch>
                <a:fillRect/>
              </a:stretch>
            </p:blipFill>
            <p:spPr>
              <a:xfrm>
                <a:off x="10233947" y="5700422"/>
                <a:ext cx="266400" cy="402426"/>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5" name="Ink 54">
                <a:extLst>
                  <a:ext uri="{FF2B5EF4-FFF2-40B4-BE49-F238E27FC236}">
                    <a16:creationId xmlns:a16="http://schemas.microsoft.com/office/drawing/2014/main" id="{7444141C-12FE-C7D8-895B-300FCF640DAC}"/>
                  </a:ext>
                </a:extLst>
              </p14:cNvPr>
              <p14:cNvContentPartPr/>
              <p14:nvPr/>
            </p14:nvContentPartPr>
            <p14:xfrm>
              <a:off x="10485947" y="5523815"/>
              <a:ext cx="203040" cy="238680"/>
            </p14:xfrm>
          </p:contentPart>
        </mc:Choice>
        <mc:Fallback xmlns="">
          <p:pic>
            <p:nvPicPr>
              <p:cNvPr id="55" name="Ink 54">
                <a:extLst>
                  <a:ext uri="{FF2B5EF4-FFF2-40B4-BE49-F238E27FC236}">
                    <a16:creationId xmlns:a16="http://schemas.microsoft.com/office/drawing/2014/main" id="{7444141C-12FE-C7D8-895B-300FCF640DAC}"/>
                  </a:ext>
                </a:extLst>
              </p:cNvPr>
              <p:cNvPicPr/>
              <p:nvPr/>
            </p:nvPicPr>
            <p:blipFill>
              <a:blip r:embed="rId75"/>
              <a:stretch>
                <a:fillRect/>
              </a:stretch>
            </p:blipFill>
            <p:spPr>
              <a:xfrm>
                <a:off x="10432043" y="5415815"/>
                <a:ext cx="310489" cy="4543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6" name="Ink 55">
                <a:extLst>
                  <a:ext uri="{FF2B5EF4-FFF2-40B4-BE49-F238E27FC236}">
                    <a16:creationId xmlns:a16="http://schemas.microsoft.com/office/drawing/2014/main" id="{9F296DBD-9AD1-CAC8-030E-70C50A211B2B}"/>
                  </a:ext>
                </a:extLst>
              </p14:cNvPr>
              <p14:cNvContentPartPr/>
              <p14:nvPr/>
            </p14:nvContentPartPr>
            <p14:xfrm>
              <a:off x="10696907" y="5298815"/>
              <a:ext cx="176040" cy="214920"/>
            </p14:xfrm>
          </p:contentPart>
        </mc:Choice>
        <mc:Fallback xmlns="">
          <p:pic>
            <p:nvPicPr>
              <p:cNvPr id="56" name="Ink 55">
                <a:extLst>
                  <a:ext uri="{FF2B5EF4-FFF2-40B4-BE49-F238E27FC236}">
                    <a16:creationId xmlns:a16="http://schemas.microsoft.com/office/drawing/2014/main" id="{9F296DBD-9AD1-CAC8-030E-70C50A211B2B}"/>
                  </a:ext>
                </a:extLst>
              </p:cNvPr>
              <p:cNvPicPr/>
              <p:nvPr/>
            </p:nvPicPr>
            <p:blipFill>
              <a:blip r:embed="rId77"/>
              <a:stretch>
                <a:fillRect/>
              </a:stretch>
            </p:blipFill>
            <p:spPr>
              <a:xfrm>
                <a:off x="10643017" y="5190815"/>
                <a:ext cx="283460" cy="43056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7" name="Ink 56">
                <a:extLst>
                  <a:ext uri="{FF2B5EF4-FFF2-40B4-BE49-F238E27FC236}">
                    <a16:creationId xmlns:a16="http://schemas.microsoft.com/office/drawing/2014/main" id="{9AF8C230-6F31-44B6-4091-81C7BBC87DF0}"/>
                  </a:ext>
                </a:extLst>
              </p14:cNvPr>
              <p14:cNvContentPartPr/>
              <p14:nvPr/>
            </p14:nvContentPartPr>
            <p14:xfrm>
              <a:off x="10652627" y="4849175"/>
              <a:ext cx="594720" cy="549720"/>
            </p14:xfrm>
          </p:contentPart>
        </mc:Choice>
        <mc:Fallback xmlns="">
          <p:pic>
            <p:nvPicPr>
              <p:cNvPr id="57" name="Ink 56">
                <a:extLst>
                  <a:ext uri="{FF2B5EF4-FFF2-40B4-BE49-F238E27FC236}">
                    <a16:creationId xmlns:a16="http://schemas.microsoft.com/office/drawing/2014/main" id="{9AF8C230-6F31-44B6-4091-81C7BBC87DF0}"/>
                  </a:ext>
                </a:extLst>
              </p:cNvPr>
              <p:cNvPicPr/>
              <p:nvPr/>
            </p:nvPicPr>
            <p:blipFill>
              <a:blip r:embed="rId79"/>
              <a:stretch>
                <a:fillRect/>
              </a:stretch>
            </p:blipFill>
            <p:spPr>
              <a:xfrm>
                <a:off x="10598660" y="4741175"/>
                <a:ext cx="702295" cy="76536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8" name="Ink 57">
                <a:extLst>
                  <a:ext uri="{FF2B5EF4-FFF2-40B4-BE49-F238E27FC236}">
                    <a16:creationId xmlns:a16="http://schemas.microsoft.com/office/drawing/2014/main" id="{FAB5B449-008E-AE5B-D3AB-AC7DCF068619}"/>
                  </a:ext>
                </a:extLst>
              </p14:cNvPr>
              <p14:cNvContentPartPr/>
              <p14:nvPr/>
            </p14:nvContentPartPr>
            <p14:xfrm>
              <a:off x="10227107" y="5466215"/>
              <a:ext cx="345240" cy="381240"/>
            </p14:xfrm>
          </p:contentPart>
        </mc:Choice>
        <mc:Fallback xmlns="">
          <p:pic>
            <p:nvPicPr>
              <p:cNvPr id="58" name="Ink 57">
                <a:extLst>
                  <a:ext uri="{FF2B5EF4-FFF2-40B4-BE49-F238E27FC236}">
                    <a16:creationId xmlns:a16="http://schemas.microsoft.com/office/drawing/2014/main" id="{FAB5B449-008E-AE5B-D3AB-AC7DCF068619}"/>
                  </a:ext>
                </a:extLst>
              </p:cNvPr>
              <p:cNvPicPr/>
              <p:nvPr/>
            </p:nvPicPr>
            <p:blipFill>
              <a:blip r:embed="rId81"/>
              <a:stretch>
                <a:fillRect/>
              </a:stretch>
            </p:blipFill>
            <p:spPr>
              <a:xfrm>
                <a:off x="10173107" y="5358215"/>
                <a:ext cx="452880" cy="5968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9" name="Ink 58">
                <a:extLst>
                  <a:ext uri="{FF2B5EF4-FFF2-40B4-BE49-F238E27FC236}">
                    <a16:creationId xmlns:a16="http://schemas.microsoft.com/office/drawing/2014/main" id="{02F33BF7-5D73-95D0-6DF8-662EDE670153}"/>
                  </a:ext>
                </a:extLst>
              </p14:cNvPr>
              <p14:cNvContentPartPr/>
              <p14:nvPr/>
            </p14:nvContentPartPr>
            <p14:xfrm>
              <a:off x="10634267" y="4852775"/>
              <a:ext cx="506520" cy="546480"/>
            </p14:xfrm>
          </p:contentPart>
        </mc:Choice>
        <mc:Fallback xmlns="">
          <p:pic>
            <p:nvPicPr>
              <p:cNvPr id="59" name="Ink 58">
                <a:extLst>
                  <a:ext uri="{FF2B5EF4-FFF2-40B4-BE49-F238E27FC236}">
                    <a16:creationId xmlns:a16="http://schemas.microsoft.com/office/drawing/2014/main" id="{02F33BF7-5D73-95D0-6DF8-662EDE670153}"/>
                  </a:ext>
                </a:extLst>
              </p:cNvPr>
              <p:cNvPicPr/>
              <p:nvPr/>
            </p:nvPicPr>
            <p:blipFill>
              <a:blip r:embed="rId83"/>
              <a:stretch>
                <a:fillRect/>
              </a:stretch>
            </p:blipFill>
            <p:spPr>
              <a:xfrm>
                <a:off x="10580267" y="4744775"/>
                <a:ext cx="614160" cy="76212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60" name="Ink 59">
                <a:extLst>
                  <a:ext uri="{FF2B5EF4-FFF2-40B4-BE49-F238E27FC236}">
                    <a16:creationId xmlns:a16="http://schemas.microsoft.com/office/drawing/2014/main" id="{9C502AD7-602C-BBB2-7547-4194A5A58C9B}"/>
                  </a:ext>
                </a:extLst>
              </p14:cNvPr>
              <p14:cNvContentPartPr/>
              <p14:nvPr/>
            </p14:nvContentPartPr>
            <p14:xfrm>
              <a:off x="10660187" y="5312495"/>
              <a:ext cx="272520" cy="376200"/>
            </p14:xfrm>
          </p:contentPart>
        </mc:Choice>
        <mc:Fallback xmlns="">
          <p:pic>
            <p:nvPicPr>
              <p:cNvPr id="60" name="Ink 59">
                <a:extLst>
                  <a:ext uri="{FF2B5EF4-FFF2-40B4-BE49-F238E27FC236}">
                    <a16:creationId xmlns:a16="http://schemas.microsoft.com/office/drawing/2014/main" id="{9C502AD7-602C-BBB2-7547-4194A5A58C9B}"/>
                  </a:ext>
                </a:extLst>
              </p:cNvPr>
              <p:cNvPicPr/>
              <p:nvPr/>
            </p:nvPicPr>
            <p:blipFill>
              <a:blip r:embed="rId85"/>
              <a:stretch>
                <a:fillRect/>
              </a:stretch>
            </p:blipFill>
            <p:spPr>
              <a:xfrm>
                <a:off x="10606187" y="5204495"/>
                <a:ext cx="380160" cy="59184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61" name="Ink 60">
                <a:extLst>
                  <a:ext uri="{FF2B5EF4-FFF2-40B4-BE49-F238E27FC236}">
                    <a16:creationId xmlns:a16="http://schemas.microsoft.com/office/drawing/2014/main" id="{AA03B609-C4F5-DD0E-D411-F163B0DC053E}"/>
                  </a:ext>
                </a:extLst>
              </p14:cNvPr>
              <p14:cNvContentPartPr/>
              <p14:nvPr/>
            </p14:nvContentPartPr>
            <p14:xfrm>
              <a:off x="10945667" y="4862495"/>
              <a:ext cx="380160" cy="407880"/>
            </p14:xfrm>
          </p:contentPart>
        </mc:Choice>
        <mc:Fallback xmlns="">
          <p:pic>
            <p:nvPicPr>
              <p:cNvPr id="61" name="Ink 60">
                <a:extLst>
                  <a:ext uri="{FF2B5EF4-FFF2-40B4-BE49-F238E27FC236}">
                    <a16:creationId xmlns:a16="http://schemas.microsoft.com/office/drawing/2014/main" id="{AA03B609-C4F5-DD0E-D411-F163B0DC053E}"/>
                  </a:ext>
                </a:extLst>
              </p:cNvPr>
              <p:cNvPicPr/>
              <p:nvPr/>
            </p:nvPicPr>
            <p:blipFill>
              <a:blip r:embed="rId87"/>
              <a:stretch>
                <a:fillRect/>
              </a:stretch>
            </p:blipFill>
            <p:spPr>
              <a:xfrm>
                <a:off x="10891667" y="4754495"/>
                <a:ext cx="487800" cy="62352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62" name="Ink 61">
                <a:extLst>
                  <a:ext uri="{FF2B5EF4-FFF2-40B4-BE49-F238E27FC236}">
                    <a16:creationId xmlns:a16="http://schemas.microsoft.com/office/drawing/2014/main" id="{7531F7D4-01D9-F6AF-0A7A-523DD771FD34}"/>
                  </a:ext>
                </a:extLst>
              </p14:cNvPr>
              <p14:cNvContentPartPr/>
              <p14:nvPr/>
            </p14:nvContentPartPr>
            <p14:xfrm>
              <a:off x="10696907" y="5296295"/>
              <a:ext cx="176400" cy="185760"/>
            </p14:xfrm>
          </p:contentPart>
        </mc:Choice>
        <mc:Fallback xmlns="">
          <p:pic>
            <p:nvPicPr>
              <p:cNvPr id="62" name="Ink 61">
                <a:extLst>
                  <a:ext uri="{FF2B5EF4-FFF2-40B4-BE49-F238E27FC236}">
                    <a16:creationId xmlns:a16="http://schemas.microsoft.com/office/drawing/2014/main" id="{7531F7D4-01D9-F6AF-0A7A-523DD771FD34}"/>
                  </a:ext>
                </a:extLst>
              </p:cNvPr>
              <p:cNvPicPr/>
              <p:nvPr/>
            </p:nvPicPr>
            <p:blipFill>
              <a:blip r:embed="rId89"/>
              <a:stretch>
                <a:fillRect/>
              </a:stretch>
            </p:blipFill>
            <p:spPr>
              <a:xfrm>
                <a:off x="10642907" y="5188295"/>
                <a:ext cx="284040" cy="40140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63" name="Ink 62">
                <a:extLst>
                  <a:ext uri="{FF2B5EF4-FFF2-40B4-BE49-F238E27FC236}">
                    <a16:creationId xmlns:a16="http://schemas.microsoft.com/office/drawing/2014/main" id="{FFF45172-0B9F-1A2C-DACF-54A90DFCDE0C}"/>
                  </a:ext>
                </a:extLst>
              </p14:cNvPr>
              <p14:cNvContentPartPr/>
              <p14:nvPr/>
            </p14:nvContentPartPr>
            <p14:xfrm>
              <a:off x="10493867" y="5523455"/>
              <a:ext cx="165960" cy="196560"/>
            </p14:xfrm>
          </p:contentPart>
        </mc:Choice>
        <mc:Fallback xmlns="">
          <p:pic>
            <p:nvPicPr>
              <p:cNvPr id="63" name="Ink 62">
                <a:extLst>
                  <a:ext uri="{FF2B5EF4-FFF2-40B4-BE49-F238E27FC236}">
                    <a16:creationId xmlns:a16="http://schemas.microsoft.com/office/drawing/2014/main" id="{FFF45172-0B9F-1A2C-DACF-54A90DFCDE0C}"/>
                  </a:ext>
                </a:extLst>
              </p:cNvPr>
              <p:cNvPicPr/>
              <p:nvPr/>
            </p:nvPicPr>
            <p:blipFill>
              <a:blip r:embed="rId91"/>
              <a:stretch>
                <a:fillRect/>
              </a:stretch>
            </p:blipFill>
            <p:spPr>
              <a:xfrm>
                <a:off x="10439867" y="5415455"/>
                <a:ext cx="273600" cy="4122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64" name="Ink 63">
                <a:extLst>
                  <a:ext uri="{FF2B5EF4-FFF2-40B4-BE49-F238E27FC236}">
                    <a16:creationId xmlns:a16="http://schemas.microsoft.com/office/drawing/2014/main" id="{66CE6502-D430-8EF8-F714-2AB0CF66694F}"/>
                  </a:ext>
                </a:extLst>
              </p14:cNvPr>
              <p14:cNvContentPartPr/>
              <p14:nvPr/>
            </p14:nvContentPartPr>
            <p14:xfrm>
              <a:off x="10695827" y="4698335"/>
              <a:ext cx="563400" cy="747000"/>
            </p14:xfrm>
          </p:contentPart>
        </mc:Choice>
        <mc:Fallback xmlns="">
          <p:pic>
            <p:nvPicPr>
              <p:cNvPr id="64" name="Ink 63">
                <a:extLst>
                  <a:ext uri="{FF2B5EF4-FFF2-40B4-BE49-F238E27FC236}">
                    <a16:creationId xmlns:a16="http://schemas.microsoft.com/office/drawing/2014/main" id="{66CE6502-D430-8EF8-F714-2AB0CF66694F}"/>
                  </a:ext>
                </a:extLst>
              </p:cNvPr>
              <p:cNvPicPr/>
              <p:nvPr/>
            </p:nvPicPr>
            <p:blipFill>
              <a:blip r:embed="rId93"/>
              <a:stretch>
                <a:fillRect/>
              </a:stretch>
            </p:blipFill>
            <p:spPr>
              <a:xfrm>
                <a:off x="10641827" y="4590335"/>
                <a:ext cx="671040" cy="96264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5" name="Ink 64">
                <a:extLst>
                  <a:ext uri="{FF2B5EF4-FFF2-40B4-BE49-F238E27FC236}">
                    <a16:creationId xmlns:a16="http://schemas.microsoft.com/office/drawing/2014/main" id="{FA58879C-28E4-532C-8CD2-4D649A94B1AE}"/>
                  </a:ext>
                </a:extLst>
              </p14:cNvPr>
              <p14:cNvContentPartPr/>
              <p14:nvPr/>
            </p14:nvContentPartPr>
            <p14:xfrm>
              <a:off x="10586747" y="5523455"/>
              <a:ext cx="52920" cy="56880"/>
            </p14:xfrm>
          </p:contentPart>
        </mc:Choice>
        <mc:Fallback xmlns="">
          <p:pic>
            <p:nvPicPr>
              <p:cNvPr id="65" name="Ink 64">
                <a:extLst>
                  <a:ext uri="{FF2B5EF4-FFF2-40B4-BE49-F238E27FC236}">
                    <a16:creationId xmlns:a16="http://schemas.microsoft.com/office/drawing/2014/main" id="{FA58879C-28E4-532C-8CD2-4D649A94B1AE}"/>
                  </a:ext>
                </a:extLst>
              </p:cNvPr>
              <p:cNvPicPr/>
              <p:nvPr/>
            </p:nvPicPr>
            <p:blipFill>
              <a:blip r:embed="rId95"/>
              <a:stretch>
                <a:fillRect/>
              </a:stretch>
            </p:blipFill>
            <p:spPr>
              <a:xfrm>
                <a:off x="10532747" y="5414767"/>
                <a:ext cx="160560" cy="273894"/>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66" name="Ink 65">
                <a:extLst>
                  <a:ext uri="{FF2B5EF4-FFF2-40B4-BE49-F238E27FC236}">
                    <a16:creationId xmlns:a16="http://schemas.microsoft.com/office/drawing/2014/main" id="{50E664D5-611E-8088-9AA4-5FF384AF00B4}"/>
                  </a:ext>
                </a:extLst>
              </p14:cNvPr>
              <p14:cNvContentPartPr/>
              <p14:nvPr/>
            </p14:nvContentPartPr>
            <p14:xfrm>
              <a:off x="10696547" y="5261375"/>
              <a:ext cx="176400" cy="198000"/>
            </p14:xfrm>
          </p:contentPart>
        </mc:Choice>
        <mc:Fallback xmlns="">
          <p:pic>
            <p:nvPicPr>
              <p:cNvPr id="66" name="Ink 65">
                <a:extLst>
                  <a:ext uri="{FF2B5EF4-FFF2-40B4-BE49-F238E27FC236}">
                    <a16:creationId xmlns:a16="http://schemas.microsoft.com/office/drawing/2014/main" id="{50E664D5-611E-8088-9AA4-5FF384AF00B4}"/>
                  </a:ext>
                </a:extLst>
              </p:cNvPr>
              <p:cNvPicPr/>
              <p:nvPr/>
            </p:nvPicPr>
            <p:blipFill>
              <a:blip r:embed="rId97"/>
              <a:stretch>
                <a:fillRect/>
              </a:stretch>
            </p:blipFill>
            <p:spPr>
              <a:xfrm>
                <a:off x="10642547" y="5153375"/>
                <a:ext cx="284040" cy="41364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67" name="Ink 66">
                <a:extLst>
                  <a:ext uri="{FF2B5EF4-FFF2-40B4-BE49-F238E27FC236}">
                    <a16:creationId xmlns:a16="http://schemas.microsoft.com/office/drawing/2014/main" id="{38881025-3797-98B1-0D1F-097106B2E0E9}"/>
                  </a:ext>
                </a:extLst>
              </p14:cNvPr>
              <p14:cNvContentPartPr/>
              <p14:nvPr/>
            </p14:nvContentPartPr>
            <p14:xfrm>
              <a:off x="10908227" y="4694015"/>
              <a:ext cx="468720" cy="565920"/>
            </p14:xfrm>
          </p:contentPart>
        </mc:Choice>
        <mc:Fallback xmlns="">
          <p:pic>
            <p:nvPicPr>
              <p:cNvPr id="67" name="Ink 66">
                <a:extLst>
                  <a:ext uri="{FF2B5EF4-FFF2-40B4-BE49-F238E27FC236}">
                    <a16:creationId xmlns:a16="http://schemas.microsoft.com/office/drawing/2014/main" id="{38881025-3797-98B1-0D1F-097106B2E0E9}"/>
                  </a:ext>
                </a:extLst>
              </p:cNvPr>
              <p:cNvPicPr/>
              <p:nvPr/>
            </p:nvPicPr>
            <p:blipFill>
              <a:blip r:embed="rId99"/>
              <a:stretch>
                <a:fillRect/>
              </a:stretch>
            </p:blipFill>
            <p:spPr>
              <a:xfrm>
                <a:off x="10854268" y="4586015"/>
                <a:ext cx="576277" cy="78156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68" name="Ink 67">
                <a:extLst>
                  <a:ext uri="{FF2B5EF4-FFF2-40B4-BE49-F238E27FC236}">
                    <a16:creationId xmlns:a16="http://schemas.microsoft.com/office/drawing/2014/main" id="{6E73089A-071D-5A3C-4A6F-C28F76DEA6E7}"/>
                  </a:ext>
                </a:extLst>
              </p14:cNvPr>
              <p14:cNvContentPartPr/>
              <p14:nvPr/>
            </p14:nvContentPartPr>
            <p14:xfrm>
              <a:off x="10913987" y="5348495"/>
              <a:ext cx="26280" cy="29160"/>
            </p14:xfrm>
          </p:contentPart>
        </mc:Choice>
        <mc:Fallback xmlns="">
          <p:pic>
            <p:nvPicPr>
              <p:cNvPr id="68" name="Ink 67">
                <a:extLst>
                  <a:ext uri="{FF2B5EF4-FFF2-40B4-BE49-F238E27FC236}">
                    <a16:creationId xmlns:a16="http://schemas.microsoft.com/office/drawing/2014/main" id="{6E73089A-071D-5A3C-4A6F-C28F76DEA6E7}"/>
                  </a:ext>
                </a:extLst>
              </p:cNvPr>
              <p:cNvPicPr/>
              <p:nvPr/>
            </p:nvPicPr>
            <p:blipFill>
              <a:blip r:embed="rId101"/>
              <a:stretch>
                <a:fillRect/>
              </a:stretch>
            </p:blipFill>
            <p:spPr>
              <a:xfrm>
                <a:off x="10859987" y="5240495"/>
                <a:ext cx="13392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69" name="Ink 68">
                <a:extLst>
                  <a:ext uri="{FF2B5EF4-FFF2-40B4-BE49-F238E27FC236}">
                    <a16:creationId xmlns:a16="http://schemas.microsoft.com/office/drawing/2014/main" id="{67FD9CFA-5A15-D750-0DD8-41D423B1BCE7}"/>
                  </a:ext>
                </a:extLst>
              </p14:cNvPr>
              <p14:cNvContentPartPr/>
              <p14:nvPr/>
            </p14:nvContentPartPr>
            <p14:xfrm>
              <a:off x="10997507" y="4257335"/>
              <a:ext cx="952920" cy="1024560"/>
            </p14:xfrm>
          </p:contentPart>
        </mc:Choice>
        <mc:Fallback xmlns="">
          <p:pic>
            <p:nvPicPr>
              <p:cNvPr id="69" name="Ink 68">
                <a:extLst>
                  <a:ext uri="{FF2B5EF4-FFF2-40B4-BE49-F238E27FC236}">
                    <a16:creationId xmlns:a16="http://schemas.microsoft.com/office/drawing/2014/main" id="{67FD9CFA-5A15-D750-0DD8-41D423B1BCE7}"/>
                  </a:ext>
                </a:extLst>
              </p:cNvPr>
              <p:cNvPicPr/>
              <p:nvPr/>
            </p:nvPicPr>
            <p:blipFill>
              <a:blip r:embed="rId103"/>
              <a:stretch>
                <a:fillRect/>
              </a:stretch>
            </p:blipFill>
            <p:spPr>
              <a:xfrm>
                <a:off x="10943507" y="4149335"/>
                <a:ext cx="1060560" cy="124020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70" name="Ink 69">
                <a:extLst>
                  <a:ext uri="{FF2B5EF4-FFF2-40B4-BE49-F238E27FC236}">
                    <a16:creationId xmlns:a16="http://schemas.microsoft.com/office/drawing/2014/main" id="{78C115FE-EE7E-1316-52AA-F1AFB003E86C}"/>
                  </a:ext>
                </a:extLst>
              </p14:cNvPr>
              <p14:cNvContentPartPr/>
              <p14:nvPr/>
            </p14:nvContentPartPr>
            <p14:xfrm>
              <a:off x="11951867" y="4079855"/>
              <a:ext cx="170280" cy="166680"/>
            </p14:xfrm>
          </p:contentPart>
        </mc:Choice>
        <mc:Fallback xmlns="">
          <p:pic>
            <p:nvPicPr>
              <p:cNvPr id="70" name="Ink 69">
                <a:extLst>
                  <a:ext uri="{FF2B5EF4-FFF2-40B4-BE49-F238E27FC236}">
                    <a16:creationId xmlns:a16="http://schemas.microsoft.com/office/drawing/2014/main" id="{78C115FE-EE7E-1316-52AA-F1AFB003E86C}"/>
                  </a:ext>
                </a:extLst>
              </p:cNvPr>
              <p:cNvPicPr/>
              <p:nvPr/>
            </p:nvPicPr>
            <p:blipFill>
              <a:blip r:embed="rId105"/>
              <a:stretch>
                <a:fillRect/>
              </a:stretch>
            </p:blipFill>
            <p:spPr>
              <a:xfrm>
                <a:off x="11897867" y="3971855"/>
                <a:ext cx="277920" cy="38232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71" name="Ink 70">
                <a:extLst>
                  <a:ext uri="{FF2B5EF4-FFF2-40B4-BE49-F238E27FC236}">
                    <a16:creationId xmlns:a16="http://schemas.microsoft.com/office/drawing/2014/main" id="{01C93982-5B87-81F9-13AB-A7823193C503}"/>
                  </a:ext>
                </a:extLst>
              </p14:cNvPr>
              <p14:cNvContentPartPr/>
              <p14:nvPr/>
            </p14:nvContentPartPr>
            <p14:xfrm>
              <a:off x="11627147" y="3526175"/>
              <a:ext cx="705960" cy="858600"/>
            </p14:xfrm>
          </p:contentPart>
        </mc:Choice>
        <mc:Fallback xmlns="">
          <p:pic>
            <p:nvPicPr>
              <p:cNvPr id="71" name="Ink 70">
                <a:extLst>
                  <a:ext uri="{FF2B5EF4-FFF2-40B4-BE49-F238E27FC236}">
                    <a16:creationId xmlns:a16="http://schemas.microsoft.com/office/drawing/2014/main" id="{01C93982-5B87-81F9-13AB-A7823193C503}"/>
                  </a:ext>
                </a:extLst>
              </p:cNvPr>
              <p:cNvPicPr/>
              <p:nvPr/>
            </p:nvPicPr>
            <p:blipFill>
              <a:blip r:embed="rId107"/>
              <a:stretch>
                <a:fillRect/>
              </a:stretch>
            </p:blipFill>
            <p:spPr>
              <a:xfrm>
                <a:off x="11573119" y="3418175"/>
                <a:ext cx="813655" cy="107424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72" name="Ink 71">
                <a:extLst>
                  <a:ext uri="{FF2B5EF4-FFF2-40B4-BE49-F238E27FC236}">
                    <a16:creationId xmlns:a16="http://schemas.microsoft.com/office/drawing/2014/main" id="{3DCA2859-C974-EEEB-C8E6-DD704B602612}"/>
                  </a:ext>
                </a:extLst>
              </p14:cNvPr>
              <p14:cNvContentPartPr/>
              <p14:nvPr/>
            </p14:nvContentPartPr>
            <p14:xfrm>
              <a:off x="11410787" y="3099215"/>
              <a:ext cx="612360" cy="345960"/>
            </p14:xfrm>
          </p:contentPart>
        </mc:Choice>
        <mc:Fallback xmlns="">
          <p:pic>
            <p:nvPicPr>
              <p:cNvPr id="72" name="Ink 71">
                <a:extLst>
                  <a:ext uri="{FF2B5EF4-FFF2-40B4-BE49-F238E27FC236}">
                    <a16:creationId xmlns:a16="http://schemas.microsoft.com/office/drawing/2014/main" id="{3DCA2859-C974-EEEB-C8E6-DD704B602612}"/>
                  </a:ext>
                </a:extLst>
              </p:cNvPr>
              <p:cNvPicPr/>
              <p:nvPr/>
            </p:nvPicPr>
            <p:blipFill>
              <a:blip r:embed="rId109"/>
              <a:stretch>
                <a:fillRect/>
              </a:stretch>
            </p:blipFill>
            <p:spPr>
              <a:xfrm>
                <a:off x="11356819" y="2991215"/>
                <a:ext cx="719937" cy="56160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73" name="Ink 72">
                <a:extLst>
                  <a:ext uri="{FF2B5EF4-FFF2-40B4-BE49-F238E27FC236}">
                    <a16:creationId xmlns:a16="http://schemas.microsoft.com/office/drawing/2014/main" id="{D8E70EDB-CA8B-1CC8-1ADB-40DB30FFB430}"/>
                  </a:ext>
                </a:extLst>
              </p14:cNvPr>
              <p14:cNvContentPartPr/>
              <p14:nvPr/>
            </p14:nvContentPartPr>
            <p14:xfrm>
              <a:off x="11522027" y="3059975"/>
              <a:ext cx="102600" cy="89640"/>
            </p14:xfrm>
          </p:contentPart>
        </mc:Choice>
        <mc:Fallback xmlns="">
          <p:pic>
            <p:nvPicPr>
              <p:cNvPr id="73" name="Ink 72">
                <a:extLst>
                  <a:ext uri="{FF2B5EF4-FFF2-40B4-BE49-F238E27FC236}">
                    <a16:creationId xmlns:a16="http://schemas.microsoft.com/office/drawing/2014/main" id="{D8E70EDB-CA8B-1CC8-1ADB-40DB30FFB430}"/>
                  </a:ext>
                </a:extLst>
              </p:cNvPr>
              <p:cNvPicPr/>
              <p:nvPr/>
            </p:nvPicPr>
            <p:blipFill>
              <a:blip r:embed="rId111"/>
              <a:stretch>
                <a:fillRect/>
              </a:stretch>
            </p:blipFill>
            <p:spPr>
              <a:xfrm>
                <a:off x="11467837" y="2951975"/>
                <a:ext cx="210619" cy="30528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74" name="Ink 73">
                <a:extLst>
                  <a:ext uri="{FF2B5EF4-FFF2-40B4-BE49-F238E27FC236}">
                    <a16:creationId xmlns:a16="http://schemas.microsoft.com/office/drawing/2014/main" id="{82A8F85E-9BC8-589C-24BF-9A33779EA8C8}"/>
                  </a:ext>
                </a:extLst>
              </p14:cNvPr>
              <p14:cNvContentPartPr/>
              <p14:nvPr/>
            </p14:nvContentPartPr>
            <p14:xfrm>
              <a:off x="11653427" y="3169055"/>
              <a:ext cx="154440" cy="76680"/>
            </p14:xfrm>
          </p:contentPart>
        </mc:Choice>
        <mc:Fallback xmlns="">
          <p:pic>
            <p:nvPicPr>
              <p:cNvPr id="74" name="Ink 73">
                <a:extLst>
                  <a:ext uri="{FF2B5EF4-FFF2-40B4-BE49-F238E27FC236}">
                    <a16:creationId xmlns:a16="http://schemas.microsoft.com/office/drawing/2014/main" id="{82A8F85E-9BC8-589C-24BF-9A33779EA8C8}"/>
                  </a:ext>
                </a:extLst>
              </p:cNvPr>
              <p:cNvPicPr/>
              <p:nvPr/>
            </p:nvPicPr>
            <p:blipFill>
              <a:blip r:embed="rId113"/>
              <a:stretch>
                <a:fillRect/>
              </a:stretch>
            </p:blipFill>
            <p:spPr>
              <a:xfrm>
                <a:off x="11599427" y="3061055"/>
                <a:ext cx="262080" cy="29232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75" name="Ink 74">
                <a:extLst>
                  <a:ext uri="{FF2B5EF4-FFF2-40B4-BE49-F238E27FC236}">
                    <a16:creationId xmlns:a16="http://schemas.microsoft.com/office/drawing/2014/main" id="{7FE58722-8262-C100-7F57-B4A7B2F2049F}"/>
                  </a:ext>
                </a:extLst>
              </p14:cNvPr>
              <p14:cNvContentPartPr/>
              <p14:nvPr/>
            </p14:nvContentPartPr>
            <p14:xfrm>
              <a:off x="11286227" y="2852255"/>
              <a:ext cx="561960" cy="217800"/>
            </p14:xfrm>
          </p:contentPart>
        </mc:Choice>
        <mc:Fallback xmlns="">
          <p:pic>
            <p:nvPicPr>
              <p:cNvPr id="75" name="Ink 74">
                <a:extLst>
                  <a:ext uri="{FF2B5EF4-FFF2-40B4-BE49-F238E27FC236}">
                    <a16:creationId xmlns:a16="http://schemas.microsoft.com/office/drawing/2014/main" id="{7FE58722-8262-C100-7F57-B4A7B2F2049F}"/>
                  </a:ext>
                </a:extLst>
              </p:cNvPr>
              <p:cNvPicPr/>
              <p:nvPr/>
            </p:nvPicPr>
            <p:blipFill>
              <a:blip r:embed="rId115"/>
              <a:stretch>
                <a:fillRect/>
              </a:stretch>
            </p:blipFill>
            <p:spPr>
              <a:xfrm>
                <a:off x="11232227" y="2744433"/>
                <a:ext cx="669600" cy="433084"/>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76" name="Ink 75">
                <a:extLst>
                  <a:ext uri="{FF2B5EF4-FFF2-40B4-BE49-F238E27FC236}">
                    <a16:creationId xmlns:a16="http://schemas.microsoft.com/office/drawing/2014/main" id="{99949A6E-81CC-23F0-80D6-481824B1EB68}"/>
                  </a:ext>
                </a:extLst>
              </p14:cNvPr>
              <p14:cNvContentPartPr/>
              <p14:nvPr/>
            </p14:nvContentPartPr>
            <p14:xfrm>
              <a:off x="10944587" y="2485415"/>
              <a:ext cx="625680" cy="551160"/>
            </p14:xfrm>
          </p:contentPart>
        </mc:Choice>
        <mc:Fallback xmlns="">
          <p:pic>
            <p:nvPicPr>
              <p:cNvPr id="76" name="Ink 75">
                <a:extLst>
                  <a:ext uri="{FF2B5EF4-FFF2-40B4-BE49-F238E27FC236}">
                    <a16:creationId xmlns:a16="http://schemas.microsoft.com/office/drawing/2014/main" id="{99949A6E-81CC-23F0-80D6-481824B1EB68}"/>
                  </a:ext>
                </a:extLst>
              </p:cNvPr>
              <p:cNvPicPr/>
              <p:nvPr/>
            </p:nvPicPr>
            <p:blipFill>
              <a:blip r:embed="rId117"/>
              <a:stretch>
                <a:fillRect/>
              </a:stretch>
            </p:blipFill>
            <p:spPr>
              <a:xfrm>
                <a:off x="10890587" y="2377344"/>
                <a:ext cx="733320" cy="766941"/>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77" name="Ink 76">
                <a:extLst>
                  <a:ext uri="{FF2B5EF4-FFF2-40B4-BE49-F238E27FC236}">
                    <a16:creationId xmlns:a16="http://schemas.microsoft.com/office/drawing/2014/main" id="{07F1B3B1-50F4-5B2B-02FD-CAE73E296679}"/>
                  </a:ext>
                </a:extLst>
              </p14:cNvPr>
              <p14:cNvContentPartPr/>
              <p14:nvPr/>
            </p14:nvContentPartPr>
            <p14:xfrm>
              <a:off x="10990667" y="2342135"/>
              <a:ext cx="205200" cy="100800"/>
            </p14:xfrm>
          </p:contentPart>
        </mc:Choice>
        <mc:Fallback xmlns="">
          <p:pic>
            <p:nvPicPr>
              <p:cNvPr id="77" name="Ink 76">
                <a:extLst>
                  <a:ext uri="{FF2B5EF4-FFF2-40B4-BE49-F238E27FC236}">
                    <a16:creationId xmlns:a16="http://schemas.microsoft.com/office/drawing/2014/main" id="{07F1B3B1-50F4-5B2B-02FD-CAE73E296679}"/>
                  </a:ext>
                </a:extLst>
              </p:cNvPr>
              <p:cNvPicPr/>
              <p:nvPr/>
            </p:nvPicPr>
            <p:blipFill>
              <a:blip r:embed="rId119"/>
              <a:stretch>
                <a:fillRect/>
              </a:stretch>
            </p:blipFill>
            <p:spPr>
              <a:xfrm>
                <a:off x="10936667" y="2234135"/>
                <a:ext cx="312840" cy="31644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78" name="Ink 77">
                <a:extLst>
                  <a:ext uri="{FF2B5EF4-FFF2-40B4-BE49-F238E27FC236}">
                    <a16:creationId xmlns:a16="http://schemas.microsoft.com/office/drawing/2014/main" id="{40DD52B1-3E78-D19C-DDE2-7FEC175E72F7}"/>
                  </a:ext>
                </a:extLst>
              </p14:cNvPr>
              <p14:cNvContentPartPr/>
              <p14:nvPr/>
            </p14:nvContentPartPr>
            <p14:xfrm>
              <a:off x="10955387" y="2342135"/>
              <a:ext cx="210240" cy="100440"/>
            </p14:xfrm>
          </p:contentPart>
        </mc:Choice>
        <mc:Fallback xmlns="">
          <p:pic>
            <p:nvPicPr>
              <p:cNvPr id="78" name="Ink 77">
                <a:extLst>
                  <a:ext uri="{FF2B5EF4-FFF2-40B4-BE49-F238E27FC236}">
                    <a16:creationId xmlns:a16="http://schemas.microsoft.com/office/drawing/2014/main" id="{40DD52B1-3E78-D19C-DDE2-7FEC175E72F7}"/>
                  </a:ext>
                </a:extLst>
              </p:cNvPr>
              <p:cNvPicPr/>
              <p:nvPr/>
            </p:nvPicPr>
            <p:blipFill>
              <a:blip r:embed="rId121"/>
              <a:stretch>
                <a:fillRect/>
              </a:stretch>
            </p:blipFill>
            <p:spPr>
              <a:xfrm>
                <a:off x="10901294" y="2234521"/>
                <a:ext cx="318065" cy="31531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79" name="Ink 78">
                <a:extLst>
                  <a:ext uri="{FF2B5EF4-FFF2-40B4-BE49-F238E27FC236}">
                    <a16:creationId xmlns:a16="http://schemas.microsoft.com/office/drawing/2014/main" id="{0655FE14-5D3D-C8EC-31D3-1F361A9EFFD7}"/>
                  </a:ext>
                </a:extLst>
              </p14:cNvPr>
              <p14:cNvContentPartPr/>
              <p14:nvPr/>
            </p14:nvContentPartPr>
            <p14:xfrm>
              <a:off x="11272907" y="2483615"/>
              <a:ext cx="214560" cy="84960"/>
            </p14:xfrm>
          </p:contentPart>
        </mc:Choice>
        <mc:Fallback xmlns="">
          <p:pic>
            <p:nvPicPr>
              <p:cNvPr id="79" name="Ink 78">
                <a:extLst>
                  <a:ext uri="{FF2B5EF4-FFF2-40B4-BE49-F238E27FC236}">
                    <a16:creationId xmlns:a16="http://schemas.microsoft.com/office/drawing/2014/main" id="{0655FE14-5D3D-C8EC-31D3-1F361A9EFFD7}"/>
                  </a:ext>
                </a:extLst>
              </p:cNvPr>
              <p:cNvPicPr/>
              <p:nvPr/>
            </p:nvPicPr>
            <p:blipFill>
              <a:blip r:embed="rId123"/>
              <a:stretch>
                <a:fillRect/>
              </a:stretch>
            </p:blipFill>
            <p:spPr>
              <a:xfrm>
                <a:off x="11218907" y="2375615"/>
                <a:ext cx="322200" cy="30060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80" name="Ink 79">
                <a:extLst>
                  <a:ext uri="{FF2B5EF4-FFF2-40B4-BE49-F238E27FC236}">
                    <a16:creationId xmlns:a16="http://schemas.microsoft.com/office/drawing/2014/main" id="{0808B3A7-0830-1582-8B4D-B07E4CC41698}"/>
                  </a:ext>
                </a:extLst>
              </p14:cNvPr>
              <p14:cNvContentPartPr/>
              <p14:nvPr/>
            </p14:nvContentPartPr>
            <p14:xfrm>
              <a:off x="10667387" y="2360855"/>
              <a:ext cx="495000" cy="269640"/>
            </p14:xfrm>
          </p:contentPart>
        </mc:Choice>
        <mc:Fallback xmlns="">
          <p:pic>
            <p:nvPicPr>
              <p:cNvPr id="80" name="Ink 79">
                <a:extLst>
                  <a:ext uri="{FF2B5EF4-FFF2-40B4-BE49-F238E27FC236}">
                    <a16:creationId xmlns:a16="http://schemas.microsoft.com/office/drawing/2014/main" id="{0808B3A7-0830-1582-8B4D-B07E4CC41698}"/>
                  </a:ext>
                </a:extLst>
              </p:cNvPr>
              <p:cNvPicPr/>
              <p:nvPr/>
            </p:nvPicPr>
            <p:blipFill>
              <a:blip r:embed="rId125"/>
              <a:stretch>
                <a:fillRect/>
              </a:stretch>
            </p:blipFill>
            <p:spPr>
              <a:xfrm>
                <a:off x="10613426" y="2252999"/>
                <a:ext cx="602562" cy="484992"/>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81" name="Ink 80">
                <a:extLst>
                  <a:ext uri="{FF2B5EF4-FFF2-40B4-BE49-F238E27FC236}">
                    <a16:creationId xmlns:a16="http://schemas.microsoft.com/office/drawing/2014/main" id="{AF8ED815-E3A0-D2DF-CCB4-5FF629C35500}"/>
                  </a:ext>
                </a:extLst>
              </p14:cNvPr>
              <p14:cNvContentPartPr/>
              <p14:nvPr/>
            </p14:nvContentPartPr>
            <p14:xfrm>
              <a:off x="11103347" y="2349695"/>
              <a:ext cx="170280" cy="138600"/>
            </p14:xfrm>
          </p:contentPart>
        </mc:Choice>
        <mc:Fallback xmlns="">
          <p:pic>
            <p:nvPicPr>
              <p:cNvPr id="81" name="Ink 80">
                <a:extLst>
                  <a:ext uri="{FF2B5EF4-FFF2-40B4-BE49-F238E27FC236}">
                    <a16:creationId xmlns:a16="http://schemas.microsoft.com/office/drawing/2014/main" id="{AF8ED815-E3A0-D2DF-CCB4-5FF629C35500}"/>
                  </a:ext>
                </a:extLst>
              </p:cNvPr>
              <p:cNvPicPr/>
              <p:nvPr/>
            </p:nvPicPr>
            <p:blipFill>
              <a:blip r:embed="rId127"/>
              <a:stretch>
                <a:fillRect/>
              </a:stretch>
            </p:blipFill>
            <p:spPr>
              <a:xfrm>
                <a:off x="11049347" y="2241695"/>
                <a:ext cx="277920" cy="35424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82" name="Ink 81">
                <a:extLst>
                  <a:ext uri="{FF2B5EF4-FFF2-40B4-BE49-F238E27FC236}">
                    <a16:creationId xmlns:a16="http://schemas.microsoft.com/office/drawing/2014/main" id="{C2C8A72F-9C30-F729-9F61-066DDA381D80}"/>
                  </a:ext>
                </a:extLst>
              </p14:cNvPr>
              <p14:cNvContentPartPr/>
              <p14:nvPr/>
            </p14:nvContentPartPr>
            <p14:xfrm>
              <a:off x="11398187" y="2311535"/>
              <a:ext cx="74880" cy="38520"/>
            </p14:xfrm>
          </p:contentPart>
        </mc:Choice>
        <mc:Fallback xmlns="">
          <p:pic>
            <p:nvPicPr>
              <p:cNvPr id="82" name="Ink 81">
                <a:extLst>
                  <a:ext uri="{FF2B5EF4-FFF2-40B4-BE49-F238E27FC236}">
                    <a16:creationId xmlns:a16="http://schemas.microsoft.com/office/drawing/2014/main" id="{C2C8A72F-9C30-F729-9F61-066DDA381D80}"/>
                  </a:ext>
                </a:extLst>
              </p:cNvPr>
              <p:cNvPicPr/>
              <p:nvPr/>
            </p:nvPicPr>
            <p:blipFill>
              <a:blip r:embed="rId129"/>
              <a:stretch>
                <a:fillRect/>
              </a:stretch>
            </p:blipFill>
            <p:spPr>
              <a:xfrm>
                <a:off x="11343926" y="2204535"/>
                <a:ext cx="183040" cy="252163"/>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83" name="Ink 82">
                <a:extLst>
                  <a:ext uri="{FF2B5EF4-FFF2-40B4-BE49-F238E27FC236}">
                    <a16:creationId xmlns:a16="http://schemas.microsoft.com/office/drawing/2014/main" id="{E176B5A6-2C94-BE2F-2B9A-D6451632AA69}"/>
                  </a:ext>
                </a:extLst>
              </p14:cNvPr>
              <p14:cNvContentPartPr/>
              <p14:nvPr/>
            </p14:nvContentPartPr>
            <p14:xfrm>
              <a:off x="10350587" y="1899695"/>
              <a:ext cx="1028160" cy="405720"/>
            </p14:xfrm>
          </p:contentPart>
        </mc:Choice>
        <mc:Fallback xmlns="">
          <p:pic>
            <p:nvPicPr>
              <p:cNvPr id="83" name="Ink 82">
                <a:extLst>
                  <a:ext uri="{FF2B5EF4-FFF2-40B4-BE49-F238E27FC236}">
                    <a16:creationId xmlns:a16="http://schemas.microsoft.com/office/drawing/2014/main" id="{E176B5A6-2C94-BE2F-2B9A-D6451632AA69}"/>
                  </a:ext>
                </a:extLst>
              </p:cNvPr>
              <p:cNvPicPr/>
              <p:nvPr/>
            </p:nvPicPr>
            <p:blipFill>
              <a:blip r:embed="rId131"/>
              <a:stretch>
                <a:fillRect/>
              </a:stretch>
            </p:blipFill>
            <p:spPr>
              <a:xfrm>
                <a:off x="10296587" y="1791695"/>
                <a:ext cx="1135800" cy="62136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84" name="Ink 83">
                <a:extLst>
                  <a:ext uri="{FF2B5EF4-FFF2-40B4-BE49-F238E27FC236}">
                    <a16:creationId xmlns:a16="http://schemas.microsoft.com/office/drawing/2014/main" id="{C4519B7C-675A-2E77-EA85-132ED8ADFAA8}"/>
                  </a:ext>
                </a:extLst>
              </p14:cNvPr>
              <p14:cNvContentPartPr/>
              <p14:nvPr/>
            </p14:nvContentPartPr>
            <p14:xfrm>
              <a:off x="10210187" y="1903295"/>
              <a:ext cx="392040" cy="194760"/>
            </p14:xfrm>
          </p:contentPart>
        </mc:Choice>
        <mc:Fallback xmlns="">
          <p:pic>
            <p:nvPicPr>
              <p:cNvPr id="84" name="Ink 83">
                <a:extLst>
                  <a:ext uri="{FF2B5EF4-FFF2-40B4-BE49-F238E27FC236}">
                    <a16:creationId xmlns:a16="http://schemas.microsoft.com/office/drawing/2014/main" id="{C4519B7C-675A-2E77-EA85-132ED8ADFAA8}"/>
                  </a:ext>
                </a:extLst>
              </p:cNvPr>
              <p:cNvPicPr/>
              <p:nvPr/>
            </p:nvPicPr>
            <p:blipFill>
              <a:blip r:embed="rId133"/>
              <a:stretch>
                <a:fillRect/>
              </a:stretch>
            </p:blipFill>
            <p:spPr>
              <a:xfrm>
                <a:off x="10156187" y="1795295"/>
                <a:ext cx="499680" cy="41040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85" name="Ink 84">
                <a:extLst>
                  <a:ext uri="{FF2B5EF4-FFF2-40B4-BE49-F238E27FC236}">
                    <a16:creationId xmlns:a16="http://schemas.microsoft.com/office/drawing/2014/main" id="{6DF2392B-2B3D-CC66-084B-8A05AE86D765}"/>
                  </a:ext>
                </a:extLst>
              </p14:cNvPr>
              <p14:cNvContentPartPr/>
              <p14:nvPr/>
            </p14:nvContentPartPr>
            <p14:xfrm>
              <a:off x="10206227" y="1812575"/>
              <a:ext cx="128160" cy="58320"/>
            </p14:xfrm>
          </p:contentPart>
        </mc:Choice>
        <mc:Fallback xmlns="">
          <p:pic>
            <p:nvPicPr>
              <p:cNvPr id="85" name="Ink 84">
                <a:extLst>
                  <a:ext uri="{FF2B5EF4-FFF2-40B4-BE49-F238E27FC236}">
                    <a16:creationId xmlns:a16="http://schemas.microsoft.com/office/drawing/2014/main" id="{6DF2392B-2B3D-CC66-084B-8A05AE86D765}"/>
                  </a:ext>
                </a:extLst>
              </p:cNvPr>
              <p:cNvPicPr/>
              <p:nvPr/>
            </p:nvPicPr>
            <p:blipFill>
              <a:blip r:embed="rId135"/>
              <a:stretch>
                <a:fillRect/>
              </a:stretch>
            </p:blipFill>
            <p:spPr>
              <a:xfrm>
                <a:off x="10152227" y="1704575"/>
                <a:ext cx="235800" cy="27396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86" name="Ink 85">
                <a:extLst>
                  <a:ext uri="{FF2B5EF4-FFF2-40B4-BE49-F238E27FC236}">
                    <a16:creationId xmlns:a16="http://schemas.microsoft.com/office/drawing/2014/main" id="{F1521884-9525-25AB-6892-8CCBDCC2AE7A}"/>
                  </a:ext>
                </a:extLst>
              </p14:cNvPr>
              <p14:cNvContentPartPr/>
              <p14:nvPr/>
            </p14:nvContentPartPr>
            <p14:xfrm>
              <a:off x="10435187" y="1888895"/>
              <a:ext cx="48960" cy="28440"/>
            </p14:xfrm>
          </p:contentPart>
        </mc:Choice>
        <mc:Fallback xmlns="">
          <p:pic>
            <p:nvPicPr>
              <p:cNvPr id="86" name="Ink 85">
                <a:extLst>
                  <a:ext uri="{FF2B5EF4-FFF2-40B4-BE49-F238E27FC236}">
                    <a16:creationId xmlns:a16="http://schemas.microsoft.com/office/drawing/2014/main" id="{F1521884-9525-25AB-6892-8CCBDCC2AE7A}"/>
                  </a:ext>
                </a:extLst>
              </p:cNvPr>
              <p:cNvPicPr/>
              <p:nvPr/>
            </p:nvPicPr>
            <p:blipFill>
              <a:blip r:embed="rId137"/>
              <a:stretch>
                <a:fillRect/>
              </a:stretch>
            </p:blipFill>
            <p:spPr>
              <a:xfrm>
                <a:off x="10381187" y="1780895"/>
                <a:ext cx="156600" cy="24408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87" name="Ink 86">
                <a:extLst>
                  <a:ext uri="{FF2B5EF4-FFF2-40B4-BE49-F238E27FC236}">
                    <a16:creationId xmlns:a16="http://schemas.microsoft.com/office/drawing/2014/main" id="{A61494B1-341A-A40B-B8C1-3C36B428947D}"/>
                  </a:ext>
                </a:extLst>
              </p14:cNvPr>
              <p14:cNvContentPartPr/>
              <p14:nvPr/>
            </p14:nvContentPartPr>
            <p14:xfrm>
              <a:off x="10060787" y="1684055"/>
              <a:ext cx="285840" cy="122400"/>
            </p14:xfrm>
          </p:contentPart>
        </mc:Choice>
        <mc:Fallback xmlns="">
          <p:pic>
            <p:nvPicPr>
              <p:cNvPr id="87" name="Ink 86">
                <a:extLst>
                  <a:ext uri="{FF2B5EF4-FFF2-40B4-BE49-F238E27FC236}">
                    <a16:creationId xmlns:a16="http://schemas.microsoft.com/office/drawing/2014/main" id="{A61494B1-341A-A40B-B8C1-3C36B428947D}"/>
                  </a:ext>
                </a:extLst>
              </p:cNvPr>
              <p:cNvPicPr/>
              <p:nvPr/>
            </p:nvPicPr>
            <p:blipFill>
              <a:blip r:embed="rId139"/>
              <a:stretch>
                <a:fillRect/>
              </a:stretch>
            </p:blipFill>
            <p:spPr>
              <a:xfrm>
                <a:off x="10006787" y="1576055"/>
                <a:ext cx="393480" cy="33804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88" name="Ink 87">
                <a:extLst>
                  <a:ext uri="{FF2B5EF4-FFF2-40B4-BE49-F238E27FC236}">
                    <a16:creationId xmlns:a16="http://schemas.microsoft.com/office/drawing/2014/main" id="{EDBA2549-07A5-9BC1-0CA0-5021F6D7B331}"/>
                  </a:ext>
                </a:extLst>
              </p14:cNvPr>
              <p14:cNvContentPartPr/>
              <p14:nvPr/>
            </p14:nvContentPartPr>
            <p14:xfrm>
              <a:off x="9695027" y="1273655"/>
              <a:ext cx="651960" cy="476640"/>
            </p14:xfrm>
          </p:contentPart>
        </mc:Choice>
        <mc:Fallback xmlns="">
          <p:pic>
            <p:nvPicPr>
              <p:cNvPr id="88" name="Ink 87">
                <a:extLst>
                  <a:ext uri="{FF2B5EF4-FFF2-40B4-BE49-F238E27FC236}">
                    <a16:creationId xmlns:a16="http://schemas.microsoft.com/office/drawing/2014/main" id="{EDBA2549-07A5-9BC1-0CA0-5021F6D7B331}"/>
                  </a:ext>
                </a:extLst>
              </p:cNvPr>
              <p:cNvPicPr/>
              <p:nvPr/>
            </p:nvPicPr>
            <p:blipFill>
              <a:blip r:embed="rId141"/>
              <a:stretch>
                <a:fillRect/>
              </a:stretch>
            </p:blipFill>
            <p:spPr>
              <a:xfrm>
                <a:off x="9641027" y="1165737"/>
                <a:ext cx="759600" cy="692117"/>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89" name="Ink 88">
                <a:extLst>
                  <a:ext uri="{FF2B5EF4-FFF2-40B4-BE49-F238E27FC236}">
                    <a16:creationId xmlns:a16="http://schemas.microsoft.com/office/drawing/2014/main" id="{F7BC4783-A7F4-84A0-32B2-71197AA7CB6E}"/>
                  </a:ext>
                </a:extLst>
              </p14:cNvPr>
              <p14:cNvContentPartPr/>
              <p14:nvPr/>
            </p14:nvContentPartPr>
            <p14:xfrm>
              <a:off x="9472907" y="1152335"/>
              <a:ext cx="560880" cy="381960"/>
            </p14:xfrm>
          </p:contentPart>
        </mc:Choice>
        <mc:Fallback xmlns="">
          <p:pic>
            <p:nvPicPr>
              <p:cNvPr id="89" name="Ink 88">
                <a:extLst>
                  <a:ext uri="{FF2B5EF4-FFF2-40B4-BE49-F238E27FC236}">
                    <a16:creationId xmlns:a16="http://schemas.microsoft.com/office/drawing/2014/main" id="{F7BC4783-A7F4-84A0-32B2-71197AA7CB6E}"/>
                  </a:ext>
                </a:extLst>
              </p:cNvPr>
              <p:cNvPicPr/>
              <p:nvPr/>
            </p:nvPicPr>
            <p:blipFill>
              <a:blip r:embed="rId143"/>
              <a:stretch>
                <a:fillRect/>
              </a:stretch>
            </p:blipFill>
            <p:spPr>
              <a:xfrm>
                <a:off x="9418907" y="1044335"/>
                <a:ext cx="668520" cy="59760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90" name="Ink 89">
                <a:extLst>
                  <a:ext uri="{FF2B5EF4-FFF2-40B4-BE49-F238E27FC236}">
                    <a16:creationId xmlns:a16="http://schemas.microsoft.com/office/drawing/2014/main" id="{3B47467C-8B5E-AE10-BCC9-53ED22DE7286}"/>
                  </a:ext>
                </a:extLst>
              </p14:cNvPr>
              <p14:cNvContentPartPr/>
              <p14:nvPr/>
            </p14:nvContentPartPr>
            <p14:xfrm>
              <a:off x="8493707" y="999695"/>
              <a:ext cx="1063800" cy="484920"/>
            </p14:xfrm>
          </p:contentPart>
        </mc:Choice>
        <mc:Fallback xmlns="">
          <p:pic>
            <p:nvPicPr>
              <p:cNvPr id="90" name="Ink 89">
                <a:extLst>
                  <a:ext uri="{FF2B5EF4-FFF2-40B4-BE49-F238E27FC236}">
                    <a16:creationId xmlns:a16="http://schemas.microsoft.com/office/drawing/2014/main" id="{3B47467C-8B5E-AE10-BCC9-53ED22DE7286}"/>
                  </a:ext>
                </a:extLst>
              </p:cNvPr>
              <p:cNvPicPr/>
              <p:nvPr/>
            </p:nvPicPr>
            <p:blipFill>
              <a:blip r:embed="rId145"/>
              <a:stretch>
                <a:fillRect/>
              </a:stretch>
            </p:blipFill>
            <p:spPr>
              <a:xfrm>
                <a:off x="8439707" y="891695"/>
                <a:ext cx="1171440" cy="70056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91" name="Ink 90">
                <a:extLst>
                  <a:ext uri="{FF2B5EF4-FFF2-40B4-BE49-F238E27FC236}">
                    <a16:creationId xmlns:a16="http://schemas.microsoft.com/office/drawing/2014/main" id="{F7CA02C4-09D2-2AC8-F512-2F1800D96B8C}"/>
                  </a:ext>
                </a:extLst>
              </p14:cNvPr>
              <p14:cNvContentPartPr/>
              <p14:nvPr/>
            </p14:nvContentPartPr>
            <p14:xfrm>
              <a:off x="8223347" y="1369775"/>
              <a:ext cx="382320" cy="221760"/>
            </p14:xfrm>
          </p:contentPart>
        </mc:Choice>
        <mc:Fallback xmlns="">
          <p:pic>
            <p:nvPicPr>
              <p:cNvPr id="91" name="Ink 90">
                <a:extLst>
                  <a:ext uri="{FF2B5EF4-FFF2-40B4-BE49-F238E27FC236}">
                    <a16:creationId xmlns:a16="http://schemas.microsoft.com/office/drawing/2014/main" id="{F7CA02C4-09D2-2AC8-F512-2F1800D96B8C}"/>
                  </a:ext>
                </a:extLst>
              </p:cNvPr>
              <p:cNvPicPr/>
              <p:nvPr/>
            </p:nvPicPr>
            <p:blipFill>
              <a:blip r:embed="rId147"/>
              <a:stretch>
                <a:fillRect/>
              </a:stretch>
            </p:blipFill>
            <p:spPr>
              <a:xfrm>
                <a:off x="8169347" y="1261775"/>
                <a:ext cx="489960" cy="43740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92" name="Ink 91">
                <a:extLst>
                  <a:ext uri="{FF2B5EF4-FFF2-40B4-BE49-F238E27FC236}">
                    <a16:creationId xmlns:a16="http://schemas.microsoft.com/office/drawing/2014/main" id="{D3C82F36-5518-6069-C768-C38B67EDD6E7}"/>
                  </a:ext>
                </a:extLst>
              </p14:cNvPr>
              <p14:cNvContentPartPr/>
              <p14:nvPr/>
            </p14:nvContentPartPr>
            <p14:xfrm>
              <a:off x="7590467" y="1377695"/>
              <a:ext cx="905400" cy="926280"/>
            </p14:xfrm>
          </p:contentPart>
        </mc:Choice>
        <mc:Fallback xmlns="">
          <p:pic>
            <p:nvPicPr>
              <p:cNvPr id="92" name="Ink 91">
                <a:extLst>
                  <a:ext uri="{FF2B5EF4-FFF2-40B4-BE49-F238E27FC236}">
                    <a16:creationId xmlns:a16="http://schemas.microsoft.com/office/drawing/2014/main" id="{D3C82F36-5518-6069-C768-C38B67EDD6E7}"/>
                  </a:ext>
                </a:extLst>
              </p:cNvPr>
              <p:cNvPicPr/>
              <p:nvPr/>
            </p:nvPicPr>
            <p:blipFill>
              <a:blip r:embed="rId149"/>
              <a:stretch>
                <a:fillRect/>
              </a:stretch>
            </p:blipFill>
            <p:spPr>
              <a:xfrm>
                <a:off x="7536467" y="1269695"/>
                <a:ext cx="1013040" cy="114192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93" name="Ink 92">
                <a:extLst>
                  <a:ext uri="{FF2B5EF4-FFF2-40B4-BE49-F238E27FC236}">
                    <a16:creationId xmlns:a16="http://schemas.microsoft.com/office/drawing/2014/main" id="{FAD7D5E4-B712-B216-28E9-4D10766BAE49}"/>
                  </a:ext>
                </a:extLst>
              </p14:cNvPr>
              <p14:cNvContentPartPr/>
              <p14:nvPr/>
            </p14:nvContentPartPr>
            <p14:xfrm>
              <a:off x="7524227" y="1867295"/>
              <a:ext cx="642960" cy="425160"/>
            </p14:xfrm>
          </p:contentPart>
        </mc:Choice>
        <mc:Fallback xmlns="">
          <p:pic>
            <p:nvPicPr>
              <p:cNvPr id="93" name="Ink 92">
                <a:extLst>
                  <a:ext uri="{FF2B5EF4-FFF2-40B4-BE49-F238E27FC236}">
                    <a16:creationId xmlns:a16="http://schemas.microsoft.com/office/drawing/2014/main" id="{FAD7D5E4-B712-B216-28E9-4D10766BAE49}"/>
                  </a:ext>
                </a:extLst>
              </p:cNvPr>
              <p:cNvPicPr/>
              <p:nvPr/>
            </p:nvPicPr>
            <p:blipFill>
              <a:blip r:embed="rId151"/>
              <a:stretch>
                <a:fillRect/>
              </a:stretch>
            </p:blipFill>
            <p:spPr>
              <a:xfrm>
                <a:off x="7470227" y="1759386"/>
                <a:ext cx="750600" cy="640618"/>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94" name="Ink 93">
                <a:extLst>
                  <a:ext uri="{FF2B5EF4-FFF2-40B4-BE49-F238E27FC236}">
                    <a16:creationId xmlns:a16="http://schemas.microsoft.com/office/drawing/2014/main" id="{A50FD8FA-43BB-976C-078C-B434AF4C1D22}"/>
                  </a:ext>
                </a:extLst>
              </p14:cNvPr>
              <p14:cNvContentPartPr/>
              <p14:nvPr/>
            </p14:nvContentPartPr>
            <p14:xfrm>
              <a:off x="7515587" y="1885655"/>
              <a:ext cx="513000" cy="596520"/>
            </p14:xfrm>
          </p:contentPart>
        </mc:Choice>
        <mc:Fallback xmlns="">
          <p:pic>
            <p:nvPicPr>
              <p:cNvPr id="94" name="Ink 93">
                <a:extLst>
                  <a:ext uri="{FF2B5EF4-FFF2-40B4-BE49-F238E27FC236}">
                    <a16:creationId xmlns:a16="http://schemas.microsoft.com/office/drawing/2014/main" id="{A50FD8FA-43BB-976C-078C-B434AF4C1D22}"/>
                  </a:ext>
                </a:extLst>
              </p:cNvPr>
              <p:cNvPicPr/>
              <p:nvPr/>
            </p:nvPicPr>
            <p:blipFill>
              <a:blip r:embed="rId153"/>
              <a:stretch>
                <a:fillRect/>
              </a:stretch>
            </p:blipFill>
            <p:spPr>
              <a:xfrm>
                <a:off x="7461587" y="1777655"/>
                <a:ext cx="620640" cy="81216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95" name="Ink 94">
                <a:extLst>
                  <a:ext uri="{FF2B5EF4-FFF2-40B4-BE49-F238E27FC236}">
                    <a16:creationId xmlns:a16="http://schemas.microsoft.com/office/drawing/2014/main" id="{F4E95D88-C664-442C-B274-3434B94B6458}"/>
                  </a:ext>
                </a:extLst>
              </p14:cNvPr>
              <p14:cNvContentPartPr/>
              <p14:nvPr/>
            </p14:nvContentPartPr>
            <p14:xfrm>
              <a:off x="7403987" y="2542295"/>
              <a:ext cx="15840" cy="9000"/>
            </p14:xfrm>
          </p:contentPart>
        </mc:Choice>
        <mc:Fallback xmlns="">
          <p:pic>
            <p:nvPicPr>
              <p:cNvPr id="95" name="Ink 94">
                <a:extLst>
                  <a:ext uri="{FF2B5EF4-FFF2-40B4-BE49-F238E27FC236}">
                    <a16:creationId xmlns:a16="http://schemas.microsoft.com/office/drawing/2014/main" id="{F4E95D88-C664-442C-B274-3434B94B6458}"/>
                  </a:ext>
                </a:extLst>
              </p:cNvPr>
              <p:cNvPicPr/>
              <p:nvPr/>
            </p:nvPicPr>
            <p:blipFill>
              <a:blip r:embed="rId155"/>
              <a:stretch>
                <a:fillRect/>
              </a:stretch>
            </p:blipFill>
            <p:spPr>
              <a:xfrm>
                <a:off x="7349987" y="2429795"/>
                <a:ext cx="123480" cy="233625"/>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96" name="Ink 95">
                <a:extLst>
                  <a:ext uri="{FF2B5EF4-FFF2-40B4-BE49-F238E27FC236}">
                    <a16:creationId xmlns:a16="http://schemas.microsoft.com/office/drawing/2014/main" id="{10EEAF82-AB85-0232-40AA-864A7F7DEEB7}"/>
                  </a:ext>
                </a:extLst>
              </p14:cNvPr>
              <p14:cNvContentPartPr/>
              <p14:nvPr/>
            </p14:nvContentPartPr>
            <p14:xfrm>
              <a:off x="7515587" y="2376335"/>
              <a:ext cx="193320" cy="145800"/>
            </p14:xfrm>
          </p:contentPart>
        </mc:Choice>
        <mc:Fallback xmlns="">
          <p:pic>
            <p:nvPicPr>
              <p:cNvPr id="96" name="Ink 95">
                <a:extLst>
                  <a:ext uri="{FF2B5EF4-FFF2-40B4-BE49-F238E27FC236}">
                    <a16:creationId xmlns:a16="http://schemas.microsoft.com/office/drawing/2014/main" id="{10EEAF82-AB85-0232-40AA-864A7F7DEEB7}"/>
                  </a:ext>
                </a:extLst>
              </p:cNvPr>
              <p:cNvPicPr/>
              <p:nvPr/>
            </p:nvPicPr>
            <p:blipFill>
              <a:blip r:embed="rId157"/>
              <a:stretch>
                <a:fillRect/>
              </a:stretch>
            </p:blipFill>
            <p:spPr>
              <a:xfrm>
                <a:off x="7461587" y="2268335"/>
                <a:ext cx="300960" cy="36144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97" name="Ink 96">
                <a:extLst>
                  <a:ext uri="{FF2B5EF4-FFF2-40B4-BE49-F238E27FC236}">
                    <a16:creationId xmlns:a16="http://schemas.microsoft.com/office/drawing/2014/main" id="{199CC1E1-21DC-AD02-8F70-053E5359B595}"/>
                  </a:ext>
                </a:extLst>
              </p14:cNvPr>
              <p14:cNvContentPartPr/>
              <p14:nvPr/>
            </p14:nvContentPartPr>
            <p14:xfrm>
              <a:off x="7377707" y="2542295"/>
              <a:ext cx="106560" cy="72000"/>
            </p14:xfrm>
          </p:contentPart>
        </mc:Choice>
        <mc:Fallback xmlns="">
          <p:pic>
            <p:nvPicPr>
              <p:cNvPr id="97" name="Ink 96">
                <a:extLst>
                  <a:ext uri="{FF2B5EF4-FFF2-40B4-BE49-F238E27FC236}">
                    <a16:creationId xmlns:a16="http://schemas.microsoft.com/office/drawing/2014/main" id="{199CC1E1-21DC-AD02-8F70-053E5359B595}"/>
                  </a:ext>
                </a:extLst>
              </p:cNvPr>
              <p:cNvPicPr/>
              <p:nvPr/>
            </p:nvPicPr>
            <p:blipFill>
              <a:blip r:embed="rId159"/>
              <a:stretch>
                <a:fillRect/>
              </a:stretch>
            </p:blipFill>
            <p:spPr>
              <a:xfrm>
                <a:off x="7323707" y="2434295"/>
                <a:ext cx="214200" cy="28764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98" name="Ink 97">
                <a:extLst>
                  <a:ext uri="{FF2B5EF4-FFF2-40B4-BE49-F238E27FC236}">
                    <a16:creationId xmlns:a16="http://schemas.microsoft.com/office/drawing/2014/main" id="{3E3C9A26-04AB-B87B-D6E8-19151271FC1F}"/>
                  </a:ext>
                </a:extLst>
              </p14:cNvPr>
              <p14:cNvContentPartPr/>
              <p14:nvPr/>
            </p14:nvContentPartPr>
            <p14:xfrm>
              <a:off x="7201667" y="2692055"/>
              <a:ext cx="51480" cy="26280"/>
            </p14:xfrm>
          </p:contentPart>
        </mc:Choice>
        <mc:Fallback xmlns="">
          <p:pic>
            <p:nvPicPr>
              <p:cNvPr id="98" name="Ink 97">
                <a:extLst>
                  <a:ext uri="{FF2B5EF4-FFF2-40B4-BE49-F238E27FC236}">
                    <a16:creationId xmlns:a16="http://schemas.microsoft.com/office/drawing/2014/main" id="{3E3C9A26-04AB-B87B-D6E8-19151271FC1F}"/>
                  </a:ext>
                </a:extLst>
              </p:cNvPr>
              <p:cNvPicPr/>
              <p:nvPr/>
            </p:nvPicPr>
            <p:blipFill>
              <a:blip r:embed="rId161"/>
              <a:stretch>
                <a:fillRect/>
              </a:stretch>
            </p:blipFill>
            <p:spPr>
              <a:xfrm>
                <a:off x="7147667" y="2584055"/>
                <a:ext cx="159120"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99" name="Ink 98">
                <a:extLst>
                  <a:ext uri="{FF2B5EF4-FFF2-40B4-BE49-F238E27FC236}">
                    <a16:creationId xmlns:a16="http://schemas.microsoft.com/office/drawing/2014/main" id="{FA2FE6CC-84F3-60BA-6FCE-26870ACAD69E}"/>
                  </a:ext>
                </a:extLst>
              </p14:cNvPr>
              <p14:cNvContentPartPr/>
              <p14:nvPr/>
            </p14:nvContentPartPr>
            <p14:xfrm>
              <a:off x="7151267" y="2634815"/>
              <a:ext cx="101880" cy="83520"/>
            </p14:xfrm>
          </p:contentPart>
        </mc:Choice>
        <mc:Fallback xmlns="">
          <p:pic>
            <p:nvPicPr>
              <p:cNvPr id="99" name="Ink 98">
                <a:extLst>
                  <a:ext uri="{FF2B5EF4-FFF2-40B4-BE49-F238E27FC236}">
                    <a16:creationId xmlns:a16="http://schemas.microsoft.com/office/drawing/2014/main" id="{FA2FE6CC-84F3-60BA-6FCE-26870ACAD69E}"/>
                  </a:ext>
                </a:extLst>
              </p:cNvPr>
              <p:cNvPicPr/>
              <p:nvPr/>
            </p:nvPicPr>
            <p:blipFill>
              <a:blip r:embed="rId163"/>
              <a:stretch>
                <a:fillRect/>
              </a:stretch>
            </p:blipFill>
            <p:spPr>
              <a:xfrm>
                <a:off x="7097267" y="2526815"/>
                <a:ext cx="209520" cy="29916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00" name="Ink 99">
                <a:extLst>
                  <a:ext uri="{FF2B5EF4-FFF2-40B4-BE49-F238E27FC236}">
                    <a16:creationId xmlns:a16="http://schemas.microsoft.com/office/drawing/2014/main" id="{378C380F-A478-CC24-07D8-1B0A9B7C6EA0}"/>
                  </a:ext>
                </a:extLst>
              </p14:cNvPr>
              <p14:cNvContentPartPr/>
              <p14:nvPr/>
            </p14:nvContentPartPr>
            <p14:xfrm>
              <a:off x="7339187" y="2528615"/>
              <a:ext cx="51840" cy="39600"/>
            </p14:xfrm>
          </p:contentPart>
        </mc:Choice>
        <mc:Fallback xmlns="">
          <p:pic>
            <p:nvPicPr>
              <p:cNvPr id="100" name="Ink 99">
                <a:extLst>
                  <a:ext uri="{FF2B5EF4-FFF2-40B4-BE49-F238E27FC236}">
                    <a16:creationId xmlns:a16="http://schemas.microsoft.com/office/drawing/2014/main" id="{378C380F-A478-CC24-07D8-1B0A9B7C6EA0}"/>
                  </a:ext>
                </a:extLst>
              </p:cNvPr>
              <p:cNvPicPr/>
              <p:nvPr/>
            </p:nvPicPr>
            <p:blipFill>
              <a:blip r:embed="rId165"/>
              <a:stretch>
                <a:fillRect/>
              </a:stretch>
            </p:blipFill>
            <p:spPr>
              <a:xfrm>
                <a:off x="7284809" y="2420615"/>
                <a:ext cx="160233"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01" name="Ink 100">
                <a:extLst>
                  <a:ext uri="{FF2B5EF4-FFF2-40B4-BE49-F238E27FC236}">
                    <a16:creationId xmlns:a16="http://schemas.microsoft.com/office/drawing/2014/main" id="{9D1B2D4C-FD61-8563-3E21-8BAF256FC87B}"/>
                  </a:ext>
                </a:extLst>
              </p14:cNvPr>
              <p14:cNvContentPartPr/>
              <p14:nvPr/>
            </p14:nvContentPartPr>
            <p14:xfrm>
              <a:off x="7377347" y="2542655"/>
              <a:ext cx="41400" cy="43200"/>
            </p14:xfrm>
          </p:contentPart>
        </mc:Choice>
        <mc:Fallback xmlns="">
          <p:pic>
            <p:nvPicPr>
              <p:cNvPr id="101" name="Ink 100">
                <a:extLst>
                  <a:ext uri="{FF2B5EF4-FFF2-40B4-BE49-F238E27FC236}">
                    <a16:creationId xmlns:a16="http://schemas.microsoft.com/office/drawing/2014/main" id="{9D1B2D4C-FD61-8563-3E21-8BAF256FC87B}"/>
                  </a:ext>
                </a:extLst>
              </p:cNvPr>
              <p:cNvPicPr/>
              <p:nvPr/>
            </p:nvPicPr>
            <p:blipFill>
              <a:blip r:embed="rId167"/>
              <a:stretch>
                <a:fillRect/>
              </a:stretch>
            </p:blipFill>
            <p:spPr>
              <a:xfrm>
                <a:off x="7323347" y="2434655"/>
                <a:ext cx="149040" cy="25884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02" name="Ink 101">
                <a:extLst>
                  <a:ext uri="{FF2B5EF4-FFF2-40B4-BE49-F238E27FC236}">
                    <a16:creationId xmlns:a16="http://schemas.microsoft.com/office/drawing/2014/main" id="{84B97991-66C7-9AC2-984B-D70995866DC2}"/>
                  </a:ext>
                </a:extLst>
              </p14:cNvPr>
              <p14:cNvContentPartPr/>
              <p14:nvPr/>
            </p14:nvContentPartPr>
            <p14:xfrm>
              <a:off x="7202027" y="2692415"/>
              <a:ext cx="66240" cy="56160"/>
            </p14:xfrm>
          </p:contentPart>
        </mc:Choice>
        <mc:Fallback xmlns="">
          <p:pic>
            <p:nvPicPr>
              <p:cNvPr id="102" name="Ink 101">
                <a:extLst>
                  <a:ext uri="{FF2B5EF4-FFF2-40B4-BE49-F238E27FC236}">
                    <a16:creationId xmlns:a16="http://schemas.microsoft.com/office/drawing/2014/main" id="{84B97991-66C7-9AC2-984B-D70995866DC2}"/>
                  </a:ext>
                </a:extLst>
              </p:cNvPr>
              <p:cNvPicPr/>
              <p:nvPr/>
            </p:nvPicPr>
            <p:blipFill>
              <a:blip r:embed="rId169"/>
              <a:stretch>
                <a:fillRect/>
              </a:stretch>
            </p:blipFill>
            <p:spPr>
              <a:xfrm>
                <a:off x="7148027" y="2584415"/>
                <a:ext cx="173880" cy="27180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03" name="Ink 102">
                <a:extLst>
                  <a:ext uri="{FF2B5EF4-FFF2-40B4-BE49-F238E27FC236}">
                    <a16:creationId xmlns:a16="http://schemas.microsoft.com/office/drawing/2014/main" id="{DF4878FE-0221-031A-EB07-524C4BD2FF0E}"/>
                  </a:ext>
                </a:extLst>
              </p14:cNvPr>
              <p14:cNvContentPartPr/>
              <p14:nvPr/>
            </p14:nvContentPartPr>
            <p14:xfrm>
              <a:off x="6959027" y="2842895"/>
              <a:ext cx="168120" cy="95400"/>
            </p14:xfrm>
          </p:contentPart>
        </mc:Choice>
        <mc:Fallback xmlns="">
          <p:pic>
            <p:nvPicPr>
              <p:cNvPr id="103" name="Ink 102">
                <a:extLst>
                  <a:ext uri="{FF2B5EF4-FFF2-40B4-BE49-F238E27FC236}">
                    <a16:creationId xmlns:a16="http://schemas.microsoft.com/office/drawing/2014/main" id="{DF4878FE-0221-031A-EB07-524C4BD2FF0E}"/>
                  </a:ext>
                </a:extLst>
              </p:cNvPr>
              <p:cNvPicPr/>
              <p:nvPr/>
            </p:nvPicPr>
            <p:blipFill>
              <a:blip r:embed="rId171"/>
              <a:stretch>
                <a:fillRect/>
              </a:stretch>
            </p:blipFill>
            <p:spPr>
              <a:xfrm>
                <a:off x="6905027" y="2734895"/>
                <a:ext cx="275760" cy="31104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04" name="Ink 103">
                <a:extLst>
                  <a:ext uri="{FF2B5EF4-FFF2-40B4-BE49-F238E27FC236}">
                    <a16:creationId xmlns:a16="http://schemas.microsoft.com/office/drawing/2014/main" id="{51FA7F8D-D6B0-DABB-96F5-B7321B102321}"/>
                  </a:ext>
                </a:extLst>
              </p14:cNvPr>
              <p14:cNvContentPartPr/>
              <p14:nvPr/>
            </p14:nvContentPartPr>
            <p14:xfrm>
              <a:off x="6976667" y="2794655"/>
              <a:ext cx="300600" cy="243360"/>
            </p14:xfrm>
          </p:contentPart>
        </mc:Choice>
        <mc:Fallback xmlns="">
          <p:pic>
            <p:nvPicPr>
              <p:cNvPr id="104" name="Ink 103">
                <a:extLst>
                  <a:ext uri="{FF2B5EF4-FFF2-40B4-BE49-F238E27FC236}">
                    <a16:creationId xmlns:a16="http://schemas.microsoft.com/office/drawing/2014/main" id="{51FA7F8D-D6B0-DABB-96F5-B7321B102321}"/>
                  </a:ext>
                </a:extLst>
              </p:cNvPr>
              <p:cNvPicPr/>
              <p:nvPr/>
            </p:nvPicPr>
            <p:blipFill>
              <a:blip r:embed="rId173"/>
              <a:stretch>
                <a:fillRect/>
              </a:stretch>
            </p:blipFill>
            <p:spPr>
              <a:xfrm>
                <a:off x="6922667" y="2686815"/>
                <a:ext cx="408240" cy="458681"/>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05" name="Ink 104">
                <a:extLst>
                  <a:ext uri="{FF2B5EF4-FFF2-40B4-BE49-F238E27FC236}">
                    <a16:creationId xmlns:a16="http://schemas.microsoft.com/office/drawing/2014/main" id="{E2B14926-6F5F-05AF-950E-0D40D295F856}"/>
                  </a:ext>
                </a:extLst>
              </p14:cNvPr>
              <p14:cNvContentPartPr/>
              <p14:nvPr/>
            </p14:nvContentPartPr>
            <p14:xfrm>
              <a:off x="6744107" y="3068255"/>
              <a:ext cx="187560" cy="113040"/>
            </p14:xfrm>
          </p:contentPart>
        </mc:Choice>
        <mc:Fallback xmlns="">
          <p:pic>
            <p:nvPicPr>
              <p:cNvPr id="105" name="Ink 104">
                <a:extLst>
                  <a:ext uri="{FF2B5EF4-FFF2-40B4-BE49-F238E27FC236}">
                    <a16:creationId xmlns:a16="http://schemas.microsoft.com/office/drawing/2014/main" id="{E2B14926-6F5F-05AF-950E-0D40D295F856}"/>
                  </a:ext>
                </a:extLst>
              </p:cNvPr>
              <p:cNvPicPr/>
              <p:nvPr/>
            </p:nvPicPr>
            <p:blipFill>
              <a:blip r:embed="rId175"/>
              <a:stretch>
                <a:fillRect/>
              </a:stretch>
            </p:blipFill>
            <p:spPr>
              <a:xfrm>
                <a:off x="6690107" y="2960255"/>
                <a:ext cx="295200" cy="32868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06" name="Ink 105">
                <a:extLst>
                  <a:ext uri="{FF2B5EF4-FFF2-40B4-BE49-F238E27FC236}">
                    <a16:creationId xmlns:a16="http://schemas.microsoft.com/office/drawing/2014/main" id="{9D38906C-ADDD-8919-EED6-38DCFCDA767A}"/>
                  </a:ext>
                </a:extLst>
              </p14:cNvPr>
              <p14:cNvContentPartPr/>
              <p14:nvPr/>
            </p14:nvContentPartPr>
            <p14:xfrm>
              <a:off x="6634667" y="3005615"/>
              <a:ext cx="217080" cy="411840"/>
            </p14:xfrm>
          </p:contentPart>
        </mc:Choice>
        <mc:Fallback xmlns="">
          <p:pic>
            <p:nvPicPr>
              <p:cNvPr id="106" name="Ink 105">
                <a:extLst>
                  <a:ext uri="{FF2B5EF4-FFF2-40B4-BE49-F238E27FC236}">
                    <a16:creationId xmlns:a16="http://schemas.microsoft.com/office/drawing/2014/main" id="{9D38906C-ADDD-8919-EED6-38DCFCDA767A}"/>
                  </a:ext>
                </a:extLst>
              </p:cNvPr>
              <p:cNvPicPr/>
              <p:nvPr/>
            </p:nvPicPr>
            <p:blipFill>
              <a:blip r:embed="rId177"/>
              <a:stretch>
                <a:fillRect/>
              </a:stretch>
            </p:blipFill>
            <p:spPr>
              <a:xfrm>
                <a:off x="6580667" y="2897615"/>
                <a:ext cx="324720" cy="62748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07" name="Ink 106">
                <a:extLst>
                  <a:ext uri="{FF2B5EF4-FFF2-40B4-BE49-F238E27FC236}">
                    <a16:creationId xmlns:a16="http://schemas.microsoft.com/office/drawing/2014/main" id="{C5E8D059-B6A2-8B2E-E591-07D08A3A2BC8}"/>
                  </a:ext>
                </a:extLst>
              </p14:cNvPr>
              <p14:cNvContentPartPr/>
              <p14:nvPr/>
            </p14:nvContentPartPr>
            <p14:xfrm>
              <a:off x="6366827" y="3431495"/>
              <a:ext cx="194040" cy="126360"/>
            </p14:xfrm>
          </p:contentPart>
        </mc:Choice>
        <mc:Fallback xmlns="">
          <p:pic>
            <p:nvPicPr>
              <p:cNvPr id="107" name="Ink 106">
                <a:extLst>
                  <a:ext uri="{FF2B5EF4-FFF2-40B4-BE49-F238E27FC236}">
                    <a16:creationId xmlns:a16="http://schemas.microsoft.com/office/drawing/2014/main" id="{C5E8D059-B6A2-8B2E-E591-07D08A3A2BC8}"/>
                  </a:ext>
                </a:extLst>
              </p:cNvPr>
              <p:cNvPicPr/>
              <p:nvPr/>
            </p:nvPicPr>
            <p:blipFill>
              <a:blip r:embed="rId179"/>
              <a:stretch>
                <a:fillRect/>
              </a:stretch>
            </p:blipFill>
            <p:spPr>
              <a:xfrm>
                <a:off x="6312727" y="3323186"/>
                <a:ext cx="301880" cy="342616"/>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08" name="Ink 107">
                <a:extLst>
                  <a:ext uri="{FF2B5EF4-FFF2-40B4-BE49-F238E27FC236}">
                    <a16:creationId xmlns:a16="http://schemas.microsoft.com/office/drawing/2014/main" id="{092DEE1D-DFF2-A1AB-51F3-37A215516E76}"/>
                  </a:ext>
                </a:extLst>
              </p14:cNvPr>
              <p14:cNvContentPartPr/>
              <p14:nvPr/>
            </p14:nvContentPartPr>
            <p14:xfrm>
              <a:off x="6286547" y="3582335"/>
              <a:ext cx="52200" cy="259560"/>
            </p14:xfrm>
          </p:contentPart>
        </mc:Choice>
        <mc:Fallback xmlns="">
          <p:pic>
            <p:nvPicPr>
              <p:cNvPr id="108" name="Ink 107">
                <a:extLst>
                  <a:ext uri="{FF2B5EF4-FFF2-40B4-BE49-F238E27FC236}">
                    <a16:creationId xmlns:a16="http://schemas.microsoft.com/office/drawing/2014/main" id="{092DEE1D-DFF2-A1AB-51F3-37A215516E76}"/>
                  </a:ext>
                </a:extLst>
              </p:cNvPr>
              <p:cNvPicPr/>
              <p:nvPr/>
            </p:nvPicPr>
            <p:blipFill>
              <a:blip r:embed="rId181"/>
              <a:stretch>
                <a:fillRect/>
              </a:stretch>
            </p:blipFill>
            <p:spPr>
              <a:xfrm>
                <a:off x="6232547" y="3474335"/>
                <a:ext cx="159840" cy="47520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09" name="Ink 108">
                <a:extLst>
                  <a:ext uri="{FF2B5EF4-FFF2-40B4-BE49-F238E27FC236}">
                    <a16:creationId xmlns:a16="http://schemas.microsoft.com/office/drawing/2014/main" id="{5CED84D4-75F1-1AC8-77A7-A71EECC78D2B}"/>
                  </a:ext>
                </a:extLst>
              </p14:cNvPr>
              <p14:cNvContentPartPr/>
              <p14:nvPr/>
            </p14:nvContentPartPr>
            <p14:xfrm>
              <a:off x="6187187" y="4055375"/>
              <a:ext cx="275760" cy="37440"/>
            </p14:xfrm>
          </p:contentPart>
        </mc:Choice>
        <mc:Fallback xmlns="">
          <p:pic>
            <p:nvPicPr>
              <p:cNvPr id="109" name="Ink 108">
                <a:extLst>
                  <a:ext uri="{FF2B5EF4-FFF2-40B4-BE49-F238E27FC236}">
                    <a16:creationId xmlns:a16="http://schemas.microsoft.com/office/drawing/2014/main" id="{5CED84D4-75F1-1AC8-77A7-A71EECC78D2B}"/>
                  </a:ext>
                </a:extLst>
              </p:cNvPr>
              <p:cNvPicPr/>
              <p:nvPr/>
            </p:nvPicPr>
            <p:blipFill>
              <a:blip r:embed="rId183"/>
              <a:stretch>
                <a:fillRect/>
              </a:stretch>
            </p:blipFill>
            <p:spPr>
              <a:xfrm>
                <a:off x="6133187" y="3946326"/>
                <a:ext cx="383400" cy="255174"/>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10" name="Ink 109">
                <a:extLst>
                  <a:ext uri="{FF2B5EF4-FFF2-40B4-BE49-F238E27FC236}">
                    <a16:creationId xmlns:a16="http://schemas.microsoft.com/office/drawing/2014/main" id="{C7378DC9-0882-B058-789A-92B34F6A3853}"/>
                  </a:ext>
                </a:extLst>
              </p14:cNvPr>
              <p14:cNvContentPartPr/>
              <p14:nvPr/>
            </p14:nvContentPartPr>
            <p14:xfrm>
              <a:off x="6187187" y="4006415"/>
              <a:ext cx="52920" cy="37440"/>
            </p14:xfrm>
          </p:contentPart>
        </mc:Choice>
        <mc:Fallback xmlns="">
          <p:pic>
            <p:nvPicPr>
              <p:cNvPr id="110" name="Ink 109">
                <a:extLst>
                  <a:ext uri="{FF2B5EF4-FFF2-40B4-BE49-F238E27FC236}">
                    <a16:creationId xmlns:a16="http://schemas.microsoft.com/office/drawing/2014/main" id="{C7378DC9-0882-B058-789A-92B34F6A3853}"/>
                  </a:ext>
                </a:extLst>
              </p:cNvPr>
              <p:cNvPicPr/>
              <p:nvPr/>
            </p:nvPicPr>
            <p:blipFill>
              <a:blip r:embed="rId185"/>
              <a:stretch>
                <a:fillRect/>
              </a:stretch>
            </p:blipFill>
            <p:spPr>
              <a:xfrm>
                <a:off x="6133187" y="3898415"/>
                <a:ext cx="160560" cy="25308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11" name="Ink 110">
                <a:extLst>
                  <a:ext uri="{FF2B5EF4-FFF2-40B4-BE49-F238E27FC236}">
                    <a16:creationId xmlns:a16="http://schemas.microsoft.com/office/drawing/2014/main" id="{DFFDEAC5-02B7-F752-D56D-79BAFC07C941}"/>
                  </a:ext>
                </a:extLst>
              </p14:cNvPr>
              <p14:cNvContentPartPr/>
              <p14:nvPr/>
            </p14:nvContentPartPr>
            <p14:xfrm>
              <a:off x="6014747" y="3845135"/>
              <a:ext cx="232200" cy="113760"/>
            </p14:xfrm>
          </p:contentPart>
        </mc:Choice>
        <mc:Fallback xmlns="">
          <p:pic>
            <p:nvPicPr>
              <p:cNvPr id="111" name="Ink 110">
                <a:extLst>
                  <a:ext uri="{FF2B5EF4-FFF2-40B4-BE49-F238E27FC236}">
                    <a16:creationId xmlns:a16="http://schemas.microsoft.com/office/drawing/2014/main" id="{DFFDEAC5-02B7-F752-D56D-79BAFC07C941}"/>
                  </a:ext>
                </a:extLst>
              </p:cNvPr>
              <p:cNvPicPr/>
              <p:nvPr/>
            </p:nvPicPr>
            <p:blipFill>
              <a:blip r:embed="rId187"/>
              <a:stretch>
                <a:fillRect/>
              </a:stretch>
            </p:blipFill>
            <p:spPr>
              <a:xfrm>
                <a:off x="5960663" y="3737135"/>
                <a:ext cx="340007" cy="32940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112" name="Ink 111">
                <a:extLst>
                  <a:ext uri="{FF2B5EF4-FFF2-40B4-BE49-F238E27FC236}">
                    <a16:creationId xmlns:a16="http://schemas.microsoft.com/office/drawing/2014/main" id="{8C5C5160-0693-00AC-D9C8-5113DB098F8E}"/>
                  </a:ext>
                </a:extLst>
              </p14:cNvPr>
              <p14:cNvContentPartPr/>
              <p14:nvPr/>
            </p14:nvContentPartPr>
            <p14:xfrm>
              <a:off x="6071627" y="3727775"/>
              <a:ext cx="54000" cy="57600"/>
            </p14:xfrm>
          </p:contentPart>
        </mc:Choice>
        <mc:Fallback xmlns="">
          <p:pic>
            <p:nvPicPr>
              <p:cNvPr id="112" name="Ink 111">
                <a:extLst>
                  <a:ext uri="{FF2B5EF4-FFF2-40B4-BE49-F238E27FC236}">
                    <a16:creationId xmlns:a16="http://schemas.microsoft.com/office/drawing/2014/main" id="{8C5C5160-0693-00AC-D9C8-5113DB098F8E}"/>
                  </a:ext>
                </a:extLst>
              </p:cNvPr>
              <p:cNvPicPr/>
              <p:nvPr/>
            </p:nvPicPr>
            <p:blipFill>
              <a:blip r:embed="rId189"/>
              <a:stretch>
                <a:fillRect/>
              </a:stretch>
            </p:blipFill>
            <p:spPr>
              <a:xfrm>
                <a:off x="6017627" y="3619775"/>
                <a:ext cx="161640" cy="27324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113" name="Ink 112">
                <a:extLst>
                  <a:ext uri="{FF2B5EF4-FFF2-40B4-BE49-F238E27FC236}">
                    <a16:creationId xmlns:a16="http://schemas.microsoft.com/office/drawing/2014/main" id="{804E6E32-DBB7-D3F5-2550-45C4F7B1E4D9}"/>
                  </a:ext>
                </a:extLst>
              </p14:cNvPr>
              <p14:cNvContentPartPr/>
              <p14:nvPr/>
            </p14:nvContentPartPr>
            <p14:xfrm>
              <a:off x="6250187" y="3731015"/>
              <a:ext cx="81000" cy="49320"/>
            </p14:xfrm>
          </p:contentPart>
        </mc:Choice>
        <mc:Fallback xmlns="">
          <p:pic>
            <p:nvPicPr>
              <p:cNvPr id="113" name="Ink 112">
                <a:extLst>
                  <a:ext uri="{FF2B5EF4-FFF2-40B4-BE49-F238E27FC236}">
                    <a16:creationId xmlns:a16="http://schemas.microsoft.com/office/drawing/2014/main" id="{804E6E32-DBB7-D3F5-2550-45C4F7B1E4D9}"/>
                  </a:ext>
                </a:extLst>
              </p:cNvPr>
              <p:cNvPicPr/>
              <p:nvPr/>
            </p:nvPicPr>
            <p:blipFill>
              <a:blip r:embed="rId191"/>
              <a:stretch>
                <a:fillRect/>
              </a:stretch>
            </p:blipFill>
            <p:spPr>
              <a:xfrm>
                <a:off x="6196187" y="3623015"/>
                <a:ext cx="188640" cy="26496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14" name="Ink 113">
                <a:extLst>
                  <a:ext uri="{FF2B5EF4-FFF2-40B4-BE49-F238E27FC236}">
                    <a16:creationId xmlns:a16="http://schemas.microsoft.com/office/drawing/2014/main" id="{86B3F684-C311-38AC-3B37-12F3623CFF73}"/>
                  </a:ext>
                </a:extLst>
              </p14:cNvPr>
              <p14:cNvContentPartPr/>
              <p14:nvPr/>
            </p14:nvContentPartPr>
            <p14:xfrm>
              <a:off x="6171707" y="3831815"/>
              <a:ext cx="302040" cy="122760"/>
            </p14:xfrm>
          </p:contentPart>
        </mc:Choice>
        <mc:Fallback xmlns="">
          <p:pic>
            <p:nvPicPr>
              <p:cNvPr id="114" name="Ink 113">
                <a:extLst>
                  <a:ext uri="{FF2B5EF4-FFF2-40B4-BE49-F238E27FC236}">
                    <a16:creationId xmlns:a16="http://schemas.microsoft.com/office/drawing/2014/main" id="{86B3F684-C311-38AC-3B37-12F3623CFF73}"/>
                  </a:ext>
                </a:extLst>
              </p:cNvPr>
              <p:cNvPicPr/>
              <p:nvPr/>
            </p:nvPicPr>
            <p:blipFill>
              <a:blip r:embed="rId193"/>
              <a:stretch>
                <a:fillRect/>
              </a:stretch>
            </p:blipFill>
            <p:spPr>
              <a:xfrm>
                <a:off x="6117707" y="3723815"/>
                <a:ext cx="409680" cy="338400"/>
              </a:xfrm>
              <a:prstGeom prst="rect">
                <a:avLst/>
              </a:prstGeom>
            </p:spPr>
          </p:pic>
        </mc:Fallback>
      </mc:AlternateContent>
      <p:sp>
        <p:nvSpPr>
          <p:cNvPr id="115" name="Diamond 114">
            <a:extLst>
              <a:ext uri="{FF2B5EF4-FFF2-40B4-BE49-F238E27FC236}">
                <a16:creationId xmlns:a16="http://schemas.microsoft.com/office/drawing/2014/main" id="{E62C05E6-D4FD-D94A-8BAE-D22F2D4C19F9}"/>
              </a:ext>
            </a:extLst>
          </p:cNvPr>
          <p:cNvSpPr/>
          <p:nvPr/>
        </p:nvSpPr>
        <p:spPr>
          <a:xfrm>
            <a:off x="6210299" y="795265"/>
            <a:ext cx="6122807" cy="5958351"/>
          </a:xfrm>
          <a:prstGeom prst="diamond">
            <a:avLst/>
          </a:prstGeom>
          <a:blipFill dpi="0" rotWithShape="1">
            <a:blip r:embed="rId194">
              <a:extLst>
                <a:ext uri="{28A0092B-C50C-407E-A947-70E740481C1C}">
                  <a14:useLocalDpi xmlns:a14="http://schemas.microsoft.com/office/drawing/2010/main" val="0"/>
                </a:ext>
              </a:extLst>
            </a:blip>
            <a:srcRect/>
            <a:stretch>
              <a:fillRect/>
            </a:stretch>
          </a:blipFill>
          <a:ln w="76200">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mc:AlternateContent xmlns:mc="http://schemas.openxmlformats.org/markup-compatibility/2006" xmlns:p14="http://schemas.microsoft.com/office/powerpoint/2010/main">
        <mc:Choice Requires="p14">
          <p:contentPart p14:bwMode="auto" r:id="rId195">
            <p14:nvContentPartPr>
              <p14:cNvPr id="116" name="Ink 115">
                <a:extLst>
                  <a:ext uri="{FF2B5EF4-FFF2-40B4-BE49-F238E27FC236}">
                    <a16:creationId xmlns:a16="http://schemas.microsoft.com/office/drawing/2014/main" id="{DBD00C75-1333-9D96-1A62-883D55D8A789}"/>
                  </a:ext>
                </a:extLst>
              </p14:cNvPr>
              <p14:cNvContentPartPr/>
              <p14:nvPr/>
            </p14:nvContentPartPr>
            <p14:xfrm>
              <a:off x="7551227" y="2471375"/>
              <a:ext cx="360" cy="360"/>
            </p14:xfrm>
          </p:contentPart>
        </mc:Choice>
        <mc:Fallback xmlns="">
          <p:pic>
            <p:nvPicPr>
              <p:cNvPr id="116" name="Ink 115">
                <a:extLst>
                  <a:ext uri="{FF2B5EF4-FFF2-40B4-BE49-F238E27FC236}">
                    <a16:creationId xmlns:a16="http://schemas.microsoft.com/office/drawing/2014/main" id="{DBD00C75-1333-9D96-1A62-883D55D8A789}"/>
                  </a:ext>
                </a:extLst>
              </p:cNvPr>
              <p:cNvPicPr/>
              <p:nvPr/>
            </p:nvPicPr>
            <p:blipFill>
              <a:blip r:embed="rId196"/>
              <a:stretch>
                <a:fillRect/>
              </a:stretch>
            </p:blipFill>
            <p:spPr>
              <a:xfrm>
                <a:off x="7542227" y="24623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17" name="Ink 116">
                <a:extLst>
                  <a:ext uri="{FF2B5EF4-FFF2-40B4-BE49-F238E27FC236}">
                    <a16:creationId xmlns:a16="http://schemas.microsoft.com/office/drawing/2014/main" id="{62F6CEF2-10F3-7A69-D653-E3905BA91BCB}"/>
                  </a:ext>
                </a:extLst>
              </p14:cNvPr>
              <p14:cNvContentPartPr/>
              <p14:nvPr/>
            </p14:nvContentPartPr>
            <p14:xfrm>
              <a:off x="7515227" y="2280575"/>
              <a:ext cx="360" cy="360"/>
            </p14:xfrm>
          </p:contentPart>
        </mc:Choice>
        <mc:Fallback xmlns="">
          <p:pic>
            <p:nvPicPr>
              <p:cNvPr id="117" name="Ink 116">
                <a:extLst>
                  <a:ext uri="{FF2B5EF4-FFF2-40B4-BE49-F238E27FC236}">
                    <a16:creationId xmlns:a16="http://schemas.microsoft.com/office/drawing/2014/main" id="{62F6CEF2-10F3-7A69-D653-E3905BA91BCB}"/>
                  </a:ext>
                </a:extLst>
              </p:cNvPr>
              <p:cNvPicPr/>
              <p:nvPr/>
            </p:nvPicPr>
            <p:blipFill>
              <a:blip r:embed="rId196"/>
              <a:stretch>
                <a:fillRect/>
              </a:stretch>
            </p:blipFill>
            <p:spPr>
              <a:xfrm>
                <a:off x="7506227" y="2271575"/>
                <a:ext cx="18000" cy="18000"/>
              </a:xfrm>
              <a:prstGeom prst="rect">
                <a:avLst/>
              </a:prstGeom>
            </p:spPr>
          </p:pic>
        </mc:Fallback>
      </mc:AlternateContent>
      <p:sp>
        <p:nvSpPr>
          <p:cNvPr id="118" name="Rectangle 117">
            <a:extLst>
              <a:ext uri="{FF2B5EF4-FFF2-40B4-BE49-F238E27FC236}">
                <a16:creationId xmlns:a16="http://schemas.microsoft.com/office/drawing/2014/main" id="{0719D696-D69D-C0A6-95CD-EAF2DFE78352}"/>
              </a:ext>
            </a:extLst>
          </p:cNvPr>
          <p:cNvSpPr/>
          <p:nvPr/>
        </p:nvSpPr>
        <p:spPr>
          <a:xfrm>
            <a:off x="6069193" y="5396223"/>
            <a:ext cx="6122807" cy="920252"/>
          </a:xfrm>
          <a:prstGeom prst="rect">
            <a:avLst/>
          </a:prstGeom>
          <a:solidFill>
            <a:schemeClr val="bg1"/>
          </a:solidFill>
          <a:ln w="28575">
            <a:solidFill>
              <a:schemeClr val="accent4">
                <a:lumMod val="20000"/>
                <a:lumOff val="80000"/>
              </a:schemeClr>
            </a:solidFill>
          </a:ln>
        </p:spPr>
        <p:txBody>
          <a:bodyPr wrap="square">
            <a:spAutoFit/>
          </a:bodyPr>
          <a:lstStyle/>
          <a:p>
            <a:pPr algn="ctr">
              <a:lnSpc>
                <a:spcPct val="150000"/>
              </a:lnSpc>
              <a:spcBef>
                <a:spcPts val="600"/>
              </a:spcBef>
            </a:pPr>
            <a:r>
              <a:rPr lang="nl-NL" sz="3200" b="1" i="1" dirty="0" err="1">
                <a:solidFill>
                  <a:schemeClr val="accent6">
                    <a:lumMod val="50000"/>
                  </a:schemeClr>
                </a:solidFill>
                <a:ea typeface="Times New Roman" panose="02020603050405020304" pitchFamily="18" charset="0"/>
              </a:rPr>
              <a:t>Hình</a:t>
            </a:r>
            <a:r>
              <a:rPr lang="nl-NL" sz="3200" b="1" i="1" dirty="0">
                <a:solidFill>
                  <a:schemeClr val="accent6">
                    <a:lumMod val="50000"/>
                  </a:schemeClr>
                </a:solidFill>
                <a:ea typeface="Times New Roman" panose="02020603050405020304" pitchFamily="18" charset="0"/>
              </a:rPr>
              <a:t> </a:t>
            </a:r>
            <a:r>
              <a:rPr lang="nl-NL" sz="3200" b="1" i="1" dirty="0" err="1">
                <a:solidFill>
                  <a:schemeClr val="accent6">
                    <a:lumMod val="50000"/>
                  </a:schemeClr>
                </a:solidFill>
                <a:ea typeface="Times New Roman" panose="02020603050405020304" pitchFamily="18" charset="0"/>
              </a:rPr>
              <a:t>ảnh</a:t>
            </a:r>
            <a:r>
              <a:rPr lang="nl-NL" sz="3200" b="1" i="1" dirty="0">
                <a:solidFill>
                  <a:schemeClr val="accent6">
                    <a:lumMod val="50000"/>
                  </a:schemeClr>
                </a:solidFill>
                <a:ea typeface="Times New Roman" panose="02020603050405020304" pitchFamily="18" charset="0"/>
              </a:rPr>
              <a:t> “</a:t>
            </a:r>
            <a:r>
              <a:rPr lang="nl-NL" sz="4000" b="1" i="1" dirty="0" err="1">
                <a:solidFill>
                  <a:schemeClr val="accent6">
                    <a:lumMod val="50000"/>
                  </a:schemeClr>
                </a:solidFill>
                <a:ea typeface="Times New Roman" panose="02020603050405020304" pitchFamily="18" charset="0"/>
              </a:rPr>
              <a:t>gió</a:t>
            </a:r>
            <a:r>
              <a:rPr lang="nl-NL" sz="4000" b="1" i="1" dirty="0">
                <a:solidFill>
                  <a:schemeClr val="accent6">
                    <a:lumMod val="50000"/>
                  </a:schemeClr>
                </a:solidFill>
                <a:ea typeface="Times New Roman" panose="02020603050405020304" pitchFamily="18" charset="0"/>
              </a:rPr>
              <a:t> </a:t>
            </a:r>
            <a:r>
              <a:rPr lang="nl-NL" sz="4000" b="1" i="1" dirty="0" err="1">
                <a:solidFill>
                  <a:schemeClr val="accent6">
                    <a:lumMod val="50000"/>
                  </a:schemeClr>
                </a:solidFill>
                <a:ea typeface="Times New Roman" panose="02020603050405020304" pitchFamily="18" charset="0"/>
              </a:rPr>
              <a:t>đông</a:t>
            </a:r>
            <a:r>
              <a:rPr lang="nl-NL" sz="3200" b="1" i="1" dirty="0">
                <a:solidFill>
                  <a:schemeClr val="accent6">
                    <a:lumMod val="50000"/>
                  </a:schemeClr>
                </a:solidFill>
                <a:ea typeface="Times New Roman" panose="02020603050405020304" pitchFamily="18" charset="0"/>
              </a:rPr>
              <a:t>”</a:t>
            </a:r>
            <a:endParaRPr lang="vi-VN" sz="3200" b="1" i="1" dirty="0">
              <a:solidFill>
                <a:schemeClr val="accent6">
                  <a:lumMod val="50000"/>
                </a:schemeClr>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13" name="TextBox 12">
            <a:extLst>
              <a:ext uri="{FF2B5EF4-FFF2-40B4-BE49-F238E27FC236}">
                <a16:creationId xmlns:a16="http://schemas.microsoft.com/office/drawing/2014/main" id="{6FC743B9-B169-5A44-ED18-543AE905F85A}"/>
              </a:ext>
            </a:extLst>
          </p:cNvPr>
          <p:cNvSpPr txBox="1"/>
          <p:nvPr/>
        </p:nvSpPr>
        <p:spPr>
          <a:xfrm>
            <a:off x="371964" y="2700349"/>
            <a:ext cx="5993121" cy="223086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just">
              <a:lnSpc>
                <a:spcPct val="150000"/>
              </a:lnSpc>
            </a:pPr>
            <a:r>
              <a:rPr lang="vi-VN" sz="2800" i="1" dirty="0">
                <a:solidFill>
                  <a:schemeClr val="accent6">
                    <a:lumMod val="50000"/>
                  </a:schemeClr>
                </a:solidFill>
                <a:latin typeface="Times New Roman" panose="02020603050405020304" pitchFamily="18" charset="0"/>
                <a:cs typeface="Times New Roman" panose="02020603050405020304" pitchFamily="18" charset="0"/>
              </a:rPr>
              <a:t>Hình ảnh </a:t>
            </a:r>
            <a:r>
              <a:rPr lang="vi-VN" sz="4000" b="1" i="1" dirty="0">
                <a:solidFill>
                  <a:schemeClr val="accent6">
                    <a:lumMod val="50000"/>
                  </a:schemeClr>
                </a:solidFill>
                <a:latin typeface="Times New Roman" panose="02020603050405020304" pitchFamily="18" charset="0"/>
                <a:cs typeface="Times New Roman" panose="02020603050405020304" pitchFamily="18" charset="0"/>
              </a:rPr>
              <a:t>đặc trưng </a:t>
            </a:r>
            <a:r>
              <a:rPr lang="vi-VN" sz="2800" i="1" dirty="0">
                <a:solidFill>
                  <a:schemeClr val="accent6">
                    <a:lumMod val="50000"/>
                  </a:schemeClr>
                </a:solidFill>
                <a:latin typeface="Times New Roman" panose="02020603050405020304" pitchFamily="18" charset="0"/>
                <a:cs typeface="Times New Roman" panose="02020603050405020304" pitchFamily="18" charset="0"/>
              </a:rPr>
              <a:t>của mùa xuân Bắc Bộ. Khi xuân về, khí hậu thay đổi, không khí mát lạnh.</a:t>
            </a:r>
            <a:endParaRPr lang="x-none" sz="2800" i="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240135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flipV="1">
            <a:off x="-34920" y="6716711"/>
            <a:ext cx="12209460" cy="14128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endParaRPr lang="en-US"/>
          </a:p>
        </p:txBody>
      </p:sp>
      <p:sp>
        <p:nvSpPr>
          <p:cNvPr id="9" name="Freeform 3"/>
          <p:cNvSpPr>
            <a:spLocks/>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
          <p:cNvSpPr>
            <a:spLocks/>
          </p:cNvSpPr>
          <p:nvPr/>
        </p:nvSpPr>
        <p:spPr bwMode="auto">
          <a:xfrm>
            <a:off x="185863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 name="Freeform 6"/>
          <p:cNvSpPr>
            <a:spLocks/>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 name="Rectangle 2">
            <a:extLst>
              <a:ext uri="{FF2B5EF4-FFF2-40B4-BE49-F238E27FC236}">
                <a16:creationId xmlns:a16="http://schemas.microsoft.com/office/drawing/2014/main" id="{DD7541A8-4A98-4B6A-541C-7EED658288E4}"/>
              </a:ext>
            </a:extLst>
          </p:cNvPr>
          <p:cNvSpPr/>
          <p:nvPr/>
        </p:nvSpPr>
        <p:spPr>
          <a:xfrm>
            <a:off x="2147475" y="131928"/>
            <a:ext cx="10044525"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 BẢN 3. XUÂN VỀ</a:t>
            </a:r>
          </a:p>
        </p:txBody>
      </p:sp>
      <p:sp>
        <p:nvSpPr>
          <p:cNvPr id="16" name="TextBox 15">
            <a:extLst>
              <a:ext uri="{FF2B5EF4-FFF2-40B4-BE49-F238E27FC236}">
                <a16:creationId xmlns:a16="http://schemas.microsoft.com/office/drawing/2014/main" id="{B97BF561-C0F3-8265-F4E7-9D9063EBA7E1}"/>
              </a:ext>
            </a:extLst>
          </p:cNvPr>
          <p:cNvSpPr txBox="1"/>
          <p:nvPr/>
        </p:nvSpPr>
        <p:spPr>
          <a:xfrm>
            <a:off x="372387" y="1006571"/>
            <a:ext cx="6123006" cy="584775"/>
          </a:xfrm>
          <a:prstGeom prst="rect">
            <a:avLst/>
          </a:prstGeom>
          <a:noFill/>
        </p:spPr>
        <p:txBody>
          <a:bodyPr wrap="square">
            <a:spAutoFit/>
          </a:bodyPr>
          <a:lstStyle/>
          <a:p>
            <a:r>
              <a:rPr lang="en-US" sz="3200" b="1" dirty="0" err="1">
                <a:solidFill>
                  <a:srgbClr val="C00000"/>
                </a:solidFill>
                <a:effectLst/>
                <a:latin typeface="Times New Roman" panose="02020603050405020304" pitchFamily="18" charset="0"/>
                <a:ea typeface="Arial" panose="020B0604020202020204" pitchFamily="34" charset="0"/>
              </a:rPr>
              <a:t>Câu</a:t>
            </a:r>
            <a:r>
              <a:rPr lang="en-US" sz="3200" b="1" dirty="0">
                <a:solidFill>
                  <a:srgbClr val="C00000"/>
                </a:solidFill>
                <a:effectLst/>
                <a:latin typeface="Times New Roman" panose="02020603050405020304" pitchFamily="18" charset="0"/>
                <a:ea typeface="Arial" panose="020B0604020202020204" pitchFamily="34" charset="0"/>
              </a:rPr>
              <a:t> </a:t>
            </a:r>
            <a:r>
              <a:rPr lang="en-US" sz="3200" b="1" dirty="0">
                <a:solidFill>
                  <a:srgbClr val="C00000"/>
                </a:solidFill>
                <a:latin typeface="Times New Roman" panose="02020603050405020304" pitchFamily="18" charset="0"/>
                <a:ea typeface="Arial" panose="020B0604020202020204" pitchFamily="34" charset="0"/>
              </a:rPr>
              <a:t>3</a:t>
            </a:r>
            <a:r>
              <a:rPr lang="en-US" sz="3200" b="1" dirty="0">
                <a:solidFill>
                  <a:srgbClr val="C00000"/>
                </a:solidFill>
                <a:effectLst/>
                <a:latin typeface="Times New Roman" panose="02020603050405020304" pitchFamily="18" charset="0"/>
                <a:ea typeface="Arial" panose="020B0604020202020204" pitchFamily="34" charset="0"/>
              </a:rPr>
              <a:t>. </a:t>
            </a:r>
            <a:endParaRPr lang="x-none" sz="3200" b="1" dirty="0">
              <a:solidFill>
                <a:srgbClr val="C00000"/>
              </a:solidFill>
            </a:endParaRPr>
          </a:p>
        </p:txBody>
      </p: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5FC9AA3F-B14B-A589-613A-91CCC03160B5}"/>
                  </a:ext>
                </a:extLst>
              </p14:cNvPr>
              <p14:cNvContentPartPr/>
              <p14:nvPr/>
            </p14:nvContentPartPr>
            <p14:xfrm>
              <a:off x="9165077" y="4303415"/>
              <a:ext cx="360" cy="360"/>
            </p14:xfrm>
          </p:contentPart>
        </mc:Choice>
        <mc:Fallback xmlns="">
          <p:pic>
            <p:nvPicPr>
              <p:cNvPr id="11" name="Ink 10">
                <a:extLst>
                  <a:ext uri="{FF2B5EF4-FFF2-40B4-BE49-F238E27FC236}">
                    <a16:creationId xmlns:a16="http://schemas.microsoft.com/office/drawing/2014/main" id="{5FC9AA3F-B14B-A589-613A-91CCC03160B5}"/>
                  </a:ext>
                </a:extLst>
              </p:cNvPr>
              <p:cNvPicPr/>
              <p:nvPr/>
            </p:nvPicPr>
            <p:blipFill>
              <a:blip r:embed="rId3"/>
              <a:stretch>
                <a:fillRect/>
              </a:stretch>
            </p:blipFill>
            <p:spPr>
              <a:xfrm>
                <a:off x="9147077" y="42854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DC570C71-4AD9-0405-66E2-C70D12CC953C}"/>
                  </a:ext>
                </a:extLst>
              </p14:cNvPr>
              <p14:cNvContentPartPr/>
              <p14:nvPr/>
            </p14:nvContentPartPr>
            <p14:xfrm>
              <a:off x="9280997" y="4048535"/>
              <a:ext cx="360" cy="360"/>
            </p14:xfrm>
          </p:contentPart>
        </mc:Choice>
        <mc:Fallback xmlns="">
          <p:pic>
            <p:nvPicPr>
              <p:cNvPr id="12" name="Ink 11">
                <a:extLst>
                  <a:ext uri="{FF2B5EF4-FFF2-40B4-BE49-F238E27FC236}">
                    <a16:creationId xmlns:a16="http://schemas.microsoft.com/office/drawing/2014/main" id="{DC570C71-4AD9-0405-66E2-C70D12CC953C}"/>
                  </a:ext>
                </a:extLst>
              </p:cNvPr>
              <p:cNvPicPr/>
              <p:nvPr/>
            </p:nvPicPr>
            <p:blipFill>
              <a:blip r:embed="rId3"/>
              <a:stretch>
                <a:fillRect/>
              </a:stretch>
            </p:blipFill>
            <p:spPr>
              <a:xfrm>
                <a:off x="9262997" y="4030535"/>
                <a:ext cx="36000" cy="36000"/>
              </a:xfrm>
              <a:prstGeom prst="rect">
                <a:avLst/>
              </a:prstGeom>
            </p:spPr>
          </p:pic>
        </mc:Fallback>
      </mc:AlternateContent>
      <p:grpSp>
        <p:nvGrpSpPr>
          <p:cNvPr id="14" name="Group 13">
            <a:extLst>
              <a:ext uri="{FF2B5EF4-FFF2-40B4-BE49-F238E27FC236}">
                <a16:creationId xmlns:a16="http://schemas.microsoft.com/office/drawing/2014/main" id="{602A64A7-05A7-10BB-5D78-FBEB74308D74}"/>
              </a:ext>
            </a:extLst>
          </p:cNvPr>
          <p:cNvGrpSpPr/>
          <p:nvPr/>
        </p:nvGrpSpPr>
        <p:grpSpPr>
          <a:xfrm>
            <a:off x="9135917" y="3943415"/>
            <a:ext cx="360" cy="360"/>
            <a:chOff x="9135917" y="3943415"/>
            <a:chExt cx="360" cy="360"/>
          </a:xfrm>
        </p:grpSpPr>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44CD7121-9F73-EF89-992D-8B2CDFD5DB5A}"/>
                    </a:ext>
                  </a:extLst>
                </p14:cNvPr>
                <p14:cNvContentPartPr/>
                <p14:nvPr/>
              </p14:nvContentPartPr>
              <p14:xfrm>
                <a:off x="9135917" y="3943415"/>
                <a:ext cx="360" cy="360"/>
              </p14:xfrm>
            </p:contentPart>
          </mc:Choice>
          <mc:Fallback xmlns="">
            <p:pic>
              <p:nvPicPr>
                <p:cNvPr id="307" name="Ink 306">
                  <a:extLst>
                    <a:ext uri="{FF2B5EF4-FFF2-40B4-BE49-F238E27FC236}">
                      <a16:creationId xmlns:a16="http://schemas.microsoft.com/office/drawing/2014/main" id="{EB8FD485-7323-2240-9882-726319ACA793}"/>
                    </a:ext>
                  </a:extLst>
                </p:cNvPr>
                <p:cNvPicPr/>
                <p:nvPr/>
              </p:nvPicPr>
              <p:blipFill>
                <a:blip r:embed="rId383"/>
                <a:stretch>
                  <a:fillRect/>
                </a:stretch>
              </p:blipFill>
              <p:spPr>
                <a:xfrm>
                  <a:off x="9117917" y="39254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84">
              <p14:nvContentPartPr>
                <p14:cNvPr id="23" name="Ink 22">
                  <a:extLst>
                    <a:ext uri="{FF2B5EF4-FFF2-40B4-BE49-F238E27FC236}">
                      <a16:creationId xmlns:a16="http://schemas.microsoft.com/office/drawing/2014/main" id="{7E268E38-B97C-D45C-2468-DAFE84503EE9}"/>
                    </a:ext>
                  </a:extLst>
                </p14:cNvPr>
                <p14:cNvContentPartPr/>
                <p14:nvPr/>
              </p14:nvContentPartPr>
              <p14:xfrm>
                <a:off x="9135917" y="3943415"/>
                <a:ext cx="360" cy="360"/>
              </p14:xfrm>
            </p:contentPart>
          </mc:Choice>
          <mc:Fallback xmlns="">
            <p:pic>
              <p:nvPicPr>
                <p:cNvPr id="308" name="Ink 307">
                  <a:extLst>
                    <a:ext uri="{FF2B5EF4-FFF2-40B4-BE49-F238E27FC236}">
                      <a16:creationId xmlns:a16="http://schemas.microsoft.com/office/drawing/2014/main" id="{2CEA4578-C9D2-3C41-B27E-DC8F3192CAA8}"/>
                    </a:ext>
                  </a:extLst>
                </p:cNvPr>
                <p:cNvPicPr/>
                <p:nvPr/>
              </p:nvPicPr>
              <p:blipFill>
                <a:blip r:embed="rId383"/>
                <a:stretch>
                  <a:fillRect/>
                </a:stretch>
              </p:blipFill>
              <p:spPr>
                <a:xfrm>
                  <a:off x="9117917" y="3925415"/>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85">
            <p14:nvContentPartPr>
              <p14:cNvPr id="24" name="Ink 23">
                <a:extLst>
                  <a:ext uri="{FF2B5EF4-FFF2-40B4-BE49-F238E27FC236}">
                    <a16:creationId xmlns:a16="http://schemas.microsoft.com/office/drawing/2014/main" id="{6CD5E7E3-B7D3-EA7A-044D-D8998BC5B87D}"/>
                  </a:ext>
                </a:extLst>
              </p14:cNvPr>
              <p14:cNvContentPartPr/>
              <p14:nvPr/>
            </p14:nvContentPartPr>
            <p14:xfrm>
              <a:off x="9316637" y="3618695"/>
              <a:ext cx="360" cy="360"/>
            </p14:xfrm>
          </p:contentPart>
        </mc:Choice>
        <mc:Fallback xmlns="">
          <p:pic>
            <p:nvPicPr>
              <p:cNvPr id="24" name="Ink 23">
                <a:extLst>
                  <a:ext uri="{FF2B5EF4-FFF2-40B4-BE49-F238E27FC236}">
                    <a16:creationId xmlns:a16="http://schemas.microsoft.com/office/drawing/2014/main" id="{6CD5E7E3-B7D3-EA7A-044D-D8998BC5B87D}"/>
                  </a:ext>
                </a:extLst>
              </p:cNvPr>
              <p:cNvPicPr/>
              <p:nvPr/>
            </p:nvPicPr>
            <p:blipFill>
              <a:blip r:embed="rId3"/>
              <a:stretch>
                <a:fillRect/>
              </a:stretch>
            </p:blipFill>
            <p:spPr>
              <a:xfrm>
                <a:off x="9298637" y="36006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86">
            <p14:nvContentPartPr>
              <p14:cNvPr id="27" name="Ink 26">
                <a:extLst>
                  <a:ext uri="{FF2B5EF4-FFF2-40B4-BE49-F238E27FC236}">
                    <a16:creationId xmlns:a16="http://schemas.microsoft.com/office/drawing/2014/main" id="{28578C54-2A37-7C0C-1627-50D6BBF41554}"/>
                  </a:ext>
                </a:extLst>
              </p14:cNvPr>
              <p14:cNvContentPartPr/>
              <p14:nvPr/>
            </p14:nvContentPartPr>
            <p14:xfrm>
              <a:off x="9395117" y="3832535"/>
              <a:ext cx="360" cy="360"/>
            </p14:xfrm>
          </p:contentPart>
        </mc:Choice>
        <mc:Fallback xmlns="">
          <p:pic>
            <p:nvPicPr>
              <p:cNvPr id="27" name="Ink 26">
                <a:extLst>
                  <a:ext uri="{FF2B5EF4-FFF2-40B4-BE49-F238E27FC236}">
                    <a16:creationId xmlns:a16="http://schemas.microsoft.com/office/drawing/2014/main" id="{28578C54-2A37-7C0C-1627-50D6BBF41554}"/>
                  </a:ext>
                </a:extLst>
              </p:cNvPr>
              <p:cNvPicPr/>
              <p:nvPr/>
            </p:nvPicPr>
            <p:blipFill>
              <a:blip r:embed="rId3"/>
              <a:stretch>
                <a:fillRect/>
              </a:stretch>
            </p:blipFill>
            <p:spPr>
              <a:xfrm>
                <a:off x="9377117" y="38145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87">
            <p14:nvContentPartPr>
              <p14:cNvPr id="28" name="Ink 27">
                <a:extLst>
                  <a:ext uri="{FF2B5EF4-FFF2-40B4-BE49-F238E27FC236}">
                    <a16:creationId xmlns:a16="http://schemas.microsoft.com/office/drawing/2014/main" id="{B263672A-99A5-2FC8-5D41-D5CF32170DA9}"/>
                  </a:ext>
                </a:extLst>
              </p14:cNvPr>
              <p14:cNvContentPartPr/>
              <p14:nvPr/>
            </p14:nvContentPartPr>
            <p14:xfrm>
              <a:off x="9531197" y="3448775"/>
              <a:ext cx="360" cy="360"/>
            </p14:xfrm>
          </p:contentPart>
        </mc:Choice>
        <mc:Fallback xmlns="">
          <p:pic>
            <p:nvPicPr>
              <p:cNvPr id="28" name="Ink 27">
                <a:extLst>
                  <a:ext uri="{FF2B5EF4-FFF2-40B4-BE49-F238E27FC236}">
                    <a16:creationId xmlns:a16="http://schemas.microsoft.com/office/drawing/2014/main" id="{B263672A-99A5-2FC8-5D41-D5CF32170DA9}"/>
                  </a:ext>
                </a:extLst>
              </p:cNvPr>
              <p:cNvPicPr/>
              <p:nvPr/>
            </p:nvPicPr>
            <p:blipFill>
              <a:blip r:embed="rId3"/>
              <a:stretch>
                <a:fillRect/>
              </a:stretch>
            </p:blipFill>
            <p:spPr>
              <a:xfrm>
                <a:off x="9513197" y="3430775"/>
                <a:ext cx="36000" cy="36000"/>
              </a:xfrm>
              <a:prstGeom prst="rect">
                <a:avLst/>
              </a:prstGeom>
            </p:spPr>
          </p:pic>
        </mc:Fallback>
      </mc:AlternateContent>
      <p:grpSp>
        <p:nvGrpSpPr>
          <p:cNvPr id="29" name="Group 28">
            <a:extLst>
              <a:ext uri="{FF2B5EF4-FFF2-40B4-BE49-F238E27FC236}">
                <a16:creationId xmlns:a16="http://schemas.microsoft.com/office/drawing/2014/main" id="{505E4F41-4259-C636-A9A4-E0388C8BDA59}"/>
              </a:ext>
            </a:extLst>
          </p:cNvPr>
          <p:cNvGrpSpPr/>
          <p:nvPr/>
        </p:nvGrpSpPr>
        <p:grpSpPr>
          <a:xfrm>
            <a:off x="9395477" y="3365615"/>
            <a:ext cx="360" cy="360"/>
            <a:chOff x="9395477" y="3365615"/>
            <a:chExt cx="360" cy="360"/>
          </a:xfrm>
        </p:grpSpPr>
        <mc:AlternateContent xmlns:mc="http://schemas.openxmlformats.org/markup-compatibility/2006" xmlns:p14="http://schemas.microsoft.com/office/powerpoint/2010/main">
          <mc:Choice Requires="p14">
            <p:contentPart p14:bwMode="auto" r:id="rId388">
              <p14:nvContentPartPr>
                <p14:cNvPr id="30" name="Ink 29">
                  <a:extLst>
                    <a:ext uri="{FF2B5EF4-FFF2-40B4-BE49-F238E27FC236}">
                      <a16:creationId xmlns:a16="http://schemas.microsoft.com/office/drawing/2014/main" id="{E84FAD94-BA63-27C6-1FE5-5F1092F2BF5B}"/>
                    </a:ext>
                  </a:extLst>
                </p14:cNvPr>
                <p14:cNvContentPartPr/>
                <p14:nvPr/>
              </p14:nvContentPartPr>
              <p14:xfrm>
                <a:off x="9395477" y="3365615"/>
                <a:ext cx="360" cy="360"/>
              </p14:xfrm>
            </p:contentPart>
          </mc:Choice>
          <mc:Fallback xmlns="">
            <p:pic>
              <p:nvPicPr>
                <p:cNvPr id="323" name="Ink 322">
                  <a:extLst>
                    <a:ext uri="{FF2B5EF4-FFF2-40B4-BE49-F238E27FC236}">
                      <a16:creationId xmlns:a16="http://schemas.microsoft.com/office/drawing/2014/main" id="{D77835EA-C6B8-9642-A5C2-FF0D63E261E6}"/>
                    </a:ext>
                  </a:extLst>
                </p:cNvPr>
                <p:cNvPicPr/>
                <p:nvPr/>
              </p:nvPicPr>
              <p:blipFill>
                <a:blip r:embed="rId383"/>
                <a:stretch>
                  <a:fillRect/>
                </a:stretch>
              </p:blipFill>
              <p:spPr>
                <a:xfrm>
                  <a:off x="9377477" y="33476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89">
              <p14:nvContentPartPr>
                <p14:cNvPr id="31" name="Ink 30">
                  <a:extLst>
                    <a:ext uri="{FF2B5EF4-FFF2-40B4-BE49-F238E27FC236}">
                      <a16:creationId xmlns:a16="http://schemas.microsoft.com/office/drawing/2014/main" id="{BD92906C-5DC8-1274-BEEA-56B88FB30114}"/>
                    </a:ext>
                  </a:extLst>
                </p14:cNvPr>
                <p14:cNvContentPartPr/>
                <p14:nvPr/>
              </p14:nvContentPartPr>
              <p14:xfrm>
                <a:off x="9395477" y="3365615"/>
                <a:ext cx="360" cy="360"/>
              </p14:xfrm>
            </p:contentPart>
          </mc:Choice>
          <mc:Fallback xmlns="">
            <p:pic>
              <p:nvPicPr>
                <p:cNvPr id="325" name="Ink 324">
                  <a:extLst>
                    <a:ext uri="{FF2B5EF4-FFF2-40B4-BE49-F238E27FC236}">
                      <a16:creationId xmlns:a16="http://schemas.microsoft.com/office/drawing/2014/main" id="{847C48D6-38BE-584E-8EEC-758EC19A4CEB}"/>
                    </a:ext>
                  </a:extLst>
                </p:cNvPr>
                <p:cNvPicPr/>
                <p:nvPr/>
              </p:nvPicPr>
              <p:blipFill>
                <a:blip r:embed="rId383"/>
                <a:stretch>
                  <a:fillRect/>
                </a:stretch>
              </p:blipFill>
              <p:spPr>
                <a:xfrm>
                  <a:off x="9377477" y="33476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90">
              <p14:nvContentPartPr>
                <p14:cNvPr id="32" name="Ink 31">
                  <a:extLst>
                    <a:ext uri="{FF2B5EF4-FFF2-40B4-BE49-F238E27FC236}">
                      <a16:creationId xmlns:a16="http://schemas.microsoft.com/office/drawing/2014/main" id="{8D991806-B869-B6C8-BB32-8E0567F6F532}"/>
                    </a:ext>
                  </a:extLst>
                </p14:cNvPr>
                <p14:cNvContentPartPr/>
                <p14:nvPr/>
              </p14:nvContentPartPr>
              <p14:xfrm>
                <a:off x="9395477" y="3365615"/>
                <a:ext cx="360" cy="360"/>
              </p14:xfrm>
            </p:contentPart>
          </mc:Choice>
          <mc:Fallback xmlns="">
            <p:pic>
              <p:nvPicPr>
                <p:cNvPr id="326" name="Ink 325">
                  <a:extLst>
                    <a:ext uri="{FF2B5EF4-FFF2-40B4-BE49-F238E27FC236}">
                      <a16:creationId xmlns:a16="http://schemas.microsoft.com/office/drawing/2014/main" id="{FB82D67B-D5FE-C843-BB8E-C9838F97F699}"/>
                    </a:ext>
                  </a:extLst>
                </p:cNvPr>
                <p:cNvPicPr/>
                <p:nvPr/>
              </p:nvPicPr>
              <p:blipFill>
                <a:blip r:embed="rId383"/>
                <a:stretch>
                  <a:fillRect/>
                </a:stretch>
              </p:blipFill>
              <p:spPr>
                <a:xfrm>
                  <a:off x="9377477" y="33476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91">
              <p14:nvContentPartPr>
                <p14:cNvPr id="33" name="Ink 32">
                  <a:extLst>
                    <a:ext uri="{FF2B5EF4-FFF2-40B4-BE49-F238E27FC236}">
                      <a16:creationId xmlns:a16="http://schemas.microsoft.com/office/drawing/2014/main" id="{3532DA58-0391-1604-7D7F-9358534A5B99}"/>
                    </a:ext>
                  </a:extLst>
                </p14:cNvPr>
                <p14:cNvContentPartPr/>
                <p14:nvPr/>
              </p14:nvContentPartPr>
              <p14:xfrm>
                <a:off x="9395477" y="3365615"/>
                <a:ext cx="360" cy="360"/>
              </p14:xfrm>
            </p:contentPart>
          </mc:Choice>
          <mc:Fallback xmlns="">
            <p:pic>
              <p:nvPicPr>
                <p:cNvPr id="327" name="Ink 326">
                  <a:extLst>
                    <a:ext uri="{FF2B5EF4-FFF2-40B4-BE49-F238E27FC236}">
                      <a16:creationId xmlns:a16="http://schemas.microsoft.com/office/drawing/2014/main" id="{213CC394-B2E7-3145-B12A-8775DAC17D33}"/>
                    </a:ext>
                  </a:extLst>
                </p:cNvPr>
                <p:cNvPicPr/>
                <p:nvPr/>
              </p:nvPicPr>
              <p:blipFill>
                <a:blip r:embed="rId383"/>
                <a:stretch>
                  <a:fillRect/>
                </a:stretch>
              </p:blipFill>
              <p:spPr>
                <a:xfrm>
                  <a:off x="9377477" y="3347615"/>
                  <a:ext cx="36000" cy="36000"/>
                </a:xfrm>
                <a:prstGeom prst="rect">
                  <a:avLst/>
                </a:prstGeom>
              </p:spPr>
            </p:pic>
          </mc:Fallback>
        </mc:AlternateContent>
      </p:grpSp>
      <p:grpSp>
        <p:nvGrpSpPr>
          <p:cNvPr id="34" name="Group 33">
            <a:extLst>
              <a:ext uri="{FF2B5EF4-FFF2-40B4-BE49-F238E27FC236}">
                <a16:creationId xmlns:a16="http://schemas.microsoft.com/office/drawing/2014/main" id="{F7F7D7E0-D05B-17E1-6119-8143804D1ECF}"/>
              </a:ext>
            </a:extLst>
          </p:cNvPr>
          <p:cNvGrpSpPr/>
          <p:nvPr/>
        </p:nvGrpSpPr>
        <p:grpSpPr>
          <a:xfrm>
            <a:off x="9489077" y="3208295"/>
            <a:ext cx="360" cy="360"/>
            <a:chOff x="9489077" y="3208295"/>
            <a:chExt cx="360" cy="360"/>
          </a:xfrm>
        </p:grpSpPr>
        <mc:AlternateContent xmlns:mc="http://schemas.openxmlformats.org/markup-compatibility/2006" xmlns:p14="http://schemas.microsoft.com/office/powerpoint/2010/main">
          <mc:Choice Requires="p14">
            <p:contentPart p14:bwMode="auto" r:id="rId392">
              <p14:nvContentPartPr>
                <p14:cNvPr id="35" name="Ink 34">
                  <a:extLst>
                    <a:ext uri="{FF2B5EF4-FFF2-40B4-BE49-F238E27FC236}">
                      <a16:creationId xmlns:a16="http://schemas.microsoft.com/office/drawing/2014/main" id="{018C9395-F882-7A5D-5718-AFF5A3C0DCED}"/>
                    </a:ext>
                  </a:extLst>
                </p14:cNvPr>
                <p14:cNvContentPartPr/>
                <p14:nvPr/>
              </p14:nvContentPartPr>
              <p14:xfrm>
                <a:off x="9489077" y="3208295"/>
                <a:ext cx="360" cy="360"/>
              </p14:xfrm>
            </p:contentPart>
          </mc:Choice>
          <mc:Fallback xmlns="">
            <p:pic>
              <p:nvPicPr>
                <p:cNvPr id="329" name="Ink 328">
                  <a:extLst>
                    <a:ext uri="{FF2B5EF4-FFF2-40B4-BE49-F238E27FC236}">
                      <a16:creationId xmlns:a16="http://schemas.microsoft.com/office/drawing/2014/main" id="{0EC3C5AB-E260-FC48-8D4B-727971A6EE5B}"/>
                    </a:ext>
                  </a:extLst>
                </p:cNvPr>
                <p:cNvPicPr/>
                <p:nvPr/>
              </p:nvPicPr>
              <p:blipFill>
                <a:blip r:embed="rId383"/>
                <a:stretch>
                  <a:fillRect/>
                </a:stretch>
              </p:blipFill>
              <p:spPr>
                <a:xfrm>
                  <a:off x="9471437" y="31906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93">
              <p14:nvContentPartPr>
                <p14:cNvPr id="36" name="Ink 35">
                  <a:extLst>
                    <a:ext uri="{FF2B5EF4-FFF2-40B4-BE49-F238E27FC236}">
                      <a16:creationId xmlns:a16="http://schemas.microsoft.com/office/drawing/2014/main" id="{17E20891-D530-EFFC-6D24-4DD4034F436D}"/>
                    </a:ext>
                  </a:extLst>
                </p14:cNvPr>
                <p14:cNvContentPartPr/>
                <p14:nvPr/>
              </p14:nvContentPartPr>
              <p14:xfrm>
                <a:off x="9489077" y="3208295"/>
                <a:ext cx="360" cy="360"/>
              </p14:xfrm>
            </p:contentPart>
          </mc:Choice>
          <mc:Fallback xmlns="">
            <p:pic>
              <p:nvPicPr>
                <p:cNvPr id="330" name="Ink 329">
                  <a:extLst>
                    <a:ext uri="{FF2B5EF4-FFF2-40B4-BE49-F238E27FC236}">
                      <a16:creationId xmlns:a16="http://schemas.microsoft.com/office/drawing/2014/main" id="{2638FD20-E7C4-7342-BB62-8D6DF6F74402}"/>
                    </a:ext>
                  </a:extLst>
                </p:cNvPr>
                <p:cNvPicPr/>
                <p:nvPr/>
              </p:nvPicPr>
              <p:blipFill>
                <a:blip r:embed="rId383"/>
                <a:stretch>
                  <a:fillRect/>
                </a:stretch>
              </p:blipFill>
              <p:spPr>
                <a:xfrm>
                  <a:off x="9471437" y="31906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94">
              <p14:nvContentPartPr>
                <p14:cNvPr id="37" name="Ink 36">
                  <a:extLst>
                    <a:ext uri="{FF2B5EF4-FFF2-40B4-BE49-F238E27FC236}">
                      <a16:creationId xmlns:a16="http://schemas.microsoft.com/office/drawing/2014/main" id="{33838957-32EE-1B04-781D-63D81D803090}"/>
                    </a:ext>
                  </a:extLst>
                </p14:cNvPr>
                <p14:cNvContentPartPr/>
                <p14:nvPr/>
              </p14:nvContentPartPr>
              <p14:xfrm>
                <a:off x="9489077" y="3208295"/>
                <a:ext cx="360" cy="360"/>
              </p14:xfrm>
            </p:contentPart>
          </mc:Choice>
          <mc:Fallback xmlns="">
            <p:pic>
              <p:nvPicPr>
                <p:cNvPr id="331" name="Ink 330">
                  <a:extLst>
                    <a:ext uri="{FF2B5EF4-FFF2-40B4-BE49-F238E27FC236}">
                      <a16:creationId xmlns:a16="http://schemas.microsoft.com/office/drawing/2014/main" id="{EAAB48B5-D09A-E046-A3EA-B5221CA80EA4}"/>
                    </a:ext>
                  </a:extLst>
                </p:cNvPr>
                <p:cNvPicPr/>
                <p:nvPr/>
              </p:nvPicPr>
              <p:blipFill>
                <a:blip r:embed="rId383"/>
                <a:stretch>
                  <a:fillRect/>
                </a:stretch>
              </p:blipFill>
              <p:spPr>
                <a:xfrm>
                  <a:off x="9471437" y="31906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95">
              <p14:nvContentPartPr>
                <p14:cNvPr id="38" name="Ink 37">
                  <a:extLst>
                    <a:ext uri="{FF2B5EF4-FFF2-40B4-BE49-F238E27FC236}">
                      <a16:creationId xmlns:a16="http://schemas.microsoft.com/office/drawing/2014/main" id="{22D215DA-6749-826D-A81F-005E5CD7032F}"/>
                    </a:ext>
                  </a:extLst>
                </p14:cNvPr>
                <p14:cNvContentPartPr/>
                <p14:nvPr/>
              </p14:nvContentPartPr>
              <p14:xfrm>
                <a:off x="9489077" y="3208295"/>
                <a:ext cx="360" cy="360"/>
              </p14:xfrm>
            </p:contentPart>
          </mc:Choice>
          <mc:Fallback xmlns="">
            <p:pic>
              <p:nvPicPr>
                <p:cNvPr id="332" name="Ink 331">
                  <a:extLst>
                    <a:ext uri="{FF2B5EF4-FFF2-40B4-BE49-F238E27FC236}">
                      <a16:creationId xmlns:a16="http://schemas.microsoft.com/office/drawing/2014/main" id="{BC481A78-870D-1B4C-8D8B-8D05D5CC5A4F}"/>
                    </a:ext>
                  </a:extLst>
                </p:cNvPr>
                <p:cNvPicPr/>
                <p:nvPr/>
              </p:nvPicPr>
              <p:blipFill>
                <a:blip r:embed="rId383"/>
                <a:stretch>
                  <a:fillRect/>
                </a:stretch>
              </p:blipFill>
              <p:spPr>
                <a:xfrm>
                  <a:off x="9471437" y="3190655"/>
                  <a:ext cx="36000" cy="36000"/>
                </a:xfrm>
                <a:prstGeom prst="rect">
                  <a:avLst/>
                </a:prstGeom>
              </p:spPr>
            </p:pic>
          </mc:Fallback>
        </mc:AlternateContent>
      </p:grpSp>
      <p:grpSp>
        <p:nvGrpSpPr>
          <p:cNvPr id="39" name="Group 38">
            <a:extLst>
              <a:ext uri="{FF2B5EF4-FFF2-40B4-BE49-F238E27FC236}">
                <a16:creationId xmlns:a16="http://schemas.microsoft.com/office/drawing/2014/main" id="{38E740BB-2D5B-61BD-E3C5-E64807B57178}"/>
              </a:ext>
            </a:extLst>
          </p:cNvPr>
          <p:cNvGrpSpPr/>
          <p:nvPr/>
        </p:nvGrpSpPr>
        <p:grpSpPr>
          <a:xfrm>
            <a:off x="9691757" y="3064655"/>
            <a:ext cx="360" cy="360"/>
            <a:chOff x="9691757" y="3064655"/>
            <a:chExt cx="360" cy="360"/>
          </a:xfrm>
        </p:grpSpPr>
        <mc:AlternateContent xmlns:mc="http://schemas.openxmlformats.org/markup-compatibility/2006" xmlns:p14="http://schemas.microsoft.com/office/powerpoint/2010/main">
          <mc:Choice Requires="p14">
            <p:contentPart p14:bwMode="auto" r:id="rId396">
              <p14:nvContentPartPr>
                <p14:cNvPr id="40" name="Ink 39">
                  <a:extLst>
                    <a:ext uri="{FF2B5EF4-FFF2-40B4-BE49-F238E27FC236}">
                      <a16:creationId xmlns:a16="http://schemas.microsoft.com/office/drawing/2014/main" id="{7208C4B0-2131-8A4D-E8FF-5D19E806D1F8}"/>
                    </a:ext>
                  </a:extLst>
                </p14:cNvPr>
                <p14:cNvContentPartPr/>
                <p14:nvPr/>
              </p14:nvContentPartPr>
              <p14:xfrm>
                <a:off x="9691757" y="3064655"/>
                <a:ext cx="360" cy="360"/>
              </p14:xfrm>
            </p:contentPart>
          </mc:Choice>
          <mc:Fallback xmlns="">
            <p:pic>
              <p:nvPicPr>
                <p:cNvPr id="333" name="Ink 332">
                  <a:extLst>
                    <a:ext uri="{FF2B5EF4-FFF2-40B4-BE49-F238E27FC236}">
                      <a16:creationId xmlns:a16="http://schemas.microsoft.com/office/drawing/2014/main" id="{0576310F-B073-EE4B-B3D4-3D077120233D}"/>
                    </a:ext>
                  </a:extLst>
                </p:cNvPr>
                <p:cNvPicPr/>
                <p:nvPr/>
              </p:nvPicPr>
              <p:blipFill>
                <a:blip r:embed="rId383"/>
                <a:stretch>
                  <a:fillRect/>
                </a:stretch>
              </p:blipFill>
              <p:spPr>
                <a:xfrm>
                  <a:off x="9673757" y="30466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97">
              <p14:nvContentPartPr>
                <p14:cNvPr id="41" name="Ink 40">
                  <a:extLst>
                    <a:ext uri="{FF2B5EF4-FFF2-40B4-BE49-F238E27FC236}">
                      <a16:creationId xmlns:a16="http://schemas.microsoft.com/office/drawing/2014/main" id="{3107911C-9E55-9EDC-F64C-9A0160A70D3F}"/>
                    </a:ext>
                  </a:extLst>
                </p14:cNvPr>
                <p14:cNvContentPartPr/>
                <p14:nvPr/>
              </p14:nvContentPartPr>
              <p14:xfrm>
                <a:off x="9691757" y="3064655"/>
                <a:ext cx="360" cy="360"/>
              </p14:xfrm>
            </p:contentPart>
          </mc:Choice>
          <mc:Fallback xmlns="">
            <p:pic>
              <p:nvPicPr>
                <p:cNvPr id="334" name="Ink 333">
                  <a:extLst>
                    <a:ext uri="{FF2B5EF4-FFF2-40B4-BE49-F238E27FC236}">
                      <a16:creationId xmlns:a16="http://schemas.microsoft.com/office/drawing/2014/main" id="{D35059AE-C25F-BF40-B877-6776DC3A972C}"/>
                    </a:ext>
                  </a:extLst>
                </p:cNvPr>
                <p:cNvPicPr/>
                <p:nvPr/>
              </p:nvPicPr>
              <p:blipFill>
                <a:blip r:embed="rId383"/>
                <a:stretch>
                  <a:fillRect/>
                </a:stretch>
              </p:blipFill>
              <p:spPr>
                <a:xfrm>
                  <a:off x="9673757" y="3046655"/>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98">
            <p14:nvContentPartPr>
              <p14:cNvPr id="42" name="Ink 41">
                <a:extLst>
                  <a:ext uri="{FF2B5EF4-FFF2-40B4-BE49-F238E27FC236}">
                    <a16:creationId xmlns:a16="http://schemas.microsoft.com/office/drawing/2014/main" id="{4382474B-FCB3-F36C-3EBA-E709F137E928}"/>
                  </a:ext>
                </a:extLst>
              </p14:cNvPr>
              <p14:cNvContentPartPr/>
              <p14:nvPr/>
            </p14:nvContentPartPr>
            <p14:xfrm>
              <a:off x="9661877" y="3263375"/>
              <a:ext cx="360" cy="360"/>
            </p14:xfrm>
          </p:contentPart>
        </mc:Choice>
        <mc:Fallback xmlns="">
          <p:pic>
            <p:nvPicPr>
              <p:cNvPr id="42" name="Ink 41">
                <a:extLst>
                  <a:ext uri="{FF2B5EF4-FFF2-40B4-BE49-F238E27FC236}">
                    <a16:creationId xmlns:a16="http://schemas.microsoft.com/office/drawing/2014/main" id="{4382474B-FCB3-F36C-3EBA-E709F137E928}"/>
                  </a:ext>
                </a:extLst>
              </p:cNvPr>
              <p:cNvPicPr/>
              <p:nvPr/>
            </p:nvPicPr>
            <p:blipFill>
              <a:blip r:embed="rId3"/>
              <a:stretch>
                <a:fillRect/>
              </a:stretch>
            </p:blipFill>
            <p:spPr>
              <a:xfrm>
                <a:off x="9643877" y="32453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99">
            <p14:nvContentPartPr>
              <p14:cNvPr id="43" name="Ink 42">
                <a:extLst>
                  <a:ext uri="{FF2B5EF4-FFF2-40B4-BE49-F238E27FC236}">
                    <a16:creationId xmlns:a16="http://schemas.microsoft.com/office/drawing/2014/main" id="{0F6E1807-B825-89E5-E605-12CC04333B84}"/>
                  </a:ext>
                </a:extLst>
              </p14:cNvPr>
              <p14:cNvContentPartPr/>
              <p14:nvPr/>
            </p14:nvContentPartPr>
            <p14:xfrm>
              <a:off x="9561077" y="3280655"/>
              <a:ext cx="360" cy="360"/>
            </p14:xfrm>
          </p:contentPart>
        </mc:Choice>
        <mc:Fallback xmlns="">
          <p:pic>
            <p:nvPicPr>
              <p:cNvPr id="43" name="Ink 42">
                <a:extLst>
                  <a:ext uri="{FF2B5EF4-FFF2-40B4-BE49-F238E27FC236}">
                    <a16:creationId xmlns:a16="http://schemas.microsoft.com/office/drawing/2014/main" id="{0F6E1807-B825-89E5-E605-12CC04333B84}"/>
                  </a:ext>
                </a:extLst>
              </p:cNvPr>
              <p:cNvPicPr/>
              <p:nvPr/>
            </p:nvPicPr>
            <p:blipFill>
              <a:blip r:embed="rId3"/>
              <a:stretch>
                <a:fillRect/>
              </a:stretch>
            </p:blipFill>
            <p:spPr>
              <a:xfrm>
                <a:off x="9543077" y="32626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00">
            <p14:nvContentPartPr>
              <p14:cNvPr id="44" name="Ink 43">
                <a:extLst>
                  <a:ext uri="{FF2B5EF4-FFF2-40B4-BE49-F238E27FC236}">
                    <a16:creationId xmlns:a16="http://schemas.microsoft.com/office/drawing/2014/main" id="{AB7E1DFC-8226-7C14-7579-9C157F10B355}"/>
                  </a:ext>
                </a:extLst>
              </p14:cNvPr>
              <p14:cNvContentPartPr/>
              <p14:nvPr/>
            </p14:nvContentPartPr>
            <p14:xfrm>
              <a:off x="9571517" y="2984015"/>
              <a:ext cx="360" cy="360"/>
            </p14:xfrm>
          </p:contentPart>
        </mc:Choice>
        <mc:Fallback xmlns="">
          <p:pic>
            <p:nvPicPr>
              <p:cNvPr id="44" name="Ink 43">
                <a:extLst>
                  <a:ext uri="{FF2B5EF4-FFF2-40B4-BE49-F238E27FC236}">
                    <a16:creationId xmlns:a16="http://schemas.microsoft.com/office/drawing/2014/main" id="{AB7E1DFC-8226-7C14-7579-9C157F10B355}"/>
                  </a:ext>
                </a:extLst>
              </p:cNvPr>
              <p:cNvPicPr/>
              <p:nvPr/>
            </p:nvPicPr>
            <p:blipFill>
              <a:blip r:embed="rId3"/>
              <a:stretch>
                <a:fillRect/>
              </a:stretch>
            </p:blipFill>
            <p:spPr>
              <a:xfrm>
                <a:off x="9553517" y="29660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01">
            <p14:nvContentPartPr>
              <p14:cNvPr id="45" name="Ink 44">
                <a:extLst>
                  <a:ext uri="{FF2B5EF4-FFF2-40B4-BE49-F238E27FC236}">
                    <a16:creationId xmlns:a16="http://schemas.microsoft.com/office/drawing/2014/main" id="{3F84F627-8655-5018-1B0E-ADDE5223993D}"/>
                  </a:ext>
                </a:extLst>
              </p14:cNvPr>
              <p14:cNvContentPartPr/>
              <p14:nvPr/>
            </p14:nvContentPartPr>
            <p14:xfrm>
              <a:off x="9404837" y="2973575"/>
              <a:ext cx="360" cy="360"/>
            </p14:xfrm>
          </p:contentPart>
        </mc:Choice>
        <mc:Fallback xmlns="">
          <p:pic>
            <p:nvPicPr>
              <p:cNvPr id="45" name="Ink 44">
                <a:extLst>
                  <a:ext uri="{FF2B5EF4-FFF2-40B4-BE49-F238E27FC236}">
                    <a16:creationId xmlns:a16="http://schemas.microsoft.com/office/drawing/2014/main" id="{3F84F627-8655-5018-1B0E-ADDE5223993D}"/>
                  </a:ext>
                </a:extLst>
              </p:cNvPr>
              <p:cNvPicPr/>
              <p:nvPr/>
            </p:nvPicPr>
            <p:blipFill>
              <a:blip r:embed="rId3"/>
              <a:stretch>
                <a:fillRect/>
              </a:stretch>
            </p:blipFill>
            <p:spPr>
              <a:xfrm>
                <a:off x="9386837" y="29555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02">
            <p14:nvContentPartPr>
              <p14:cNvPr id="46" name="Ink 45">
                <a:extLst>
                  <a:ext uri="{FF2B5EF4-FFF2-40B4-BE49-F238E27FC236}">
                    <a16:creationId xmlns:a16="http://schemas.microsoft.com/office/drawing/2014/main" id="{0C9F8507-9855-1F1D-2A3B-8B87891A2495}"/>
                  </a:ext>
                </a:extLst>
              </p14:cNvPr>
              <p14:cNvContentPartPr/>
              <p14:nvPr/>
            </p14:nvContentPartPr>
            <p14:xfrm>
              <a:off x="9534077" y="2819855"/>
              <a:ext cx="360" cy="360"/>
            </p14:xfrm>
          </p:contentPart>
        </mc:Choice>
        <mc:Fallback xmlns="">
          <p:pic>
            <p:nvPicPr>
              <p:cNvPr id="46" name="Ink 45">
                <a:extLst>
                  <a:ext uri="{FF2B5EF4-FFF2-40B4-BE49-F238E27FC236}">
                    <a16:creationId xmlns:a16="http://schemas.microsoft.com/office/drawing/2014/main" id="{0C9F8507-9855-1F1D-2A3B-8B87891A2495}"/>
                  </a:ext>
                </a:extLst>
              </p:cNvPr>
              <p:cNvPicPr/>
              <p:nvPr/>
            </p:nvPicPr>
            <p:blipFill>
              <a:blip r:embed="rId3"/>
              <a:stretch>
                <a:fillRect/>
              </a:stretch>
            </p:blipFill>
            <p:spPr>
              <a:xfrm>
                <a:off x="9516077" y="2801855"/>
                <a:ext cx="36000" cy="36000"/>
              </a:xfrm>
              <a:prstGeom prst="rect">
                <a:avLst/>
              </a:prstGeom>
            </p:spPr>
          </p:pic>
        </mc:Fallback>
      </mc:AlternateContent>
      <p:grpSp>
        <p:nvGrpSpPr>
          <p:cNvPr id="47" name="Group 46">
            <a:extLst>
              <a:ext uri="{FF2B5EF4-FFF2-40B4-BE49-F238E27FC236}">
                <a16:creationId xmlns:a16="http://schemas.microsoft.com/office/drawing/2014/main" id="{929FB80D-F54D-1D52-A52C-6D66F6CF12B2}"/>
              </a:ext>
            </a:extLst>
          </p:cNvPr>
          <p:cNvGrpSpPr/>
          <p:nvPr/>
        </p:nvGrpSpPr>
        <p:grpSpPr>
          <a:xfrm>
            <a:off x="9622637" y="2852255"/>
            <a:ext cx="360" cy="360"/>
            <a:chOff x="9622637" y="2852255"/>
            <a:chExt cx="360" cy="360"/>
          </a:xfrm>
        </p:grpSpPr>
        <mc:AlternateContent xmlns:mc="http://schemas.openxmlformats.org/markup-compatibility/2006" xmlns:p14="http://schemas.microsoft.com/office/powerpoint/2010/main">
          <mc:Choice Requires="p14">
            <p:contentPart p14:bwMode="auto" r:id="rId403">
              <p14:nvContentPartPr>
                <p14:cNvPr id="48" name="Ink 47">
                  <a:extLst>
                    <a:ext uri="{FF2B5EF4-FFF2-40B4-BE49-F238E27FC236}">
                      <a16:creationId xmlns:a16="http://schemas.microsoft.com/office/drawing/2014/main" id="{EBA7C597-9960-DD73-4C74-49CE5826F64A}"/>
                    </a:ext>
                  </a:extLst>
                </p14:cNvPr>
                <p14:cNvContentPartPr/>
                <p14:nvPr/>
              </p14:nvContentPartPr>
              <p14:xfrm>
                <a:off x="9622637" y="2852255"/>
                <a:ext cx="360" cy="360"/>
              </p14:xfrm>
            </p:contentPart>
          </mc:Choice>
          <mc:Fallback xmlns="">
            <p:pic>
              <p:nvPicPr>
                <p:cNvPr id="342" name="Ink 341">
                  <a:extLst>
                    <a:ext uri="{FF2B5EF4-FFF2-40B4-BE49-F238E27FC236}">
                      <a16:creationId xmlns:a16="http://schemas.microsoft.com/office/drawing/2014/main" id="{E0C3AF10-6299-5C4A-B8A5-B9E8AE181BB2}"/>
                    </a:ext>
                  </a:extLst>
                </p:cNvPr>
                <p:cNvPicPr/>
                <p:nvPr/>
              </p:nvPicPr>
              <p:blipFill>
                <a:blip r:embed="rId383"/>
                <a:stretch>
                  <a:fillRect/>
                </a:stretch>
              </p:blipFill>
              <p:spPr>
                <a:xfrm>
                  <a:off x="9604637" y="28346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04">
              <p14:nvContentPartPr>
                <p14:cNvPr id="49" name="Ink 48">
                  <a:extLst>
                    <a:ext uri="{FF2B5EF4-FFF2-40B4-BE49-F238E27FC236}">
                      <a16:creationId xmlns:a16="http://schemas.microsoft.com/office/drawing/2014/main" id="{A1744EBD-F301-9C19-18AC-C5B241230AF0}"/>
                    </a:ext>
                  </a:extLst>
                </p14:cNvPr>
                <p14:cNvContentPartPr/>
                <p14:nvPr/>
              </p14:nvContentPartPr>
              <p14:xfrm>
                <a:off x="9622637" y="2852255"/>
                <a:ext cx="360" cy="360"/>
              </p14:xfrm>
            </p:contentPart>
          </mc:Choice>
          <mc:Fallback xmlns="">
            <p:pic>
              <p:nvPicPr>
                <p:cNvPr id="343" name="Ink 342">
                  <a:extLst>
                    <a:ext uri="{FF2B5EF4-FFF2-40B4-BE49-F238E27FC236}">
                      <a16:creationId xmlns:a16="http://schemas.microsoft.com/office/drawing/2014/main" id="{A2774772-B013-754C-B978-1D979C72365E}"/>
                    </a:ext>
                  </a:extLst>
                </p:cNvPr>
                <p:cNvPicPr/>
                <p:nvPr/>
              </p:nvPicPr>
              <p:blipFill>
                <a:blip r:embed="rId383"/>
                <a:stretch>
                  <a:fillRect/>
                </a:stretch>
              </p:blipFill>
              <p:spPr>
                <a:xfrm>
                  <a:off x="9604637" y="2834615"/>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05">
            <p14:nvContentPartPr>
              <p14:cNvPr id="50" name="Ink 49">
                <a:extLst>
                  <a:ext uri="{FF2B5EF4-FFF2-40B4-BE49-F238E27FC236}">
                    <a16:creationId xmlns:a16="http://schemas.microsoft.com/office/drawing/2014/main" id="{3A6FB3D3-7ECD-68BE-029E-2ACD017BD8FD}"/>
                  </a:ext>
                </a:extLst>
              </p14:cNvPr>
              <p14:cNvContentPartPr/>
              <p14:nvPr/>
            </p14:nvContentPartPr>
            <p14:xfrm>
              <a:off x="9564317" y="2636975"/>
              <a:ext cx="360" cy="360"/>
            </p14:xfrm>
          </p:contentPart>
        </mc:Choice>
        <mc:Fallback xmlns="">
          <p:pic>
            <p:nvPicPr>
              <p:cNvPr id="50" name="Ink 49">
                <a:extLst>
                  <a:ext uri="{FF2B5EF4-FFF2-40B4-BE49-F238E27FC236}">
                    <a16:creationId xmlns:a16="http://schemas.microsoft.com/office/drawing/2014/main" id="{3A6FB3D3-7ECD-68BE-029E-2ACD017BD8FD}"/>
                  </a:ext>
                </a:extLst>
              </p:cNvPr>
              <p:cNvPicPr/>
              <p:nvPr/>
            </p:nvPicPr>
            <p:blipFill>
              <a:blip r:embed="rId3"/>
              <a:stretch>
                <a:fillRect/>
              </a:stretch>
            </p:blipFill>
            <p:spPr>
              <a:xfrm>
                <a:off x="9546317" y="26189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06">
            <p14:nvContentPartPr>
              <p14:cNvPr id="51" name="Ink 50">
                <a:extLst>
                  <a:ext uri="{FF2B5EF4-FFF2-40B4-BE49-F238E27FC236}">
                    <a16:creationId xmlns:a16="http://schemas.microsoft.com/office/drawing/2014/main" id="{2A0822BE-E10F-83C3-3E4A-E36EE1C5CF27}"/>
                  </a:ext>
                </a:extLst>
              </p14:cNvPr>
              <p14:cNvContentPartPr/>
              <p14:nvPr/>
            </p14:nvContentPartPr>
            <p14:xfrm>
              <a:off x="9515717" y="2279855"/>
              <a:ext cx="360" cy="360"/>
            </p14:xfrm>
          </p:contentPart>
        </mc:Choice>
        <mc:Fallback xmlns="">
          <p:pic>
            <p:nvPicPr>
              <p:cNvPr id="51" name="Ink 50">
                <a:extLst>
                  <a:ext uri="{FF2B5EF4-FFF2-40B4-BE49-F238E27FC236}">
                    <a16:creationId xmlns:a16="http://schemas.microsoft.com/office/drawing/2014/main" id="{2A0822BE-E10F-83C3-3E4A-E36EE1C5CF27}"/>
                  </a:ext>
                </a:extLst>
              </p:cNvPr>
              <p:cNvPicPr/>
              <p:nvPr/>
            </p:nvPicPr>
            <p:blipFill>
              <a:blip r:embed="rId3"/>
              <a:stretch>
                <a:fillRect/>
              </a:stretch>
            </p:blipFill>
            <p:spPr>
              <a:xfrm>
                <a:off x="9497717" y="22618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07">
            <p14:nvContentPartPr>
              <p14:cNvPr id="52" name="Ink 51">
                <a:extLst>
                  <a:ext uri="{FF2B5EF4-FFF2-40B4-BE49-F238E27FC236}">
                    <a16:creationId xmlns:a16="http://schemas.microsoft.com/office/drawing/2014/main" id="{000D6C0A-51BF-C3DC-EA84-3CE6D4C57CD9}"/>
                  </a:ext>
                </a:extLst>
              </p14:cNvPr>
              <p14:cNvContentPartPr/>
              <p14:nvPr/>
            </p14:nvContentPartPr>
            <p14:xfrm>
              <a:off x="9423917" y="1867295"/>
              <a:ext cx="360" cy="360"/>
            </p14:xfrm>
          </p:contentPart>
        </mc:Choice>
        <mc:Fallback xmlns="">
          <p:pic>
            <p:nvPicPr>
              <p:cNvPr id="52" name="Ink 51">
                <a:extLst>
                  <a:ext uri="{FF2B5EF4-FFF2-40B4-BE49-F238E27FC236}">
                    <a16:creationId xmlns:a16="http://schemas.microsoft.com/office/drawing/2014/main" id="{000D6C0A-51BF-C3DC-EA84-3CE6D4C57CD9}"/>
                  </a:ext>
                </a:extLst>
              </p:cNvPr>
              <p:cNvPicPr/>
              <p:nvPr/>
            </p:nvPicPr>
            <p:blipFill>
              <a:blip r:embed="rId3"/>
              <a:stretch>
                <a:fillRect/>
              </a:stretch>
            </p:blipFill>
            <p:spPr>
              <a:xfrm>
                <a:off x="9405917" y="18492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08">
            <p14:nvContentPartPr>
              <p14:cNvPr id="53" name="Ink 52">
                <a:extLst>
                  <a:ext uri="{FF2B5EF4-FFF2-40B4-BE49-F238E27FC236}">
                    <a16:creationId xmlns:a16="http://schemas.microsoft.com/office/drawing/2014/main" id="{39E7E098-DEEB-D3D2-FB31-DF291528CFEB}"/>
                  </a:ext>
                </a:extLst>
              </p14:cNvPr>
              <p14:cNvContentPartPr/>
              <p14:nvPr/>
            </p14:nvContentPartPr>
            <p14:xfrm>
              <a:off x="9454157" y="2015615"/>
              <a:ext cx="360" cy="360"/>
            </p14:xfrm>
          </p:contentPart>
        </mc:Choice>
        <mc:Fallback xmlns="">
          <p:pic>
            <p:nvPicPr>
              <p:cNvPr id="53" name="Ink 52">
                <a:extLst>
                  <a:ext uri="{FF2B5EF4-FFF2-40B4-BE49-F238E27FC236}">
                    <a16:creationId xmlns:a16="http://schemas.microsoft.com/office/drawing/2014/main" id="{39E7E098-DEEB-D3D2-FB31-DF291528CFEB}"/>
                  </a:ext>
                </a:extLst>
              </p:cNvPr>
              <p:cNvPicPr/>
              <p:nvPr/>
            </p:nvPicPr>
            <p:blipFill>
              <a:blip r:embed="rId3"/>
              <a:stretch>
                <a:fillRect/>
              </a:stretch>
            </p:blipFill>
            <p:spPr>
              <a:xfrm>
                <a:off x="9436157" y="19976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09">
            <p14:nvContentPartPr>
              <p14:cNvPr id="54" name="Ink 53">
                <a:extLst>
                  <a:ext uri="{FF2B5EF4-FFF2-40B4-BE49-F238E27FC236}">
                    <a16:creationId xmlns:a16="http://schemas.microsoft.com/office/drawing/2014/main" id="{A2A09F07-0703-D30D-F005-7BE3A40AEE06}"/>
                  </a:ext>
                </a:extLst>
              </p14:cNvPr>
              <p14:cNvContentPartPr/>
              <p14:nvPr/>
            </p14:nvContentPartPr>
            <p14:xfrm>
              <a:off x="9247157" y="1573175"/>
              <a:ext cx="360" cy="360"/>
            </p14:xfrm>
          </p:contentPart>
        </mc:Choice>
        <mc:Fallback xmlns="">
          <p:pic>
            <p:nvPicPr>
              <p:cNvPr id="54" name="Ink 53">
                <a:extLst>
                  <a:ext uri="{FF2B5EF4-FFF2-40B4-BE49-F238E27FC236}">
                    <a16:creationId xmlns:a16="http://schemas.microsoft.com/office/drawing/2014/main" id="{A2A09F07-0703-D30D-F005-7BE3A40AEE06}"/>
                  </a:ext>
                </a:extLst>
              </p:cNvPr>
              <p:cNvPicPr/>
              <p:nvPr/>
            </p:nvPicPr>
            <p:blipFill>
              <a:blip r:embed="rId3"/>
              <a:stretch>
                <a:fillRect/>
              </a:stretch>
            </p:blipFill>
            <p:spPr>
              <a:xfrm>
                <a:off x="9229157" y="15551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10">
            <p14:nvContentPartPr>
              <p14:cNvPr id="55" name="Ink 54">
                <a:extLst>
                  <a:ext uri="{FF2B5EF4-FFF2-40B4-BE49-F238E27FC236}">
                    <a16:creationId xmlns:a16="http://schemas.microsoft.com/office/drawing/2014/main" id="{01C703C5-4034-3836-0982-E8088A37E100}"/>
                  </a:ext>
                </a:extLst>
              </p14:cNvPr>
              <p14:cNvContentPartPr/>
              <p14:nvPr/>
            </p14:nvContentPartPr>
            <p14:xfrm>
              <a:off x="9275957" y="1662095"/>
              <a:ext cx="360" cy="360"/>
            </p14:xfrm>
          </p:contentPart>
        </mc:Choice>
        <mc:Fallback xmlns="">
          <p:pic>
            <p:nvPicPr>
              <p:cNvPr id="55" name="Ink 54">
                <a:extLst>
                  <a:ext uri="{FF2B5EF4-FFF2-40B4-BE49-F238E27FC236}">
                    <a16:creationId xmlns:a16="http://schemas.microsoft.com/office/drawing/2014/main" id="{01C703C5-4034-3836-0982-E8088A37E100}"/>
                  </a:ext>
                </a:extLst>
              </p:cNvPr>
              <p:cNvPicPr/>
              <p:nvPr/>
            </p:nvPicPr>
            <p:blipFill>
              <a:blip r:embed="rId3"/>
              <a:stretch>
                <a:fillRect/>
              </a:stretch>
            </p:blipFill>
            <p:spPr>
              <a:xfrm>
                <a:off x="9257957" y="16440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11">
            <p14:nvContentPartPr>
              <p14:cNvPr id="56" name="Ink 55">
                <a:extLst>
                  <a:ext uri="{FF2B5EF4-FFF2-40B4-BE49-F238E27FC236}">
                    <a16:creationId xmlns:a16="http://schemas.microsoft.com/office/drawing/2014/main" id="{E8A1F154-BC11-D7C2-B78F-D3E9933A957E}"/>
                  </a:ext>
                </a:extLst>
              </p14:cNvPr>
              <p14:cNvContentPartPr/>
              <p14:nvPr/>
            </p14:nvContentPartPr>
            <p14:xfrm>
              <a:off x="9010637" y="1283015"/>
              <a:ext cx="360" cy="360"/>
            </p14:xfrm>
          </p:contentPart>
        </mc:Choice>
        <mc:Fallback xmlns="">
          <p:pic>
            <p:nvPicPr>
              <p:cNvPr id="56" name="Ink 55">
                <a:extLst>
                  <a:ext uri="{FF2B5EF4-FFF2-40B4-BE49-F238E27FC236}">
                    <a16:creationId xmlns:a16="http://schemas.microsoft.com/office/drawing/2014/main" id="{E8A1F154-BC11-D7C2-B78F-D3E9933A957E}"/>
                  </a:ext>
                </a:extLst>
              </p:cNvPr>
              <p:cNvPicPr/>
              <p:nvPr/>
            </p:nvPicPr>
            <p:blipFill>
              <a:blip r:embed="rId3"/>
              <a:stretch>
                <a:fillRect/>
              </a:stretch>
            </p:blipFill>
            <p:spPr>
              <a:xfrm>
                <a:off x="8992637" y="12650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12">
            <p14:nvContentPartPr>
              <p14:cNvPr id="57" name="Ink 56">
                <a:extLst>
                  <a:ext uri="{FF2B5EF4-FFF2-40B4-BE49-F238E27FC236}">
                    <a16:creationId xmlns:a16="http://schemas.microsoft.com/office/drawing/2014/main" id="{AF02102D-DEB5-0B4B-F5E6-2C43A3E07FDF}"/>
                  </a:ext>
                </a:extLst>
              </p14:cNvPr>
              <p14:cNvContentPartPr/>
              <p14:nvPr/>
            </p14:nvContentPartPr>
            <p14:xfrm>
              <a:off x="9091637" y="1421255"/>
              <a:ext cx="360" cy="360"/>
            </p14:xfrm>
          </p:contentPart>
        </mc:Choice>
        <mc:Fallback xmlns="">
          <p:pic>
            <p:nvPicPr>
              <p:cNvPr id="57" name="Ink 56">
                <a:extLst>
                  <a:ext uri="{FF2B5EF4-FFF2-40B4-BE49-F238E27FC236}">
                    <a16:creationId xmlns:a16="http://schemas.microsoft.com/office/drawing/2014/main" id="{AF02102D-DEB5-0B4B-F5E6-2C43A3E07FDF}"/>
                  </a:ext>
                </a:extLst>
              </p:cNvPr>
              <p:cNvPicPr/>
              <p:nvPr/>
            </p:nvPicPr>
            <p:blipFill>
              <a:blip r:embed="rId3"/>
              <a:stretch>
                <a:fillRect/>
              </a:stretch>
            </p:blipFill>
            <p:spPr>
              <a:xfrm>
                <a:off x="9073637" y="14032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13">
            <p14:nvContentPartPr>
              <p14:cNvPr id="58" name="Ink 57">
                <a:extLst>
                  <a:ext uri="{FF2B5EF4-FFF2-40B4-BE49-F238E27FC236}">
                    <a16:creationId xmlns:a16="http://schemas.microsoft.com/office/drawing/2014/main" id="{2A19A986-C4BB-7795-4A77-43E3F9CEA83C}"/>
                  </a:ext>
                </a:extLst>
              </p14:cNvPr>
              <p14:cNvContentPartPr/>
              <p14:nvPr/>
            </p14:nvContentPartPr>
            <p14:xfrm>
              <a:off x="8683037" y="1215695"/>
              <a:ext cx="360" cy="360"/>
            </p14:xfrm>
          </p:contentPart>
        </mc:Choice>
        <mc:Fallback xmlns="">
          <p:pic>
            <p:nvPicPr>
              <p:cNvPr id="58" name="Ink 57">
                <a:extLst>
                  <a:ext uri="{FF2B5EF4-FFF2-40B4-BE49-F238E27FC236}">
                    <a16:creationId xmlns:a16="http://schemas.microsoft.com/office/drawing/2014/main" id="{2A19A986-C4BB-7795-4A77-43E3F9CEA83C}"/>
                  </a:ext>
                </a:extLst>
              </p:cNvPr>
              <p:cNvPicPr/>
              <p:nvPr/>
            </p:nvPicPr>
            <p:blipFill>
              <a:blip r:embed="rId3"/>
              <a:stretch>
                <a:fillRect/>
              </a:stretch>
            </p:blipFill>
            <p:spPr>
              <a:xfrm>
                <a:off x="8665037" y="11976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14">
            <p14:nvContentPartPr>
              <p14:cNvPr id="59" name="Ink 58">
                <a:extLst>
                  <a:ext uri="{FF2B5EF4-FFF2-40B4-BE49-F238E27FC236}">
                    <a16:creationId xmlns:a16="http://schemas.microsoft.com/office/drawing/2014/main" id="{564FEB20-A826-B22F-F355-D086A99E6EA7}"/>
                  </a:ext>
                </a:extLst>
              </p14:cNvPr>
              <p14:cNvContentPartPr/>
              <p14:nvPr/>
            </p14:nvContentPartPr>
            <p14:xfrm>
              <a:off x="8496197" y="1063055"/>
              <a:ext cx="360" cy="360"/>
            </p14:xfrm>
          </p:contentPart>
        </mc:Choice>
        <mc:Fallback xmlns="">
          <p:pic>
            <p:nvPicPr>
              <p:cNvPr id="59" name="Ink 58">
                <a:extLst>
                  <a:ext uri="{FF2B5EF4-FFF2-40B4-BE49-F238E27FC236}">
                    <a16:creationId xmlns:a16="http://schemas.microsoft.com/office/drawing/2014/main" id="{564FEB20-A826-B22F-F355-D086A99E6EA7}"/>
                  </a:ext>
                </a:extLst>
              </p:cNvPr>
              <p:cNvPicPr/>
              <p:nvPr/>
            </p:nvPicPr>
            <p:blipFill>
              <a:blip r:embed="rId3"/>
              <a:stretch>
                <a:fillRect/>
              </a:stretch>
            </p:blipFill>
            <p:spPr>
              <a:xfrm>
                <a:off x="8478197" y="10450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15">
            <p14:nvContentPartPr>
              <p14:cNvPr id="60" name="Ink 59">
                <a:extLst>
                  <a:ext uri="{FF2B5EF4-FFF2-40B4-BE49-F238E27FC236}">
                    <a16:creationId xmlns:a16="http://schemas.microsoft.com/office/drawing/2014/main" id="{F8DA3F3E-EBB2-65CD-9B79-7922FBDF30B8}"/>
                  </a:ext>
                </a:extLst>
              </p14:cNvPr>
              <p14:cNvContentPartPr/>
              <p14:nvPr/>
            </p14:nvContentPartPr>
            <p14:xfrm>
              <a:off x="7998663" y="1222615"/>
              <a:ext cx="360" cy="360"/>
            </p14:xfrm>
          </p:contentPart>
        </mc:Choice>
        <mc:Fallback xmlns="">
          <p:pic>
            <p:nvPicPr>
              <p:cNvPr id="60" name="Ink 59">
                <a:extLst>
                  <a:ext uri="{FF2B5EF4-FFF2-40B4-BE49-F238E27FC236}">
                    <a16:creationId xmlns:a16="http://schemas.microsoft.com/office/drawing/2014/main" id="{F8DA3F3E-EBB2-65CD-9B79-7922FBDF30B8}"/>
                  </a:ext>
                </a:extLst>
              </p:cNvPr>
              <p:cNvPicPr/>
              <p:nvPr/>
            </p:nvPicPr>
            <p:blipFill>
              <a:blip r:embed="rId3"/>
              <a:stretch>
                <a:fillRect/>
              </a:stretch>
            </p:blipFill>
            <p:spPr>
              <a:xfrm>
                <a:off x="7980663" y="12046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16">
            <p14:nvContentPartPr>
              <p14:cNvPr id="61" name="Ink 60">
                <a:extLst>
                  <a:ext uri="{FF2B5EF4-FFF2-40B4-BE49-F238E27FC236}">
                    <a16:creationId xmlns:a16="http://schemas.microsoft.com/office/drawing/2014/main" id="{A983C9B8-A291-0207-3EA9-FBA88475AA16}"/>
                  </a:ext>
                </a:extLst>
              </p14:cNvPr>
              <p14:cNvContentPartPr/>
              <p14:nvPr/>
            </p14:nvContentPartPr>
            <p14:xfrm>
              <a:off x="7718223" y="1096615"/>
              <a:ext cx="360" cy="360"/>
            </p14:xfrm>
          </p:contentPart>
        </mc:Choice>
        <mc:Fallback xmlns="">
          <p:pic>
            <p:nvPicPr>
              <p:cNvPr id="61" name="Ink 60">
                <a:extLst>
                  <a:ext uri="{FF2B5EF4-FFF2-40B4-BE49-F238E27FC236}">
                    <a16:creationId xmlns:a16="http://schemas.microsoft.com/office/drawing/2014/main" id="{A983C9B8-A291-0207-3EA9-FBA88475AA16}"/>
                  </a:ext>
                </a:extLst>
              </p:cNvPr>
              <p:cNvPicPr/>
              <p:nvPr/>
            </p:nvPicPr>
            <p:blipFill>
              <a:blip r:embed="rId3"/>
              <a:stretch>
                <a:fillRect/>
              </a:stretch>
            </p:blipFill>
            <p:spPr>
              <a:xfrm>
                <a:off x="7700223" y="10786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17">
            <p14:nvContentPartPr>
              <p14:cNvPr id="62" name="Ink 61">
                <a:extLst>
                  <a:ext uri="{FF2B5EF4-FFF2-40B4-BE49-F238E27FC236}">
                    <a16:creationId xmlns:a16="http://schemas.microsoft.com/office/drawing/2014/main" id="{27A58417-E179-1D73-FFC7-7F1FA5B27D4F}"/>
                  </a:ext>
                </a:extLst>
              </p14:cNvPr>
              <p14:cNvContentPartPr/>
              <p14:nvPr/>
            </p14:nvContentPartPr>
            <p14:xfrm>
              <a:off x="7482423" y="1209655"/>
              <a:ext cx="360" cy="360"/>
            </p14:xfrm>
          </p:contentPart>
        </mc:Choice>
        <mc:Fallback xmlns="">
          <p:pic>
            <p:nvPicPr>
              <p:cNvPr id="62" name="Ink 61">
                <a:extLst>
                  <a:ext uri="{FF2B5EF4-FFF2-40B4-BE49-F238E27FC236}">
                    <a16:creationId xmlns:a16="http://schemas.microsoft.com/office/drawing/2014/main" id="{27A58417-E179-1D73-FFC7-7F1FA5B27D4F}"/>
                  </a:ext>
                </a:extLst>
              </p:cNvPr>
              <p:cNvPicPr/>
              <p:nvPr/>
            </p:nvPicPr>
            <p:blipFill>
              <a:blip r:embed="rId3"/>
              <a:stretch>
                <a:fillRect/>
              </a:stretch>
            </p:blipFill>
            <p:spPr>
              <a:xfrm>
                <a:off x="7464423" y="11916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18">
            <p14:nvContentPartPr>
              <p14:cNvPr id="63" name="Ink 62">
                <a:extLst>
                  <a:ext uri="{FF2B5EF4-FFF2-40B4-BE49-F238E27FC236}">
                    <a16:creationId xmlns:a16="http://schemas.microsoft.com/office/drawing/2014/main" id="{25974166-750B-182E-6AF7-AB63460CF5BB}"/>
                  </a:ext>
                </a:extLst>
              </p14:cNvPr>
              <p14:cNvContentPartPr/>
              <p14:nvPr/>
            </p14:nvContentPartPr>
            <p14:xfrm>
              <a:off x="7313583" y="1152415"/>
              <a:ext cx="360" cy="360"/>
            </p14:xfrm>
          </p:contentPart>
        </mc:Choice>
        <mc:Fallback xmlns="">
          <p:pic>
            <p:nvPicPr>
              <p:cNvPr id="63" name="Ink 62">
                <a:extLst>
                  <a:ext uri="{FF2B5EF4-FFF2-40B4-BE49-F238E27FC236}">
                    <a16:creationId xmlns:a16="http://schemas.microsoft.com/office/drawing/2014/main" id="{25974166-750B-182E-6AF7-AB63460CF5BB}"/>
                  </a:ext>
                </a:extLst>
              </p:cNvPr>
              <p:cNvPicPr/>
              <p:nvPr/>
            </p:nvPicPr>
            <p:blipFill>
              <a:blip r:embed="rId3"/>
              <a:stretch>
                <a:fillRect/>
              </a:stretch>
            </p:blipFill>
            <p:spPr>
              <a:xfrm>
                <a:off x="7295583" y="1134415"/>
                <a:ext cx="36000" cy="36000"/>
              </a:xfrm>
              <a:prstGeom prst="rect">
                <a:avLst/>
              </a:prstGeom>
            </p:spPr>
          </p:pic>
        </mc:Fallback>
      </mc:AlternateContent>
      <p:grpSp>
        <p:nvGrpSpPr>
          <p:cNvPr id="64" name="Group 63">
            <a:extLst>
              <a:ext uri="{FF2B5EF4-FFF2-40B4-BE49-F238E27FC236}">
                <a16:creationId xmlns:a16="http://schemas.microsoft.com/office/drawing/2014/main" id="{EEA0FCD5-7895-BDB3-4840-A3088B42AFE1}"/>
              </a:ext>
            </a:extLst>
          </p:cNvPr>
          <p:cNvGrpSpPr/>
          <p:nvPr/>
        </p:nvGrpSpPr>
        <p:grpSpPr>
          <a:xfrm>
            <a:off x="7059063" y="1264735"/>
            <a:ext cx="360" cy="360"/>
            <a:chOff x="7174637" y="1140455"/>
            <a:chExt cx="360" cy="360"/>
          </a:xfrm>
        </p:grpSpPr>
        <mc:AlternateContent xmlns:mc="http://schemas.openxmlformats.org/markup-compatibility/2006" xmlns:p14="http://schemas.microsoft.com/office/powerpoint/2010/main">
          <mc:Choice Requires="p14">
            <p:contentPart p14:bwMode="auto" r:id="rId419">
              <p14:nvContentPartPr>
                <p14:cNvPr id="65" name="Ink 64">
                  <a:extLst>
                    <a:ext uri="{FF2B5EF4-FFF2-40B4-BE49-F238E27FC236}">
                      <a16:creationId xmlns:a16="http://schemas.microsoft.com/office/drawing/2014/main" id="{937B67A5-85FB-5A01-00F2-B2FF77B0018B}"/>
                    </a:ext>
                  </a:extLst>
                </p14:cNvPr>
                <p14:cNvContentPartPr/>
                <p14:nvPr/>
              </p14:nvContentPartPr>
              <p14:xfrm>
                <a:off x="7174637" y="1140455"/>
                <a:ext cx="360" cy="360"/>
              </p14:xfrm>
            </p:contentPart>
          </mc:Choice>
          <mc:Fallback xmlns="">
            <p:pic>
              <p:nvPicPr>
                <p:cNvPr id="359" name="Ink 358">
                  <a:extLst>
                    <a:ext uri="{FF2B5EF4-FFF2-40B4-BE49-F238E27FC236}">
                      <a16:creationId xmlns:a16="http://schemas.microsoft.com/office/drawing/2014/main" id="{656639F1-08CF-8340-8993-95ABBCC043A8}"/>
                    </a:ext>
                  </a:extLst>
                </p:cNvPr>
                <p:cNvPicPr/>
                <p:nvPr/>
              </p:nvPicPr>
              <p:blipFill>
                <a:blip r:embed="rId383"/>
                <a:stretch>
                  <a:fillRect/>
                </a:stretch>
              </p:blipFill>
              <p:spPr>
                <a:xfrm>
                  <a:off x="7156637" y="11224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20">
              <p14:nvContentPartPr>
                <p14:cNvPr id="66" name="Ink 65">
                  <a:extLst>
                    <a:ext uri="{FF2B5EF4-FFF2-40B4-BE49-F238E27FC236}">
                      <a16:creationId xmlns:a16="http://schemas.microsoft.com/office/drawing/2014/main" id="{D8AEA42E-D6E8-01FB-0F83-3716A8505C20}"/>
                    </a:ext>
                  </a:extLst>
                </p14:cNvPr>
                <p14:cNvContentPartPr/>
                <p14:nvPr/>
              </p14:nvContentPartPr>
              <p14:xfrm>
                <a:off x="7174637" y="1140455"/>
                <a:ext cx="360" cy="360"/>
              </p14:xfrm>
            </p:contentPart>
          </mc:Choice>
          <mc:Fallback xmlns="">
            <p:pic>
              <p:nvPicPr>
                <p:cNvPr id="360" name="Ink 359">
                  <a:extLst>
                    <a:ext uri="{FF2B5EF4-FFF2-40B4-BE49-F238E27FC236}">
                      <a16:creationId xmlns:a16="http://schemas.microsoft.com/office/drawing/2014/main" id="{509DDBA2-BEBF-8E4B-938A-694DA937BEBA}"/>
                    </a:ext>
                  </a:extLst>
                </p:cNvPr>
                <p:cNvPicPr/>
                <p:nvPr/>
              </p:nvPicPr>
              <p:blipFill>
                <a:blip r:embed="rId383"/>
                <a:stretch>
                  <a:fillRect/>
                </a:stretch>
              </p:blipFill>
              <p:spPr>
                <a:xfrm>
                  <a:off x="7156637" y="11224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21">
              <p14:nvContentPartPr>
                <p14:cNvPr id="67" name="Ink 66">
                  <a:extLst>
                    <a:ext uri="{FF2B5EF4-FFF2-40B4-BE49-F238E27FC236}">
                      <a16:creationId xmlns:a16="http://schemas.microsoft.com/office/drawing/2014/main" id="{71679D3A-985B-7AA4-F466-A8A692026796}"/>
                    </a:ext>
                  </a:extLst>
                </p14:cNvPr>
                <p14:cNvContentPartPr/>
                <p14:nvPr/>
              </p14:nvContentPartPr>
              <p14:xfrm>
                <a:off x="7174637" y="1140455"/>
                <a:ext cx="360" cy="360"/>
              </p14:xfrm>
            </p:contentPart>
          </mc:Choice>
          <mc:Fallback xmlns="">
            <p:pic>
              <p:nvPicPr>
                <p:cNvPr id="361" name="Ink 360">
                  <a:extLst>
                    <a:ext uri="{FF2B5EF4-FFF2-40B4-BE49-F238E27FC236}">
                      <a16:creationId xmlns:a16="http://schemas.microsoft.com/office/drawing/2014/main" id="{8D4F06FD-DDBA-D541-BD6C-1A1E9F86ADF4}"/>
                    </a:ext>
                  </a:extLst>
                </p:cNvPr>
                <p:cNvPicPr/>
                <p:nvPr/>
              </p:nvPicPr>
              <p:blipFill>
                <a:blip r:embed="rId383"/>
                <a:stretch>
                  <a:fillRect/>
                </a:stretch>
              </p:blipFill>
              <p:spPr>
                <a:xfrm>
                  <a:off x="7156637" y="1122455"/>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22">
            <p14:nvContentPartPr>
              <p14:cNvPr id="68" name="Ink 67">
                <a:extLst>
                  <a:ext uri="{FF2B5EF4-FFF2-40B4-BE49-F238E27FC236}">
                    <a16:creationId xmlns:a16="http://schemas.microsoft.com/office/drawing/2014/main" id="{600A10CA-9E3A-38A1-9684-E18DC1345BDD}"/>
                  </a:ext>
                </a:extLst>
              </p14:cNvPr>
              <p14:cNvContentPartPr/>
              <p14:nvPr/>
            </p14:nvContentPartPr>
            <p14:xfrm>
              <a:off x="6878703" y="1306855"/>
              <a:ext cx="360" cy="360"/>
            </p14:xfrm>
          </p:contentPart>
        </mc:Choice>
        <mc:Fallback xmlns="">
          <p:pic>
            <p:nvPicPr>
              <p:cNvPr id="68" name="Ink 67">
                <a:extLst>
                  <a:ext uri="{FF2B5EF4-FFF2-40B4-BE49-F238E27FC236}">
                    <a16:creationId xmlns:a16="http://schemas.microsoft.com/office/drawing/2014/main" id="{600A10CA-9E3A-38A1-9684-E18DC1345BDD}"/>
                  </a:ext>
                </a:extLst>
              </p:cNvPr>
              <p:cNvPicPr/>
              <p:nvPr/>
            </p:nvPicPr>
            <p:blipFill>
              <a:blip r:embed="rId3"/>
              <a:stretch>
                <a:fillRect/>
              </a:stretch>
            </p:blipFill>
            <p:spPr>
              <a:xfrm>
                <a:off x="6860703" y="12888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23">
            <p14:nvContentPartPr>
              <p14:cNvPr id="69" name="Ink 68">
                <a:extLst>
                  <a:ext uri="{FF2B5EF4-FFF2-40B4-BE49-F238E27FC236}">
                    <a16:creationId xmlns:a16="http://schemas.microsoft.com/office/drawing/2014/main" id="{83E5E0FA-4912-0404-FBAD-FE432F14174B}"/>
                  </a:ext>
                </a:extLst>
              </p14:cNvPr>
              <p14:cNvContentPartPr/>
              <p14:nvPr/>
            </p14:nvContentPartPr>
            <p14:xfrm>
              <a:off x="6706263" y="1406935"/>
              <a:ext cx="360" cy="360"/>
            </p14:xfrm>
          </p:contentPart>
        </mc:Choice>
        <mc:Fallback xmlns="">
          <p:pic>
            <p:nvPicPr>
              <p:cNvPr id="69" name="Ink 68">
                <a:extLst>
                  <a:ext uri="{FF2B5EF4-FFF2-40B4-BE49-F238E27FC236}">
                    <a16:creationId xmlns:a16="http://schemas.microsoft.com/office/drawing/2014/main" id="{83E5E0FA-4912-0404-FBAD-FE432F14174B}"/>
                  </a:ext>
                </a:extLst>
              </p:cNvPr>
              <p:cNvPicPr/>
              <p:nvPr/>
            </p:nvPicPr>
            <p:blipFill>
              <a:blip r:embed="rId3"/>
              <a:stretch>
                <a:fillRect/>
              </a:stretch>
            </p:blipFill>
            <p:spPr>
              <a:xfrm>
                <a:off x="6688263" y="13889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24">
            <p14:nvContentPartPr>
              <p14:cNvPr id="70" name="Ink 69">
                <a:extLst>
                  <a:ext uri="{FF2B5EF4-FFF2-40B4-BE49-F238E27FC236}">
                    <a16:creationId xmlns:a16="http://schemas.microsoft.com/office/drawing/2014/main" id="{E5583C63-BF63-A0F5-4341-2E5D7B0D0A39}"/>
                  </a:ext>
                </a:extLst>
              </p14:cNvPr>
              <p14:cNvContentPartPr/>
              <p14:nvPr/>
            </p14:nvContentPartPr>
            <p14:xfrm>
              <a:off x="6501871" y="2047031"/>
              <a:ext cx="45719" cy="45719"/>
            </p14:xfrm>
          </p:contentPart>
        </mc:Choice>
        <mc:Fallback xmlns="">
          <p:pic>
            <p:nvPicPr>
              <p:cNvPr id="70" name="Ink 69">
                <a:extLst>
                  <a:ext uri="{FF2B5EF4-FFF2-40B4-BE49-F238E27FC236}">
                    <a16:creationId xmlns:a16="http://schemas.microsoft.com/office/drawing/2014/main" id="{E5583C63-BF63-A0F5-4341-2E5D7B0D0A39}"/>
                  </a:ext>
                </a:extLst>
              </p:cNvPr>
              <p:cNvPicPr/>
              <p:nvPr/>
            </p:nvPicPr>
            <p:blipFill>
              <a:blip r:embed="rId3"/>
              <a:stretch>
                <a:fillRect/>
              </a:stretch>
            </p:blipFill>
            <p:spPr>
              <a:xfrm>
                <a:off x="4215921" y="-238919"/>
                <a:ext cx="4571900" cy="4571900"/>
              </a:xfrm>
              <a:prstGeom prst="rect">
                <a:avLst/>
              </a:prstGeom>
            </p:spPr>
          </p:pic>
        </mc:Fallback>
      </mc:AlternateContent>
      <mc:AlternateContent xmlns:mc="http://schemas.openxmlformats.org/markup-compatibility/2006" xmlns:p14="http://schemas.microsoft.com/office/powerpoint/2010/main">
        <mc:Choice Requires="p14">
          <p:contentPart p14:bwMode="auto" r:id="rId425">
            <p14:nvContentPartPr>
              <p14:cNvPr id="71" name="Ink 70">
                <a:extLst>
                  <a:ext uri="{FF2B5EF4-FFF2-40B4-BE49-F238E27FC236}">
                    <a16:creationId xmlns:a16="http://schemas.microsoft.com/office/drawing/2014/main" id="{2448095D-CDC5-99EF-34A3-F0C238CDA802}"/>
                  </a:ext>
                </a:extLst>
              </p14:cNvPr>
              <p14:cNvContentPartPr/>
              <p14:nvPr/>
            </p14:nvContentPartPr>
            <p14:xfrm>
              <a:off x="6489991" y="2202191"/>
              <a:ext cx="45719" cy="45719"/>
            </p14:xfrm>
          </p:contentPart>
        </mc:Choice>
        <mc:Fallback xmlns="">
          <p:pic>
            <p:nvPicPr>
              <p:cNvPr id="71" name="Ink 70">
                <a:extLst>
                  <a:ext uri="{FF2B5EF4-FFF2-40B4-BE49-F238E27FC236}">
                    <a16:creationId xmlns:a16="http://schemas.microsoft.com/office/drawing/2014/main" id="{2448095D-CDC5-99EF-34A3-F0C238CDA802}"/>
                  </a:ext>
                </a:extLst>
              </p:cNvPr>
              <p:cNvPicPr/>
              <p:nvPr/>
            </p:nvPicPr>
            <p:blipFill>
              <a:blip r:embed="rId3"/>
              <a:stretch>
                <a:fillRect/>
              </a:stretch>
            </p:blipFill>
            <p:spPr>
              <a:xfrm>
                <a:off x="4204041" y="-83759"/>
                <a:ext cx="4571900" cy="4571900"/>
              </a:xfrm>
              <a:prstGeom prst="rect">
                <a:avLst/>
              </a:prstGeom>
            </p:spPr>
          </p:pic>
        </mc:Fallback>
      </mc:AlternateContent>
      <mc:AlternateContent xmlns:mc="http://schemas.openxmlformats.org/markup-compatibility/2006" xmlns:p14="http://schemas.microsoft.com/office/powerpoint/2010/main">
        <mc:Choice Requires="p14">
          <p:contentPart p14:bwMode="auto" r:id="rId426">
            <p14:nvContentPartPr>
              <p14:cNvPr id="72" name="Ink 71">
                <a:extLst>
                  <a:ext uri="{FF2B5EF4-FFF2-40B4-BE49-F238E27FC236}">
                    <a16:creationId xmlns:a16="http://schemas.microsoft.com/office/drawing/2014/main" id="{467D1B1E-40F9-F0D7-2D8F-5C6ADAA2B6D9}"/>
                  </a:ext>
                </a:extLst>
              </p14:cNvPr>
              <p14:cNvContentPartPr/>
              <p14:nvPr/>
            </p14:nvContentPartPr>
            <p14:xfrm>
              <a:off x="6414751" y="2274911"/>
              <a:ext cx="45719" cy="45719"/>
            </p14:xfrm>
          </p:contentPart>
        </mc:Choice>
        <mc:Fallback xmlns="">
          <p:pic>
            <p:nvPicPr>
              <p:cNvPr id="72" name="Ink 71">
                <a:extLst>
                  <a:ext uri="{FF2B5EF4-FFF2-40B4-BE49-F238E27FC236}">
                    <a16:creationId xmlns:a16="http://schemas.microsoft.com/office/drawing/2014/main" id="{467D1B1E-40F9-F0D7-2D8F-5C6ADAA2B6D9}"/>
                  </a:ext>
                </a:extLst>
              </p:cNvPr>
              <p:cNvPicPr/>
              <p:nvPr/>
            </p:nvPicPr>
            <p:blipFill>
              <a:blip r:embed="rId3"/>
              <a:stretch>
                <a:fillRect/>
              </a:stretch>
            </p:blipFill>
            <p:spPr>
              <a:xfrm>
                <a:off x="4128801" y="-11039"/>
                <a:ext cx="4571900" cy="4571900"/>
              </a:xfrm>
              <a:prstGeom prst="rect">
                <a:avLst/>
              </a:prstGeom>
            </p:spPr>
          </p:pic>
        </mc:Fallback>
      </mc:AlternateContent>
      <mc:AlternateContent xmlns:mc="http://schemas.openxmlformats.org/markup-compatibility/2006" xmlns:p14="http://schemas.microsoft.com/office/powerpoint/2010/main">
        <mc:Choice Requires="p14">
          <p:contentPart p14:bwMode="auto" r:id="rId427">
            <p14:nvContentPartPr>
              <p14:cNvPr id="73" name="Ink 72">
                <a:extLst>
                  <a:ext uri="{FF2B5EF4-FFF2-40B4-BE49-F238E27FC236}">
                    <a16:creationId xmlns:a16="http://schemas.microsoft.com/office/drawing/2014/main" id="{6A915C5A-F254-DA5C-0835-0A13BBA6B2F8}"/>
                  </a:ext>
                </a:extLst>
              </p14:cNvPr>
              <p14:cNvContentPartPr/>
              <p14:nvPr/>
            </p14:nvContentPartPr>
            <p14:xfrm>
              <a:off x="6199664" y="2045074"/>
              <a:ext cx="45719" cy="45719"/>
            </p14:xfrm>
          </p:contentPart>
        </mc:Choice>
        <mc:Fallback xmlns="">
          <p:pic>
            <p:nvPicPr>
              <p:cNvPr id="73" name="Ink 72">
                <a:extLst>
                  <a:ext uri="{FF2B5EF4-FFF2-40B4-BE49-F238E27FC236}">
                    <a16:creationId xmlns:a16="http://schemas.microsoft.com/office/drawing/2014/main" id="{6A915C5A-F254-DA5C-0835-0A13BBA6B2F8}"/>
                  </a:ext>
                </a:extLst>
              </p:cNvPr>
              <p:cNvPicPr/>
              <p:nvPr/>
            </p:nvPicPr>
            <p:blipFill>
              <a:blip r:embed="rId3"/>
              <a:stretch>
                <a:fillRect/>
              </a:stretch>
            </p:blipFill>
            <p:spPr>
              <a:xfrm>
                <a:off x="3913714" y="-240876"/>
                <a:ext cx="4571900" cy="4571900"/>
              </a:xfrm>
              <a:prstGeom prst="rect">
                <a:avLst/>
              </a:prstGeom>
            </p:spPr>
          </p:pic>
        </mc:Fallback>
      </mc:AlternateContent>
      <p:grpSp>
        <p:nvGrpSpPr>
          <p:cNvPr id="74" name="Group 73">
            <a:extLst>
              <a:ext uri="{FF2B5EF4-FFF2-40B4-BE49-F238E27FC236}">
                <a16:creationId xmlns:a16="http://schemas.microsoft.com/office/drawing/2014/main" id="{DB9D44FA-402A-9BC5-71E0-E09BAFE4CFA6}"/>
              </a:ext>
            </a:extLst>
          </p:cNvPr>
          <p:cNvGrpSpPr/>
          <p:nvPr/>
        </p:nvGrpSpPr>
        <p:grpSpPr>
          <a:xfrm>
            <a:off x="6195704" y="2213914"/>
            <a:ext cx="45719" cy="45719"/>
            <a:chOff x="6336917" y="2003015"/>
            <a:chExt cx="360" cy="360"/>
          </a:xfrm>
        </p:grpSpPr>
        <mc:AlternateContent xmlns:mc="http://schemas.openxmlformats.org/markup-compatibility/2006" xmlns:p14="http://schemas.microsoft.com/office/powerpoint/2010/main">
          <mc:Choice Requires="p14">
            <p:contentPart p14:bwMode="auto" r:id="rId428">
              <p14:nvContentPartPr>
                <p14:cNvPr id="75" name="Ink 74">
                  <a:extLst>
                    <a:ext uri="{FF2B5EF4-FFF2-40B4-BE49-F238E27FC236}">
                      <a16:creationId xmlns:a16="http://schemas.microsoft.com/office/drawing/2014/main" id="{F2DEB42F-F08C-88E7-E289-CDD2EDFC95BB}"/>
                    </a:ext>
                  </a:extLst>
                </p14:cNvPr>
                <p14:cNvContentPartPr/>
                <p14:nvPr/>
              </p14:nvContentPartPr>
              <p14:xfrm>
                <a:off x="6336917" y="2003015"/>
                <a:ext cx="360" cy="360"/>
              </p14:xfrm>
            </p:contentPart>
          </mc:Choice>
          <mc:Fallback xmlns="">
            <p:pic>
              <p:nvPicPr>
                <p:cNvPr id="369" name="Ink 368">
                  <a:extLst>
                    <a:ext uri="{FF2B5EF4-FFF2-40B4-BE49-F238E27FC236}">
                      <a16:creationId xmlns:a16="http://schemas.microsoft.com/office/drawing/2014/main" id="{512EA3EB-8B96-2341-A750-EDD84E80EF25}"/>
                    </a:ext>
                  </a:extLst>
                </p:cNvPr>
                <p:cNvPicPr/>
                <p:nvPr/>
              </p:nvPicPr>
              <p:blipFill>
                <a:blip r:embed="rId383"/>
                <a:stretch>
                  <a:fillRect/>
                </a:stretch>
              </p:blipFill>
              <p:spPr>
                <a:xfrm>
                  <a:off x="6318917" y="19853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29">
              <p14:nvContentPartPr>
                <p14:cNvPr id="76" name="Ink 75">
                  <a:extLst>
                    <a:ext uri="{FF2B5EF4-FFF2-40B4-BE49-F238E27FC236}">
                      <a16:creationId xmlns:a16="http://schemas.microsoft.com/office/drawing/2014/main" id="{13DDDFD0-3AE6-59FD-A590-AFB3B6A4AC39}"/>
                    </a:ext>
                  </a:extLst>
                </p14:cNvPr>
                <p14:cNvContentPartPr/>
                <p14:nvPr/>
              </p14:nvContentPartPr>
              <p14:xfrm>
                <a:off x="6336917" y="2003015"/>
                <a:ext cx="360" cy="360"/>
              </p14:xfrm>
            </p:contentPart>
          </mc:Choice>
          <mc:Fallback xmlns="">
            <p:pic>
              <p:nvPicPr>
                <p:cNvPr id="370" name="Ink 369">
                  <a:extLst>
                    <a:ext uri="{FF2B5EF4-FFF2-40B4-BE49-F238E27FC236}">
                      <a16:creationId xmlns:a16="http://schemas.microsoft.com/office/drawing/2014/main" id="{E6269DB8-9D93-734A-A06A-583E3147CB57}"/>
                    </a:ext>
                  </a:extLst>
                </p:cNvPr>
                <p:cNvPicPr/>
                <p:nvPr/>
              </p:nvPicPr>
              <p:blipFill>
                <a:blip r:embed="rId383"/>
                <a:stretch>
                  <a:fillRect/>
                </a:stretch>
              </p:blipFill>
              <p:spPr>
                <a:xfrm>
                  <a:off x="6318917" y="19853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30">
              <p14:nvContentPartPr>
                <p14:cNvPr id="77" name="Ink 76">
                  <a:extLst>
                    <a:ext uri="{FF2B5EF4-FFF2-40B4-BE49-F238E27FC236}">
                      <a16:creationId xmlns:a16="http://schemas.microsoft.com/office/drawing/2014/main" id="{CB61C61E-618D-8980-4E89-649B97200112}"/>
                    </a:ext>
                  </a:extLst>
                </p14:cNvPr>
                <p14:cNvContentPartPr/>
                <p14:nvPr/>
              </p14:nvContentPartPr>
              <p14:xfrm>
                <a:off x="6336917" y="2003015"/>
                <a:ext cx="360" cy="360"/>
              </p14:xfrm>
            </p:contentPart>
          </mc:Choice>
          <mc:Fallback xmlns="">
            <p:pic>
              <p:nvPicPr>
                <p:cNvPr id="371" name="Ink 370">
                  <a:extLst>
                    <a:ext uri="{FF2B5EF4-FFF2-40B4-BE49-F238E27FC236}">
                      <a16:creationId xmlns:a16="http://schemas.microsoft.com/office/drawing/2014/main" id="{CAC88DBD-CF30-3B48-B970-86A23020D9D7}"/>
                    </a:ext>
                  </a:extLst>
                </p:cNvPr>
                <p:cNvPicPr/>
                <p:nvPr/>
              </p:nvPicPr>
              <p:blipFill>
                <a:blip r:embed="rId383"/>
                <a:stretch>
                  <a:fillRect/>
                </a:stretch>
              </p:blipFill>
              <p:spPr>
                <a:xfrm>
                  <a:off x="6318917" y="1985375"/>
                  <a:ext cx="36000" cy="36000"/>
                </a:xfrm>
                <a:prstGeom prst="rect">
                  <a:avLst/>
                </a:prstGeom>
              </p:spPr>
            </p:pic>
          </mc:Fallback>
        </mc:AlternateContent>
      </p:grpSp>
      <p:grpSp>
        <p:nvGrpSpPr>
          <p:cNvPr id="78" name="Group 77">
            <a:extLst>
              <a:ext uri="{FF2B5EF4-FFF2-40B4-BE49-F238E27FC236}">
                <a16:creationId xmlns:a16="http://schemas.microsoft.com/office/drawing/2014/main" id="{36880BE0-9B8C-90A0-A8D7-4E1D064EAE8B}"/>
              </a:ext>
            </a:extLst>
          </p:cNvPr>
          <p:cNvGrpSpPr/>
          <p:nvPr/>
        </p:nvGrpSpPr>
        <p:grpSpPr>
          <a:xfrm>
            <a:off x="6095264" y="2496514"/>
            <a:ext cx="45719" cy="45719"/>
            <a:chOff x="6236477" y="2285615"/>
            <a:chExt cx="360" cy="360"/>
          </a:xfrm>
        </p:grpSpPr>
        <mc:AlternateContent xmlns:mc="http://schemas.openxmlformats.org/markup-compatibility/2006" xmlns:p14="http://schemas.microsoft.com/office/powerpoint/2010/main">
          <mc:Choice Requires="p14">
            <p:contentPart p14:bwMode="auto" r:id="rId431">
              <p14:nvContentPartPr>
                <p14:cNvPr id="79" name="Ink 78">
                  <a:extLst>
                    <a:ext uri="{FF2B5EF4-FFF2-40B4-BE49-F238E27FC236}">
                      <a16:creationId xmlns:a16="http://schemas.microsoft.com/office/drawing/2014/main" id="{91F4FC08-720F-4887-6A3F-F0ACDB98F3C7}"/>
                    </a:ext>
                  </a:extLst>
                </p14:cNvPr>
                <p14:cNvContentPartPr/>
                <p14:nvPr/>
              </p14:nvContentPartPr>
              <p14:xfrm>
                <a:off x="6236477" y="2285615"/>
                <a:ext cx="360" cy="360"/>
              </p14:xfrm>
            </p:contentPart>
          </mc:Choice>
          <mc:Fallback xmlns="">
            <p:pic>
              <p:nvPicPr>
                <p:cNvPr id="373" name="Ink 372">
                  <a:extLst>
                    <a:ext uri="{FF2B5EF4-FFF2-40B4-BE49-F238E27FC236}">
                      <a16:creationId xmlns:a16="http://schemas.microsoft.com/office/drawing/2014/main" id="{985E37E5-B481-0F49-B822-C3172A8AC175}"/>
                    </a:ext>
                  </a:extLst>
                </p:cNvPr>
                <p:cNvPicPr/>
                <p:nvPr/>
              </p:nvPicPr>
              <p:blipFill>
                <a:blip r:embed="rId383"/>
                <a:stretch>
                  <a:fillRect/>
                </a:stretch>
              </p:blipFill>
              <p:spPr>
                <a:xfrm>
                  <a:off x="6218837" y="22676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32">
              <p14:nvContentPartPr>
                <p14:cNvPr id="80" name="Ink 79">
                  <a:extLst>
                    <a:ext uri="{FF2B5EF4-FFF2-40B4-BE49-F238E27FC236}">
                      <a16:creationId xmlns:a16="http://schemas.microsoft.com/office/drawing/2014/main" id="{01C997DA-9E5D-CCAB-CCA0-805C406D56CF}"/>
                    </a:ext>
                  </a:extLst>
                </p14:cNvPr>
                <p14:cNvContentPartPr/>
                <p14:nvPr/>
              </p14:nvContentPartPr>
              <p14:xfrm>
                <a:off x="6236477" y="2285615"/>
                <a:ext cx="360" cy="360"/>
              </p14:xfrm>
            </p:contentPart>
          </mc:Choice>
          <mc:Fallback xmlns="">
            <p:pic>
              <p:nvPicPr>
                <p:cNvPr id="374" name="Ink 373">
                  <a:extLst>
                    <a:ext uri="{FF2B5EF4-FFF2-40B4-BE49-F238E27FC236}">
                      <a16:creationId xmlns:a16="http://schemas.microsoft.com/office/drawing/2014/main" id="{8E58F347-1865-614A-A418-8F65EDC2EFC7}"/>
                    </a:ext>
                  </a:extLst>
                </p:cNvPr>
                <p:cNvPicPr/>
                <p:nvPr/>
              </p:nvPicPr>
              <p:blipFill>
                <a:blip r:embed="rId383"/>
                <a:stretch>
                  <a:fillRect/>
                </a:stretch>
              </p:blipFill>
              <p:spPr>
                <a:xfrm>
                  <a:off x="6218837" y="2267615"/>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33">
            <p14:nvContentPartPr>
              <p14:cNvPr id="81" name="Ink 80">
                <a:extLst>
                  <a:ext uri="{FF2B5EF4-FFF2-40B4-BE49-F238E27FC236}">
                    <a16:creationId xmlns:a16="http://schemas.microsoft.com/office/drawing/2014/main" id="{C02825E0-62A1-4CFE-8557-E176F3A1720C}"/>
                  </a:ext>
                </a:extLst>
              </p14:cNvPr>
              <p14:cNvContentPartPr/>
              <p14:nvPr/>
            </p14:nvContentPartPr>
            <p14:xfrm>
              <a:off x="6032984" y="2331274"/>
              <a:ext cx="45719" cy="45719"/>
            </p14:xfrm>
          </p:contentPart>
        </mc:Choice>
        <mc:Fallback xmlns="">
          <p:pic>
            <p:nvPicPr>
              <p:cNvPr id="81" name="Ink 80">
                <a:extLst>
                  <a:ext uri="{FF2B5EF4-FFF2-40B4-BE49-F238E27FC236}">
                    <a16:creationId xmlns:a16="http://schemas.microsoft.com/office/drawing/2014/main" id="{C02825E0-62A1-4CFE-8557-E176F3A1720C}"/>
                  </a:ext>
                </a:extLst>
              </p:cNvPr>
              <p:cNvPicPr/>
              <p:nvPr/>
            </p:nvPicPr>
            <p:blipFill>
              <a:blip r:embed="rId3"/>
              <a:stretch>
                <a:fillRect/>
              </a:stretch>
            </p:blipFill>
            <p:spPr>
              <a:xfrm>
                <a:off x="3747034" y="45324"/>
                <a:ext cx="4571900" cy="4571900"/>
              </a:xfrm>
              <a:prstGeom prst="rect">
                <a:avLst/>
              </a:prstGeom>
            </p:spPr>
          </p:pic>
        </mc:Fallback>
      </mc:AlternateContent>
      <mc:AlternateContent xmlns:mc="http://schemas.openxmlformats.org/markup-compatibility/2006" xmlns:p14="http://schemas.microsoft.com/office/powerpoint/2010/main">
        <mc:Choice Requires="p14">
          <p:contentPart p14:bwMode="auto" r:id="rId434">
            <p14:nvContentPartPr>
              <p14:cNvPr id="82" name="Ink 81">
                <a:extLst>
                  <a:ext uri="{FF2B5EF4-FFF2-40B4-BE49-F238E27FC236}">
                    <a16:creationId xmlns:a16="http://schemas.microsoft.com/office/drawing/2014/main" id="{A688C3E1-58B1-5D84-00CC-2A0DEF4A38C0}"/>
                  </a:ext>
                </a:extLst>
              </p14:cNvPr>
              <p14:cNvContentPartPr/>
              <p14:nvPr/>
            </p14:nvContentPartPr>
            <p14:xfrm>
              <a:off x="6118664" y="2344954"/>
              <a:ext cx="45719" cy="45719"/>
            </p14:xfrm>
          </p:contentPart>
        </mc:Choice>
        <mc:Fallback xmlns="">
          <p:pic>
            <p:nvPicPr>
              <p:cNvPr id="82" name="Ink 81">
                <a:extLst>
                  <a:ext uri="{FF2B5EF4-FFF2-40B4-BE49-F238E27FC236}">
                    <a16:creationId xmlns:a16="http://schemas.microsoft.com/office/drawing/2014/main" id="{A688C3E1-58B1-5D84-00CC-2A0DEF4A38C0}"/>
                  </a:ext>
                </a:extLst>
              </p:cNvPr>
              <p:cNvPicPr/>
              <p:nvPr/>
            </p:nvPicPr>
            <p:blipFill>
              <a:blip r:embed="rId3"/>
              <a:stretch>
                <a:fillRect/>
              </a:stretch>
            </p:blipFill>
            <p:spPr>
              <a:xfrm>
                <a:off x="3832714" y="59004"/>
                <a:ext cx="4571900" cy="4571900"/>
              </a:xfrm>
              <a:prstGeom prst="rect">
                <a:avLst/>
              </a:prstGeom>
            </p:spPr>
          </p:pic>
        </mc:Fallback>
      </mc:AlternateContent>
      <mc:AlternateContent xmlns:mc="http://schemas.openxmlformats.org/markup-compatibility/2006" xmlns:p14="http://schemas.microsoft.com/office/powerpoint/2010/main">
        <mc:Choice Requires="p14">
          <p:contentPart p14:bwMode="auto" r:id="rId435">
            <p14:nvContentPartPr>
              <p14:cNvPr id="83" name="Ink 82">
                <a:extLst>
                  <a:ext uri="{FF2B5EF4-FFF2-40B4-BE49-F238E27FC236}">
                    <a16:creationId xmlns:a16="http://schemas.microsoft.com/office/drawing/2014/main" id="{9FCB8F8F-8FCC-07FD-AEDE-7D2DA56724BA}"/>
                  </a:ext>
                </a:extLst>
              </p14:cNvPr>
              <p14:cNvContentPartPr/>
              <p14:nvPr/>
            </p14:nvContentPartPr>
            <p14:xfrm>
              <a:off x="6002744" y="3048394"/>
              <a:ext cx="45719" cy="45719"/>
            </p14:xfrm>
          </p:contentPart>
        </mc:Choice>
        <mc:Fallback xmlns="">
          <p:pic>
            <p:nvPicPr>
              <p:cNvPr id="83" name="Ink 82">
                <a:extLst>
                  <a:ext uri="{FF2B5EF4-FFF2-40B4-BE49-F238E27FC236}">
                    <a16:creationId xmlns:a16="http://schemas.microsoft.com/office/drawing/2014/main" id="{9FCB8F8F-8FCC-07FD-AEDE-7D2DA56724BA}"/>
                  </a:ext>
                </a:extLst>
              </p:cNvPr>
              <p:cNvPicPr/>
              <p:nvPr/>
            </p:nvPicPr>
            <p:blipFill>
              <a:blip r:embed="rId3"/>
              <a:stretch>
                <a:fillRect/>
              </a:stretch>
            </p:blipFill>
            <p:spPr>
              <a:xfrm>
                <a:off x="3716794" y="762444"/>
                <a:ext cx="4571900" cy="4571900"/>
              </a:xfrm>
              <a:prstGeom prst="rect">
                <a:avLst/>
              </a:prstGeom>
            </p:spPr>
          </p:pic>
        </mc:Fallback>
      </mc:AlternateContent>
      <p:grpSp>
        <p:nvGrpSpPr>
          <p:cNvPr id="84" name="Group 83">
            <a:extLst>
              <a:ext uri="{FF2B5EF4-FFF2-40B4-BE49-F238E27FC236}">
                <a16:creationId xmlns:a16="http://schemas.microsoft.com/office/drawing/2014/main" id="{EAB12013-60A8-C9B2-9FAB-05B6363373BF}"/>
              </a:ext>
            </a:extLst>
          </p:cNvPr>
          <p:cNvGrpSpPr/>
          <p:nvPr/>
        </p:nvGrpSpPr>
        <p:grpSpPr>
          <a:xfrm>
            <a:off x="6085544" y="3072514"/>
            <a:ext cx="45719" cy="45719"/>
            <a:chOff x="6226757" y="2861615"/>
            <a:chExt cx="360" cy="360"/>
          </a:xfrm>
        </p:grpSpPr>
        <mc:AlternateContent xmlns:mc="http://schemas.openxmlformats.org/markup-compatibility/2006" xmlns:p14="http://schemas.microsoft.com/office/powerpoint/2010/main">
          <mc:Choice Requires="p14">
            <p:contentPart p14:bwMode="auto" r:id="rId436">
              <p14:nvContentPartPr>
                <p14:cNvPr id="85" name="Ink 84">
                  <a:extLst>
                    <a:ext uri="{FF2B5EF4-FFF2-40B4-BE49-F238E27FC236}">
                      <a16:creationId xmlns:a16="http://schemas.microsoft.com/office/drawing/2014/main" id="{4A888513-4FFF-F9FA-A091-97093B66995B}"/>
                    </a:ext>
                  </a:extLst>
                </p14:cNvPr>
                <p14:cNvContentPartPr/>
                <p14:nvPr/>
              </p14:nvContentPartPr>
              <p14:xfrm>
                <a:off x="6226757" y="2861615"/>
                <a:ext cx="360" cy="360"/>
              </p14:xfrm>
            </p:contentPart>
          </mc:Choice>
          <mc:Fallback xmlns="">
            <p:pic>
              <p:nvPicPr>
                <p:cNvPr id="379" name="Ink 378">
                  <a:extLst>
                    <a:ext uri="{FF2B5EF4-FFF2-40B4-BE49-F238E27FC236}">
                      <a16:creationId xmlns:a16="http://schemas.microsoft.com/office/drawing/2014/main" id="{F65D8270-6034-E442-9AF4-587C7E6F77DB}"/>
                    </a:ext>
                  </a:extLst>
                </p:cNvPr>
                <p:cNvPicPr/>
                <p:nvPr/>
              </p:nvPicPr>
              <p:blipFill>
                <a:blip r:embed="rId383"/>
                <a:stretch>
                  <a:fillRect/>
                </a:stretch>
              </p:blipFill>
              <p:spPr>
                <a:xfrm>
                  <a:off x="6209117" y="28439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37">
              <p14:nvContentPartPr>
                <p14:cNvPr id="86" name="Ink 85">
                  <a:extLst>
                    <a:ext uri="{FF2B5EF4-FFF2-40B4-BE49-F238E27FC236}">
                      <a16:creationId xmlns:a16="http://schemas.microsoft.com/office/drawing/2014/main" id="{1247C33F-D84C-E6ED-8057-3BFFB5835479}"/>
                    </a:ext>
                  </a:extLst>
                </p14:cNvPr>
                <p14:cNvContentPartPr/>
                <p14:nvPr/>
              </p14:nvContentPartPr>
              <p14:xfrm>
                <a:off x="6226757" y="2861615"/>
                <a:ext cx="360" cy="360"/>
              </p14:xfrm>
            </p:contentPart>
          </mc:Choice>
          <mc:Fallback xmlns="">
            <p:pic>
              <p:nvPicPr>
                <p:cNvPr id="380" name="Ink 379">
                  <a:extLst>
                    <a:ext uri="{FF2B5EF4-FFF2-40B4-BE49-F238E27FC236}">
                      <a16:creationId xmlns:a16="http://schemas.microsoft.com/office/drawing/2014/main" id="{1AAEB9D8-5AFB-C54A-9EFA-B05A411DDA99}"/>
                    </a:ext>
                  </a:extLst>
                </p:cNvPr>
                <p:cNvPicPr/>
                <p:nvPr/>
              </p:nvPicPr>
              <p:blipFill>
                <a:blip r:embed="rId383"/>
                <a:stretch>
                  <a:fillRect/>
                </a:stretch>
              </p:blipFill>
              <p:spPr>
                <a:xfrm>
                  <a:off x="6209117" y="28439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38">
              <p14:nvContentPartPr>
                <p14:cNvPr id="87" name="Ink 86">
                  <a:extLst>
                    <a:ext uri="{FF2B5EF4-FFF2-40B4-BE49-F238E27FC236}">
                      <a16:creationId xmlns:a16="http://schemas.microsoft.com/office/drawing/2014/main" id="{9F086E72-95AC-B3AC-D1FE-2BC55C2D9094}"/>
                    </a:ext>
                  </a:extLst>
                </p14:cNvPr>
                <p14:cNvContentPartPr/>
                <p14:nvPr/>
              </p14:nvContentPartPr>
              <p14:xfrm>
                <a:off x="6226757" y="2861615"/>
                <a:ext cx="360" cy="360"/>
              </p14:xfrm>
            </p:contentPart>
          </mc:Choice>
          <mc:Fallback xmlns="">
            <p:pic>
              <p:nvPicPr>
                <p:cNvPr id="381" name="Ink 380">
                  <a:extLst>
                    <a:ext uri="{FF2B5EF4-FFF2-40B4-BE49-F238E27FC236}">
                      <a16:creationId xmlns:a16="http://schemas.microsoft.com/office/drawing/2014/main" id="{0C4CD640-752A-B643-B5EE-AE3A290719C3}"/>
                    </a:ext>
                  </a:extLst>
                </p:cNvPr>
                <p:cNvPicPr/>
                <p:nvPr/>
              </p:nvPicPr>
              <p:blipFill>
                <a:blip r:embed="rId383"/>
                <a:stretch>
                  <a:fillRect/>
                </a:stretch>
              </p:blipFill>
              <p:spPr>
                <a:xfrm>
                  <a:off x="6209117" y="2843975"/>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39">
            <p14:nvContentPartPr>
              <p14:cNvPr id="88" name="Ink 87">
                <a:extLst>
                  <a:ext uri="{FF2B5EF4-FFF2-40B4-BE49-F238E27FC236}">
                    <a16:creationId xmlns:a16="http://schemas.microsoft.com/office/drawing/2014/main" id="{5DCF83F6-5F8E-9901-37CB-2CE2839BDE75}"/>
                  </a:ext>
                </a:extLst>
              </p14:cNvPr>
              <p14:cNvContentPartPr/>
              <p14:nvPr/>
            </p14:nvContentPartPr>
            <p14:xfrm>
              <a:off x="6003824" y="2800714"/>
              <a:ext cx="45719" cy="45719"/>
            </p14:xfrm>
          </p:contentPart>
        </mc:Choice>
        <mc:Fallback xmlns="">
          <p:pic>
            <p:nvPicPr>
              <p:cNvPr id="88" name="Ink 87">
                <a:extLst>
                  <a:ext uri="{FF2B5EF4-FFF2-40B4-BE49-F238E27FC236}">
                    <a16:creationId xmlns:a16="http://schemas.microsoft.com/office/drawing/2014/main" id="{5DCF83F6-5F8E-9901-37CB-2CE2839BDE75}"/>
                  </a:ext>
                </a:extLst>
              </p:cNvPr>
              <p:cNvPicPr/>
              <p:nvPr/>
            </p:nvPicPr>
            <p:blipFill>
              <a:blip r:embed="rId3"/>
              <a:stretch>
                <a:fillRect/>
              </a:stretch>
            </p:blipFill>
            <p:spPr>
              <a:xfrm>
                <a:off x="3717874" y="514764"/>
                <a:ext cx="4571900" cy="4571900"/>
              </a:xfrm>
              <a:prstGeom prst="rect">
                <a:avLst/>
              </a:prstGeom>
            </p:spPr>
          </p:pic>
        </mc:Fallback>
      </mc:AlternateContent>
      <mc:AlternateContent xmlns:mc="http://schemas.openxmlformats.org/markup-compatibility/2006" xmlns:p14="http://schemas.microsoft.com/office/powerpoint/2010/main">
        <mc:Choice Requires="p14">
          <p:contentPart p14:bwMode="auto" r:id="rId440">
            <p14:nvContentPartPr>
              <p14:cNvPr id="89" name="Ink 88">
                <a:extLst>
                  <a:ext uri="{FF2B5EF4-FFF2-40B4-BE49-F238E27FC236}">
                    <a16:creationId xmlns:a16="http://schemas.microsoft.com/office/drawing/2014/main" id="{6EF9A73B-A1A0-4845-1EB1-55B2C499CD31}"/>
                  </a:ext>
                </a:extLst>
              </p14:cNvPr>
              <p14:cNvContentPartPr/>
              <p14:nvPr/>
            </p14:nvContentPartPr>
            <p14:xfrm>
              <a:off x="6110384" y="2638354"/>
              <a:ext cx="45719" cy="45719"/>
            </p14:xfrm>
          </p:contentPart>
        </mc:Choice>
        <mc:Fallback xmlns="">
          <p:pic>
            <p:nvPicPr>
              <p:cNvPr id="89" name="Ink 88">
                <a:extLst>
                  <a:ext uri="{FF2B5EF4-FFF2-40B4-BE49-F238E27FC236}">
                    <a16:creationId xmlns:a16="http://schemas.microsoft.com/office/drawing/2014/main" id="{6EF9A73B-A1A0-4845-1EB1-55B2C499CD31}"/>
                  </a:ext>
                </a:extLst>
              </p:cNvPr>
              <p:cNvPicPr/>
              <p:nvPr/>
            </p:nvPicPr>
            <p:blipFill>
              <a:blip r:embed="rId3"/>
              <a:stretch>
                <a:fillRect/>
              </a:stretch>
            </p:blipFill>
            <p:spPr>
              <a:xfrm>
                <a:off x="3824434" y="352404"/>
                <a:ext cx="4571900" cy="4571900"/>
              </a:xfrm>
              <a:prstGeom prst="rect">
                <a:avLst/>
              </a:prstGeom>
            </p:spPr>
          </p:pic>
        </mc:Fallback>
      </mc:AlternateContent>
      <mc:AlternateContent xmlns:mc="http://schemas.openxmlformats.org/markup-compatibility/2006" xmlns:p14="http://schemas.microsoft.com/office/powerpoint/2010/main">
        <mc:Choice Requires="p14">
          <p:contentPart p14:bwMode="auto" r:id="rId441">
            <p14:nvContentPartPr>
              <p14:cNvPr id="90" name="Ink 89">
                <a:extLst>
                  <a:ext uri="{FF2B5EF4-FFF2-40B4-BE49-F238E27FC236}">
                    <a16:creationId xmlns:a16="http://schemas.microsoft.com/office/drawing/2014/main" id="{6CFEA9B2-AA8E-0293-BACD-97C031998D4A}"/>
                  </a:ext>
                </a:extLst>
              </p14:cNvPr>
              <p14:cNvContentPartPr/>
              <p14:nvPr/>
            </p14:nvContentPartPr>
            <p14:xfrm>
              <a:off x="6271304" y="3153154"/>
              <a:ext cx="45719" cy="45719"/>
            </p14:xfrm>
          </p:contentPart>
        </mc:Choice>
        <mc:Fallback xmlns="">
          <p:pic>
            <p:nvPicPr>
              <p:cNvPr id="90" name="Ink 89">
                <a:extLst>
                  <a:ext uri="{FF2B5EF4-FFF2-40B4-BE49-F238E27FC236}">
                    <a16:creationId xmlns:a16="http://schemas.microsoft.com/office/drawing/2014/main" id="{6CFEA9B2-AA8E-0293-BACD-97C031998D4A}"/>
                  </a:ext>
                </a:extLst>
              </p:cNvPr>
              <p:cNvPicPr/>
              <p:nvPr/>
            </p:nvPicPr>
            <p:blipFill>
              <a:blip r:embed="rId3"/>
              <a:stretch>
                <a:fillRect/>
              </a:stretch>
            </p:blipFill>
            <p:spPr>
              <a:xfrm>
                <a:off x="3985354" y="867204"/>
                <a:ext cx="4571900" cy="4571900"/>
              </a:xfrm>
              <a:prstGeom prst="rect">
                <a:avLst/>
              </a:prstGeom>
            </p:spPr>
          </p:pic>
        </mc:Fallback>
      </mc:AlternateContent>
      <mc:AlternateContent xmlns:mc="http://schemas.openxmlformats.org/markup-compatibility/2006" xmlns:p14="http://schemas.microsoft.com/office/powerpoint/2010/main">
        <mc:Choice Requires="p14">
          <p:contentPart p14:bwMode="auto" r:id="rId442">
            <p14:nvContentPartPr>
              <p14:cNvPr id="91" name="Ink 90">
                <a:extLst>
                  <a:ext uri="{FF2B5EF4-FFF2-40B4-BE49-F238E27FC236}">
                    <a16:creationId xmlns:a16="http://schemas.microsoft.com/office/drawing/2014/main" id="{385B1B94-9CC2-78D8-AFA0-000800745BC2}"/>
                  </a:ext>
                </a:extLst>
              </p14:cNvPr>
              <p14:cNvContentPartPr/>
              <p14:nvPr/>
            </p14:nvContentPartPr>
            <p14:xfrm>
              <a:off x="6271304" y="3498394"/>
              <a:ext cx="45719" cy="45719"/>
            </p14:xfrm>
          </p:contentPart>
        </mc:Choice>
        <mc:Fallback xmlns="">
          <p:pic>
            <p:nvPicPr>
              <p:cNvPr id="91" name="Ink 90">
                <a:extLst>
                  <a:ext uri="{FF2B5EF4-FFF2-40B4-BE49-F238E27FC236}">
                    <a16:creationId xmlns:a16="http://schemas.microsoft.com/office/drawing/2014/main" id="{385B1B94-9CC2-78D8-AFA0-000800745BC2}"/>
                  </a:ext>
                </a:extLst>
              </p:cNvPr>
              <p:cNvPicPr/>
              <p:nvPr/>
            </p:nvPicPr>
            <p:blipFill>
              <a:blip r:embed="rId3"/>
              <a:stretch>
                <a:fillRect/>
              </a:stretch>
            </p:blipFill>
            <p:spPr>
              <a:xfrm>
                <a:off x="3985354" y="1212444"/>
                <a:ext cx="4571900" cy="4571900"/>
              </a:xfrm>
              <a:prstGeom prst="rect">
                <a:avLst/>
              </a:prstGeom>
            </p:spPr>
          </p:pic>
        </mc:Fallback>
      </mc:AlternateContent>
      <mc:AlternateContent xmlns:mc="http://schemas.openxmlformats.org/markup-compatibility/2006" xmlns:p14="http://schemas.microsoft.com/office/powerpoint/2010/main">
        <mc:Choice Requires="p14">
          <p:contentPart p14:bwMode="auto" r:id="rId443">
            <p14:nvContentPartPr>
              <p14:cNvPr id="92" name="Ink 91">
                <a:extLst>
                  <a:ext uri="{FF2B5EF4-FFF2-40B4-BE49-F238E27FC236}">
                    <a16:creationId xmlns:a16="http://schemas.microsoft.com/office/drawing/2014/main" id="{87EB66F3-EDA1-102F-0FC7-E52AD62E3C9F}"/>
                  </a:ext>
                </a:extLst>
              </p14:cNvPr>
              <p14:cNvContentPartPr/>
              <p14:nvPr/>
            </p14:nvContentPartPr>
            <p14:xfrm>
              <a:off x="6107144" y="3418474"/>
              <a:ext cx="45719" cy="45719"/>
            </p14:xfrm>
          </p:contentPart>
        </mc:Choice>
        <mc:Fallback xmlns="">
          <p:pic>
            <p:nvPicPr>
              <p:cNvPr id="92" name="Ink 91">
                <a:extLst>
                  <a:ext uri="{FF2B5EF4-FFF2-40B4-BE49-F238E27FC236}">
                    <a16:creationId xmlns:a16="http://schemas.microsoft.com/office/drawing/2014/main" id="{87EB66F3-EDA1-102F-0FC7-E52AD62E3C9F}"/>
                  </a:ext>
                </a:extLst>
              </p:cNvPr>
              <p:cNvPicPr/>
              <p:nvPr/>
            </p:nvPicPr>
            <p:blipFill>
              <a:blip r:embed="rId3"/>
              <a:stretch>
                <a:fillRect/>
              </a:stretch>
            </p:blipFill>
            <p:spPr>
              <a:xfrm>
                <a:off x="3821194" y="1132524"/>
                <a:ext cx="4571900" cy="4571900"/>
              </a:xfrm>
              <a:prstGeom prst="rect">
                <a:avLst/>
              </a:prstGeom>
            </p:spPr>
          </p:pic>
        </mc:Fallback>
      </mc:AlternateContent>
      <mc:AlternateContent xmlns:mc="http://schemas.openxmlformats.org/markup-compatibility/2006" xmlns:p14="http://schemas.microsoft.com/office/powerpoint/2010/main">
        <mc:Choice Requires="p14">
          <p:contentPart p14:bwMode="auto" r:id="rId444">
            <p14:nvContentPartPr>
              <p14:cNvPr id="93" name="Ink 92">
                <a:extLst>
                  <a:ext uri="{FF2B5EF4-FFF2-40B4-BE49-F238E27FC236}">
                    <a16:creationId xmlns:a16="http://schemas.microsoft.com/office/drawing/2014/main" id="{CCC82FD8-7455-DBCF-401B-5FC8ABB37340}"/>
                  </a:ext>
                </a:extLst>
              </p14:cNvPr>
              <p14:cNvContentPartPr/>
              <p14:nvPr/>
            </p14:nvContentPartPr>
            <p14:xfrm>
              <a:off x="6164384" y="3288514"/>
              <a:ext cx="45719" cy="45719"/>
            </p14:xfrm>
          </p:contentPart>
        </mc:Choice>
        <mc:Fallback xmlns="">
          <p:pic>
            <p:nvPicPr>
              <p:cNvPr id="93" name="Ink 92">
                <a:extLst>
                  <a:ext uri="{FF2B5EF4-FFF2-40B4-BE49-F238E27FC236}">
                    <a16:creationId xmlns:a16="http://schemas.microsoft.com/office/drawing/2014/main" id="{CCC82FD8-7455-DBCF-401B-5FC8ABB37340}"/>
                  </a:ext>
                </a:extLst>
              </p:cNvPr>
              <p:cNvPicPr/>
              <p:nvPr/>
            </p:nvPicPr>
            <p:blipFill>
              <a:blip r:embed="rId3"/>
              <a:stretch>
                <a:fillRect/>
              </a:stretch>
            </p:blipFill>
            <p:spPr>
              <a:xfrm>
                <a:off x="3878434" y="1002564"/>
                <a:ext cx="4571900" cy="4571900"/>
              </a:xfrm>
              <a:prstGeom prst="rect">
                <a:avLst/>
              </a:prstGeom>
            </p:spPr>
          </p:pic>
        </mc:Fallback>
      </mc:AlternateContent>
      <mc:AlternateContent xmlns:mc="http://schemas.openxmlformats.org/markup-compatibility/2006" xmlns:p14="http://schemas.microsoft.com/office/powerpoint/2010/main">
        <mc:Choice Requires="p14">
          <p:contentPart p14:bwMode="auto" r:id="rId445">
            <p14:nvContentPartPr>
              <p14:cNvPr id="94" name="Ink 93">
                <a:extLst>
                  <a:ext uri="{FF2B5EF4-FFF2-40B4-BE49-F238E27FC236}">
                    <a16:creationId xmlns:a16="http://schemas.microsoft.com/office/drawing/2014/main" id="{C9F1F262-40D6-CE2D-3CEA-DBD838A0A61F}"/>
                  </a:ext>
                </a:extLst>
              </p14:cNvPr>
              <p14:cNvContentPartPr/>
              <p14:nvPr/>
            </p14:nvContentPartPr>
            <p14:xfrm>
              <a:off x="6405391" y="4125311"/>
              <a:ext cx="45719" cy="45719"/>
            </p14:xfrm>
          </p:contentPart>
        </mc:Choice>
        <mc:Fallback xmlns="">
          <p:pic>
            <p:nvPicPr>
              <p:cNvPr id="94" name="Ink 93">
                <a:extLst>
                  <a:ext uri="{FF2B5EF4-FFF2-40B4-BE49-F238E27FC236}">
                    <a16:creationId xmlns:a16="http://schemas.microsoft.com/office/drawing/2014/main" id="{C9F1F262-40D6-CE2D-3CEA-DBD838A0A61F}"/>
                  </a:ext>
                </a:extLst>
              </p:cNvPr>
              <p:cNvPicPr/>
              <p:nvPr/>
            </p:nvPicPr>
            <p:blipFill>
              <a:blip r:embed="rId3"/>
              <a:stretch>
                <a:fillRect/>
              </a:stretch>
            </p:blipFill>
            <p:spPr>
              <a:xfrm>
                <a:off x="4119441" y="1839361"/>
                <a:ext cx="4571900" cy="4571900"/>
              </a:xfrm>
              <a:prstGeom prst="rect">
                <a:avLst/>
              </a:prstGeom>
            </p:spPr>
          </p:pic>
        </mc:Fallback>
      </mc:AlternateContent>
      <p:grpSp>
        <p:nvGrpSpPr>
          <p:cNvPr id="95" name="Group 94">
            <a:extLst>
              <a:ext uri="{FF2B5EF4-FFF2-40B4-BE49-F238E27FC236}">
                <a16:creationId xmlns:a16="http://schemas.microsoft.com/office/drawing/2014/main" id="{9A3A7F40-BC3B-B2B8-54E1-8232940FB5FF}"/>
              </a:ext>
            </a:extLst>
          </p:cNvPr>
          <p:cNvGrpSpPr/>
          <p:nvPr/>
        </p:nvGrpSpPr>
        <p:grpSpPr>
          <a:xfrm>
            <a:off x="6495405" y="4209471"/>
            <a:ext cx="45719" cy="45719"/>
            <a:chOff x="6547517" y="3633095"/>
            <a:chExt cx="360" cy="360"/>
          </a:xfrm>
        </p:grpSpPr>
        <mc:AlternateContent xmlns:mc="http://schemas.openxmlformats.org/markup-compatibility/2006" xmlns:p14="http://schemas.microsoft.com/office/powerpoint/2010/main">
          <mc:Choice Requires="p14">
            <p:contentPart p14:bwMode="auto" r:id="rId446">
              <p14:nvContentPartPr>
                <p14:cNvPr id="96" name="Ink 95">
                  <a:extLst>
                    <a:ext uri="{FF2B5EF4-FFF2-40B4-BE49-F238E27FC236}">
                      <a16:creationId xmlns:a16="http://schemas.microsoft.com/office/drawing/2014/main" id="{91A72716-AAFD-2CE2-B5A5-32513EF2FC3F}"/>
                    </a:ext>
                  </a:extLst>
                </p14:cNvPr>
                <p14:cNvContentPartPr/>
                <p14:nvPr/>
              </p14:nvContentPartPr>
              <p14:xfrm>
                <a:off x="6547517" y="3633095"/>
                <a:ext cx="360" cy="360"/>
              </p14:xfrm>
            </p:contentPart>
          </mc:Choice>
          <mc:Fallback xmlns="">
            <p:pic>
              <p:nvPicPr>
                <p:cNvPr id="390" name="Ink 389">
                  <a:extLst>
                    <a:ext uri="{FF2B5EF4-FFF2-40B4-BE49-F238E27FC236}">
                      <a16:creationId xmlns:a16="http://schemas.microsoft.com/office/drawing/2014/main" id="{9DB627E1-C38E-7245-A7AA-2C964125F891}"/>
                    </a:ext>
                  </a:extLst>
                </p:cNvPr>
                <p:cNvPicPr/>
                <p:nvPr/>
              </p:nvPicPr>
              <p:blipFill>
                <a:blip r:embed="rId383"/>
                <a:stretch>
                  <a:fillRect/>
                </a:stretch>
              </p:blipFill>
              <p:spPr>
                <a:xfrm>
                  <a:off x="6529517" y="36150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47">
              <p14:nvContentPartPr>
                <p14:cNvPr id="97" name="Ink 96">
                  <a:extLst>
                    <a:ext uri="{FF2B5EF4-FFF2-40B4-BE49-F238E27FC236}">
                      <a16:creationId xmlns:a16="http://schemas.microsoft.com/office/drawing/2014/main" id="{714049FD-2901-122B-6712-EC52FD751CF4}"/>
                    </a:ext>
                  </a:extLst>
                </p14:cNvPr>
                <p14:cNvContentPartPr/>
                <p14:nvPr/>
              </p14:nvContentPartPr>
              <p14:xfrm>
                <a:off x="6547517" y="3633095"/>
                <a:ext cx="360" cy="360"/>
              </p14:xfrm>
            </p:contentPart>
          </mc:Choice>
          <mc:Fallback xmlns="">
            <p:pic>
              <p:nvPicPr>
                <p:cNvPr id="391" name="Ink 390">
                  <a:extLst>
                    <a:ext uri="{FF2B5EF4-FFF2-40B4-BE49-F238E27FC236}">
                      <a16:creationId xmlns:a16="http://schemas.microsoft.com/office/drawing/2014/main" id="{8DD7B866-06C5-A545-BB42-897BE36BF255}"/>
                    </a:ext>
                  </a:extLst>
                </p:cNvPr>
                <p:cNvPicPr/>
                <p:nvPr/>
              </p:nvPicPr>
              <p:blipFill>
                <a:blip r:embed="rId383"/>
                <a:stretch>
                  <a:fillRect/>
                </a:stretch>
              </p:blipFill>
              <p:spPr>
                <a:xfrm>
                  <a:off x="6529517" y="3615095"/>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48">
            <p14:nvContentPartPr>
              <p14:cNvPr id="98" name="Ink 97">
                <a:extLst>
                  <a:ext uri="{FF2B5EF4-FFF2-40B4-BE49-F238E27FC236}">
                    <a16:creationId xmlns:a16="http://schemas.microsoft.com/office/drawing/2014/main" id="{2EB62B99-6910-60EB-375B-079C0296784C}"/>
                  </a:ext>
                </a:extLst>
              </p14:cNvPr>
              <p14:cNvContentPartPr/>
              <p14:nvPr/>
            </p14:nvContentPartPr>
            <p14:xfrm>
              <a:off x="6639766" y="4197952"/>
              <a:ext cx="360" cy="360"/>
            </p14:xfrm>
          </p:contentPart>
        </mc:Choice>
        <mc:Fallback xmlns="">
          <p:pic>
            <p:nvPicPr>
              <p:cNvPr id="98" name="Ink 97">
                <a:extLst>
                  <a:ext uri="{FF2B5EF4-FFF2-40B4-BE49-F238E27FC236}">
                    <a16:creationId xmlns:a16="http://schemas.microsoft.com/office/drawing/2014/main" id="{2EB62B99-6910-60EB-375B-079C0296784C}"/>
                  </a:ext>
                </a:extLst>
              </p:cNvPr>
              <p:cNvPicPr/>
              <p:nvPr/>
            </p:nvPicPr>
            <p:blipFill>
              <a:blip r:embed="rId3"/>
              <a:stretch>
                <a:fillRect/>
              </a:stretch>
            </p:blipFill>
            <p:spPr>
              <a:xfrm>
                <a:off x="6621766" y="417995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49">
            <p14:nvContentPartPr>
              <p14:cNvPr id="99" name="Ink 98">
                <a:extLst>
                  <a:ext uri="{FF2B5EF4-FFF2-40B4-BE49-F238E27FC236}">
                    <a16:creationId xmlns:a16="http://schemas.microsoft.com/office/drawing/2014/main" id="{3E6E6B79-49C9-EE5B-6F90-DEA1818A4898}"/>
                  </a:ext>
                </a:extLst>
              </p14:cNvPr>
              <p14:cNvContentPartPr/>
              <p14:nvPr/>
            </p14:nvContentPartPr>
            <p14:xfrm>
              <a:off x="6673966" y="4362112"/>
              <a:ext cx="360" cy="360"/>
            </p14:xfrm>
          </p:contentPart>
        </mc:Choice>
        <mc:Fallback xmlns="">
          <p:pic>
            <p:nvPicPr>
              <p:cNvPr id="99" name="Ink 98">
                <a:extLst>
                  <a:ext uri="{FF2B5EF4-FFF2-40B4-BE49-F238E27FC236}">
                    <a16:creationId xmlns:a16="http://schemas.microsoft.com/office/drawing/2014/main" id="{3E6E6B79-49C9-EE5B-6F90-DEA1818A4898}"/>
                  </a:ext>
                </a:extLst>
              </p:cNvPr>
              <p:cNvPicPr/>
              <p:nvPr/>
            </p:nvPicPr>
            <p:blipFill>
              <a:blip r:embed="rId3"/>
              <a:stretch>
                <a:fillRect/>
              </a:stretch>
            </p:blipFill>
            <p:spPr>
              <a:xfrm>
                <a:off x="6655966" y="434411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50">
            <p14:nvContentPartPr>
              <p14:cNvPr id="100" name="Ink 99">
                <a:extLst>
                  <a:ext uri="{FF2B5EF4-FFF2-40B4-BE49-F238E27FC236}">
                    <a16:creationId xmlns:a16="http://schemas.microsoft.com/office/drawing/2014/main" id="{C6A9476D-3B69-5875-CA2A-3CFD70D09511}"/>
                  </a:ext>
                </a:extLst>
              </p14:cNvPr>
              <p14:cNvContentPartPr/>
              <p14:nvPr/>
            </p14:nvContentPartPr>
            <p14:xfrm>
              <a:off x="6677823" y="4021255"/>
              <a:ext cx="360" cy="360"/>
            </p14:xfrm>
          </p:contentPart>
        </mc:Choice>
        <mc:Fallback xmlns="">
          <p:pic>
            <p:nvPicPr>
              <p:cNvPr id="100" name="Ink 99">
                <a:extLst>
                  <a:ext uri="{FF2B5EF4-FFF2-40B4-BE49-F238E27FC236}">
                    <a16:creationId xmlns:a16="http://schemas.microsoft.com/office/drawing/2014/main" id="{C6A9476D-3B69-5875-CA2A-3CFD70D09511}"/>
                  </a:ext>
                </a:extLst>
              </p:cNvPr>
              <p:cNvPicPr/>
              <p:nvPr/>
            </p:nvPicPr>
            <p:blipFill>
              <a:blip r:embed="rId3"/>
              <a:stretch>
                <a:fillRect/>
              </a:stretch>
            </p:blipFill>
            <p:spPr>
              <a:xfrm>
                <a:off x="6659823" y="40032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51">
            <p14:nvContentPartPr>
              <p14:cNvPr id="101" name="Ink 100">
                <a:extLst>
                  <a:ext uri="{FF2B5EF4-FFF2-40B4-BE49-F238E27FC236}">
                    <a16:creationId xmlns:a16="http://schemas.microsoft.com/office/drawing/2014/main" id="{F83F13ED-B740-83E7-98B4-B7E9989E274C}"/>
                  </a:ext>
                </a:extLst>
              </p14:cNvPr>
              <p14:cNvContentPartPr/>
              <p14:nvPr/>
            </p14:nvContentPartPr>
            <p14:xfrm>
              <a:off x="6773223" y="4041775"/>
              <a:ext cx="360" cy="360"/>
            </p14:xfrm>
          </p:contentPart>
        </mc:Choice>
        <mc:Fallback xmlns="">
          <p:pic>
            <p:nvPicPr>
              <p:cNvPr id="101" name="Ink 100">
                <a:extLst>
                  <a:ext uri="{FF2B5EF4-FFF2-40B4-BE49-F238E27FC236}">
                    <a16:creationId xmlns:a16="http://schemas.microsoft.com/office/drawing/2014/main" id="{F83F13ED-B740-83E7-98B4-B7E9989E274C}"/>
                  </a:ext>
                </a:extLst>
              </p:cNvPr>
              <p:cNvPicPr/>
              <p:nvPr/>
            </p:nvPicPr>
            <p:blipFill>
              <a:blip r:embed="rId3"/>
              <a:stretch>
                <a:fillRect/>
              </a:stretch>
            </p:blipFill>
            <p:spPr>
              <a:xfrm>
                <a:off x="6755223" y="40237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52">
            <p14:nvContentPartPr>
              <p14:cNvPr id="102" name="Ink 101">
                <a:extLst>
                  <a:ext uri="{FF2B5EF4-FFF2-40B4-BE49-F238E27FC236}">
                    <a16:creationId xmlns:a16="http://schemas.microsoft.com/office/drawing/2014/main" id="{BD5DCA77-26AC-4108-EFAD-1BF9A58B06E8}"/>
                  </a:ext>
                </a:extLst>
              </p14:cNvPr>
              <p14:cNvContentPartPr/>
              <p14:nvPr/>
            </p14:nvContentPartPr>
            <p14:xfrm>
              <a:off x="7124957" y="4125935"/>
              <a:ext cx="360" cy="360"/>
            </p14:xfrm>
          </p:contentPart>
        </mc:Choice>
        <mc:Fallback xmlns="">
          <p:pic>
            <p:nvPicPr>
              <p:cNvPr id="102" name="Ink 101">
                <a:extLst>
                  <a:ext uri="{FF2B5EF4-FFF2-40B4-BE49-F238E27FC236}">
                    <a16:creationId xmlns:a16="http://schemas.microsoft.com/office/drawing/2014/main" id="{BD5DCA77-26AC-4108-EFAD-1BF9A58B06E8}"/>
                  </a:ext>
                </a:extLst>
              </p:cNvPr>
              <p:cNvPicPr/>
              <p:nvPr/>
            </p:nvPicPr>
            <p:blipFill>
              <a:blip r:embed="rId3"/>
              <a:stretch>
                <a:fillRect/>
              </a:stretch>
            </p:blipFill>
            <p:spPr>
              <a:xfrm>
                <a:off x="7106957" y="41079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53">
            <p14:nvContentPartPr>
              <p14:cNvPr id="103" name="Ink 102">
                <a:extLst>
                  <a:ext uri="{FF2B5EF4-FFF2-40B4-BE49-F238E27FC236}">
                    <a16:creationId xmlns:a16="http://schemas.microsoft.com/office/drawing/2014/main" id="{D9B8FFE6-8AA5-3FEC-781D-36C9907D16FD}"/>
                  </a:ext>
                </a:extLst>
              </p14:cNvPr>
              <p14:cNvContentPartPr/>
              <p14:nvPr/>
            </p14:nvContentPartPr>
            <p14:xfrm>
              <a:off x="7117383" y="4124935"/>
              <a:ext cx="360" cy="360"/>
            </p14:xfrm>
          </p:contentPart>
        </mc:Choice>
        <mc:Fallback xmlns="">
          <p:pic>
            <p:nvPicPr>
              <p:cNvPr id="103" name="Ink 102">
                <a:extLst>
                  <a:ext uri="{FF2B5EF4-FFF2-40B4-BE49-F238E27FC236}">
                    <a16:creationId xmlns:a16="http://schemas.microsoft.com/office/drawing/2014/main" id="{D9B8FFE6-8AA5-3FEC-781D-36C9907D16FD}"/>
                  </a:ext>
                </a:extLst>
              </p:cNvPr>
              <p:cNvPicPr/>
              <p:nvPr/>
            </p:nvPicPr>
            <p:blipFill>
              <a:blip r:embed="rId3"/>
              <a:stretch>
                <a:fillRect/>
              </a:stretch>
            </p:blipFill>
            <p:spPr>
              <a:xfrm>
                <a:off x="7099383" y="41069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54">
            <p14:nvContentPartPr>
              <p14:cNvPr id="104" name="Ink 103">
                <a:extLst>
                  <a:ext uri="{FF2B5EF4-FFF2-40B4-BE49-F238E27FC236}">
                    <a16:creationId xmlns:a16="http://schemas.microsoft.com/office/drawing/2014/main" id="{959F2C94-6923-3432-8669-CA984004E860}"/>
                  </a:ext>
                </a:extLst>
              </p14:cNvPr>
              <p14:cNvContentPartPr/>
              <p14:nvPr/>
            </p14:nvContentPartPr>
            <p14:xfrm>
              <a:off x="6996063" y="4075255"/>
              <a:ext cx="360" cy="360"/>
            </p14:xfrm>
          </p:contentPart>
        </mc:Choice>
        <mc:Fallback xmlns="">
          <p:pic>
            <p:nvPicPr>
              <p:cNvPr id="104" name="Ink 103">
                <a:extLst>
                  <a:ext uri="{FF2B5EF4-FFF2-40B4-BE49-F238E27FC236}">
                    <a16:creationId xmlns:a16="http://schemas.microsoft.com/office/drawing/2014/main" id="{959F2C94-6923-3432-8669-CA984004E860}"/>
                  </a:ext>
                </a:extLst>
              </p:cNvPr>
              <p:cNvPicPr/>
              <p:nvPr/>
            </p:nvPicPr>
            <p:blipFill>
              <a:blip r:embed="rId3"/>
              <a:stretch>
                <a:fillRect/>
              </a:stretch>
            </p:blipFill>
            <p:spPr>
              <a:xfrm>
                <a:off x="6978063" y="40572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55">
            <p14:nvContentPartPr>
              <p14:cNvPr id="105" name="Ink 104">
                <a:extLst>
                  <a:ext uri="{FF2B5EF4-FFF2-40B4-BE49-F238E27FC236}">
                    <a16:creationId xmlns:a16="http://schemas.microsoft.com/office/drawing/2014/main" id="{10C4FAAB-BA81-292F-01EC-83E45916C498}"/>
                  </a:ext>
                </a:extLst>
              </p14:cNvPr>
              <p14:cNvContentPartPr/>
              <p14:nvPr/>
            </p14:nvContentPartPr>
            <p14:xfrm>
              <a:off x="7554437" y="4155095"/>
              <a:ext cx="360" cy="360"/>
            </p14:xfrm>
          </p:contentPart>
        </mc:Choice>
        <mc:Fallback xmlns="">
          <p:pic>
            <p:nvPicPr>
              <p:cNvPr id="105" name="Ink 104">
                <a:extLst>
                  <a:ext uri="{FF2B5EF4-FFF2-40B4-BE49-F238E27FC236}">
                    <a16:creationId xmlns:a16="http://schemas.microsoft.com/office/drawing/2014/main" id="{10C4FAAB-BA81-292F-01EC-83E45916C498}"/>
                  </a:ext>
                </a:extLst>
              </p:cNvPr>
              <p:cNvPicPr/>
              <p:nvPr/>
            </p:nvPicPr>
            <p:blipFill>
              <a:blip r:embed="rId3"/>
              <a:stretch>
                <a:fillRect/>
              </a:stretch>
            </p:blipFill>
            <p:spPr>
              <a:xfrm>
                <a:off x="7536437" y="41370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56">
            <p14:nvContentPartPr>
              <p14:cNvPr id="106" name="Ink 105">
                <a:extLst>
                  <a:ext uri="{FF2B5EF4-FFF2-40B4-BE49-F238E27FC236}">
                    <a16:creationId xmlns:a16="http://schemas.microsoft.com/office/drawing/2014/main" id="{B2639498-0D43-28C6-8015-A7E3E350E2E9}"/>
                  </a:ext>
                </a:extLst>
              </p14:cNvPr>
              <p14:cNvContentPartPr/>
              <p14:nvPr/>
            </p14:nvContentPartPr>
            <p14:xfrm>
              <a:off x="7249143" y="4132495"/>
              <a:ext cx="360" cy="360"/>
            </p14:xfrm>
          </p:contentPart>
        </mc:Choice>
        <mc:Fallback xmlns="">
          <p:pic>
            <p:nvPicPr>
              <p:cNvPr id="106" name="Ink 105">
                <a:extLst>
                  <a:ext uri="{FF2B5EF4-FFF2-40B4-BE49-F238E27FC236}">
                    <a16:creationId xmlns:a16="http://schemas.microsoft.com/office/drawing/2014/main" id="{B2639498-0D43-28C6-8015-A7E3E350E2E9}"/>
                  </a:ext>
                </a:extLst>
              </p:cNvPr>
              <p:cNvPicPr/>
              <p:nvPr/>
            </p:nvPicPr>
            <p:blipFill>
              <a:blip r:embed="rId3"/>
              <a:stretch>
                <a:fillRect/>
              </a:stretch>
            </p:blipFill>
            <p:spPr>
              <a:xfrm>
                <a:off x="7231143" y="41144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57">
            <p14:nvContentPartPr>
              <p14:cNvPr id="107" name="Ink 106">
                <a:extLst>
                  <a:ext uri="{FF2B5EF4-FFF2-40B4-BE49-F238E27FC236}">
                    <a16:creationId xmlns:a16="http://schemas.microsoft.com/office/drawing/2014/main" id="{B533917D-45D2-D21F-B3FD-9E7996B39398}"/>
                  </a:ext>
                </a:extLst>
              </p14:cNvPr>
              <p14:cNvContentPartPr/>
              <p14:nvPr/>
            </p14:nvContentPartPr>
            <p14:xfrm>
              <a:off x="7406117" y="4159415"/>
              <a:ext cx="360" cy="360"/>
            </p14:xfrm>
          </p:contentPart>
        </mc:Choice>
        <mc:Fallback xmlns="">
          <p:pic>
            <p:nvPicPr>
              <p:cNvPr id="107" name="Ink 106">
                <a:extLst>
                  <a:ext uri="{FF2B5EF4-FFF2-40B4-BE49-F238E27FC236}">
                    <a16:creationId xmlns:a16="http://schemas.microsoft.com/office/drawing/2014/main" id="{B533917D-45D2-D21F-B3FD-9E7996B39398}"/>
                  </a:ext>
                </a:extLst>
              </p:cNvPr>
              <p:cNvPicPr/>
              <p:nvPr/>
            </p:nvPicPr>
            <p:blipFill>
              <a:blip r:embed="rId3"/>
              <a:stretch>
                <a:fillRect/>
              </a:stretch>
            </p:blipFill>
            <p:spPr>
              <a:xfrm>
                <a:off x="7388117" y="41414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58">
            <p14:nvContentPartPr>
              <p14:cNvPr id="108" name="Ink 107">
                <a:extLst>
                  <a:ext uri="{FF2B5EF4-FFF2-40B4-BE49-F238E27FC236}">
                    <a16:creationId xmlns:a16="http://schemas.microsoft.com/office/drawing/2014/main" id="{AD47A3D3-D3CA-3465-F765-BABB7DC86BB9}"/>
                  </a:ext>
                </a:extLst>
              </p14:cNvPr>
              <p14:cNvContentPartPr/>
              <p14:nvPr/>
            </p14:nvContentPartPr>
            <p14:xfrm>
              <a:off x="7990037" y="4300895"/>
              <a:ext cx="360" cy="360"/>
            </p14:xfrm>
          </p:contentPart>
        </mc:Choice>
        <mc:Fallback xmlns="">
          <p:pic>
            <p:nvPicPr>
              <p:cNvPr id="108" name="Ink 107">
                <a:extLst>
                  <a:ext uri="{FF2B5EF4-FFF2-40B4-BE49-F238E27FC236}">
                    <a16:creationId xmlns:a16="http://schemas.microsoft.com/office/drawing/2014/main" id="{AD47A3D3-D3CA-3465-F765-BABB7DC86BB9}"/>
                  </a:ext>
                </a:extLst>
              </p:cNvPr>
              <p:cNvPicPr/>
              <p:nvPr/>
            </p:nvPicPr>
            <p:blipFill>
              <a:blip r:embed="rId3"/>
              <a:stretch>
                <a:fillRect/>
              </a:stretch>
            </p:blipFill>
            <p:spPr>
              <a:xfrm>
                <a:off x="7972037" y="42828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59">
            <p14:nvContentPartPr>
              <p14:cNvPr id="109" name="Ink 108">
                <a:extLst>
                  <a:ext uri="{FF2B5EF4-FFF2-40B4-BE49-F238E27FC236}">
                    <a16:creationId xmlns:a16="http://schemas.microsoft.com/office/drawing/2014/main" id="{74FA7777-C085-E33B-AF25-6075994DAA36}"/>
                  </a:ext>
                </a:extLst>
              </p14:cNvPr>
              <p14:cNvContentPartPr/>
              <p14:nvPr/>
            </p14:nvContentPartPr>
            <p14:xfrm>
              <a:off x="7993997" y="4110455"/>
              <a:ext cx="360" cy="360"/>
            </p14:xfrm>
          </p:contentPart>
        </mc:Choice>
        <mc:Fallback xmlns="">
          <p:pic>
            <p:nvPicPr>
              <p:cNvPr id="109" name="Ink 108">
                <a:extLst>
                  <a:ext uri="{FF2B5EF4-FFF2-40B4-BE49-F238E27FC236}">
                    <a16:creationId xmlns:a16="http://schemas.microsoft.com/office/drawing/2014/main" id="{74FA7777-C085-E33B-AF25-6075994DAA36}"/>
                  </a:ext>
                </a:extLst>
              </p:cNvPr>
              <p:cNvPicPr/>
              <p:nvPr/>
            </p:nvPicPr>
            <p:blipFill>
              <a:blip r:embed="rId3"/>
              <a:stretch>
                <a:fillRect/>
              </a:stretch>
            </p:blipFill>
            <p:spPr>
              <a:xfrm>
                <a:off x="7975997" y="40924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60">
            <p14:nvContentPartPr>
              <p14:cNvPr id="110" name="Ink 109">
                <a:extLst>
                  <a:ext uri="{FF2B5EF4-FFF2-40B4-BE49-F238E27FC236}">
                    <a16:creationId xmlns:a16="http://schemas.microsoft.com/office/drawing/2014/main" id="{17D0A667-8EAF-877F-3A30-1BF878077A19}"/>
                  </a:ext>
                </a:extLst>
              </p14:cNvPr>
              <p14:cNvContentPartPr/>
              <p14:nvPr/>
            </p14:nvContentPartPr>
            <p14:xfrm>
              <a:off x="7807157" y="4142855"/>
              <a:ext cx="360" cy="360"/>
            </p14:xfrm>
          </p:contentPart>
        </mc:Choice>
        <mc:Fallback xmlns="">
          <p:pic>
            <p:nvPicPr>
              <p:cNvPr id="110" name="Ink 109">
                <a:extLst>
                  <a:ext uri="{FF2B5EF4-FFF2-40B4-BE49-F238E27FC236}">
                    <a16:creationId xmlns:a16="http://schemas.microsoft.com/office/drawing/2014/main" id="{17D0A667-8EAF-877F-3A30-1BF878077A19}"/>
                  </a:ext>
                </a:extLst>
              </p:cNvPr>
              <p:cNvPicPr/>
              <p:nvPr/>
            </p:nvPicPr>
            <p:blipFill>
              <a:blip r:embed="rId3"/>
              <a:stretch>
                <a:fillRect/>
              </a:stretch>
            </p:blipFill>
            <p:spPr>
              <a:xfrm>
                <a:off x="7789157" y="41248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61">
            <p14:nvContentPartPr>
              <p14:cNvPr id="111" name="Ink 110">
                <a:extLst>
                  <a:ext uri="{FF2B5EF4-FFF2-40B4-BE49-F238E27FC236}">
                    <a16:creationId xmlns:a16="http://schemas.microsoft.com/office/drawing/2014/main" id="{D6411DC0-FA1E-2C3D-B971-E3C93B931C09}"/>
                  </a:ext>
                </a:extLst>
              </p14:cNvPr>
              <p14:cNvContentPartPr/>
              <p14:nvPr/>
            </p14:nvContentPartPr>
            <p14:xfrm>
              <a:off x="7792037" y="4312415"/>
              <a:ext cx="360" cy="360"/>
            </p14:xfrm>
          </p:contentPart>
        </mc:Choice>
        <mc:Fallback xmlns="">
          <p:pic>
            <p:nvPicPr>
              <p:cNvPr id="111" name="Ink 110">
                <a:extLst>
                  <a:ext uri="{FF2B5EF4-FFF2-40B4-BE49-F238E27FC236}">
                    <a16:creationId xmlns:a16="http://schemas.microsoft.com/office/drawing/2014/main" id="{D6411DC0-FA1E-2C3D-B971-E3C93B931C09}"/>
                  </a:ext>
                </a:extLst>
              </p:cNvPr>
              <p:cNvPicPr/>
              <p:nvPr/>
            </p:nvPicPr>
            <p:blipFill>
              <a:blip r:embed="rId3"/>
              <a:stretch>
                <a:fillRect/>
              </a:stretch>
            </p:blipFill>
            <p:spPr>
              <a:xfrm>
                <a:off x="7774037" y="42944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62">
            <p14:nvContentPartPr>
              <p14:cNvPr id="112" name="Ink 111">
                <a:extLst>
                  <a:ext uri="{FF2B5EF4-FFF2-40B4-BE49-F238E27FC236}">
                    <a16:creationId xmlns:a16="http://schemas.microsoft.com/office/drawing/2014/main" id="{D1172320-94BA-7BAE-F1B4-6124627F07E3}"/>
                  </a:ext>
                </a:extLst>
              </p14:cNvPr>
              <p14:cNvContentPartPr/>
              <p14:nvPr/>
            </p14:nvContentPartPr>
            <p14:xfrm>
              <a:off x="8448677" y="4281815"/>
              <a:ext cx="360" cy="360"/>
            </p14:xfrm>
          </p:contentPart>
        </mc:Choice>
        <mc:Fallback xmlns="">
          <p:pic>
            <p:nvPicPr>
              <p:cNvPr id="112" name="Ink 111">
                <a:extLst>
                  <a:ext uri="{FF2B5EF4-FFF2-40B4-BE49-F238E27FC236}">
                    <a16:creationId xmlns:a16="http://schemas.microsoft.com/office/drawing/2014/main" id="{D1172320-94BA-7BAE-F1B4-6124627F07E3}"/>
                  </a:ext>
                </a:extLst>
              </p:cNvPr>
              <p:cNvPicPr/>
              <p:nvPr/>
            </p:nvPicPr>
            <p:blipFill>
              <a:blip r:embed="rId3"/>
              <a:stretch>
                <a:fillRect/>
              </a:stretch>
            </p:blipFill>
            <p:spPr>
              <a:xfrm>
                <a:off x="8430677" y="42638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63">
            <p14:nvContentPartPr>
              <p14:cNvPr id="113" name="Ink 112">
                <a:extLst>
                  <a:ext uri="{FF2B5EF4-FFF2-40B4-BE49-F238E27FC236}">
                    <a16:creationId xmlns:a16="http://schemas.microsoft.com/office/drawing/2014/main" id="{F24748FF-DF5F-070C-C8CD-238599D42B60}"/>
                  </a:ext>
                </a:extLst>
              </p14:cNvPr>
              <p14:cNvContentPartPr/>
              <p14:nvPr/>
            </p14:nvContentPartPr>
            <p14:xfrm>
              <a:off x="8257157" y="4148255"/>
              <a:ext cx="360" cy="360"/>
            </p14:xfrm>
          </p:contentPart>
        </mc:Choice>
        <mc:Fallback xmlns="">
          <p:pic>
            <p:nvPicPr>
              <p:cNvPr id="113" name="Ink 112">
                <a:extLst>
                  <a:ext uri="{FF2B5EF4-FFF2-40B4-BE49-F238E27FC236}">
                    <a16:creationId xmlns:a16="http://schemas.microsoft.com/office/drawing/2014/main" id="{F24748FF-DF5F-070C-C8CD-238599D42B60}"/>
                  </a:ext>
                </a:extLst>
              </p:cNvPr>
              <p:cNvPicPr/>
              <p:nvPr/>
            </p:nvPicPr>
            <p:blipFill>
              <a:blip r:embed="rId3"/>
              <a:stretch>
                <a:fillRect/>
              </a:stretch>
            </p:blipFill>
            <p:spPr>
              <a:xfrm>
                <a:off x="8239157" y="41302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64">
            <p14:nvContentPartPr>
              <p14:cNvPr id="114" name="Ink 113">
                <a:extLst>
                  <a:ext uri="{FF2B5EF4-FFF2-40B4-BE49-F238E27FC236}">
                    <a16:creationId xmlns:a16="http://schemas.microsoft.com/office/drawing/2014/main" id="{1D8D45DA-B331-3B62-537F-C2284108623A}"/>
                  </a:ext>
                </a:extLst>
              </p14:cNvPr>
              <p14:cNvContentPartPr/>
              <p14:nvPr/>
            </p14:nvContentPartPr>
            <p14:xfrm>
              <a:off x="8544077" y="4073375"/>
              <a:ext cx="360" cy="360"/>
            </p14:xfrm>
          </p:contentPart>
        </mc:Choice>
        <mc:Fallback xmlns="">
          <p:pic>
            <p:nvPicPr>
              <p:cNvPr id="114" name="Ink 113">
                <a:extLst>
                  <a:ext uri="{FF2B5EF4-FFF2-40B4-BE49-F238E27FC236}">
                    <a16:creationId xmlns:a16="http://schemas.microsoft.com/office/drawing/2014/main" id="{1D8D45DA-B331-3B62-537F-C2284108623A}"/>
                  </a:ext>
                </a:extLst>
              </p:cNvPr>
              <p:cNvPicPr/>
              <p:nvPr/>
            </p:nvPicPr>
            <p:blipFill>
              <a:blip r:embed="rId3"/>
              <a:stretch>
                <a:fillRect/>
              </a:stretch>
            </p:blipFill>
            <p:spPr>
              <a:xfrm>
                <a:off x="8526077" y="40553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65">
            <p14:nvContentPartPr>
              <p14:cNvPr id="115" name="Ink 114">
                <a:extLst>
                  <a:ext uri="{FF2B5EF4-FFF2-40B4-BE49-F238E27FC236}">
                    <a16:creationId xmlns:a16="http://schemas.microsoft.com/office/drawing/2014/main" id="{B282C958-F24D-93E7-085B-4A6706B864FC}"/>
                  </a:ext>
                </a:extLst>
              </p14:cNvPr>
              <p14:cNvContentPartPr/>
              <p14:nvPr/>
            </p14:nvContentPartPr>
            <p14:xfrm>
              <a:off x="8893637" y="3966095"/>
              <a:ext cx="360" cy="360"/>
            </p14:xfrm>
          </p:contentPart>
        </mc:Choice>
        <mc:Fallback xmlns="">
          <p:pic>
            <p:nvPicPr>
              <p:cNvPr id="115" name="Ink 114">
                <a:extLst>
                  <a:ext uri="{FF2B5EF4-FFF2-40B4-BE49-F238E27FC236}">
                    <a16:creationId xmlns:a16="http://schemas.microsoft.com/office/drawing/2014/main" id="{B282C958-F24D-93E7-085B-4A6706B864FC}"/>
                  </a:ext>
                </a:extLst>
              </p:cNvPr>
              <p:cNvPicPr/>
              <p:nvPr/>
            </p:nvPicPr>
            <p:blipFill>
              <a:blip r:embed="rId3"/>
              <a:stretch>
                <a:fillRect/>
              </a:stretch>
            </p:blipFill>
            <p:spPr>
              <a:xfrm>
                <a:off x="8875637" y="39480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66">
            <p14:nvContentPartPr>
              <p14:cNvPr id="116" name="Ink 115">
                <a:extLst>
                  <a:ext uri="{FF2B5EF4-FFF2-40B4-BE49-F238E27FC236}">
                    <a16:creationId xmlns:a16="http://schemas.microsoft.com/office/drawing/2014/main" id="{F887F64D-EC1E-6FA4-6D7C-26FFB14C2C5B}"/>
                  </a:ext>
                </a:extLst>
              </p14:cNvPr>
              <p14:cNvContentPartPr/>
              <p14:nvPr/>
            </p14:nvContentPartPr>
            <p14:xfrm>
              <a:off x="9081197" y="3749735"/>
              <a:ext cx="360" cy="360"/>
            </p14:xfrm>
          </p:contentPart>
        </mc:Choice>
        <mc:Fallback xmlns="">
          <p:pic>
            <p:nvPicPr>
              <p:cNvPr id="116" name="Ink 115">
                <a:extLst>
                  <a:ext uri="{FF2B5EF4-FFF2-40B4-BE49-F238E27FC236}">
                    <a16:creationId xmlns:a16="http://schemas.microsoft.com/office/drawing/2014/main" id="{F887F64D-EC1E-6FA4-6D7C-26FFB14C2C5B}"/>
                  </a:ext>
                </a:extLst>
              </p:cNvPr>
              <p:cNvPicPr/>
              <p:nvPr/>
            </p:nvPicPr>
            <p:blipFill>
              <a:blip r:embed="rId3"/>
              <a:stretch>
                <a:fillRect/>
              </a:stretch>
            </p:blipFill>
            <p:spPr>
              <a:xfrm>
                <a:off x="9063197" y="3731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67">
            <p14:nvContentPartPr>
              <p14:cNvPr id="117" name="Ink 116">
                <a:extLst>
                  <a:ext uri="{FF2B5EF4-FFF2-40B4-BE49-F238E27FC236}">
                    <a16:creationId xmlns:a16="http://schemas.microsoft.com/office/drawing/2014/main" id="{F0AC1624-3E02-7078-7AE1-B173864B02D8}"/>
                  </a:ext>
                </a:extLst>
              </p14:cNvPr>
              <p14:cNvContentPartPr/>
              <p14:nvPr/>
            </p14:nvContentPartPr>
            <p14:xfrm>
              <a:off x="9315917" y="3499895"/>
              <a:ext cx="360" cy="360"/>
            </p14:xfrm>
          </p:contentPart>
        </mc:Choice>
        <mc:Fallback xmlns="">
          <p:pic>
            <p:nvPicPr>
              <p:cNvPr id="117" name="Ink 116">
                <a:extLst>
                  <a:ext uri="{FF2B5EF4-FFF2-40B4-BE49-F238E27FC236}">
                    <a16:creationId xmlns:a16="http://schemas.microsoft.com/office/drawing/2014/main" id="{F0AC1624-3E02-7078-7AE1-B173864B02D8}"/>
                  </a:ext>
                </a:extLst>
              </p:cNvPr>
              <p:cNvPicPr/>
              <p:nvPr/>
            </p:nvPicPr>
            <p:blipFill>
              <a:blip r:embed="rId3"/>
              <a:stretch>
                <a:fillRect/>
              </a:stretch>
            </p:blipFill>
            <p:spPr>
              <a:xfrm>
                <a:off x="9297917" y="34818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68">
            <p14:nvContentPartPr>
              <p14:cNvPr id="118" name="Ink 117">
                <a:extLst>
                  <a:ext uri="{FF2B5EF4-FFF2-40B4-BE49-F238E27FC236}">
                    <a16:creationId xmlns:a16="http://schemas.microsoft.com/office/drawing/2014/main" id="{A5072826-91C7-183F-0F3B-89B159997432}"/>
                  </a:ext>
                </a:extLst>
              </p14:cNvPr>
              <p14:cNvContentPartPr/>
              <p14:nvPr/>
            </p14:nvContentPartPr>
            <p14:xfrm>
              <a:off x="9978677" y="3132335"/>
              <a:ext cx="360" cy="360"/>
            </p14:xfrm>
          </p:contentPart>
        </mc:Choice>
        <mc:Fallback xmlns="">
          <p:pic>
            <p:nvPicPr>
              <p:cNvPr id="118" name="Ink 117">
                <a:extLst>
                  <a:ext uri="{FF2B5EF4-FFF2-40B4-BE49-F238E27FC236}">
                    <a16:creationId xmlns:a16="http://schemas.microsoft.com/office/drawing/2014/main" id="{A5072826-91C7-183F-0F3B-89B159997432}"/>
                  </a:ext>
                </a:extLst>
              </p:cNvPr>
              <p:cNvPicPr/>
              <p:nvPr/>
            </p:nvPicPr>
            <p:blipFill>
              <a:blip r:embed="rId3"/>
              <a:stretch>
                <a:fillRect/>
              </a:stretch>
            </p:blipFill>
            <p:spPr>
              <a:xfrm>
                <a:off x="9960677" y="31143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69">
            <p14:nvContentPartPr>
              <p14:cNvPr id="119" name="Ink 118">
                <a:extLst>
                  <a:ext uri="{FF2B5EF4-FFF2-40B4-BE49-F238E27FC236}">
                    <a16:creationId xmlns:a16="http://schemas.microsoft.com/office/drawing/2014/main" id="{9A54ADCB-F2CF-1779-4E14-3D404F3543D1}"/>
                  </a:ext>
                </a:extLst>
              </p14:cNvPr>
              <p14:cNvContentPartPr/>
              <p14:nvPr/>
            </p14:nvContentPartPr>
            <p14:xfrm>
              <a:off x="10120157" y="2865575"/>
              <a:ext cx="360" cy="360"/>
            </p14:xfrm>
          </p:contentPart>
        </mc:Choice>
        <mc:Fallback xmlns="">
          <p:pic>
            <p:nvPicPr>
              <p:cNvPr id="119" name="Ink 118">
                <a:extLst>
                  <a:ext uri="{FF2B5EF4-FFF2-40B4-BE49-F238E27FC236}">
                    <a16:creationId xmlns:a16="http://schemas.microsoft.com/office/drawing/2014/main" id="{9A54ADCB-F2CF-1779-4E14-3D404F3543D1}"/>
                  </a:ext>
                </a:extLst>
              </p:cNvPr>
              <p:cNvPicPr/>
              <p:nvPr/>
            </p:nvPicPr>
            <p:blipFill>
              <a:blip r:embed="rId3"/>
              <a:stretch>
                <a:fillRect/>
              </a:stretch>
            </p:blipFill>
            <p:spPr>
              <a:xfrm>
                <a:off x="10102157" y="28475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70">
            <p14:nvContentPartPr>
              <p14:cNvPr id="120" name="Ink 119">
                <a:extLst>
                  <a:ext uri="{FF2B5EF4-FFF2-40B4-BE49-F238E27FC236}">
                    <a16:creationId xmlns:a16="http://schemas.microsoft.com/office/drawing/2014/main" id="{552C7F86-6415-CFF9-DDE1-AE398A299D32}"/>
                  </a:ext>
                </a:extLst>
              </p14:cNvPr>
              <p14:cNvContentPartPr/>
              <p14:nvPr/>
            </p14:nvContentPartPr>
            <p14:xfrm>
              <a:off x="10025837" y="2829575"/>
              <a:ext cx="360" cy="360"/>
            </p14:xfrm>
          </p:contentPart>
        </mc:Choice>
        <mc:Fallback xmlns="">
          <p:pic>
            <p:nvPicPr>
              <p:cNvPr id="120" name="Ink 119">
                <a:extLst>
                  <a:ext uri="{FF2B5EF4-FFF2-40B4-BE49-F238E27FC236}">
                    <a16:creationId xmlns:a16="http://schemas.microsoft.com/office/drawing/2014/main" id="{552C7F86-6415-CFF9-DDE1-AE398A299D32}"/>
                  </a:ext>
                </a:extLst>
              </p:cNvPr>
              <p:cNvPicPr/>
              <p:nvPr/>
            </p:nvPicPr>
            <p:blipFill>
              <a:blip r:embed="rId3"/>
              <a:stretch>
                <a:fillRect/>
              </a:stretch>
            </p:blipFill>
            <p:spPr>
              <a:xfrm>
                <a:off x="10007837" y="28115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71">
            <p14:nvContentPartPr>
              <p14:cNvPr id="121" name="Ink 120">
                <a:extLst>
                  <a:ext uri="{FF2B5EF4-FFF2-40B4-BE49-F238E27FC236}">
                    <a16:creationId xmlns:a16="http://schemas.microsoft.com/office/drawing/2014/main" id="{D0AC0328-DB0C-9366-B5AE-582422D984C7}"/>
                  </a:ext>
                </a:extLst>
              </p14:cNvPr>
              <p14:cNvContentPartPr/>
              <p14:nvPr/>
            </p14:nvContentPartPr>
            <p14:xfrm>
              <a:off x="10524077" y="2669015"/>
              <a:ext cx="360" cy="360"/>
            </p14:xfrm>
          </p:contentPart>
        </mc:Choice>
        <mc:Fallback xmlns="">
          <p:pic>
            <p:nvPicPr>
              <p:cNvPr id="121" name="Ink 120">
                <a:extLst>
                  <a:ext uri="{FF2B5EF4-FFF2-40B4-BE49-F238E27FC236}">
                    <a16:creationId xmlns:a16="http://schemas.microsoft.com/office/drawing/2014/main" id="{D0AC0328-DB0C-9366-B5AE-582422D984C7}"/>
                  </a:ext>
                </a:extLst>
              </p:cNvPr>
              <p:cNvPicPr/>
              <p:nvPr/>
            </p:nvPicPr>
            <p:blipFill>
              <a:blip r:embed="rId3"/>
              <a:stretch>
                <a:fillRect/>
              </a:stretch>
            </p:blipFill>
            <p:spPr>
              <a:xfrm>
                <a:off x="10506077" y="26510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72">
            <p14:nvContentPartPr>
              <p14:cNvPr id="122" name="Ink 121">
                <a:extLst>
                  <a:ext uri="{FF2B5EF4-FFF2-40B4-BE49-F238E27FC236}">
                    <a16:creationId xmlns:a16="http://schemas.microsoft.com/office/drawing/2014/main" id="{C1B950A0-558A-D580-2AEF-234E5C9C7DA0}"/>
                  </a:ext>
                </a:extLst>
              </p14:cNvPr>
              <p14:cNvContentPartPr/>
              <p14:nvPr/>
            </p14:nvContentPartPr>
            <p14:xfrm>
              <a:off x="10331837" y="2739575"/>
              <a:ext cx="360" cy="360"/>
            </p14:xfrm>
          </p:contentPart>
        </mc:Choice>
        <mc:Fallback xmlns="">
          <p:pic>
            <p:nvPicPr>
              <p:cNvPr id="122" name="Ink 121">
                <a:extLst>
                  <a:ext uri="{FF2B5EF4-FFF2-40B4-BE49-F238E27FC236}">
                    <a16:creationId xmlns:a16="http://schemas.microsoft.com/office/drawing/2014/main" id="{C1B950A0-558A-D580-2AEF-234E5C9C7DA0}"/>
                  </a:ext>
                </a:extLst>
              </p:cNvPr>
              <p:cNvPicPr/>
              <p:nvPr/>
            </p:nvPicPr>
            <p:blipFill>
              <a:blip r:embed="rId3"/>
              <a:stretch>
                <a:fillRect/>
              </a:stretch>
            </p:blipFill>
            <p:spPr>
              <a:xfrm>
                <a:off x="10313837" y="27215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73">
            <p14:nvContentPartPr>
              <p14:cNvPr id="123" name="Ink 122">
                <a:extLst>
                  <a:ext uri="{FF2B5EF4-FFF2-40B4-BE49-F238E27FC236}">
                    <a16:creationId xmlns:a16="http://schemas.microsoft.com/office/drawing/2014/main" id="{F74A0A7B-8B99-D1C3-016D-9B55047FF3E3}"/>
                  </a:ext>
                </a:extLst>
              </p14:cNvPr>
              <p14:cNvContentPartPr/>
              <p14:nvPr/>
            </p14:nvContentPartPr>
            <p14:xfrm>
              <a:off x="9791477" y="3008855"/>
              <a:ext cx="360" cy="360"/>
            </p14:xfrm>
          </p:contentPart>
        </mc:Choice>
        <mc:Fallback xmlns="">
          <p:pic>
            <p:nvPicPr>
              <p:cNvPr id="123" name="Ink 122">
                <a:extLst>
                  <a:ext uri="{FF2B5EF4-FFF2-40B4-BE49-F238E27FC236}">
                    <a16:creationId xmlns:a16="http://schemas.microsoft.com/office/drawing/2014/main" id="{F74A0A7B-8B99-D1C3-016D-9B55047FF3E3}"/>
                  </a:ext>
                </a:extLst>
              </p:cNvPr>
              <p:cNvPicPr/>
              <p:nvPr/>
            </p:nvPicPr>
            <p:blipFill>
              <a:blip r:embed="rId3"/>
              <a:stretch>
                <a:fillRect/>
              </a:stretch>
            </p:blipFill>
            <p:spPr>
              <a:xfrm>
                <a:off x="9773477" y="29908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74">
            <p14:nvContentPartPr>
              <p14:cNvPr id="124" name="Ink 123">
                <a:extLst>
                  <a:ext uri="{FF2B5EF4-FFF2-40B4-BE49-F238E27FC236}">
                    <a16:creationId xmlns:a16="http://schemas.microsoft.com/office/drawing/2014/main" id="{459EAC55-5082-23B0-2F01-F03633B3F2D1}"/>
                  </a:ext>
                </a:extLst>
              </p14:cNvPr>
              <p14:cNvContentPartPr/>
              <p14:nvPr/>
            </p14:nvContentPartPr>
            <p14:xfrm>
              <a:off x="10899197" y="2760455"/>
              <a:ext cx="360" cy="360"/>
            </p14:xfrm>
          </p:contentPart>
        </mc:Choice>
        <mc:Fallback xmlns="">
          <p:pic>
            <p:nvPicPr>
              <p:cNvPr id="124" name="Ink 123">
                <a:extLst>
                  <a:ext uri="{FF2B5EF4-FFF2-40B4-BE49-F238E27FC236}">
                    <a16:creationId xmlns:a16="http://schemas.microsoft.com/office/drawing/2014/main" id="{459EAC55-5082-23B0-2F01-F03633B3F2D1}"/>
                  </a:ext>
                </a:extLst>
              </p:cNvPr>
              <p:cNvPicPr/>
              <p:nvPr/>
            </p:nvPicPr>
            <p:blipFill>
              <a:blip r:embed="rId3"/>
              <a:stretch>
                <a:fillRect/>
              </a:stretch>
            </p:blipFill>
            <p:spPr>
              <a:xfrm>
                <a:off x="10881197" y="27424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75">
            <p14:nvContentPartPr>
              <p14:cNvPr id="125" name="Ink 124">
                <a:extLst>
                  <a:ext uri="{FF2B5EF4-FFF2-40B4-BE49-F238E27FC236}">
                    <a16:creationId xmlns:a16="http://schemas.microsoft.com/office/drawing/2014/main" id="{3C9A7BB2-F82A-8746-D0AA-0AA3605ACC97}"/>
                  </a:ext>
                </a:extLst>
              </p14:cNvPr>
              <p14:cNvContentPartPr/>
              <p14:nvPr/>
            </p14:nvContentPartPr>
            <p14:xfrm>
              <a:off x="10777157" y="2651735"/>
              <a:ext cx="360" cy="360"/>
            </p14:xfrm>
          </p:contentPart>
        </mc:Choice>
        <mc:Fallback xmlns="">
          <p:pic>
            <p:nvPicPr>
              <p:cNvPr id="125" name="Ink 124">
                <a:extLst>
                  <a:ext uri="{FF2B5EF4-FFF2-40B4-BE49-F238E27FC236}">
                    <a16:creationId xmlns:a16="http://schemas.microsoft.com/office/drawing/2014/main" id="{3C9A7BB2-F82A-8746-D0AA-0AA3605ACC97}"/>
                  </a:ext>
                </a:extLst>
              </p:cNvPr>
              <p:cNvPicPr/>
              <p:nvPr/>
            </p:nvPicPr>
            <p:blipFill>
              <a:blip r:embed="rId3"/>
              <a:stretch>
                <a:fillRect/>
              </a:stretch>
            </p:blipFill>
            <p:spPr>
              <a:xfrm>
                <a:off x="10759157" y="2633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76">
            <p14:nvContentPartPr>
              <p14:cNvPr id="126" name="Ink 125">
                <a:extLst>
                  <a:ext uri="{FF2B5EF4-FFF2-40B4-BE49-F238E27FC236}">
                    <a16:creationId xmlns:a16="http://schemas.microsoft.com/office/drawing/2014/main" id="{D12C4FC4-A2E9-AA46-7E0A-F00F22878CE6}"/>
                  </a:ext>
                </a:extLst>
              </p14:cNvPr>
              <p14:cNvContentPartPr/>
              <p14:nvPr/>
            </p14:nvContentPartPr>
            <p14:xfrm>
              <a:off x="11232197" y="2662535"/>
              <a:ext cx="360" cy="360"/>
            </p14:xfrm>
          </p:contentPart>
        </mc:Choice>
        <mc:Fallback xmlns="">
          <p:pic>
            <p:nvPicPr>
              <p:cNvPr id="126" name="Ink 125">
                <a:extLst>
                  <a:ext uri="{FF2B5EF4-FFF2-40B4-BE49-F238E27FC236}">
                    <a16:creationId xmlns:a16="http://schemas.microsoft.com/office/drawing/2014/main" id="{D12C4FC4-A2E9-AA46-7E0A-F00F22878CE6}"/>
                  </a:ext>
                </a:extLst>
              </p:cNvPr>
              <p:cNvPicPr/>
              <p:nvPr/>
            </p:nvPicPr>
            <p:blipFill>
              <a:blip r:embed="rId3"/>
              <a:stretch>
                <a:fillRect/>
              </a:stretch>
            </p:blipFill>
            <p:spPr>
              <a:xfrm>
                <a:off x="11214197" y="26445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77">
            <p14:nvContentPartPr>
              <p14:cNvPr id="127" name="Ink 126">
                <a:extLst>
                  <a:ext uri="{FF2B5EF4-FFF2-40B4-BE49-F238E27FC236}">
                    <a16:creationId xmlns:a16="http://schemas.microsoft.com/office/drawing/2014/main" id="{3A915E6F-1773-C87F-EF5C-37B7B4FF99E4}"/>
                  </a:ext>
                </a:extLst>
              </p14:cNvPr>
              <p14:cNvContentPartPr/>
              <p14:nvPr/>
            </p14:nvContentPartPr>
            <p14:xfrm>
              <a:off x="11211317" y="2781335"/>
              <a:ext cx="360" cy="360"/>
            </p14:xfrm>
          </p:contentPart>
        </mc:Choice>
        <mc:Fallback xmlns="">
          <p:pic>
            <p:nvPicPr>
              <p:cNvPr id="127" name="Ink 126">
                <a:extLst>
                  <a:ext uri="{FF2B5EF4-FFF2-40B4-BE49-F238E27FC236}">
                    <a16:creationId xmlns:a16="http://schemas.microsoft.com/office/drawing/2014/main" id="{3A915E6F-1773-C87F-EF5C-37B7B4FF99E4}"/>
                  </a:ext>
                </a:extLst>
              </p:cNvPr>
              <p:cNvPicPr/>
              <p:nvPr/>
            </p:nvPicPr>
            <p:blipFill>
              <a:blip r:embed="rId3"/>
              <a:stretch>
                <a:fillRect/>
              </a:stretch>
            </p:blipFill>
            <p:spPr>
              <a:xfrm>
                <a:off x="11193317" y="27633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78">
            <p14:nvContentPartPr>
              <p14:cNvPr id="128" name="Ink 127">
                <a:extLst>
                  <a:ext uri="{FF2B5EF4-FFF2-40B4-BE49-F238E27FC236}">
                    <a16:creationId xmlns:a16="http://schemas.microsoft.com/office/drawing/2014/main" id="{238728A9-F77F-C34B-59A9-476DAF57C44D}"/>
                  </a:ext>
                </a:extLst>
              </p14:cNvPr>
              <p14:cNvContentPartPr/>
              <p14:nvPr/>
            </p14:nvContentPartPr>
            <p14:xfrm>
              <a:off x="11125637" y="2777375"/>
              <a:ext cx="360" cy="360"/>
            </p14:xfrm>
          </p:contentPart>
        </mc:Choice>
        <mc:Fallback xmlns="">
          <p:pic>
            <p:nvPicPr>
              <p:cNvPr id="128" name="Ink 127">
                <a:extLst>
                  <a:ext uri="{FF2B5EF4-FFF2-40B4-BE49-F238E27FC236}">
                    <a16:creationId xmlns:a16="http://schemas.microsoft.com/office/drawing/2014/main" id="{238728A9-F77F-C34B-59A9-476DAF57C44D}"/>
                  </a:ext>
                </a:extLst>
              </p:cNvPr>
              <p:cNvPicPr/>
              <p:nvPr/>
            </p:nvPicPr>
            <p:blipFill>
              <a:blip r:embed="rId3"/>
              <a:stretch>
                <a:fillRect/>
              </a:stretch>
            </p:blipFill>
            <p:spPr>
              <a:xfrm>
                <a:off x="11107637" y="27593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79">
            <p14:nvContentPartPr>
              <p14:cNvPr id="129" name="Ink 128">
                <a:extLst>
                  <a:ext uri="{FF2B5EF4-FFF2-40B4-BE49-F238E27FC236}">
                    <a16:creationId xmlns:a16="http://schemas.microsoft.com/office/drawing/2014/main" id="{4498BAF7-2294-90E2-7BA5-0B02DCEB6B25}"/>
                  </a:ext>
                </a:extLst>
              </p14:cNvPr>
              <p14:cNvContentPartPr/>
              <p14:nvPr/>
            </p14:nvContentPartPr>
            <p14:xfrm>
              <a:off x="11440277" y="2836775"/>
              <a:ext cx="360" cy="360"/>
            </p14:xfrm>
          </p:contentPart>
        </mc:Choice>
        <mc:Fallback xmlns="">
          <p:pic>
            <p:nvPicPr>
              <p:cNvPr id="129" name="Ink 128">
                <a:extLst>
                  <a:ext uri="{FF2B5EF4-FFF2-40B4-BE49-F238E27FC236}">
                    <a16:creationId xmlns:a16="http://schemas.microsoft.com/office/drawing/2014/main" id="{4498BAF7-2294-90E2-7BA5-0B02DCEB6B25}"/>
                  </a:ext>
                </a:extLst>
              </p:cNvPr>
              <p:cNvPicPr/>
              <p:nvPr/>
            </p:nvPicPr>
            <p:blipFill>
              <a:blip r:embed="rId3"/>
              <a:stretch>
                <a:fillRect/>
              </a:stretch>
            </p:blipFill>
            <p:spPr>
              <a:xfrm>
                <a:off x="11422277" y="28187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80">
            <p14:nvContentPartPr>
              <p14:cNvPr id="130" name="Ink 129">
                <a:extLst>
                  <a:ext uri="{FF2B5EF4-FFF2-40B4-BE49-F238E27FC236}">
                    <a16:creationId xmlns:a16="http://schemas.microsoft.com/office/drawing/2014/main" id="{F9A5B8A4-A268-E37D-19BD-4FC921B573B9}"/>
                  </a:ext>
                </a:extLst>
              </p14:cNvPr>
              <p14:cNvContentPartPr/>
              <p14:nvPr/>
            </p14:nvContentPartPr>
            <p14:xfrm>
              <a:off x="11604797" y="3003815"/>
              <a:ext cx="360" cy="360"/>
            </p14:xfrm>
          </p:contentPart>
        </mc:Choice>
        <mc:Fallback xmlns="">
          <p:pic>
            <p:nvPicPr>
              <p:cNvPr id="130" name="Ink 129">
                <a:extLst>
                  <a:ext uri="{FF2B5EF4-FFF2-40B4-BE49-F238E27FC236}">
                    <a16:creationId xmlns:a16="http://schemas.microsoft.com/office/drawing/2014/main" id="{F9A5B8A4-A268-E37D-19BD-4FC921B573B9}"/>
                  </a:ext>
                </a:extLst>
              </p:cNvPr>
              <p:cNvPicPr/>
              <p:nvPr/>
            </p:nvPicPr>
            <p:blipFill>
              <a:blip r:embed="rId3"/>
              <a:stretch>
                <a:fillRect/>
              </a:stretch>
            </p:blipFill>
            <p:spPr>
              <a:xfrm>
                <a:off x="11586797" y="29858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81">
            <p14:nvContentPartPr>
              <p14:cNvPr id="131" name="Ink 130">
                <a:extLst>
                  <a:ext uri="{FF2B5EF4-FFF2-40B4-BE49-F238E27FC236}">
                    <a16:creationId xmlns:a16="http://schemas.microsoft.com/office/drawing/2014/main" id="{FB043177-CD12-0899-3CBB-D5A67D309397}"/>
                  </a:ext>
                </a:extLst>
              </p14:cNvPr>
              <p14:cNvContentPartPr/>
              <p14:nvPr/>
            </p14:nvContentPartPr>
            <p14:xfrm>
              <a:off x="11851397" y="3155375"/>
              <a:ext cx="360" cy="360"/>
            </p14:xfrm>
          </p:contentPart>
        </mc:Choice>
        <mc:Fallback xmlns="">
          <p:pic>
            <p:nvPicPr>
              <p:cNvPr id="131" name="Ink 130">
                <a:extLst>
                  <a:ext uri="{FF2B5EF4-FFF2-40B4-BE49-F238E27FC236}">
                    <a16:creationId xmlns:a16="http://schemas.microsoft.com/office/drawing/2014/main" id="{FB043177-CD12-0899-3CBB-D5A67D309397}"/>
                  </a:ext>
                </a:extLst>
              </p:cNvPr>
              <p:cNvPicPr/>
              <p:nvPr/>
            </p:nvPicPr>
            <p:blipFill>
              <a:blip r:embed="rId3"/>
              <a:stretch>
                <a:fillRect/>
              </a:stretch>
            </p:blipFill>
            <p:spPr>
              <a:xfrm>
                <a:off x="11833397" y="31373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82">
            <p14:nvContentPartPr>
              <p14:cNvPr id="132" name="Ink 131">
                <a:extLst>
                  <a:ext uri="{FF2B5EF4-FFF2-40B4-BE49-F238E27FC236}">
                    <a16:creationId xmlns:a16="http://schemas.microsoft.com/office/drawing/2014/main" id="{91142923-0E6B-7711-09AE-55393656BC4A}"/>
                  </a:ext>
                </a:extLst>
              </p14:cNvPr>
              <p14:cNvContentPartPr/>
              <p14:nvPr/>
            </p14:nvContentPartPr>
            <p14:xfrm>
              <a:off x="11862197" y="3346535"/>
              <a:ext cx="360" cy="360"/>
            </p14:xfrm>
          </p:contentPart>
        </mc:Choice>
        <mc:Fallback xmlns="">
          <p:pic>
            <p:nvPicPr>
              <p:cNvPr id="132" name="Ink 131">
                <a:extLst>
                  <a:ext uri="{FF2B5EF4-FFF2-40B4-BE49-F238E27FC236}">
                    <a16:creationId xmlns:a16="http://schemas.microsoft.com/office/drawing/2014/main" id="{91142923-0E6B-7711-09AE-55393656BC4A}"/>
                  </a:ext>
                </a:extLst>
              </p:cNvPr>
              <p:cNvPicPr/>
              <p:nvPr/>
            </p:nvPicPr>
            <p:blipFill>
              <a:blip r:embed="rId3"/>
              <a:stretch>
                <a:fillRect/>
              </a:stretch>
            </p:blipFill>
            <p:spPr>
              <a:xfrm>
                <a:off x="11844197" y="33285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83">
            <p14:nvContentPartPr>
              <p14:cNvPr id="133" name="Ink 132">
                <a:extLst>
                  <a:ext uri="{FF2B5EF4-FFF2-40B4-BE49-F238E27FC236}">
                    <a16:creationId xmlns:a16="http://schemas.microsoft.com/office/drawing/2014/main" id="{6E7CDACB-BDE3-6C80-31C7-104148D93023}"/>
                  </a:ext>
                </a:extLst>
              </p14:cNvPr>
              <p14:cNvContentPartPr/>
              <p14:nvPr/>
            </p14:nvContentPartPr>
            <p14:xfrm>
              <a:off x="12019157" y="3474695"/>
              <a:ext cx="360" cy="360"/>
            </p14:xfrm>
          </p:contentPart>
        </mc:Choice>
        <mc:Fallback xmlns="">
          <p:pic>
            <p:nvPicPr>
              <p:cNvPr id="133" name="Ink 132">
                <a:extLst>
                  <a:ext uri="{FF2B5EF4-FFF2-40B4-BE49-F238E27FC236}">
                    <a16:creationId xmlns:a16="http://schemas.microsoft.com/office/drawing/2014/main" id="{6E7CDACB-BDE3-6C80-31C7-104148D93023}"/>
                  </a:ext>
                </a:extLst>
              </p:cNvPr>
              <p:cNvPicPr/>
              <p:nvPr/>
            </p:nvPicPr>
            <p:blipFill>
              <a:blip r:embed="rId3"/>
              <a:stretch>
                <a:fillRect/>
              </a:stretch>
            </p:blipFill>
            <p:spPr>
              <a:xfrm>
                <a:off x="12001157" y="34566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84">
            <p14:nvContentPartPr>
              <p14:cNvPr id="134" name="Ink 133">
                <a:extLst>
                  <a:ext uri="{FF2B5EF4-FFF2-40B4-BE49-F238E27FC236}">
                    <a16:creationId xmlns:a16="http://schemas.microsoft.com/office/drawing/2014/main" id="{73B5DD2E-B088-495B-1453-716F71D5FDD1}"/>
                  </a:ext>
                </a:extLst>
              </p14:cNvPr>
              <p14:cNvContentPartPr/>
              <p14:nvPr/>
            </p14:nvContentPartPr>
            <p14:xfrm>
              <a:off x="12061997" y="3692495"/>
              <a:ext cx="360" cy="360"/>
            </p14:xfrm>
          </p:contentPart>
        </mc:Choice>
        <mc:Fallback xmlns="">
          <p:pic>
            <p:nvPicPr>
              <p:cNvPr id="134" name="Ink 133">
                <a:extLst>
                  <a:ext uri="{FF2B5EF4-FFF2-40B4-BE49-F238E27FC236}">
                    <a16:creationId xmlns:a16="http://schemas.microsoft.com/office/drawing/2014/main" id="{73B5DD2E-B088-495B-1453-716F71D5FDD1}"/>
                  </a:ext>
                </a:extLst>
              </p:cNvPr>
              <p:cNvPicPr/>
              <p:nvPr/>
            </p:nvPicPr>
            <p:blipFill>
              <a:blip r:embed="rId3"/>
              <a:stretch>
                <a:fillRect/>
              </a:stretch>
            </p:blipFill>
            <p:spPr>
              <a:xfrm>
                <a:off x="12043997" y="36744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85">
            <p14:nvContentPartPr>
              <p14:cNvPr id="135" name="Ink 134">
                <a:extLst>
                  <a:ext uri="{FF2B5EF4-FFF2-40B4-BE49-F238E27FC236}">
                    <a16:creationId xmlns:a16="http://schemas.microsoft.com/office/drawing/2014/main" id="{8B164375-5379-EE79-1FFF-C013E16291EC}"/>
                  </a:ext>
                </a:extLst>
              </p14:cNvPr>
              <p14:cNvContentPartPr/>
              <p14:nvPr/>
            </p14:nvContentPartPr>
            <p14:xfrm>
              <a:off x="12173597" y="3894095"/>
              <a:ext cx="360" cy="360"/>
            </p14:xfrm>
          </p:contentPart>
        </mc:Choice>
        <mc:Fallback xmlns="">
          <p:pic>
            <p:nvPicPr>
              <p:cNvPr id="135" name="Ink 134">
                <a:extLst>
                  <a:ext uri="{FF2B5EF4-FFF2-40B4-BE49-F238E27FC236}">
                    <a16:creationId xmlns:a16="http://schemas.microsoft.com/office/drawing/2014/main" id="{8B164375-5379-EE79-1FFF-C013E16291EC}"/>
                  </a:ext>
                </a:extLst>
              </p:cNvPr>
              <p:cNvPicPr/>
              <p:nvPr/>
            </p:nvPicPr>
            <p:blipFill>
              <a:blip r:embed="rId3"/>
              <a:stretch>
                <a:fillRect/>
              </a:stretch>
            </p:blipFill>
            <p:spPr>
              <a:xfrm>
                <a:off x="12155597" y="38760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86">
            <p14:nvContentPartPr>
              <p14:cNvPr id="136" name="Ink 135">
                <a:extLst>
                  <a:ext uri="{FF2B5EF4-FFF2-40B4-BE49-F238E27FC236}">
                    <a16:creationId xmlns:a16="http://schemas.microsoft.com/office/drawing/2014/main" id="{78073959-A473-67E2-E5B9-112613E75C8A}"/>
                  </a:ext>
                </a:extLst>
              </p14:cNvPr>
              <p14:cNvContentPartPr/>
              <p14:nvPr/>
            </p14:nvContentPartPr>
            <p14:xfrm>
              <a:off x="12151637" y="4022615"/>
              <a:ext cx="360" cy="360"/>
            </p14:xfrm>
          </p:contentPart>
        </mc:Choice>
        <mc:Fallback xmlns="">
          <p:pic>
            <p:nvPicPr>
              <p:cNvPr id="136" name="Ink 135">
                <a:extLst>
                  <a:ext uri="{FF2B5EF4-FFF2-40B4-BE49-F238E27FC236}">
                    <a16:creationId xmlns:a16="http://schemas.microsoft.com/office/drawing/2014/main" id="{78073959-A473-67E2-E5B9-112613E75C8A}"/>
                  </a:ext>
                </a:extLst>
              </p:cNvPr>
              <p:cNvPicPr/>
              <p:nvPr/>
            </p:nvPicPr>
            <p:blipFill>
              <a:blip r:embed="rId3"/>
              <a:stretch>
                <a:fillRect/>
              </a:stretch>
            </p:blipFill>
            <p:spPr>
              <a:xfrm>
                <a:off x="12133637" y="40046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87">
            <p14:nvContentPartPr>
              <p14:cNvPr id="137" name="Ink 136">
                <a:extLst>
                  <a:ext uri="{FF2B5EF4-FFF2-40B4-BE49-F238E27FC236}">
                    <a16:creationId xmlns:a16="http://schemas.microsoft.com/office/drawing/2014/main" id="{18D419AA-9D10-13E4-336D-9717C5F4E8F9}"/>
                  </a:ext>
                </a:extLst>
              </p14:cNvPr>
              <p14:cNvContentPartPr/>
              <p14:nvPr/>
            </p14:nvContentPartPr>
            <p14:xfrm>
              <a:off x="9378557" y="4208015"/>
              <a:ext cx="360" cy="360"/>
            </p14:xfrm>
          </p:contentPart>
        </mc:Choice>
        <mc:Fallback xmlns="">
          <p:pic>
            <p:nvPicPr>
              <p:cNvPr id="137" name="Ink 136">
                <a:extLst>
                  <a:ext uri="{FF2B5EF4-FFF2-40B4-BE49-F238E27FC236}">
                    <a16:creationId xmlns:a16="http://schemas.microsoft.com/office/drawing/2014/main" id="{18D419AA-9D10-13E4-336D-9717C5F4E8F9}"/>
                  </a:ext>
                </a:extLst>
              </p:cNvPr>
              <p:cNvPicPr/>
              <p:nvPr/>
            </p:nvPicPr>
            <p:blipFill>
              <a:blip r:embed="rId3"/>
              <a:stretch>
                <a:fillRect/>
              </a:stretch>
            </p:blipFill>
            <p:spPr>
              <a:xfrm>
                <a:off x="9360557" y="41900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88">
            <p14:nvContentPartPr>
              <p14:cNvPr id="138" name="Ink 137">
                <a:extLst>
                  <a:ext uri="{FF2B5EF4-FFF2-40B4-BE49-F238E27FC236}">
                    <a16:creationId xmlns:a16="http://schemas.microsoft.com/office/drawing/2014/main" id="{23972116-759E-A292-CDD2-994C4723C13D}"/>
                  </a:ext>
                </a:extLst>
              </p14:cNvPr>
              <p14:cNvContentPartPr/>
              <p14:nvPr/>
            </p14:nvContentPartPr>
            <p14:xfrm>
              <a:off x="9388997" y="4421135"/>
              <a:ext cx="360" cy="360"/>
            </p14:xfrm>
          </p:contentPart>
        </mc:Choice>
        <mc:Fallback xmlns="">
          <p:pic>
            <p:nvPicPr>
              <p:cNvPr id="138" name="Ink 137">
                <a:extLst>
                  <a:ext uri="{FF2B5EF4-FFF2-40B4-BE49-F238E27FC236}">
                    <a16:creationId xmlns:a16="http://schemas.microsoft.com/office/drawing/2014/main" id="{23972116-759E-A292-CDD2-994C4723C13D}"/>
                  </a:ext>
                </a:extLst>
              </p:cNvPr>
              <p:cNvPicPr/>
              <p:nvPr/>
            </p:nvPicPr>
            <p:blipFill>
              <a:blip r:embed="rId3"/>
              <a:stretch>
                <a:fillRect/>
              </a:stretch>
            </p:blipFill>
            <p:spPr>
              <a:xfrm>
                <a:off x="9370997" y="44031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89">
            <p14:nvContentPartPr>
              <p14:cNvPr id="139" name="Ink 138">
                <a:extLst>
                  <a:ext uri="{FF2B5EF4-FFF2-40B4-BE49-F238E27FC236}">
                    <a16:creationId xmlns:a16="http://schemas.microsoft.com/office/drawing/2014/main" id="{11DE7E76-A3C6-9616-1815-DC24235DDA86}"/>
                  </a:ext>
                </a:extLst>
              </p14:cNvPr>
              <p14:cNvContentPartPr/>
              <p14:nvPr/>
            </p14:nvContentPartPr>
            <p14:xfrm>
              <a:off x="9458477" y="4495295"/>
              <a:ext cx="360" cy="360"/>
            </p14:xfrm>
          </p:contentPart>
        </mc:Choice>
        <mc:Fallback xmlns="">
          <p:pic>
            <p:nvPicPr>
              <p:cNvPr id="139" name="Ink 138">
                <a:extLst>
                  <a:ext uri="{FF2B5EF4-FFF2-40B4-BE49-F238E27FC236}">
                    <a16:creationId xmlns:a16="http://schemas.microsoft.com/office/drawing/2014/main" id="{11DE7E76-A3C6-9616-1815-DC24235DDA86}"/>
                  </a:ext>
                </a:extLst>
              </p:cNvPr>
              <p:cNvPicPr/>
              <p:nvPr/>
            </p:nvPicPr>
            <p:blipFill>
              <a:blip r:embed="rId3"/>
              <a:stretch>
                <a:fillRect/>
              </a:stretch>
            </p:blipFill>
            <p:spPr>
              <a:xfrm>
                <a:off x="9440477" y="44772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90">
            <p14:nvContentPartPr>
              <p14:cNvPr id="140" name="Ink 139">
                <a:extLst>
                  <a:ext uri="{FF2B5EF4-FFF2-40B4-BE49-F238E27FC236}">
                    <a16:creationId xmlns:a16="http://schemas.microsoft.com/office/drawing/2014/main" id="{AF7AA322-9C64-4678-C98F-E7D29DC6717B}"/>
                  </a:ext>
                </a:extLst>
              </p14:cNvPr>
              <p14:cNvContentPartPr/>
              <p14:nvPr/>
            </p14:nvContentPartPr>
            <p14:xfrm>
              <a:off x="9655397" y="4637855"/>
              <a:ext cx="360" cy="360"/>
            </p14:xfrm>
          </p:contentPart>
        </mc:Choice>
        <mc:Fallback xmlns="">
          <p:pic>
            <p:nvPicPr>
              <p:cNvPr id="140" name="Ink 139">
                <a:extLst>
                  <a:ext uri="{FF2B5EF4-FFF2-40B4-BE49-F238E27FC236}">
                    <a16:creationId xmlns:a16="http://schemas.microsoft.com/office/drawing/2014/main" id="{AF7AA322-9C64-4678-C98F-E7D29DC6717B}"/>
                  </a:ext>
                </a:extLst>
              </p:cNvPr>
              <p:cNvPicPr/>
              <p:nvPr/>
            </p:nvPicPr>
            <p:blipFill>
              <a:blip r:embed="rId3"/>
              <a:stretch>
                <a:fillRect/>
              </a:stretch>
            </p:blipFill>
            <p:spPr>
              <a:xfrm>
                <a:off x="9637397" y="46198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91">
            <p14:nvContentPartPr>
              <p14:cNvPr id="141" name="Ink 140">
                <a:extLst>
                  <a:ext uri="{FF2B5EF4-FFF2-40B4-BE49-F238E27FC236}">
                    <a16:creationId xmlns:a16="http://schemas.microsoft.com/office/drawing/2014/main" id="{AEA5B0A2-6218-5E53-C025-9DA53461F6DF}"/>
                  </a:ext>
                </a:extLst>
              </p14:cNvPr>
              <p14:cNvContentPartPr/>
              <p14:nvPr/>
            </p14:nvContentPartPr>
            <p14:xfrm>
              <a:off x="9568637" y="4722455"/>
              <a:ext cx="360" cy="360"/>
            </p14:xfrm>
          </p:contentPart>
        </mc:Choice>
        <mc:Fallback xmlns="">
          <p:pic>
            <p:nvPicPr>
              <p:cNvPr id="141" name="Ink 140">
                <a:extLst>
                  <a:ext uri="{FF2B5EF4-FFF2-40B4-BE49-F238E27FC236}">
                    <a16:creationId xmlns:a16="http://schemas.microsoft.com/office/drawing/2014/main" id="{AEA5B0A2-6218-5E53-C025-9DA53461F6DF}"/>
                  </a:ext>
                </a:extLst>
              </p:cNvPr>
              <p:cNvPicPr/>
              <p:nvPr/>
            </p:nvPicPr>
            <p:blipFill>
              <a:blip r:embed="rId3"/>
              <a:stretch>
                <a:fillRect/>
              </a:stretch>
            </p:blipFill>
            <p:spPr>
              <a:xfrm>
                <a:off x="9550637" y="47044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92">
            <p14:nvContentPartPr>
              <p14:cNvPr id="142" name="Ink 141">
                <a:extLst>
                  <a:ext uri="{FF2B5EF4-FFF2-40B4-BE49-F238E27FC236}">
                    <a16:creationId xmlns:a16="http://schemas.microsoft.com/office/drawing/2014/main" id="{7876D1CE-8670-EC65-33E6-0F21A3C8CD2B}"/>
                  </a:ext>
                </a:extLst>
              </p14:cNvPr>
              <p14:cNvContentPartPr/>
              <p14:nvPr/>
            </p14:nvContentPartPr>
            <p14:xfrm>
              <a:off x="9538397" y="4502135"/>
              <a:ext cx="360" cy="360"/>
            </p14:xfrm>
          </p:contentPart>
        </mc:Choice>
        <mc:Fallback xmlns="">
          <p:pic>
            <p:nvPicPr>
              <p:cNvPr id="142" name="Ink 141">
                <a:extLst>
                  <a:ext uri="{FF2B5EF4-FFF2-40B4-BE49-F238E27FC236}">
                    <a16:creationId xmlns:a16="http://schemas.microsoft.com/office/drawing/2014/main" id="{7876D1CE-8670-EC65-33E6-0F21A3C8CD2B}"/>
                  </a:ext>
                </a:extLst>
              </p:cNvPr>
              <p:cNvPicPr/>
              <p:nvPr/>
            </p:nvPicPr>
            <p:blipFill>
              <a:blip r:embed="rId3"/>
              <a:stretch>
                <a:fillRect/>
              </a:stretch>
            </p:blipFill>
            <p:spPr>
              <a:xfrm>
                <a:off x="9520397" y="44841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93">
            <p14:nvContentPartPr>
              <p14:cNvPr id="143" name="Ink 142">
                <a:extLst>
                  <a:ext uri="{FF2B5EF4-FFF2-40B4-BE49-F238E27FC236}">
                    <a16:creationId xmlns:a16="http://schemas.microsoft.com/office/drawing/2014/main" id="{726A19A9-E2D2-6E1C-38B5-3E51AC4A7ED0}"/>
                  </a:ext>
                </a:extLst>
              </p14:cNvPr>
              <p14:cNvContentPartPr/>
              <p14:nvPr/>
            </p14:nvContentPartPr>
            <p14:xfrm>
              <a:off x="9710477" y="4740455"/>
              <a:ext cx="360" cy="360"/>
            </p14:xfrm>
          </p:contentPart>
        </mc:Choice>
        <mc:Fallback xmlns="">
          <p:pic>
            <p:nvPicPr>
              <p:cNvPr id="143" name="Ink 142">
                <a:extLst>
                  <a:ext uri="{FF2B5EF4-FFF2-40B4-BE49-F238E27FC236}">
                    <a16:creationId xmlns:a16="http://schemas.microsoft.com/office/drawing/2014/main" id="{726A19A9-E2D2-6E1C-38B5-3E51AC4A7ED0}"/>
                  </a:ext>
                </a:extLst>
              </p:cNvPr>
              <p:cNvPicPr/>
              <p:nvPr/>
            </p:nvPicPr>
            <p:blipFill>
              <a:blip r:embed="rId3"/>
              <a:stretch>
                <a:fillRect/>
              </a:stretch>
            </p:blipFill>
            <p:spPr>
              <a:xfrm>
                <a:off x="9692477" y="47224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94">
            <p14:nvContentPartPr>
              <p14:cNvPr id="144" name="Ink 143">
                <a:extLst>
                  <a:ext uri="{FF2B5EF4-FFF2-40B4-BE49-F238E27FC236}">
                    <a16:creationId xmlns:a16="http://schemas.microsoft.com/office/drawing/2014/main" id="{38D57628-8A57-884E-202B-C4BD86FC2588}"/>
                  </a:ext>
                </a:extLst>
              </p14:cNvPr>
              <p14:cNvContentPartPr/>
              <p14:nvPr/>
            </p14:nvContentPartPr>
            <p14:xfrm>
              <a:off x="9845117" y="4836575"/>
              <a:ext cx="360" cy="360"/>
            </p14:xfrm>
          </p:contentPart>
        </mc:Choice>
        <mc:Fallback xmlns="">
          <p:pic>
            <p:nvPicPr>
              <p:cNvPr id="144" name="Ink 143">
                <a:extLst>
                  <a:ext uri="{FF2B5EF4-FFF2-40B4-BE49-F238E27FC236}">
                    <a16:creationId xmlns:a16="http://schemas.microsoft.com/office/drawing/2014/main" id="{38D57628-8A57-884E-202B-C4BD86FC2588}"/>
                  </a:ext>
                </a:extLst>
              </p:cNvPr>
              <p:cNvPicPr/>
              <p:nvPr/>
            </p:nvPicPr>
            <p:blipFill>
              <a:blip r:embed="rId3"/>
              <a:stretch>
                <a:fillRect/>
              </a:stretch>
            </p:blipFill>
            <p:spPr>
              <a:xfrm>
                <a:off x="9827117" y="48185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95">
            <p14:nvContentPartPr>
              <p14:cNvPr id="145" name="Ink 144">
                <a:extLst>
                  <a:ext uri="{FF2B5EF4-FFF2-40B4-BE49-F238E27FC236}">
                    <a16:creationId xmlns:a16="http://schemas.microsoft.com/office/drawing/2014/main" id="{144E21E4-696F-A601-5CF5-F9A29D541738}"/>
                  </a:ext>
                </a:extLst>
              </p14:cNvPr>
              <p14:cNvContentPartPr/>
              <p14:nvPr/>
            </p14:nvContentPartPr>
            <p14:xfrm>
              <a:off x="9930437" y="4925855"/>
              <a:ext cx="360" cy="360"/>
            </p14:xfrm>
          </p:contentPart>
        </mc:Choice>
        <mc:Fallback xmlns="">
          <p:pic>
            <p:nvPicPr>
              <p:cNvPr id="145" name="Ink 144">
                <a:extLst>
                  <a:ext uri="{FF2B5EF4-FFF2-40B4-BE49-F238E27FC236}">
                    <a16:creationId xmlns:a16="http://schemas.microsoft.com/office/drawing/2014/main" id="{144E21E4-696F-A601-5CF5-F9A29D541738}"/>
                  </a:ext>
                </a:extLst>
              </p:cNvPr>
              <p:cNvPicPr/>
              <p:nvPr/>
            </p:nvPicPr>
            <p:blipFill>
              <a:blip r:embed="rId3"/>
              <a:stretch>
                <a:fillRect/>
              </a:stretch>
            </p:blipFill>
            <p:spPr>
              <a:xfrm>
                <a:off x="9912437" y="49078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96">
            <p14:nvContentPartPr>
              <p14:cNvPr id="146" name="Ink 145">
                <a:extLst>
                  <a:ext uri="{FF2B5EF4-FFF2-40B4-BE49-F238E27FC236}">
                    <a16:creationId xmlns:a16="http://schemas.microsoft.com/office/drawing/2014/main" id="{8D35DFA9-A665-48E8-A17A-E1E6B73FB9BD}"/>
                  </a:ext>
                </a:extLst>
              </p14:cNvPr>
              <p14:cNvContentPartPr/>
              <p14:nvPr/>
            </p14:nvContentPartPr>
            <p14:xfrm>
              <a:off x="10085597" y="5054735"/>
              <a:ext cx="360" cy="360"/>
            </p14:xfrm>
          </p:contentPart>
        </mc:Choice>
        <mc:Fallback xmlns="">
          <p:pic>
            <p:nvPicPr>
              <p:cNvPr id="146" name="Ink 145">
                <a:extLst>
                  <a:ext uri="{FF2B5EF4-FFF2-40B4-BE49-F238E27FC236}">
                    <a16:creationId xmlns:a16="http://schemas.microsoft.com/office/drawing/2014/main" id="{8D35DFA9-A665-48E8-A17A-E1E6B73FB9BD}"/>
                  </a:ext>
                </a:extLst>
              </p:cNvPr>
              <p:cNvPicPr/>
              <p:nvPr/>
            </p:nvPicPr>
            <p:blipFill>
              <a:blip r:embed="rId3"/>
              <a:stretch>
                <a:fillRect/>
              </a:stretch>
            </p:blipFill>
            <p:spPr>
              <a:xfrm>
                <a:off x="10067597" y="5036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97">
            <p14:nvContentPartPr>
              <p14:cNvPr id="147" name="Ink 146">
                <a:extLst>
                  <a:ext uri="{FF2B5EF4-FFF2-40B4-BE49-F238E27FC236}">
                    <a16:creationId xmlns:a16="http://schemas.microsoft.com/office/drawing/2014/main" id="{93F71430-1224-53AC-6B6A-831F80644814}"/>
                  </a:ext>
                </a:extLst>
              </p14:cNvPr>
              <p14:cNvContentPartPr/>
              <p14:nvPr/>
            </p14:nvContentPartPr>
            <p14:xfrm>
              <a:off x="9905597" y="5085695"/>
              <a:ext cx="360" cy="360"/>
            </p14:xfrm>
          </p:contentPart>
        </mc:Choice>
        <mc:Fallback xmlns="">
          <p:pic>
            <p:nvPicPr>
              <p:cNvPr id="147" name="Ink 146">
                <a:extLst>
                  <a:ext uri="{FF2B5EF4-FFF2-40B4-BE49-F238E27FC236}">
                    <a16:creationId xmlns:a16="http://schemas.microsoft.com/office/drawing/2014/main" id="{93F71430-1224-53AC-6B6A-831F80644814}"/>
                  </a:ext>
                </a:extLst>
              </p:cNvPr>
              <p:cNvPicPr/>
              <p:nvPr/>
            </p:nvPicPr>
            <p:blipFill>
              <a:blip r:embed="rId3"/>
              <a:stretch>
                <a:fillRect/>
              </a:stretch>
            </p:blipFill>
            <p:spPr>
              <a:xfrm>
                <a:off x="9887597" y="50676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98">
            <p14:nvContentPartPr>
              <p14:cNvPr id="148" name="Ink 147">
                <a:extLst>
                  <a:ext uri="{FF2B5EF4-FFF2-40B4-BE49-F238E27FC236}">
                    <a16:creationId xmlns:a16="http://schemas.microsoft.com/office/drawing/2014/main" id="{2E1B0562-15E4-35EE-7814-A901DCA82136}"/>
                  </a:ext>
                </a:extLst>
              </p14:cNvPr>
              <p14:cNvContentPartPr/>
              <p14:nvPr/>
            </p14:nvContentPartPr>
            <p14:xfrm>
              <a:off x="10334357" y="5277935"/>
              <a:ext cx="360" cy="360"/>
            </p14:xfrm>
          </p:contentPart>
        </mc:Choice>
        <mc:Fallback xmlns="">
          <p:pic>
            <p:nvPicPr>
              <p:cNvPr id="148" name="Ink 147">
                <a:extLst>
                  <a:ext uri="{FF2B5EF4-FFF2-40B4-BE49-F238E27FC236}">
                    <a16:creationId xmlns:a16="http://schemas.microsoft.com/office/drawing/2014/main" id="{2E1B0562-15E4-35EE-7814-A901DCA82136}"/>
                  </a:ext>
                </a:extLst>
              </p:cNvPr>
              <p:cNvPicPr/>
              <p:nvPr/>
            </p:nvPicPr>
            <p:blipFill>
              <a:blip r:embed="rId3"/>
              <a:stretch>
                <a:fillRect/>
              </a:stretch>
            </p:blipFill>
            <p:spPr>
              <a:xfrm>
                <a:off x="10316357" y="52599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99">
            <p14:nvContentPartPr>
              <p14:cNvPr id="149" name="Ink 148">
                <a:extLst>
                  <a:ext uri="{FF2B5EF4-FFF2-40B4-BE49-F238E27FC236}">
                    <a16:creationId xmlns:a16="http://schemas.microsoft.com/office/drawing/2014/main" id="{8A3CC73F-8A0A-718F-1E74-EAD303AF8394}"/>
                  </a:ext>
                </a:extLst>
              </p14:cNvPr>
              <p14:cNvContentPartPr/>
              <p14:nvPr/>
            </p14:nvContentPartPr>
            <p14:xfrm>
              <a:off x="10277477" y="5094335"/>
              <a:ext cx="360" cy="360"/>
            </p14:xfrm>
          </p:contentPart>
        </mc:Choice>
        <mc:Fallback xmlns="">
          <p:pic>
            <p:nvPicPr>
              <p:cNvPr id="149" name="Ink 148">
                <a:extLst>
                  <a:ext uri="{FF2B5EF4-FFF2-40B4-BE49-F238E27FC236}">
                    <a16:creationId xmlns:a16="http://schemas.microsoft.com/office/drawing/2014/main" id="{8A3CC73F-8A0A-718F-1E74-EAD303AF8394}"/>
                  </a:ext>
                </a:extLst>
              </p:cNvPr>
              <p:cNvPicPr/>
              <p:nvPr/>
            </p:nvPicPr>
            <p:blipFill>
              <a:blip r:embed="rId3"/>
              <a:stretch>
                <a:fillRect/>
              </a:stretch>
            </p:blipFill>
            <p:spPr>
              <a:xfrm>
                <a:off x="10259477" y="50763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00">
            <p14:nvContentPartPr>
              <p14:cNvPr id="150" name="Ink 149">
                <a:extLst>
                  <a:ext uri="{FF2B5EF4-FFF2-40B4-BE49-F238E27FC236}">
                    <a16:creationId xmlns:a16="http://schemas.microsoft.com/office/drawing/2014/main" id="{77F1C782-455B-AC4F-50A3-1586201F45DF}"/>
                  </a:ext>
                </a:extLst>
              </p14:cNvPr>
              <p14:cNvContentPartPr/>
              <p14:nvPr/>
            </p14:nvContentPartPr>
            <p14:xfrm>
              <a:off x="10432997" y="5152295"/>
              <a:ext cx="360" cy="360"/>
            </p14:xfrm>
          </p:contentPart>
        </mc:Choice>
        <mc:Fallback xmlns="">
          <p:pic>
            <p:nvPicPr>
              <p:cNvPr id="150" name="Ink 149">
                <a:extLst>
                  <a:ext uri="{FF2B5EF4-FFF2-40B4-BE49-F238E27FC236}">
                    <a16:creationId xmlns:a16="http://schemas.microsoft.com/office/drawing/2014/main" id="{77F1C782-455B-AC4F-50A3-1586201F45DF}"/>
                  </a:ext>
                </a:extLst>
              </p:cNvPr>
              <p:cNvPicPr/>
              <p:nvPr/>
            </p:nvPicPr>
            <p:blipFill>
              <a:blip r:embed="rId3"/>
              <a:stretch>
                <a:fillRect/>
              </a:stretch>
            </p:blipFill>
            <p:spPr>
              <a:xfrm>
                <a:off x="10414997" y="51342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01">
            <p14:nvContentPartPr>
              <p14:cNvPr id="151" name="Ink 150">
                <a:extLst>
                  <a:ext uri="{FF2B5EF4-FFF2-40B4-BE49-F238E27FC236}">
                    <a16:creationId xmlns:a16="http://schemas.microsoft.com/office/drawing/2014/main" id="{9D19BB2D-0F78-F47D-9086-632B30682B3D}"/>
                  </a:ext>
                </a:extLst>
              </p14:cNvPr>
              <p14:cNvContentPartPr/>
              <p14:nvPr/>
            </p14:nvContentPartPr>
            <p14:xfrm>
              <a:off x="10760597" y="5152295"/>
              <a:ext cx="360" cy="360"/>
            </p14:xfrm>
          </p:contentPart>
        </mc:Choice>
        <mc:Fallback xmlns="">
          <p:pic>
            <p:nvPicPr>
              <p:cNvPr id="151" name="Ink 150">
                <a:extLst>
                  <a:ext uri="{FF2B5EF4-FFF2-40B4-BE49-F238E27FC236}">
                    <a16:creationId xmlns:a16="http://schemas.microsoft.com/office/drawing/2014/main" id="{9D19BB2D-0F78-F47D-9086-632B30682B3D}"/>
                  </a:ext>
                </a:extLst>
              </p:cNvPr>
              <p:cNvPicPr/>
              <p:nvPr/>
            </p:nvPicPr>
            <p:blipFill>
              <a:blip r:embed="rId3"/>
              <a:stretch>
                <a:fillRect/>
              </a:stretch>
            </p:blipFill>
            <p:spPr>
              <a:xfrm>
                <a:off x="10742597" y="51342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02">
            <p14:nvContentPartPr>
              <p14:cNvPr id="152" name="Ink 151">
                <a:extLst>
                  <a:ext uri="{FF2B5EF4-FFF2-40B4-BE49-F238E27FC236}">
                    <a16:creationId xmlns:a16="http://schemas.microsoft.com/office/drawing/2014/main" id="{811A4628-5E00-D877-2736-5707C9075942}"/>
                  </a:ext>
                </a:extLst>
              </p14:cNvPr>
              <p14:cNvContentPartPr/>
              <p14:nvPr/>
            </p14:nvContentPartPr>
            <p14:xfrm>
              <a:off x="10981997" y="5161655"/>
              <a:ext cx="360" cy="360"/>
            </p14:xfrm>
          </p:contentPart>
        </mc:Choice>
        <mc:Fallback xmlns="">
          <p:pic>
            <p:nvPicPr>
              <p:cNvPr id="152" name="Ink 151">
                <a:extLst>
                  <a:ext uri="{FF2B5EF4-FFF2-40B4-BE49-F238E27FC236}">
                    <a16:creationId xmlns:a16="http://schemas.microsoft.com/office/drawing/2014/main" id="{811A4628-5E00-D877-2736-5707C9075942}"/>
                  </a:ext>
                </a:extLst>
              </p:cNvPr>
              <p:cNvPicPr/>
              <p:nvPr/>
            </p:nvPicPr>
            <p:blipFill>
              <a:blip r:embed="rId3"/>
              <a:stretch>
                <a:fillRect/>
              </a:stretch>
            </p:blipFill>
            <p:spPr>
              <a:xfrm>
                <a:off x="10963997" y="51436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03">
            <p14:nvContentPartPr>
              <p14:cNvPr id="153" name="Ink 152">
                <a:extLst>
                  <a:ext uri="{FF2B5EF4-FFF2-40B4-BE49-F238E27FC236}">
                    <a16:creationId xmlns:a16="http://schemas.microsoft.com/office/drawing/2014/main" id="{8C6A8C6A-7262-38AD-3571-308CE167D30D}"/>
                  </a:ext>
                </a:extLst>
              </p14:cNvPr>
              <p14:cNvContentPartPr/>
              <p14:nvPr/>
            </p14:nvContentPartPr>
            <p14:xfrm>
              <a:off x="11144357" y="5287655"/>
              <a:ext cx="360" cy="360"/>
            </p14:xfrm>
          </p:contentPart>
        </mc:Choice>
        <mc:Fallback xmlns="">
          <p:pic>
            <p:nvPicPr>
              <p:cNvPr id="153" name="Ink 152">
                <a:extLst>
                  <a:ext uri="{FF2B5EF4-FFF2-40B4-BE49-F238E27FC236}">
                    <a16:creationId xmlns:a16="http://schemas.microsoft.com/office/drawing/2014/main" id="{8C6A8C6A-7262-38AD-3571-308CE167D30D}"/>
                  </a:ext>
                </a:extLst>
              </p:cNvPr>
              <p:cNvPicPr/>
              <p:nvPr/>
            </p:nvPicPr>
            <p:blipFill>
              <a:blip r:embed="rId3"/>
              <a:stretch>
                <a:fillRect/>
              </a:stretch>
            </p:blipFill>
            <p:spPr>
              <a:xfrm>
                <a:off x="11126357" y="52696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04">
            <p14:nvContentPartPr>
              <p14:cNvPr id="154" name="Ink 153">
                <a:extLst>
                  <a:ext uri="{FF2B5EF4-FFF2-40B4-BE49-F238E27FC236}">
                    <a16:creationId xmlns:a16="http://schemas.microsoft.com/office/drawing/2014/main" id="{3AECB63D-7838-8F95-F14D-5AF117AAE2F7}"/>
                  </a:ext>
                </a:extLst>
              </p14:cNvPr>
              <p14:cNvContentPartPr/>
              <p14:nvPr/>
            </p14:nvContentPartPr>
            <p14:xfrm>
              <a:off x="11436677" y="5090375"/>
              <a:ext cx="360" cy="360"/>
            </p14:xfrm>
          </p:contentPart>
        </mc:Choice>
        <mc:Fallback xmlns="">
          <p:pic>
            <p:nvPicPr>
              <p:cNvPr id="154" name="Ink 153">
                <a:extLst>
                  <a:ext uri="{FF2B5EF4-FFF2-40B4-BE49-F238E27FC236}">
                    <a16:creationId xmlns:a16="http://schemas.microsoft.com/office/drawing/2014/main" id="{3AECB63D-7838-8F95-F14D-5AF117AAE2F7}"/>
                  </a:ext>
                </a:extLst>
              </p:cNvPr>
              <p:cNvPicPr/>
              <p:nvPr/>
            </p:nvPicPr>
            <p:blipFill>
              <a:blip r:embed="rId3"/>
              <a:stretch>
                <a:fillRect/>
              </a:stretch>
            </p:blipFill>
            <p:spPr>
              <a:xfrm>
                <a:off x="11418677" y="50723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05">
            <p14:nvContentPartPr>
              <p14:cNvPr id="155" name="Ink 154">
                <a:extLst>
                  <a:ext uri="{FF2B5EF4-FFF2-40B4-BE49-F238E27FC236}">
                    <a16:creationId xmlns:a16="http://schemas.microsoft.com/office/drawing/2014/main" id="{271BD811-D146-E0A9-88EE-0C5C5CFFE03F}"/>
                  </a:ext>
                </a:extLst>
              </p14:cNvPr>
              <p14:cNvContentPartPr/>
              <p14:nvPr/>
            </p14:nvContentPartPr>
            <p14:xfrm>
              <a:off x="11250917" y="5090375"/>
              <a:ext cx="360" cy="360"/>
            </p14:xfrm>
          </p:contentPart>
        </mc:Choice>
        <mc:Fallback xmlns="">
          <p:pic>
            <p:nvPicPr>
              <p:cNvPr id="155" name="Ink 154">
                <a:extLst>
                  <a:ext uri="{FF2B5EF4-FFF2-40B4-BE49-F238E27FC236}">
                    <a16:creationId xmlns:a16="http://schemas.microsoft.com/office/drawing/2014/main" id="{271BD811-D146-E0A9-88EE-0C5C5CFFE03F}"/>
                  </a:ext>
                </a:extLst>
              </p:cNvPr>
              <p:cNvPicPr/>
              <p:nvPr/>
            </p:nvPicPr>
            <p:blipFill>
              <a:blip r:embed="rId3"/>
              <a:stretch>
                <a:fillRect/>
              </a:stretch>
            </p:blipFill>
            <p:spPr>
              <a:xfrm>
                <a:off x="11232917" y="50723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06">
            <p14:nvContentPartPr>
              <p14:cNvPr id="156" name="Ink 155">
                <a:extLst>
                  <a:ext uri="{FF2B5EF4-FFF2-40B4-BE49-F238E27FC236}">
                    <a16:creationId xmlns:a16="http://schemas.microsoft.com/office/drawing/2014/main" id="{88A6255F-A308-986E-A881-21710E920C17}"/>
                  </a:ext>
                </a:extLst>
              </p14:cNvPr>
              <p14:cNvContentPartPr/>
              <p14:nvPr/>
            </p14:nvContentPartPr>
            <p14:xfrm>
              <a:off x="11530997" y="5018375"/>
              <a:ext cx="360" cy="360"/>
            </p14:xfrm>
          </p:contentPart>
        </mc:Choice>
        <mc:Fallback xmlns="">
          <p:pic>
            <p:nvPicPr>
              <p:cNvPr id="156" name="Ink 155">
                <a:extLst>
                  <a:ext uri="{FF2B5EF4-FFF2-40B4-BE49-F238E27FC236}">
                    <a16:creationId xmlns:a16="http://schemas.microsoft.com/office/drawing/2014/main" id="{88A6255F-A308-986E-A881-21710E920C17}"/>
                  </a:ext>
                </a:extLst>
              </p:cNvPr>
              <p:cNvPicPr/>
              <p:nvPr/>
            </p:nvPicPr>
            <p:blipFill>
              <a:blip r:embed="rId3"/>
              <a:stretch>
                <a:fillRect/>
              </a:stretch>
            </p:blipFill>
            <p:spPr>
              <a:xfrm>
                <a:off x="11512997" y="50003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07">
            <p14:nvContentPartPr>
              <p14:cNvPr id="157" name="Ink 156">
                <a:extLst>
                  <a:ext uri="{FF2B5EF4-FFF2-40B4-BE49-F238E27FC236}">
                    <a16:creationId xmlns:a16="http://schemas.microsoft.com/office/drawing/2014/main" id="{F78DF60F-1791-9848-BA04-B9F37536D6DE}"/>
                  </a:ext>
                </a:extLst>
              </p14:cNvPr>
              <p14:cNvContentPartPr/>
              <p14:nvPr/>
            </p14:nvContentPartPr>
            <p14:xfrm>
              <a:off x="11779397" y="4704095"/>
              <a:ext cx="360" cy="360"/>
            </p14:xfrm>
          </p:contentPart>
        </mc:Choice>
        <mc:Fallback xmlns="">
          <p:pic>
            <p:nvPicPr>
              <p:cNvPr id="157" name="Ink 156">
                <a:extLst>
                  <a:ext uri="{FF2B5EF4-FFF2-40B4-BE49-F238E27FC236}">
                    <a16:creationId xmlns:a16="http://schemas.microsoft.com/office/drawing/2014/main" id="{F78DF60F-1791-9848-BA04-B9F37536D6DE}"/>
                  </a:ext>
                </a:extLst>
              </p:cNvPr>
              <p:cNvPicPr/>
              <p:nvPr/>
            </p:nvPicPr>
            <p:blipFill>
              <a:blip r:embed="rId3"/>
              <a:stretch>
                <a:fillRect/>
              </a:stretch>
            </p:blipFill>
            <p:spPr>
              <a:xfrm>
                <a:off x="11761397" y="46860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08">
            <p14:nvContentPartPr>
              <p14:cNvPr id="158" name="Ink 157">
                <a:extLst>
                  <a:ext uri="{FF2B5EF4-FFF2-40B4-BE49-F238E27FC236}">
                    <a16:creationId xmlns:a16="http://schemas.microsoft.com/office/drawing/2014/main" id="{4E5FFDBE-409F-BE78-7FA7-170D4EA1C904}"/>
                  </a:ext>
                </a:extLst>
              </p14:cNvPr>
              <p14:cNvContentPartPr/>
              <p14:nvPr/>
            </p14:nvContentPartPr>
            <p14:xfrm>
              <a:off x="11713517" y="4820735"/>
              <a:ext cx="360" cy="360"/>
            </p14:xfrm>
          </p:contentPart>
        </mc:Choice>
        <mc:Fallback xmlns="">
          <p:pic>
            <p:nvPicPr>
              <p:cNvPr id="158" name="Ink 157">
                <a:extLst>
                  <a:ext uri="{FF2B5EF4-FFF2-40B4-BE49-F238E27FC236}">
                    <a16:creationId xmlns:a16="http://schemas.microsoft.com/office/drawing/2014/main" id="{4E5FFDBE-409F-BE78-7FA7-170D4EA1C904}"/>
                  </a:ext>
                </a:extLst>
              </p:cNvPr>
              <p:cNvPicPr/>
              <p:nvPr/>
            </p:nvPicPr>
            <p:blipFill>
              <a:blip r:embed="rId3"/>
              <a:stretch>
                <a:fillRect/>
              </a:stretch>
            </p:blipFill>
            <p:spPr>
              <a:xfrm>
                <a:off x="11695517" y="4802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09">
            <p14:nvContentPartPr>
              <p14:cNvPr id="159" name="Ink 158">
                <a:extLst>
                  <a:ext uri="{FF2B5EF4-FFF2-40B4-BE49-F238E27FC236}">
                    <a16:creationId xmlns:a16="http://schemas.microsoft.com/office/drawing/2014/main" id="{36A44C06-8434-5993-AB33-E6F50C60A7F8}"/>
                  </a:ext>
                </a:extLst>
              </p14:cNvPr>
              <p14:cNvContentPartPr/>
              <p14:nvPr/>
            </p14:nvContentPartPr>
            <p14:xfrm>
              <a:off x="11980997" y="4606535"/>
              <a:ext cx="360" cy="360"/>
            </p14:xfrm>
          </p:contentPart>
        </mc:Choice>
        <mc:Fallback xmlns="">
          <p:pic>
            <p:nvPicPr>
              <p:cNvPr id="159" name="Ink 158">
                <a:extLst>
                  <a:ext uri="{FF2B5EF4-FFF2-40B4-BE49-F238E27FC236}">
                    <a16:creationId xmlns:a16="http://schemas.microsoft.com/office/drawing/2014/main" id="{36A44C06-8434-5993-AB33-E6F50C60A7F8}"/>
                  </a:ext>
                </a:extLst>
              </p:cNvPr>
              <p:cNvPicPr/>
              <p:nvPr/>
            </p:nvPicPr>
            <p:blipFill>
              <a:blip r:embed="rId3"/>
              <a:stretch>
                <a:fillRect/>
              </a:stretch>
            </p:blipFill>
            <p:spPr>
              <a:xfrm>
                <a:off x="11962997" y="45885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10">
            <p14:nvContentPartPr>
              <p14:cNvPr id="160" name="Ink 159">
                <a:extLst>
                  <a:ext uri="{FF2B5EF4-FFF2-40B4-BE49-F238E27FC236}">
                    <a16:creationId xmlns:a16="http://schemas.microsoft.com/office/drawing/2014/main" id="{E31D5E20-3187-5028-986F-21E4D50656D7}"/>
                  </a:ext>
                </a:extLst>
              </p14:cNvPr>
              <p14:cNvContentPartPr/>
              <p14:nvPr/>
            </p14:nvContentPartPr>
            <p14:xfrm>
              <a:off x="12059477" y="4348415"/>
              <a:ext cx="360" cy="360"/>
            </p14:xfrm>
          </p:contentPart>
        </mc:Choice>
        <mc:Fallback xmlns="">
          <p:pic>
            <p:nvPicPr>
              <p:cNvPr id="160" name="Ink 159">
                <a:extLst>
                  <a:ext uri="{FF2B5EF4-FFF2-40B4-BE49-F238E27FC236}">
                    <a16:creationId xmlns:a16="http://schemas.microsoft.com/office/drawing/2014/main" id="{E31D5E20-3187-5028-986F-21E4D50656D7}"/>
                  </a:ext>
                </a:extLst>
              </p:cNvPr>
              <p:cNvPicPr/>
              <p:nvPr/>
            </p:nvPicPr>
            <p:blipFill>
              <a:blip r:embed="rId3"/>
              <a:stretch>
                <a:fillRect/>
              </a:stretch>
            </p:blipFill>
            <p:spPr>
              <a:xfrm>
                <a:off x="12041477" y="43304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11">
            <p14:nvContentPartPr>
              <p14:cNvPr id="161" name="Ink 160">
                <a:extLst>
                  <a:ext uri="{FF2B5EF4-FFF2-40B4-BE49-F238E27FC236}">
                    <a16:creationId xmlns:a16="http://schemas.microsoft.com/office/drawing/2014/main" id="{20D765AB-F883-C3DF-1762-6AB05B39871F}"/>
                  </a:ext>
                </a:extLst>
              </p14:cNvPr>
              <p14:cNvContentPartPr/>
              <p14:nvPr/>
            </p14:nvContentPartPr>
            <p14:xfrm>
              <a:off x="12097637" y="4614455"/>
              <a:ext cx="360" cy="360"/>
            </p14:xfrm>
          </p:contentPart>
        </mc:Choice>
        <mc:Fallback xmlns="">
          <p:pic>
            <p:nvPicPr>
              <p:cNvPr id="161" name="Ink 160">
                <a:extLst>
                  <a:ext uri="{FF2B5EF4-FFF2-40B4-BE49-F238E27FC236}">
                    <a16:creationId xmlns:a16="http://schemas.microsoft.com/office/drawing/2014/main" id="{20D765AB-F883-C3DF-1762-6AB05B39871F}"/>
                  </a:ext>
                </a:extLst>
              </p:cNvPr>
              <p:cNvPicPr/>
              <p:nvPr/>
            </p:nvPicPr>
            <p:blipFill>
              <a:blip r:embed="rId3"/>
              <a:stretch>
                <a:fillRect/>
              </a:stretch>
            </p:blipFill>
            <p:spPr>
              <a:xfrm>
                <a:off x="12079637" y="45964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12">
            <p14:nvContentPartPr>
              <p14:cNvPr id="162" name="Ink 161">
                <a:extLst>
                  <a:ext uri="{FF2B5EF4-FFF2-40B4-BE49-F238E27FC236}">
                    <a16:creationId xmlns:a16="http://schemas.microsoft.com/office/drawing/2014/main" id="{656FF81C-9C73-CE67-3B4E-4124AA65F341}"/>
                  </a:ext>
                </a:extLst>
              </p14:cNvPr>
              <p14:cNvContentPartPr/>
              <p14:nvPr/>
            </p14:nvContentPartPr>
            <p14:xfrm>
              <a:off x="12136877" y="4810655"/>
              <a:ext cx="360" cy="360"/>
            </p14:xfrm>
          </p:contentPart>
        </mc:Choice>
        <mc:Fallback xmlns="">
          <p:pic>
            <p:nvPicPr>
              <p:cNvPr id="162" name="Ink 161">
                <a:extLst>
                  <a:ext uri="{FF2B5EF4-FFF2-40B4-BE49-F238E27FC236}">
                    <a16:creationId xmlns:a16="http://schemas.microsoft.com/office/drawing/2014/main" id="{656FF81C-9C73-CE67-3B4E-4124AA65F341}"/>
                  </a:ext>
                </a:extLst>
              </p:cNvPr>
              <p:cNvPicPr/>
              <p:nvPr/>
            </p:nvPicPr>
            <p:blipFill>
              <a:blip r:embed="rId3"/>
              <a:stretch>
                <a:fillRect/>
              </a:stretch>
            </p:blipFill>
            <p:spPr>
              <a:xfrm>
                <a:off x="12118877" y="47926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13">
            <p14:nvContentPartPr>
              <p14:cNvPr id="163" name="Ink 162">
                <a:extLst>
                  <a:ext uri="{FF2B5EF4-FFF2-40B4-BE49-F238E27FC236}">
                    <a16:creationId xmlns:a16="http://schemas.microsoft.com/office/drawing/2014/main" id="{F7F5FE4D-6164-9633-DB2B-5E50B516D6E0}"/>
                  </a:ext>
                </a:extLst>
              </p14:cNvPr>
              <p14:cNvContentPartPr/>
              <p14:nvPr/>
            </p14:nvContentPartPr>
            <p14:xfrm>
              <a:off x="8956997" y="4232135"/>
              <a:ext cx="360" cy="360"/>
            </p14:xfrm>
          </p:contentPart>
        </mc:Choice>
        <mc:Fallback xmlns="">
          <p:pic>
            <p:nvPicPr>
              <p:cNvPr id="163" name="Ink 162">
                <a:extLst>
                  <a:ext uri="{FF2B5EF4-FFF2-40B4-BE49-F238E27FC236}">
                    <a16:creationId xmlns:a16="http://schemas.microsoft.com/office/drawing/2014/main" id="{F7F5FE4D-6164-9633-DB2B-5E50B516D6E0}"/>
                  </a:ext>
                </a:extLst>
              </p:cNvPr>
              <p:cNvPicPr/>
              <p:nvPr/>
            </p:nvPicPr>
            <p:blipFill>
              <a:blip r:embed="rId3"/>
              <a:stretch>
                <a:fillRect/>
              </a:stretch>
            </p:blipFill>
            <p:spPr>
              <a:xfrm>
                <a:off x="8938997" y="42141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14">
            <p14:nvContentPartPr>
              <p14:cNvPr id="164" name="Ink 163">
                <a:extLst>
                  <a:ext uri="{FF2B5EF4-FFF2-40B4-BE49-F238E27FC236}">
                    <a16:creationId xmlns:a16="http://schemas.microsoft.com/office/drawing/2014/main" id="{7ECCD03F-6B1E-D261-A07E-D51698D22913}"/>
                  </a:ext>
                </a:extLst>
              </p14:cNvPr>
              <p14:cNvContentPartPr/>
              <p14:nvPr/>
            </p14:nvContentPartPr>
            <p14:xfrm>
              <a:off x="9046637" y="4079135"/>
              <a:ext cx="360" cy="360"/>
            </p14:xfrm>
          </p:contentPart>
        </mc:Choice>
        <mc:Fallback xmlns="">
          <p:pic>
            <p:nvPicPr>
              <p:cNvPr id="164" name="Ink 163">
                <a:extLst>
                  <a:ext uri="{FF2B5EF4-FFF2-40B4-BE49-F238E27FC236}">
                    <a16:creationId xmlns:a16="http://schemas.microsoft.com/office/drawing/2014/main" id="{7ECCD03F-6B1E-D261-A07E-D51698D22913}"/>
                  </a:ext>
                </a:extLst>
              </p:cNvPr>
              <p:cNvPicPr/>
              <p:nvPr/>
            </p:nvPicPr>
            <p:blipFill>
              <a:blip r:embed="rId3"/>
              <a:stretch>
                <a:fillRect/>
              </a:stretch>
            </p:blipFill>
            <p:spPr>
              <a:xfrm>
                <a:off x="9028637" y="40611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15">
            <p14:nvContentPartPr>
              <p14:cNvPr id="165" name="Ink 164">
                <a:extLst>
                  <a:ext uri="{FF2B5EF4-FFF2-40B4-BE49-F238E27FC236}">
                    <a16:creationId xmlns:a16="http://schemas.microsoft.com/office/drawing/2014/main" id="{69706BFF-0070-E3D5-E01B-F3AD15B248FC}"/>
                  </a:ext>
                </a:extLst>
              </p14:cNvPr>
              <p14:cNvContentPartPr/>
              <p14:nvPr/>
            </p14:nvContentPartPr>
            <p14:xfrm>
              <a:off x="8950877" y="3804455"/>
              <a:ext cx="360" cy="360"/>
            </p14:xfrm>
          </p:contentPart>
        </mc:Choice>
        <mc:Fallback xmlns="">
          <p:pic>
            <p:nvPicPr>
              <p:cNvPr id="165" name="Ink 164">
                <a:extLst>
                  <a:ext uri="{FF2B5EF4-FFF2-40B4-BE49-F238E27FC236}">
                    <a16:creationId xmlns:a16="http://schemas.microsoft.com/office/drawing/2014/main" id="{69706BFF-0070-E3D5-E01B-F3AD15B248FC}"/>
                  </a:ext>
                </a:extLst>
              </p:cNvPr>
              <p:cNvPicPr/>
              <p:nvPr/>
            </p:nvPicPr>
            <p:blipFill>
              <a:blip r:embed="rId3"/>
              <a:stretch>
                <a:fillRect/>
              </a:stretch>
            </p:blipFill>
            <p:spPr>
              <a:xfrm>
                <a:off x="8932877" y="37864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16">
            <p14:nvContentPartPr>
              <p14:cNvPr id="166" name="Ink 165">
                <a:extLst>
                  <a:ext uri="{FF2B5EF4-FFF2-40B4-BE49-F238E27FC236}">
                    <a16:creationId xmlns:a16="http://schemas.microsoft.com/office/drawing/2014/main" id="{969BDB0E-DE68-48C9-7276-429E103C9835}"/>
                  </a:ext>
                </a:extLst>
              </p14:cNvPr>
              <p14:cNvContentPartPr/>
              <p14:nvPr/>
            </p14:nvContentPartPr>
            <p14:xfrm>
              <a:off x="9195317" y="3536615"/>
              <a:ext cx="360" cy="360"/>
            </p14:xfrm>
          </p:contentPart>
        </mc:Choice>
        <mc:Fallback xmlns="">
          <p:pic>
            <p:nvPicPr>
              <p:cNvPr id="166" name="Ink 165">
                <a:extLst>
                  <a:ext uri="{FF2B5EF4-FFF2-40B4-BE49-F238E27FC236}">
                    <a16:creationId xmlns:a16="http://schemas.microsoft.com/office/drawing/2014/main" id="{969BDB0E-DE68-48C9-7276-429E103C9835}"/>
                  </a:ext>
                </a:extLst>
              </p:cNvPr>
              <p:cNvPicPr/>
              <p:nvPr/>
            </p:nvPicPr>
            <p:blipFill>
              <a:blip r:embed="rId3"/>
              <a:stretch>
                <a:fillRect/>
              </a:stretch>
            </p:blipFill>
            <p:spPr>
              <a:xfrm>
                <a:off x="9177317" y="35186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17">
            <p14:nvContentPartPr>
              <p14:cNvPr id="167" name="Ink 166">
                <a:extLst>
                  <a:ext uri="{FF2B5EF4-FFF2-40B4-BE49-F238E27FC236}">
                    <a16:creationId xmlns:a16="http://schemas.microsoft.com/office/drawing/2014/main" id="{BAEF32D5-79E3-2D8B-1A8A-ECAF374D5D9E}"/>
                  </a:ext>
                </a:extLst>
              </p14:cNvPr>
              <p14:cNvContentPartPr/>
              <p14:nvPr/>
            </p14:nvContentPartPr>
            <p14:xfrm>
              <a:off x="9707597" y="2435375"/>
              <a:ext cx="360" cy="360"/>
            </p14:xfrm>
          </p:contentPart>
        </mc:Choice>
        <mc:Fallback xmlns="">
          <p:pic>
            <p:nvPicPr>
              <p:cNvPr id="167" name="Ink 166">
                <a:extLst>
                  <a:ext uri="{FF2B5EF4-FFF2-40B4-BE49-F238E27FC236}">
                    <a16:creationId xmlns:a16="http://schemas.microsoft.com/office/drawing/2014/main" id="{BAEF32D5-79E3-2D8B-1A8A-ECAF374D5D9E}"/>
                  </a:ext>
                </a:extLst>
              </p:cNvPr>
              <p:cNvPicPr/>
              <p:nvPr/>
            </p:nvPicPr>
            <p:blipFill>
              <a:blip r:embed="rId3"/>
              <a:stretch>
                <a:fillRect/>
              </a:stretch>
            </p:blipFill>
            <p:spPr>
              <a:xfrm>
                <a:off x="9689597" y="24173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18">
            <p14:nvContentPartPr>
              <p14:cNvPr id="168" name="Ink 167">
                <a:extLst>
                  <a:ext uri="{FF2B5EF4-FFF2-40B4-BE49-F238E27FC236}">
                    <a16:creationId xmlns:a16="http://schemas.microsoft.com/office/drawing/2014/main" id="{99A60AD5-1AA4-0F13-EE49-6E43EAD6ABA0}"/>
                  </a:ext>
                </a:extLst>
              </p14:cNvPr>
              <p14:cNvContentPartPr/>
              <p14:nvPr/>
            </p14:nvContentPartPr>
            <p14:xfrm>
              <a:off x="7156623" y="1139815"/>
              <a:ext cx="360" cy="360"/>
            </p14:xfrm>
          </p:contentPart>
        </mc:Choice>
        <mc:Fallback xmlns="">
          <p:pic>
            <p:nvPicPr>
              <p:cNvPr id="168" name="Ink 167">
                <a:extLst>
                  <a:ext uri="{FF2B5EF4-FFF2-40B4-BE49-F238E27FC236}">
                    <a16:creationId xmlns:a16="http://schemas.microsoft.com/office/drawing/2014/main" id="{99A60AD5-1AA4-0F13-EE49-6E43EAD6ABA0}"/>
                  </a:ext>
                </a:extLst>
              </p:cNvPr>
              <p:cNvPicPr/>
              <p:nvPr/>
            </p:nvPicPr>
            <p:blipFill>
              <a:blip r:embed="rId3"/>
              <a:stretch>
                <a:fillRect/>
              </a:stretch>
            </p:blipFill>
            <p:spPr>
              <a:xfrm>
                <a:off x="7138623" y="11218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19">
            <p14:nvContentPartPr>
              <p14:cNvPr id="169" name="Ink 168">
                <a:extLst>
                  <a:ext uri="{FF2B5EF4-FFF2-40B4-BE49-F238E27FC236}">
                    <a16:creationId xmlns:a16="http://schemas.microsoft.com/office/drawing/2014/main" id="{52CA306C-632E-710B-B6A3-A7688833094C}"/>
                  </a:ext>
                </a:extLst>
              </p14:cNvPr>
              <p14:cNvContentPartPr/>
              <p14:nvPr/>
            </p14:nvContentPartPr>
            <p14:xfrm>
              <a:off x="7288743" y="1016695"/>
              <a:ext cx="360" cy="360"/>
            </p14:xfrm>
          </p:contentPart>
        </mc:Choice>
        <mc:Fallback xmlns="">
          <p:pic>
            <p:nvPicPr>
              <p:cNvPr id="169" name="Ink 168">
                <a:extLst>
                  <a:ext uri="{FF2B5EF4-FFF2-40B4-BE49-F238E27FC236}">
                    <a16:creationId xmlns:a16="http://schemas.microsoft.com/office/drawing/2014/main" id="{52CA306C-632E-710B-B6A3-A7688833094C}"/>
                  </a:ext>
                </a:extLst>
              </p:cNvPr>
              <p:cNvPicPr/>
              <p:nvPr/>
            </p:nvPicPr>
            <p:blipFill>
              <a:blip r:embed="rId3"/>
              <a:stretch>
                <a:fillRect/>
              </a:stretch>
            </p:blipFill>
            <p:spPr>
              <a:xfrm>
                <a:off x="7270743" y="9986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20">
            <p14:nvContentPartPr>
              <p14:cNvPr id="170" name="Ink 169">
                <a:extLst>
                  <a:ext uri="{FF2B5EF4-FFF2-40B4-BE49-F238E27FC236}">
                    <a16:creationId xmlns:a16="http://schemas.microsoft.com/office/drawing/2014/main" id="{417D4330-9EAC-5E6F-D62B-BE34D718BE14}"/>
                  </a:ext>
                </a:extLst>
              </p14:cNvPr>
              <p14:cNvContentPartPr/>
              <p14:nvPr/>
            </p14:nvContentPartPr>
            <p14:xfrm>
              <a:off x="7545423" y="998695"/>
              <a:ext cx="360" cy="360"/>
            </p14:xfrm>
          </p:contentPart>
        </mc:Choice>
        <mc:Fallback xmlns="">
          <p:pic>
            <p:nvPicPr>
              <p:cNvPr id="170" name="Ink 169">
                <a:extLst>
                  <a:ext uri="{FF2B5EF4-FFF2-40B4-BE49-F238E27FC236}">
                    <a16:creationId xmlns:a16="http://schemas.microsoft.com/office/drawing/2014/main" id="{417D4330-9EAC-5E6F-D62B-BE34D718BE14}"/>
                  </a:ext>
                </a:extLst>
              </p:cNvPr>
              <p:cNvPicPr/>
              <p:nvPr/>
            </p:nvPicPr>
            <p:blipFill>
              <a:blip r:embed="rId3"/>
              <a:stretch>
                <a:fillRect/>
              </a:stretch>
            </p:blipFill>
            <p:spPr>
              <a:xfrm>
                <a:off x="7527423" y="9806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21">
            <p14:nvContentPartPr>
              <p14:cNvPr id="171" name="Ink 170">
                <a:extLst>
                  <a:ext uri="{FF2B5EF4-FFF2-40B4-BE49-F238E27FC236}">
                    <a16:creationId xmlns:a16="http://schemas.microsoft.com/office/drawing/2014/main" id="{089D28F6-5B3C-F480-7B7D-3CD7826F7854}"/>
                  </a:ext>
                </a:extLst>
              </p14:cNvPr>
              <p14:cNvContentPartPr/>
              <p14:nvPr/>
            </p14:nvContentPartPr>
            <p14:xfrm>
              <a:off x="8115663" y="1162855"/>
              <a:ext cx="360" cy="360"/>
            </p14:xfrm>
          </p:contentPart>
        </mc:Choice>
        <mc:Fallback xmlns="">
          <p:pic>
            <p:nvPicPr>
              <p:cNvPr id="171" name="Ink 170">
                <a:extLst>
                  <a:ext uri="{FF2B5EF4-FFF2-40B4-BE49-F238E27FC236}">
                    <a16:creationId xmlns:a16="http://schemas.microsoft.com/office/drawing/2014/main" id="{089D28F6-5B3C-F480-7B7D-3CD7826F7854}"/>
                  </a:ext>
                </a:extLst>
              </p:cNvPr>
              <p:cNvPicPr/>
              <p:nvPr/>
            </p:nvPicPr>
            <p:blipFill>
              <a:blip r:embed="rId3"/>
              <a:stretch>
                <a:fillRect/>
              </a:stretch>
            </p:blipFill>
            <p:spPr>
              <a:xfrm>
                <a:off x="8097663" y="11448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22">
            <p14:nvContentPartPr>
              <p14:cNvPr id="172" name="Ink 171">
                <a:extLst>
                  <a:ext uri="{FF2B5EF4-FFF2-40B4-BE49-F238E27FC236}">
                    <a16:creationId xmlns:a16="http://schemas.microsoft.com/office/drawing/2014/main" id="{102B0D0C-68B2-51C2-817F-98F26D492EE6}"/>
                  </a:ext>
                </a:extLst>
              </p14:cNvPr>
              <p14:cNvContentPartPr/>
              <p14:nvPr/>
            </p14:nvContentPartPr>
            <p14:xfrm>
              <a:off x="7953663" y="1098775"/>
              <a:ext cx="360" cy="360"/>
            </p14:xfrm>
          </p:contentPart>
        </mc:Choice>
        <mc:Fallback xmlns="">
          <p:pic>
            <p:nvPicPr>
              <p:cNvPr id="172" name="Ink 171">
                <a:extLst>
                  <a:ext uri="{FF2B5EF4-FFF2-40B4-BE49-F238E27FC236}">
                    <a16:creationId xmlns:a16="http://schemas.microsoft.com/office/drawing/2014/main" id="{102B0D0C-68B2-51C2-817F-98F26D492EE6}"/>
                  </a:ext>
                </a:extLst>
              </p:cNvPr>
              <p:cNvPicPr/>
              <p:nvPr/>
            </p:nvPicPr>
            <p:blipFill>
              <a:blip r:embed="rId3"/>
              <a:stretch>
                <a:fillRect/>
              </a:stretch>
            </p:blipFill>
            <p:spPr>
              <a:xfrm>
                <a:off x="7935663" y="10807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23">
            <p14:nvContentPartPr>
              <p14:cNvPr id="173" name="Ink 172">
                <a:extLst>
                  <a:ext uri="{FF2B5EF4-FFF2-40B4-BE49-F238E27FC236}">
                    <a16:creationId xmlns:a16="http://schemas.microsoft.com/office/drawing/2014/main" id="{3E6A9841-A8BA-6D21-4982-884D4DB44807}"/>
                  </a:ext>
                </a:extLst>
              </p14:cNvPr>
              <p14:cNvContentPartPr/>
              <p14:nvPr/>
            </p14:nvContentPartPr>
            <p14:xfrm>
              <a:off x="8812277" y="1095815"/>
              <a:ext cx="360" cy="360"/>
            </p14:xfrm>
          </p:contentPart>
        </mc:Choice>
        <mc:Fallback xmlns="">
          <p:pic>
            <p:nvPicPr>
              <p:cNvPr id="173" name="Ink 172">
                <a:extLst>
                  <a:ext uri="{FF2B5EF4-FFF2-40B4-BE49-F238E27FC236}">
                    <a16:creationId xmlns:a16="http://schemas.microsoft.com/office/drawing/2014/main" id="{3E6A9841-A8BA-6D21-4982-884D4DB44807}"/>
                  </a:ext>
                </a:extLst>
              </p:cNvPr>
              <p:cNvPicPr/>
              <p:nvPr/>
            </p:nvPicPr>
            <p:blipFill>
              <a:blip r:embed="rId3"/>
              <a:stretch>
                <a:fillRect/>
              </a:stretch>
            </p:blipFill>
            <p:spPr>
              <a:xfrm>
                <a:off x="8794277" y="10778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24">
            <p14:nvContentPartPr>
              <p14:cNvPr id="174" name="Ink 173">
                <a:extLst>
                  <a:ext uri="{FF2B5EF4-FFF2-40B4-BE49-F238E27FC236}">
                    <a16:creationId xmlns:a16="http://schemas.microsoft.com/office/drawing/2014/main" id="{8CE574EA-4EA3-B047-1125-87069FD5D46C}"/>
                  </a:ext>
                </a:extLst>
              </p14:cNvPr>
              <p14:cNvContentPartPr/>
              <p14:nvPr/>
            </p14:nvContentPartPr>
            <p14:xfrm>
              <a:off x="9281717" y="1249895"/>
              <a:ext cx="360" cy="360"/>
            </p14:xfrm>
          </p:contentPart>
        </mc:Choice>
        <mc:Fallback xmlns="">
          <p:pic>
            <p:nvPicPr>
              <p:cNvPr id="174" name="Ink 173">
                <a:extLst>
                  <a:ext uri="{FF2B5EF4-FFF2-40B4-BE49-F238E27FC236}">
                    <a16:creationId xmlns:a16="http://schemas.microsoft.com/office/drawing/2014/main" id="{8CE574EA-4EA3-B047-1125-87069FD5D46C}"/>
                  </a:ext>
                </a:extLst>
              </p:cNvPr>
              <p:cNvPicPr/>
              <p:nvPr/>
            </p:nvPicPr>
            <p:blipFill>
              <a:blip r:embed="rId3"/>
              <a:stretch>
                <a:fillRect/>
              </a:stretch>
            </p:blipFill>
            <p:spPr>
              <a:xfrm>
                <a:off x="9263717" y="12318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25">
            <p14:nvContentPartPr>
              <p14:cNvPr id="175" name="Ink 174">
                <a:extLst>
                  <a:ext uri="{FF2B5EF4-FFF2-40B4-BE49-F238E27FC236}">
                    <a16:creationId xmlns:a16="http://schemas.microsoft.com/office/drawing/2014/main" id="{221508E9-51FC-C11A-58CB-7EB10AD019A1}"/>
                  </a:ext>
                </a:extLst>
              </p14:cNvPr>
              <p14:cNvContentPartPr/>
              <p14:nvPr/>
            </p14:nvContentPartPr>
            <p14:xfrm>
              <a:off x="9406997" y="1568495"/>
              <a:ext cx="360" cy="360"/>
            </p14:xfrm>
          </p:contentPart>
        </mc:Choice>
        <mc:Fallback xmlns="">
          <p:pic>
            <p:nvPicPr>
              <p:cNvPr id="175" name="Ink 174">
                <a:extLst>
                  <a:ext uri="{FF2B5EF4-FFF2-40B4-BE49-F238E27FC236}">
                    <a16:creationId xmlns:a16="http://schemas.microsoft.com/office/drawing/2014/main" id="{221508E9-51FC-C11A-58CB-7EB10AD019A1}"/>
                  </a:ext>
                </a:extLst>
              </p:cNvPr>
              <p:cNvPicPr/>
              <p:nvPr/>
            </p:nvPicPr>
            <p:blipFill>
              <a:blip r:embed="rId3"/>
              <a:stretch>
                <a:fillRect/>
              </a:stretch>
            </p:blipFill>
            <p:spPr>
              <a:xfrm>
                <a:off x="9388997" y="15504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26">
            <p14:nvContentPartPr>
              <p14:cNvPr id="176" name="Ink 175">
                <a:extLst>
                  <a:ext uri="{FF2B5EF4-FFF2-40B4-BE49-F238E27FC236}">
                    <a16:creationId xmlns:a16="http://schemas.microsoft.com/office/drawing/2014/main" id="{0ED1161B-0A67-4D36-F725-240EC908EEB3}"/>
                  </a:ext>
                </a:extLst>
              </p14:cNvPr>
              <p14:cNvContentPartPr/>
              <p14:nvPr/>
            </p14:nvContentPartPr>
            <p14:xfrm>
              <a:off x="9740717" y="1986815"/>
              <a:ext cx="360" cy="360"/>
            </p14:xfrm>
          </p:contentPart>
        </mc:Choice>
        <mc:Fallback xmlns="">
          <p:pic>
            <p:nvPicPr>
              <p:cNvPr id="176" name="Ink 175">
                <a:extLst>
                  <a:ext uri="{FF2B5EF4-FFF2-40B4-BE49-F238E27FC236}">
                    <a16:creationId xmlns:a16="http://schemas.microsoft.com/office/drawing/2014/main" id="{0ED1161B-0A67-4D36-F725-240EC908EEB3}"/>
                  </a:ext>
                </a:extLst>
              </p:cNvPr>
              <p:cNvPicPr/>
              <p:nvPr/>
            </p:nvPicPr>
            <p:blipFill>
              <a:blip r:embed="rId3"/>
              <a:stretch>
                <a:fillRect/>
              </a:stretch>
            </p:blipFill>
            <p:spPr>
              <a:xfrm>
                <a:off x="9722717" y="19688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27">
            <p14:nvContentPartPr>
              <p14:cNvPr id="177" name="Ink 176">
                <a:extLst>
                  <a:ext uri="{FF2B5EF4-FFF2-40B4-BE49-F238E27FC236}">
                    <a16:creationId xmlns:a16="http://schemas.microsoft.com/office/drawing/2014/main" id="{9710F4D0-7BE2-A33A-1164-FDFF9F6E2859}"/>
                  </a:ext>
                </a:extLst>
              </p14:cNvPr>
              <p14:cNvContentPartPr/>
              <p14:nvPr/>
            </p14:nvContentPartPr>
            <p14:xfrm>
              <a:off x="9677717" y="2181215"/>
              <a:ext cx="360" cy="360"/>
            </p14:xfrm>
          </p:contentPart>
        </mc:Choice>
        <mc:Fallback xmlns="">
          <p:pic>
            <p:nvPicPr>
              <p:cNvPr id="177" name="Ink 176">
                <a:extLst>
                  <a:ext uri="{FF2B5EF4-FFF2-40B4-BE49-F238E27FC236}">
                    <a16:creationId xmlns:a16="http://schemas.microsoft.com/office/drawing/2014/main" id="{9710F4D0-7BE2-A33A-1164-FDFF9F6E2859}"/>
                  </a:ext>
                </a:extLst>
              </p:cNvPr>
              <p:cNvPicPr/>
              <p:nvPr/>
            </p:nvPicPr>
            <p:blipFill>
              <a:blip r:embed="rId3"/>
              <a:stretch>
                <a:fillRect/>
              </a:stretch>
            </p:blipFill>
            <p:spPr>
              <a:xfrm>
                <a:off x="9659717" y="21632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28">
            <p14:nvContentPartPr>
              <p14:cNvPr id="178" name="Ink 177">
                <a:extLst>
                  <a:ext uri="{FF2B5EF4-FFF2-40B4-BE49-F238E27FC236}">
                    <a16:creationId xmlns:a16="http://schemas.microsoft.com/office/drawing/2014/main" id="{31C80539-F690-910E-46AB-52451F4DCD28}"/>
                  </a:ext>
                </a:extLst>
              </p14:cNvPr>
              <p14:cNvContentPartPr/>
              <p14:nvPr/>
            </p14:nvContentPartPr>
            <p14:xfrm>
              <a:off x="9857717" y="2783495"/>
              <a:ext cx="360" cy="360"/>
            </p14:xfrm>
          </p:contentPart>
        </mc:Choice>
        <mc:Fallback xmlns="">
          <p:pic>
            <p:nvPicPr>
              <p:cNvPr id="178" name="Ink 177">
                <a:extLst>
                  <a:ext uri="{FF2B5EF4-FFF2-40B4-BE49-F238E27FC236}">
                    <a16:creationId xmlns:a16="http://schemas.microsoft.com/office/drawing/2014/main" id="{31C80539-F690-910E-46AB-52451F4DCD28}"/>
                  </a:ext>
                </a:extLst>
              </p:cNvPr>
              <p:cNvPicPr/>
              <p:nvPr/>
            </p:nvPicPr>
            <p:blipFill>
              <a:blip r:embed="rId3"/>
              <a:stretch>
                <a:fillRect/>
              </a:stretch>
            </p:blipFill>
            <p:spPr>
              <a:xfrm>
                <a:off x="9839717" y="27654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29">
            <p14:nvContentPartPr>
              <p14:cNvPr id="179" name="Ink 178">
                <a:extLst>
                  <a:ext uri="{FF2B5EF4-FFF2-40B4-BE49-F238E27FC236}">
                    <a16:creationId xmlns:a16="http://schemas.microsoft.com/office/drawing/2014/main" id="{6C63F50D-EA86-2F17-49A5-AE48A8E270CC}"/>
                  </a:ext>
                </a:extLst>
              </p14:cNvPr>
              <p14:cNvContentPartPr/>
              <p14:nvPr/>
            </p14:nvContentPartPr>
            <p14:xfrm>
              <a:off x="6250424" y="1938874"/>
              <a:ext cx="45719" cy="45719"/>
            </p14:xfrm>
          </p:contentPart>
        </mc:Choice>
        <mc:Fallback xmlns="">
          <p:pic>
            <p:nvPicPr>
              <p:cNvPr id="179" name="Ink 178">
                <a:extLst>
                  <a:ext uri="{FF2B5EF4-FFF2-40B4-BE49-F238E27FC236}">
                    <a16:creationId xmlns:a16="http://schemas.microsoft.com/office/drawing/2014/main" id="{6C63F50D-EA86-2F17-49A5-AE48A8E270CC}"/>
                  </a:ext>
                </a:extLst>
              </p:cNvPr>
              <p:cNvPicPr/>
              <p:nvPr/>
            </p:nvPicPr>
            <p:blipFill>
              <a:blip r:embed="rId3"/>
              <a:stretch>
                <a:fillRect/>
              </a:stretch>
            </p:blipFill>
            <p:spPr>
              <a:xfrm>
                <a:off x="3964474" y="-347076"/>
                <a:ext cx="4571900" cy="4571900"/>
              </a:xfrm>
              <a:prstGeom prst="rect">
                <a:avLst/>
              </a:prstGeom>
            </p:spPr>
          </p:pic>
        </mc:Fallback>
      </mc:AlternateContent>
      <mc:AlternateContent xmlns:mc="http://schemas.openxmlformats.org/markup-compatibility/2006" xmlns:p14="http://schemas.microsoft.com/office/powerpoint/2010/main">
        <mc:Choice Requires="p14">
          <p:contentPart p14:bwMode="auto" r:id="rId530">
            <p14:nvContentPartPr>
              <p14:cNvPr id="180" name="Ink 179">
                <a:extLst>
                  <a:ext uri="{FF2B5EF4-FFF2-40B4-BE49-F238E27FC236}">
                    <a16:creationId xmlns:a16="http://schemas.microsoft.com/office/drawing/2014/main" id="{51DE4B25-602A-88A6-5136-772D40BC8712}"/>
                  </a:ext>
                </a:extLst>
              </p14:cNvPr>
              <p14:cNvContentPartPr/>
              <p14:nvPr/>
            </p14:nvContentPartPr>
            <p14:xfrm>
              <a:off x="6277336" y="1149018"/>
              <a:ext cx="360" cy="360"/>
            </p14:xfrm>
          </p:contentPart>
        </mc:Choice>
        <mc:Fallback xmlns="">
          <p:pic>
            <p:nvPicPr>
              <p:cNvPr id="180" name="Ink 179">
                <a:extLst>
                  <a:ext uri="{FF2B5EF4-FFF2-40B4-BE49-F238E27FC236}">
                    <a16:creationId xmlns:a16="http://schemas.microsoft.com/office/drawing/2014/main" id="{51DE4B25-602A-88A6-5136-772D40BC8712}"/>
                  </a:ext>
                </a:extLst>
              </p:cNvPr>
              <p:cNvPicPr/>
              <p:nvPr/>
            </p:nvPicPr>
            <p:blipFill>
              <a:blip r:embed="rId3"/>
              <a:stretch>
                <a:fillRect/>
              </a:stretch>
            </p:blipFill>
            <p:spPr>
              <a:xfrm>
                <a:off x="6259336" y="113101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31">
            <p14:nvContentPartPr>
              <p14:cNvPr id="181" name="Ink 180">
                <a:extLst>
                  <a:ext uri="{FF2B5EF4-FFF2-40B4-BE49-F238E27FC236}">
                    <a16:creationId xmlns:a16="http://schemas.microsoft.com/office/drawing/2014/main" id="{41BC76CB-8B05-60EE-83CC-20069ED1A242}"/>
                  </a:ext>
                </a:extLst>
              </p14:cNvPr>
              <p14:cNvContentPartPr/>
              <p14:nvPr/>
            </p14:nvContentPartPr>
            <p14:xfrm>
              <a:off x="6267871" y="1973951"/>
              <a:ext cx="45719" cy="45719"/>
            </p14:xfrm>
          </p:contentPart>
        </mc:Choice>
        <mc:Fallback xmlns="">
          <p:pic>
            <p:nvPicPr>
              <p:cNvPr id="181" name="Ink 180">
                <a:extLst>
                  <a:ext uri="{FF2B5EF4-FFF2-40B4-BE49-F238E27FC236}">
                    <a16:creationId xmlns:a16="http://schemas.microsoft.com/office/drawing/2014/main" id="{41BC76CB-8B05-60EE-83CC-20069ED1A242}"/>
                  </a:ext>
                </a:extLst>
              </p:cNvPr>
              <p:cNvPicPr/>
              <p:nvPr/>
            </p:nvPicPr>
            <p:blipFill>
              <a:blip r:embed="rId3"/>
              <a:stretch>
                <a:fillRect/>
              </a:stretch>
            </p:blipFill>
            <p:spPr>
              <a:xfrm>
                <a:off x="3981921" y="-311999"/>
                <a:ext cx="4571900" cy="4571900"/>
              </a:xfrm>
              <a:prstGeom prst="rect">
                <a:avLst/>
              </a:prstGeom>
            </p:spPr>
          </p:pic>
        </mc:Fallback>
      </mc:AlternateContent>
      <mc:AlternateContent xmlns:mc="http://schemas.openxmlformats.org/markup-compatibility/2006" xmlns:p14="http://schemas.microsoft.com/office/powerpoint/2010/main">
        <mc:Choice Requires="p14">
          <p:contentPart p14:bwMode="auto" r:id="rId532">
            <p14:nvContentPartPr>
              <p14:cNvPr id="182" name="Ink 181">
                <a:extLst>
                  <a:ext uri="{FF2B5EF4-FFF2-40B4-BE49-F238E27FC236}">
                    <a16:creationId xmlns:a16="http://schemas.microsoft.com/office/drawing/2014/main" id="{426F7A1C-F2EE-5057-D634-E9C0F6581831}"/>
                  </a:ext>
                </a:extLst>
              </p14:cNvPr>
              <p14:cNvContentPartPr/>
              <p14:nvPr/>
            </p14:nvContentPartPr>
            <p14:xfrm>
              <a:off x="6987423" y="1150615"/>
              <a:ext cx="360" cy="360"/>
            </p14:xfrm>
          </p:contentPart>
        </mc:Choice>
        <mc:Fallback xmlns="">
          <p:pic>
            <p:nvPicPr>
              <p:cNvPr id="182" name="Ink 181">
                <a:extLst>
                  <a:ext uri="{FF2B5EF4-FFF2-40B4-BE49-F238E27FC236}">
                    <a16:creationId xmlns:a16="http://schemas.microsoft.com/office/drawing/2014/main" id="{426F7A1C-F2EE-5057-D634-E9C0F6581831}"/>
                  </a:ext>
                </a:extLst>
              </p:cNvPr>
              <p:cNvPicPr/>
              <p:nvPr/>
            </p:nvPicPr>
            <p:blipFill>
              <a:blip r:embed="rId3"/>
              <a:stretch>
                <a:fillRect/>
              </a:stretch>
            </p:blipFill>
            <p:spPr>
              <a:xfrm>
                <a:off x="6969423" y="1132615"/>
                <a:ext cx="36000" cy="36000"/>
              </a:xfrm>
              <a:prstGeom prst="rect">
                <a:avLst/>
              </a:prstGeom>
            </p:spPr>
          </p:pic>
        </mc:Fallback>
      </mc:AlternateContent>
      <p:grpSp>
        <p:nvGrpSpPr>
          <p:cNvPr id="183" name="Group 182">
            <a:extLst>
              <a:ext uri="{FF2B5EF4-FFF2-40B4-BE49-F238E27FC236}">
                <a16:creationId xmlns:a16="http://schemas.microsoft.com/office/drawing/2014/main" id="{B6890FFA-F79C-DAFE-BF83-F06C75DEB4E0}"/>
              </a:ext>
            </a:extLst>
          </p:cNvPr>
          <p:cNvGrpSpPr/>
          <p:nvPr/>
        </p:nvGrpSpPr>
        <p:grpSpPr>
          <a:xfrm>
            <a:off x="5841104" y="2605954"/>
            <a:ext cx="45719" cy="45719"/>
            <a:chOff x="5982317" y="2395055"/>
            <a:chExt cx="360" cy="360"/>
          </a:xfrm>
        </p:grpSpPr>
        <mc:AlternateContent xmlns:mc="http://schemas.openxmlformats.org/markup-compatibility/2006" xmlns:p14="http://schemas.microsoft.com/office/powerpoint/2010/main">
          <mc:Choice Requires="p14">
            <p:contentPart p14:bwMode="auto" r:id="rId533">
              <p14:nvContentPartPr>
                <p14:cNvPr id="184" name="Ink 183">
                  <a:extLst>
                    <a:ext uri="{FF2B5EF4-FFF2-40B4-BE49-F238E27FC236}">
                      <a16:creationId xmlns:a16="http://schemas.microsoft.com/office/drawing/2014/main" id="{540B0475-926A-1CEB-C838-E23227807147}"/>
                    </a:ext>
                  </a:extLst>
                </p14:cNvPr>
                <p14:cNvContentPartPr/>
                <p14:nvPr/>
              </p14:nvContentPartPr>
              <p14:xfrm>
                <a:off x="5982317" y="2395055"/>
                <a:ext cx="360" cy="360"/>
              </p14:xfrm>
            </p:contentPart>
          </mc:Choice>
          <mc:Fallback xmlns="">
            <p:pic>
              <p:nvPicPr>
                <p:cNvPr id="478" name="Ink 477">
                  <a:extLst>
                    <a:ext uri="{FF2B5EF4-FFF2-40B4-BE49-F238E27FC236}">
                      <a16:creationId xmlns:a16="http://schemas.microsoft.com/office/drawing/2014/main" id="{8DD768F5-FC62-B84E-96A4-57EDA8A0DB87}"/>
                    </a:ext>
                  </a:extLst>
                </p:cNvPr>
                <p:cNvPicPr/>
                <p:nvPr/>
              </p:nvPicPr>
              <p:blipFill>
                <a:blip r:embed="rId383"/>
                <a:stretch>
                  <a:fillRect/>
                </a:stretch>
              </p:blipFill>
              <p:spPr>
                <a:xfrm>
                  <a:off x="5964317" y="23774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34">
              <p14:nvContentPartPr>
                <p14:cNvPr id="185" name="Ink 184">
                  <a:extLst>
                    <a:ext uri="{FF2B5EF4-FFF2-40B4-BE49-F238E27FC236}">
                      <a16:creationId xmlns:a16="http://schemas.microsoft.com/office/drawing/2014/main" id="{F539E337-D892-0952-4644-1F58736F90FB}"/>
                    </a:ext>
                  </a:extLst>
                </p14:cNvPr>
                <p14:cNvContentPartPr/>
                <p14:nvPr/>
              </p14:nvContentPartPr>
              <p14:xfrm>
                <a:off x="5982317" y="2395055"/>
                <a:ext cx="360" cy="360"/>
              </p14:xfrm>
            </p:contentPart>
          </mc:Choice>
          <mc:Fallback xmlns="">
            <p:pic>
              <p:nvPicPr>
                <p:cNvPr id="479" name="Ink 478">
                  <a:extLst>
                    <a:ext uri="{FF2B5EF4-FFF2-40B4-BE49-F238E27FC236}">
                      <a16:creationId xmlns:a16="http://schemas.microsoft.com/office/drawing/2014/main" id="{98AF6438-3D64-8A4D-B168-2F8D02B41729}"/>
                    </a:ext>
                  </a:extLst>
                </p:cNvPr>
                <p:cNvPicPr/>
                <p:nvPr/>
              </p:nvPicPr>
              <p:blipFill>
                <a:blip r:embed="rId383"/>
                <a:stretch>
                  <a:fillRect/>
                </a:stretch>
              </p:blipFill>
              <p:spPr>
                <a:xfrm>
                  <a:off x="5964317" y="2377415"/>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35">
            <p14:nvContentPartPr>
              <p14:cNvPr id="186" name="Ink 185">
                <a:extLst>
                  <a:ext uri="{FF2B5EF4-FFF2-40B4-BE49-F238E27FC236}">
                    <a16:creationId xmlns:a16="http://schemas.microsoft.com/office/drawing/2014/main" id="{5C66FB0E-8009-36A1-DF75-6EEA06E3FDA6}"/>
                  </a:ext>
                </a:extLst>
              </p14:cNvPr>
              <p14:cNvContentPartPr/>
              <p14:nvPr/>
            </p14:nvContentPartPr>
            <p14:xfrm>
              <a:off x="6241064" y="3741754"/>
              <a:ext cx="45719" cy="45719"/>
            </p14:xfrm>
          </p:contentPart>
        </mc:Choice>
        <mc:Fallback xmlns="">
          <p:pic>
            <p:nvPicPr>
              <p:cNvPr id="186" name="Ink 185">
                <a:extLst>
                  <a:ext uri="{FF2B5EF4-FFF2-40B4-BE49-F238E27FC236}">
                    <a16:creationId xmlns:a16="http://schemas.microsoft.com/office/drawing/2014/main" id="{5C66FB0E-8009-36A1-DF75-6EEA06E3FDA6}"/>
                  </a:ext>
                </a:extLst>
              </p:cNvPr>
              <p:cNvPicPr/>
              <p:nvPr/>
            </p:nvPicPr>
            <p:blipFill>
              <a:blip r:embed="rId3"/>
              <a:stretch>
                <a:fillRect/>
              </a:stretch>
            </p:blipFill>
            <p:spPr>
              <a:xfrm>
                <a:off x="3955114" y="1455804"/>
                <a:ext cx="4571900" cy="4571900"/>
              </a:xfrm>
              <a:prstGeom prst="rect">
                <a:avLst/>
              </a:prstGeom>
            </p:spPr>
          </p:pic>
        </mc:Fallback>
      </mc:AlternateContent>
      <mc:AlternateContent xmlns:mc="http://schemas.openxmlformats.org/markup-compatibility/2006" xmlns:p14="http://schemas.microsoft.com/office/powerpoint/2010/main">
        <mc:Choice Requires="p14">
          <p:contentPart p14:bwMode="auto" r:id="rId536">
            <p14:nvContentPartPr>
              <p14:cNvPr id="187" name="Ink 186">
                <a:extLst>
                  <a:ext uri="{FF2B5EF4-FFF2-40B4-BE49-F238E27FC236}">
                    <a16:creationId xmlns:a16="http://schemas.microsoft.com/office/drawing/2014/main" id="{42709D4D-7005-3115-E4DE-FE743802E663}"/>
                  </a:ext>
                </a:extLst>
              </p14:cNvPr>
              <p14:cNvContentPartPr/>
              <p14:nvPr/>
            </p14:nvContentPartPr>
            <p14:xfrm>
              <a:off x="5787904" y="3118726"/>
              <a:ext cx="45719" cy="45719"/>
            </p14:xfrm>
          </p:contentPart>
        </mc:Choice>
        <mc:Fallback xmlns="">
          <p:pic>
            <p:nvPicPr>
              <p:cNvPr id="187" name="Ink 186">
                <a:extLst>
                  <a:ext uri="{FF2B5EF4-FFF2-40B4-BE49-F238E27FC236}">
                    <a16:creationId xmlns:a16="http://schemas.microsoft.com/office/drawing/2014/main" id="{42709D4D-7005-3115-E4DE-FE743802E663}"/>
                  </a:ext>
                </a:extLst>
              </p:cNvPr>
              <p:cNvPicPr/>
              <p:nvPr/>
            </p:nvPicPr>
            <p:blipFill>
              <a:blip r:embed="rId3"/>
              <a:stretch>
                <a:fillRect/>
              </a:stretch>
            </p:blipFill>
            <p:spPr>
              <a:xfrm>
                <a:off x="3501954" y="832776"/>
                <a:ext cx="4571900" cy="4571900"/>
              </a:xfrm>
              <a:prstGeom prst="rect">
                <a:avLst/>
              </a:prstGeom>
            </p:spPr>
          </p:pic>
        </mc:Fallback>
      </mc:AlternateContent>
      <mc:AlternateContent xmlns:mc="http://schemas.openxmlformats.org/markup-compatibility/2006" xmlns:p14="http://schemas.microsoft.com/office/powerpoint/2010/main">
        <mc:Choice Requires="p14">
          <p:contentPart p14:bwMode="auto" r:id="rId537">
            <p14:nvContentPartPr>
              <p14:cNvPr id="188" name="Ink 187">
                <a:extLst>
                  <a:ext uri="{FF2B5EF4-FFF2-40B4-BE49-F238E27FC236}">
                    <a16:creationId xmlns:a16="http://schemas.microsoft.com/office/drawing/2014/main" id="{B5583EC8-94B4-41A1-13BD-D7C1F7FA4F78}"/>
                  </a:ext>
                </a:extLst>
              </p14:cNvPr>
              <p14:cNvContentPartPr/>
              <p14:nvPr/>
            </p14:nvContentPartPr>
            <p14:xfrm>
              <a:off x="11797397" y="2924615"/>
              <a:ext cx="360" cy="360"/>
            </p14:xfrm>
          </p:contentPart>
        </mc:Choice>
        <mc:Fallback xmlns="">
          <p:pic>
            <p:nvPicPr>
              <p:cNvPr id="188" name="Ink 187">
                <a:extLst>
                  <a:ext uri="{FF2B5EF4-FFF2-40B4-BE49-F238E27FC236}">
                    <a16:creationId xmlns:a16="http://schemas.microsoft.com/office/drawing/2014/main" id="{B5583EC8-94B4-41A1-13BD-D7C1F7FA4F78}"/>
                  </a:ext>
                </a:extLst>
              </p:cNvPr>
              <p:cNvPicPr/>
              <p:nvPr/>
            </p:nvPicPr>
            <p:blipFill>
              <a:blip r:embed="rId3"/>
              <a:stretch>
                <a:fillRect/>
              </a:stretch>
            </p:blipFill>
            <p:spPr>
              <a:xfrm>
                <a:off x="11779397" y="29066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38">
            <p14:nvContentPartPr>
              <p14:cNvPr id="189" name="Ink 188">
                <a:extLst>
                  <a:ext uri="{FF2B5EF4-FFF2-40B4-BE49-F238E27FC236}">
                    <a16:creationId xmlns:a16="http://schemas.microsoft.com/office/drawing/2014/main" id="{3A7EB461-2C6E-1134-12AA-E28EDD512DFC}"/>
                  </a:ext>
                </a:extLst>
              </p14:cNvPr>
              <p14:cNvContentPartPr/>
              <p14:nvPr/>
            </p14:nvContentPartPr>
            <p14:xfrm>
              <a:off x="11928077" y="4819655"/>
              <a:ext cx="360" cy="360"/>
            </p14:xfrm>
          </p:contentPart>
        </mc:Choice>
        <mc:Fallback xmlns="">
          <p:pic>
            <p:nvPicPr>
              <p:cNvPr id="189" name="Ink 188">
                <a:extLst>
                  <a:ext uri="{FF2B5EF4-FFF2-40B4-BE49-F238E27FC236}">
                    <a16:creationId xmlns:a16="http://schemas.microsoft.com/office/drawing/2014/main" id="{3A7EB461-2C6E-1134-12AA-E28EDD512DFC}"/>
                  </a:ext>
                </a:extLst>
              </p:cNvPr>
              <p:cNvPicPr/>
              <p:nvPr/>
            </p:nvPicPr>
            <p:blipFill>
              <a:blip r:embed="rId3"/>
              <a:stretch>
                <a:fillRect/>
              </a:stretch>
            </p:blipFill>
            <p:spPr>
              <a:xfrm>
                <a:off x="11910077" y="48016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39">
            <p14:nvContentPartPr>
              <p14:cNvPr id="190" name="Ink 189">
                <a:extLst>
                  <a:ext uri="{FF2B5EF4-FFF2-40B4-BE49-F238E27FC236}">
                    <a16:creationId xmlns:a16="http://schemas.microsoft.com/office/drawing/2014/main" id="{67B5A5AA-CBAD-DB42-C5FD-C29382C46116}"/>
                  </a:ext>
                </a:extLst>
              </p14:cNvPr>
              <p14:cNvContentPartPr/>
              <p14:nvPr/>
            </p14:nvContentPartPr>
            <p14:xfrm>
              <a:off x="10178837" y="2678735"/>
              <a:ext cx="360" cy="360"/>
            </p14:xfrm>
          </p:contentPart>
        </mc:Choice>
        <mc:Fallback xmlns="">
          <p:pic>
            <p:nvPicPr>
              <p:cNvPr id="190" name="Ink 189">
                <a:extLst>
                  <a:ext uri="{FF2B5EF4-FFF2-40B4-BE49-F238E27FC236}">
                    <a16:creationId xmlns:a16="http://schemas.microsoft.com/office/drawing/2014/main" id="{67B5A5AA-CBAD-DB42-C5FD-C29382C46116}"/>
                  </a:ext>
                </a:extLst>
              </p:cNvPr>
              <p:cNvPicPr/>
              <p:nvPr/>
            </p:nvPicPr>
            <p:blipFill>
              <a:blip r:embed="rId3"/>
              <a:stretch>
                <a:fillRect/>
              </a:stretch>
            </p:blipFill>
            <p:spPr>
              <a:xfrm>
                <a:off x="10160837" y="2660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40">
            <p14:nvContentPartPr>
              <p14:cNvPr id="191" name="Ink 190">
                <a:extLst>
                  <a:ext uri="{FF2B5EF4-FFF2-40B4-BE49-F238E27FC236}">
                    <a16:creationId xmlns:a16="http://schemas.microsoft.com/office/drawing/2014/main" id="{08F7CF68-22F3-2633-B9B0-20A3FAE36E33}"/>
                  </a:ext>
                </a:extLst>
              </p14:cNvPr>
              <p14:cNvContentPartPr/>
              <p14:nvPr/>
            </p14:nvContentPartPr>
            <p14:xfrm>
              <a:off x="8295317" y="4121255"/>
              <a:ext cx="360" cy="360"/>
            </p14:xfrm>
          </p:contentPart>
        </mc:Choice>
        <mc:Fallback xmlns="">
          <p:pic>
            <p:nvPicPr>
              <p:cNvPr id="191" name="Ink 190">
                <a:extLst>
                  <a:ext uri="{FF2B5EF4-FFF2-40B4-BE49-F238E27FC236}">
                    <a16:creationId xmlns:a16="http://schemas.microsoft.com/office/drawing/2014/main" id="{08F7CF68-22F3-2633-B9B0-20A3FAE36E33}"/>
                  </a:ext>
                </a:extLst>
              </p:cNvPr>
              <p:cNvPicPr/>
              <p:nvPr/>
            </p:nvPicPr>
            <p:blipFill>
              <a:blip r:embed="rId541"/>
              <a:stretch>
                <a:fillRect/>
              </a:stretch>
            </p:blipFill>
            <p:spPr>
              <a:xfrm>
                <a:off x="8290997" y="411693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42">
            <p14:nvContentPartPr>
              <p14:cNvPr id="192" name="Ink 191">
                <a:extLst>
                  <a:ext uri="{FF2B5EF4-FFF2-40B4-BE49-F238E27FC236}">
                    <a16:creationId xmlns:a16="http://schemas.microsoft.com/office/drawing/2014/main" id="{FC4071B0-2D0C-23B8-832D-6A0C01883114}"/>
                  </a:ext>
                </a:extLst>
              </p14:cNvPr>
              <p14:cNvContentPartPr/>
              <p14:nvPr/>
            </p14:nvContentPartPr>
            <p14:xfrm>
              <a:off x="8559557" y="4047455"/>
              <a:ext cx="360" cy="360"/>
            </p14:xfrm>
          </p:contentPart>
        </mc:Choice>
        <mc:Fallback xmlns="">
          <p:pic>
            <p:nvPicPr>
              <p:cNvPr id="192" name="Ink 191">
                <a:extLst>
                  <a:ext uri="{FF2B5EF4-FFF2-40B4-BE49-F238E27FC236}">
                    <a16:creationId xmlns:a16="http://schemas.microsoft.com/office/drawing/2014/main" id="{FC4071B0-2D0C-23B8-832D-6A0C01883114}"/>
                  </a:ext>
                </a:extLst>
              </p:cNvPr>
              <p:cNvPicPr/>
              <p:nvPr/>
            </p:nvPicPr>
            <p:blipFill>
              <a:blip r:embed="rId541"/>
              <a:stretch>
                <a:fillRect/>
              </a:stretch>
            </p:blipFill>
            <p:spPr>
              <a:xfrm>
                <a:off x="8555237" y="4043135"/>
                <a:ext cx="9000" cy="9000"/>
              </a:xfrm>
              <a:prstGeom prst="rect">
                <a:avLst/>
              </a:prstGeom>
            </p:spPr>
          </p:pic>
        </mc:Fallback>
      </mc:AlternateContent>
      <p:grpSp>
        <p:nvGrpSpPr>
          <p:cNvPr id="193" name="Group 192">
            <a:extLst>
              <a:ext uri="{FF2B5EF4-FFF2-40B4-BE49-F238E27FC236}">
                <a16:creationId xmlns:a16="http://schemas.microsoft.com/office/drawing/2014/main" id="{050E70EB-D637-A9B1-0B55-CBFF5E6EF0C2}"/>
              </a:ext>
            </a:extLst>
          </p:cNvPr>
          <p:cNvGrpSpPr/>
          <p:nvPr/>
        </p:nvGrpSpPr>
        <p:grpSpPr>
          <a:xfrm>
            <a:off x="8858357" y="3880055"/>
            <a:ext cx="360" cy="360"/>
            <a:chOff x="8858357" y="3880055"/>
            <a:chExt cx="360" cy="360"/>
          </a:xfrm>
        </p:grpSpPr>
        <mc:AlternateContent xmlns:mc="http://schemas.openxmlformats.org/markup-compatibility/2006" xmlns:p14="http://schemas.microsoft.com/office/powerpoint/2010/main">
          <mc:Choice Requires="p14">
            <p:contentPart p14:bwMode="auto" r:id="rId543">
              <p14:nvContentPartPr>
                <p14:cNvPr id="194" name="Ink 193">
                  <a:extLst>
                    <a:ext uri="{FF2B5EF4-FFF2-40B4-BE49-F238E27FC236}">
                      <a16:creationId xmlns:a16="http://schemas.microsoft.com/office/drawing/2014/main" id="{4956DB01-62BD-B398-3367-572FC5324C1D}"/>
                    </a:ext>
                  </a:extLst>
                </p14:cNvPr>
                <p14:cNvContentPartPr/>
                <p14:nvPr/>
              </p14:nvContentPartPr>
              <p14:xfrm>
                <a:off x="8858357" y="3880055"/>
                <a:ext cx="360" cy="360"/>
              </p14:xfrm>
            </p:contentPart>
          </mc:Choice>
          <mc:Fallback xmlns="">
            <p:pic>
              <p:nvPicPr>
                <p:cNvPr id="488" name="Ink 487">
                  <a:extLst>
                    <a:ext uri="{FF2B5EF4-FFF2-40B4-BE49-F238E27FC236}">
                      <a16:creationId xmlns:a16="http://schemas.microsoft.com/office/drawing/2014/main" id="{F3CF4625-6046-CE4E-B39F-88FBB0CB0D1A}"/>
                    </a:ext>
                  </a:extLst>
                </p:cNvPr>
                <p:cNvPicPr/>
                <p:nvPr/>
              </p:nvPicPr>
              <p:blipFill>
                <a:blip r:embed="rId544"/>
                <a:stretch>
                  <a:fillRect/>
                </a:stretch>
              </p:blipFill>
              <p:spPr>
                <a:xfrm>
                  <a:off x="8854037" y="387573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45">
              <p14:nvContentPartPr>
                <p14:cNvPr id="195" name="Ink 194">
                  <a:extLst>
                    <a:ext uri="{FF2B5EF4-FFF2-40B4-BE49-F238E27FC236}">
                      <a16:creationId xmlns:a16="http://schemas.microsoft.com/office/drawing/2014/main" id="{9C8AA945-C935-03A2-6572-691E9074ACC7}"/>
                    </a:ext>
                  </a:extLst>
                </p14:cNvPr>
                <p14:cNvContentPartPr/>
                <p14:nvPr/>
              </p14:nvContentPartPr>
              <p14:xfrm>
                <a:off x="8858357" y="3880055"/>
                <a:ext cx="360" cy="360"/>
              </p14:xfrm>
            </p:contentPart>
          </mc:Choice>
          <mc:Fallback xmlns="">
            <p:pic>
              <p:nvPicPr>
                <p:cNvPr id="489" name="Ink 488">
                  <a:extLst>
                    <a:ext uri="{FF2B5EF4-FFF2-40B4-BE49-F238E27FC236}">
                      <a16:creationId xmlns:a16="http://schemas.microsoft.com/office/drawing/2014/main" id="{05BBADDF-DC70-D641-B237-57FB39CD16A0}"/>
                    </a:ext>
                  </a:extLst>
                </p:cNvPr>
                <p:cNvPicPr/>
                <p:nvPr/>
              </p:nvPicPr>
              <p:blipFill>
                <a:blip r:embed="rId544"/>
                <a:stretch>
                  <a:fillRect/>
                </a:stretch>
              </p:blipFill>
              <p:spPr>
                <a:xfrm>
                  <a:off x="8854037" y="3875735"/>
                  <a:ext cx="900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46">
            <p14:nvContentPartPr>
              <p14:cNvPr id="196" name="Ink 195">
                <a:extLst>
                  <a:ext uri="{FF2B5EF4-FFF2-40B4-BE49-F238E27FC236}">
                    <a16:creationId xmlns:a16="http://schemas.microsoft.com/office/drawing/2014/main" id="{AB0E7358-9C61-FBC5-AE38-CF791588C442}"/>
                  </a:ext>
                </a:extLst>
              </p14:cNvPr>
              <p14:cNvContentPartPr/>
              <p14:nvPr/>
            </p14:nvContentPartPr>
            <p14:xfrm>
              <a:off x="9136997" y="3738575"/>
              <a:ext cx="360" cy="360"/>
            </p14:xfrm>
          </p:contentPart>
        </mc:Choice>
        <mc:Fallback xmlns="">
          <p:pic>
            <p:nvPicPr>
              <p:cNvPr id="196" name="Ink 195">
                <a:extLst>
                  <a:ext uri="{FF2B5EF4-FFF2-40B4-BE49-F238E27FC236}">
                    <a16:creationId xmlns:a16="http://schemas.microsoft.com/office/drawing/2014/main" id="{AB0E7358-9C61-FBC5-AE38-CF791588C442}"/>
                  </a:ext>
                </a:extLst>
              </p:cNvPr>
              <p:cNvPicPr/>
              <p:nvPr/>
            </p:nvPicPr>
            <p:blipFill>
              <a:blip r:embed="rId541"/>
              <a:stretch>
                <a:fillRect/>
              </a:stretch>
            </p:blipFill>
            <p:spPr>
              <a:xfrm>
                <a:off x="9132677" y="373425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47">
            <p14:nvContentPartPr>
              <p14:cNvPr id="197" name="Ink 196">
                <a:extLst>
                  <a:ext uri="{FF2B5EF4-FFF2-40B4-BE49-F238E27FC236}">
                    <a16:creationId xmlns:a16="http://schemas.microsoft.com/office/drawing/2014/main" id="{DA78D864-AFB8-ED36-F4DF-26578472CAAE}"/>
                  </a:ext>
                </a:extLst>
              </p14:cNvPr>
              <p14:cNvContentPartPr/>
              <p14:nvPr/>
            </p14:nvContentPartPr>
            <p14:xfrm>
              <a:off x="9268037" y="3795815"/>
              <a:ext cx="360" cy="360"/>
            </p14:xfrm>
          </p:contentPart>
        </mc:Choice>
        <mc:Fallback xmlns="">
          <p:pic>
            <p:nvPicPr>
              <p:cNvPr id="197" name="Ink 196">
                <a:extLst>
                  <a:ext uri="{FF2B5EF4-FFF2-40B4-BE49-F238E27FC236}">
                    <a16:creationId xmlns:a16="http://schemas.microsoft.com/office/drawing/2014/main" id="{DA78D864-AFB8-ED36-F4DF-26578472CAAE}"/>
                  </a:ext>
                </a:extLst>
              </p:cNvPr>
              <p:cNvPicPr/>
              <p:nvPr/>
            </p:nvPicPr>
            <p:blipFill>
              <a:blip r:embed="rId541"/>
              <a:stretch>
                <a:fillRect/>
              </a:stretch>
            </p:blipFill>
            <p:spPr>
              <a:xfrm>
                <a:off x="9263717" y="379149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48">
            <p14:nvContentPartPr>
              <p14:cNvPr id="198" name="Ink 197">
                <a:extLst>
                  <a:ext uri="{FF2B5EF4-FFF2-40B4-BE49-F238E27FC236}">
                    <a16:creationId xmlns:a16="http://schemas.microsoft.com/office/drawing/2014/main" id="{82C1F02D-B259-17A1-D926-A1D403399C7B}"/>
                  </a:ext>
                </a:extLst>
              </p14:cNvPr>
              <p14:cNvContentPartPr/>
              <p14:nvPr/>
            </p14:nvContentPartPr>
            <p14:xfrm>
              <a:off x="9348677" y="3387575"/>
              <a:ext cx="360" cy="360"/>
            </p14:xfrm>
          </p:contentPart>
        </mc:Choice>
        <mc:Fallback xmlns="">
          <p:pic>
            <p:nvPicPr>
              <p:cNvPr id="198" name="Ink 197">
                <a:extLst>
                  <a:ext uri="{FF2B5EF4-FFF2-40B4-BE49-F238E27FC236}">
                    <a16:creationId xmlns:a16="http://schemas.microsoft.com/office/drawing/2014/main" id="{82C1F02D-B259-17A1-D926-A1D403399C7B}"/>
                  </a:ext>
                </a:extLst>
              </p:cNvPr>
              <p:cNvPicPr/>
              <p:nvPr/>
            </p:nvPicPr>
            <p:blipFill>
              <a:blip r:embed="rId541"/>
              <a:stretch>
                <a:fillRect/>
              </a:stretch>
            </p:blipFill>
            <p:spPr>
              <a:xfrm>
                <a:off x="9344357" y="338325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49">
            <p14:nvContentPartPr>
              <p14:cNvPr id="199" name="Ink 198">
                <a:extLst>
                  <a:ext uri="{FF2B5EF4-FFF2-40B4-BE49-F238E27FC236}">
                    <a16:creationId xmlns:a16="http://schemas.microsoft.com/office/drawing/2014/main" id="{7AC996A1-F020-943D-C3FB-D736C48FB4EB}"/>
                  </a:ext>
                </a:extLst>
              </p14:cNvPr>
              <p14:cNvContentPartPr/>
              <p14:nvPr/>
            </p14:nvContentPartPr>
            <p14:xfrm>
              <a:off x="9823517" y="2749295"/>
              <a:ext cx="360" cy="360"/>
            </p14:xfrm>
          </p:contentPart>
        </mc:Choice>
        <mc:Fallback xmlns="">
          <p:pic>
            <p:nvPicPr>
              <p:cNvPr id="199" name="Ink 198">
                <a:extLst>
                  <a:ext uri="{FF2B5EF4-FFF2-40B4-BE49-F238E27FC236}">
                    <a16:creationId xmlns:a16="http://schemas.microsoft.com/office/drawing/2014/main" id="{7AC996A1-F020-943D-C3FB-D736C48FB4EB}"/>
                  </a:ext>
                </a:extLst>
              </p:cNvPr>
              <p:cNvPicPr/>
              <p:nvPr/>
            </p:nvPicPr>
            <p:blipFill>
              <a:blip r:embed="rId541"/>
              <a:stretch>
                <a:fillRect/>
              </a:stretch>
            </p:blipFill>
            <p:spPr>
              <a:xfrm>
                <a:off x="9819197" y="274497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50">
            <p14:nvContentPartPr>
              <p14:cNvPr id="200" name="Ink 199">
                <a:extLst>
                  <a:ext uri="{FF2B5EF4-FFF2-40B4-BE49-F238E27FC236}">
                    <a16:creationId xmlns:a16="http://schemas.microsoft.com/office/drawing/2014/main" id="{AE2B2201-AA45-C42A-D6EC-0ED7F6C26168}"/>
                  </a:ext>
                </a:extLst>
              </p14:cNvPr>
              <p14:cNvContentPartPr/>
              <p14:nvPr/>
            </p14:nvContentPartPr>
            <p14:xfrm>
              <a:off x="9609677" y="2334215"/>
              <a:ext cx="360" cy="360"/>
            </p14:xfrm>
          </p:contentPart>
        </mc:Choice>
        <mc:Fallback xmlns="">
          <p:pic>
            <p:nvPicPr>
              <p:cNvPr id="200" name="Ink 199">
                <a:extLst>
                  <a:ext uri="{FF2B5EF4-FFF2-40B4-BE49-F238E27FC236}">
                    <a16:creationId xmlns:a16="http://schemas.microsoft.com/office/drawing/2014/main" id="{AE2B2201-AA45-C42A-D6EC-0ED7F6C26168}"/>
                  </a:ext>
                </a:extLst>
              </p:cNvPr>
              <p:cNvPicPr/>
              <p:nvPr/>
            </p:nvPicPr>
            <p:blipFill>
              <a:blip r:embed="rId541"/>
              <a:stretch>
                <a:fillRect/>
              </a:stretch>
            </p:blipFill>
            <p:spPr>
              <a:xfrm>
                <a:off x="9605357" y="232989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51">
            <p14:nvContentPartPr>
              <p14:cNvPr id="201" name="Ink 200">
                <a:extLst>
                  <a:ext uri="{FF2B5EF4-FFF2-40B4-BE49-F238E27FC236}">
                    <a16:creationId xmlns:a16="http://schemas.microsoft.com/office/drawing/2014/main" id="{3F4A1D88-F8F6-254C-9FFE-AD6DCE118CCE}"/>
                  </a:ext>
                </a:extLst>
              </p14:cNvPr>
              <p14:cNvContentPartPr/>
              <p14:nvPr/>
            </p14:nvContentPartPr>
            <p14:xfrm>
              <a:off x="9549197" y="2089775"/>
              <a:ext cx="360" cy="360"/>
            </p14:xfrm>
          </p:contentPart>
        </mc:Choice>
        <mc:Fallback xmlns="">
          <p:pic>
            <p:nvPicPr>
              <p:cNvPr id="201" name="Ink 200">
                <a:extLst>
                  <a:ext uri="{FF2B5EF4-FFF2-40B4-BE49-F238E27FC236}">
                    <a16:creationId xmlns:a16="http://schemas.microsoft.com/office/drawing/2014/main" id="{3F4A1D88-F8F6-254C-9FFE-AD6DCE118CCE}"/>
                  </a:ext>
                </a:extLst>
              </p:cNvPr>
              <p:cNvPicPr/>
              <p:nvPr/>
            </p:nvPicPr>
            <p:blipFill>
              <a:blip r:embed="rId541"/>
              <a:stretch>
                <a:fillRect/>
              </a:stretch>
            </p:blipFill>
            <p:spPr>
              <a:xfrm>
                <a:off x="9544877" y="208545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52">
            <p14:nvContentPartPr>
              <p14:cNvPr id="202" name="Ink 201">
                <a:extLst>
                  <a:ext uri="{FF2B5EF4-FFF2-40B4-BE49-F238E27FC236}">
                    <a16:creationId xmlns:a16="http://schemas.microsoft.com/office/drawing/2014/main" id="{405375E3-502C-BBFA-4E0B-F6B3A24A0202}"/>
                  </a:ext>
                </a:extLst>
              </p14:cNvPr>
              <p14:cNvContentPartPr/>
              <p14:nvPr/>
            </p14:nvContentPartPr>
            <p14:xfrm>
              <a:off x="9628757" y="2769095"/>
              <a:ext cx="360" cy="360"/>
            </p14:xfrm>
          </p:contentPart>
        </mc:Choice>
        <mc:Fallback xmlns="">
          <p:pic>
            <p:nvPicPr>
              <p:cNvPr id="202" name="Ink 201">
                <a:extLst>
                  <a:ext uri="{FF2B5EF4-FFF2-40B4-BE49-F238E27FC236}">
                    <a16:creationId xmlns:a16="http://schemas.microsoft.com/office/drawing/2014/main" id="{405375E3-502C-BBFA-4E0B-F6B3A24A0202}"/>
                  </a:ext>
                </a:extLst>
              </p:cNvPr>
              <p:cNvPicPr/>
              <p:nvPr/>
            </p:nvPicPr>
            <p:blipFill>
              <a:blip r:embed="rId541"/>
              <a:stretch>
                <a:fillRect/>
              </a:stretch>
            </p:blipFill>
            <p:spPr>
              <a:xfrm>
                <a:off x="9624437" y="276477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53">
            <p14:nvContentPartPr>
              <p14:cNvPr id="203" name="Ink 202">
                <a:extLst>
                  <a:ext uri="{FF2B5EF4-FFF2-40B4-BE49-F238E27FC236}">
                    <a16:creationId xmlns:a16="http://schemas.microsoft.com/office/drawing/2014/main" id="{AFAC81D6-E094-760B-4C1A-CE1D112677F5}"/>
                  </a:ext>
                </a:extLst>
              </p14:cNvPr>
              <p14:cNvContentPartPr/>
              <p14:nvPr/>
            </p14:nvContentPartPr>
            <p14:xfrm>
              <a:off x="9408437" y="3824255"/>
              <a:ext cx="360" cy="360"/>
            </p14:xfrm>
          </p:contentPart>
        </mc:Choice>
        <mc:Fallback xmlns="">
          <p:pic>
            <p:nvPicPr>
              <p:cNvPr id="203" name="Ink 202">
                <a:extLst>
                  <a:ext uri="{FF2B5EF4-FFF2-40B4-BE49-F238E27FC236}">
                    <a16:creationId xmlns:a16="http://schemas.microsoft.com/office/drawing/2014/main" id="{AFAC81D6-E094-760B-4C1A-CE1D112677F5}"/>
                  </a:ext>
                </a:extLst>
              </p:cNvPr>
              <p:cNvPicPr/>
              <p:nvPr/>
            </p:nvPicPr>
            <p:blipFill>
              <a:blip r:embed="rId554"/>
              <a:stretch>
                <a:fillRect/>
              </a:stretch>
            </p:blipFill>
            <p:spPr>
              <a:xfrm>
                <a:off x="9399437" y="38152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55">
            <p14:nvContentPartPr>
              <p14:cNvPr id="204" name="Ink 203">
                <a:extLst>
                  <a:ext uri="{FF2B5EF4-FFF2-40B4-BE49-F238E27FC236}">
                    <a16:creationId xmlns:a16="http://schemas.microsoft.com/office/drawing/2014/main" id="{D33F6C99-AC8E-DC2E-9858-E21AA4563D11}"/>
                  </a:ext>
                </a:extLst>
              </p14:cNvPr>
              <p14:cNvContentPartPr/>
              <p14:nvPr/>
            </p14:nvContentPartPr>
            <p14:xfrm>
              <a:off x="9270557" y="3836855"/>
              <a:ext cx="360" cy="360"/>
            </p14:xfrm>
          </p:contentPart>
        </mc:Choice>
        <mc:Fallback xmlns="">
          <p:pic>
            <p:nvPicPr>
              <p:cNvPr id="204" name="Ink 203">
                <a:extLst>
                  <a:ext uri="{FF2B5EF4-FFF2-40B4-BE49-F238E27FC236}">
                    <a16:creationId xmlns:a16="http://schemas.microsoft.com/office/drawing/2014/main" id="{D33F6C99-AC8E-DC2E-9858-E21AA4563D11}"/>
                  </a:ext>
                </a:extLst>
              </p:cNvPr>
              <p:cNvPicPr/>
              <p:nvPr/>
            </p:nvPicPr>
            <p:blipFill>
              <a:blip r:embed="rId554"/>
              <a:stretch>
                <a:fillRect/>
              </a:stretch>
            </p:blipFill>
            <p:spPr>
              <a:xfrm>
                <a:off x="9261557" y="38278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56">
            <p14:nvContentPartPr>
              <p14:cNvPr id="205" name="Ink 204">
                <a:extLst>
                  <a:ext uri="{FF2B5EF4-FFF2-40B4-BE49-F238E27FC236}">
                    <a16:creationId xmlns:a16="http://schemas.microsoft.com/office/drawing/2014/main" id="{7F3DA922-AD99-1AB7-5DF5-26BE08A375F3}"/>
                  </a:ext>
                </a:extLst>
              </p14:cNvPr>
              <p14:cNvContentPartPr/>
              <p14:nvPr/>
            </p14:nvContentPartPr>
            <p14:xfrm>
              <a:off x="9511397" y="3576215"/>
              <a:ext cx="360" cy="360"/>
            </p14:xfrm>
          </p:contentPart>
        </mc:Choice>
        <mc:Fallback xmlns="">
          <p:pic>
            <p:nvPicPr>
              <p:cNvPr id="205" name="Ink 204">
                <a:extLst>
                  <a:ext uri="{FF2B5EF4-FFF2-40B4-BE49-F238E27FC236}">
                    <a16:creationId xmlns:a16="http://schemas.microsoft.com/office/drawing/2014/main" id="{7F3DA922-AD99-1AB7-5DF5-26BE08A375F3}"/>
                  </a:ext>
                </a:extLst>
              </p:cNvPr>
              <p:cNvPicPr/>
              <p:nvPr/>
            </p:nvPicPr>
            <p:blipFill>
              <a:blip r:embed="rId554"/>
              <a:stretch>
                <a:fillRect/>
              </a:stretch>
            </p:blipFill>
            <p:spPr>
              <a:xfrm>
                <a:off x="9502397" y="35672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57">
            <p14:nvContentPartPr>
              <p14:cNvPr id="206" name="Ink 205">
                <a:extLst>
                  <a:ext uri="{FF2B5EF4-FFF2-40B4-BE49-F238E27FC236}">
                    <a16:creationId xmlns:a16="http://schemas.microsoft.com/office/drawing/2014/main" id="{544ABCD1-DF56-2937-C6E3-D094B6E19538}"/>
                  </a:ext>
                </a:extLst>
              </p14:cNvPr>
              <p14:cNvContentPartPr/>
              <p14:nvPr/>
            </p14:nvContentPartPr>
            <p14:xfrm>
              <a:off x="9415277" y="3725255"/>
              <a:ext cx="360" cy="360"/>
            </p14:xfrm>
          </p:contentPart>
        </mc:Choice>
        <mc:Fallback xmlns="">
          <p:pic>
            <p:nvPicPr>
              <p:cNvPr id="206" name="Ink 205">
                <a:extLst>
                  <a:ext uri="{FF2B5EF4-FFF2-40B4-BE49-F238E27FC236}">
                    <a16:creationId xmlns:a16="http://schemas.microsoft.com/office/drawing/2014/main" id="{544ABCD1-DF56-2937-C6E3-D094B6E19538}"/>
                  </a:ext>
                </a:extLst>
              </p:cNvPr>
              <p:cNvPicPr/>
              <p:nvPr/>
            </p:nvPicPr>
            <p:blipFill>
              <a:blip r:embed="rId554"/>
              <a:stretch>
                <a:fillRect/>
              </a:stretch>
            </p:blipFill>
            <p:spPr>
              <a:xfrm>
                <a:off x="9406277" y="37162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58">
            <p14:nvContentPartPr>
              <p14:cNvPr id="207" name="Ink 206">
                <a:extLst>
                  <a:ext uri="{FF2B5EF4-FFF2-40B4-BE49-F238E27FC236}">
                    <a16:creationId xmlns:a16="http://schemas.microsoft.com/office/drawing/2014/main" id="{635DCFD9-54BF-EA11-B524-6A1EC9B7EC35}"/>
                  </a:ext>
                </a:extLst>
              </p14:cNvPr>
              <p14:cNvContentPartPr/>
              <p14:nvPr/>
            </p14:nvContentPartPr>
            <p14:xfrm>
              <a:off x="9391517" y="3517535"/>
              <a:ext cx="360" cy="360"/>
            </p14:xfrm>
          </p:contentPart>
        </mc:Choice>
        <mc:Fallback xmlns="">
          <p:pic>
            <p:nvPicPr>
              <p:cNvPr id="207" name="Ink 206">
                <a:extLst>
                  <a:ext uri="{FF2B5EF4-FFF2-40B4-BE49-F238E27FC236}">
                    <a16:creationId xmlns:a16="http://schemas.microsoft.com/office/drawing/2014/main" id="{635DCFD9-54BF-EA11-B524-6A1EC9B7EC35}"/>
                  </a:ext>
                </a:extLst>
              </p:cNvPr>
              <p:cNvPicPr/>
              <p:nvPr/>
            </p:nvPicPr>
            <p:blipFill>
              <a:blip r:embed="rId554"/>
              <a:stretch>
                <a:fillRect/>
              </a:stretch>
            </p:blipFill>
            <p:spPr>
              <a:xfrm>
                <a:off x="9382517" y="35085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59">
            <p14:nvContentPartPr>
              <p14:cNvPr id="208" name="Ink 207">
                <a:extLst>
                  <a:ext uri="{FF2B5EF4-FFF2-40B4-BE49-F238E27FC236}">
                    <a16:creationId xmlns:a16="http://schemas.microsoft.com/office/drawing/2014/main" id="{419C883D-9E6F-F8B7-79BF-A770DC60A82E}"/>
                  </a:ext>
                </a:extLst>
              </p14:cNvPr>
              <p14:cNvContentPartPr/>
              <p14:nvPr/>
            </p14:nvContentPartPr>
            <p14:xfrm>
              <a:off x="9346157" y="3198935"/>
              <a:ext cx="360" cy="360"/>
            </p14:xfrm>
          </p:contentPart>
        </mc:Choice>
        <mc:Fallback xmlns="">
          <p:pic>
            <p:nvPicPr>
              <p:cNvPr id="208" name="Ink 207">
                <a:extLst>
                  <a:ext uri="{FF2B5EF4-FFF2-40B4-BE49-F238E27FC236}">
                    <a16:creationId xmlns:a16="http://schemas.microsoft.com/office/drawing/2014/main" id="{419C883D-9E6F-F8B7-79BF-A770DC60A82E}"/>
                  </a:ext>
                </a:extLst>
              </p:cNvPr>
              <p:cNvPicPr/>
              <p:nvPr/>
            </p:nvPicPr>
            <p:blipFill>
              <a:blip r:embed="rId554"/>
              <a:stretch>
                <a:fillRect/>
              </a:stretch>
            </p:blipFill>
            <p:spPr>
              <a:xfrm>
                <a:off x="9337157" y="31899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60">
            <p14:nvContentPartPr>
              <p14:cNvPr id="209" name="Ink 208">
                <a:extLst>
                  <a:ext uri="{FF2B5EF4-FFF2-40B4-BE49-F238E27FC236}">
                    <a16:creationId xmlns:a16="http://schemas.microsoft.com/office/drawing/2014/main" id="{C09075BD-1ACD-7CB0-670E-012CD806FCDB}"/>
                  </a:ext>
                </a:extLst>
              </p14:cNvPr>
              <p14:cNvContentPartPr/>
              <p14:nvPr/>
            </p14:nvContentPartPr>
            <p14:xfrm>
              <a:off x="9973997" y="2921735"/>
              <a:ext cx="360" cy="360"/>
            </p14:xfrm>
          </p:contentPart>
        </mc:Choice>
        <mc:Fallback xmlns="">
          <p:pic>
            <p:nvPicPr>
              <p:cNvPr id="209" name="Ink 208">
                <a:extLst>
                  <a:ext uri="{FF2B5EF4-FFF2-40B4-BE49-F238E27FC236}">
                    <a16:creationId xmlns:a16="http://schemas.microsoft.com/office/drawing/2014/main" id="{C09075BD-1ACD-7CB0-670E-012CD806FCDB}"/>
                  </a:ext>
                </a:extLst>
              </p:cNvPr>
              <p:cNvPicPr/>
              <p:nvPr/>
            </p:nvPicPr>
            <p:blipFill>
              <a:blip r:embed="rId554"/>
              <a:stretch>
                <a:fillRect/>
              </a:stretch>
            </p:blipFill>
            <p:spPr>
              <a:xfrm>
                <a:off x="9964997" y="29127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61">
            <p14:nvContentPartPr>
              <p14:cNvPr id="210" name="Ink 209">
                <a:extLst>
                  <a:ext uri="{FF2B5EF4-FFF2-40B4-BE49-F238E27FC236}">
                    <a16:creationId xmlns:a16="http://schemas.microsoft.com/office/drawing/2014/main" id="{98EE2249-EE4B-68E2-49FB-5042FE946BF8}"/>
                  </a:ext>
                </a:extLst>
              </p14:cNvPr>
              <p14:cNvContentPartPr/>
              <p14:nvPr/>
            </p14:nvContentPartPr>
            <p14:xfrm>
              <a:off x="10589237" y="2833175"/>
              <a:ext cx="360" cy="360"/>
            </p14:xfrm>
          </p:contentPart>
        </mc:Choice>
        <mc:Fallback xmlns="">
          <p:pic>
            <p:nvPicPr>
              <p:cNvPr id="210" name="Ink 209">
                <a:extLst>
                  <a:ext uri="{FF2B5EF4-FFF2-40B4-BE49-F238E27FC236}">
                    <a16:creationId xmlns:a16="http://schemas.microsoft.com/office/drawing/2014/main" id="{98EE2249-EE4B-68E2-49FB-5042FE946BF8}"/>
                  </a:ext>
                </a:extLst>
              </p:cNvPr>
              <p:cNvPicPr/>
              <p:nvPr/>
            </p:nvPicPr>
            <p:blipFill>
              <a:blip r:embed="rId554"/>
              <a:stretch>
                <a:fillRect/>
              </a:stretch>
            </p:blipFill>
            <p:spPr>
              <a:xfrm>
                <a:off x="10580237" y="28241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62">
            <p14:nvContentPartPr>
              <p14:cNvPr id="211" name="Ink 210">
                <a:extLst>
                  <a:ext uri="{FF2B5EF4-FFF2-40B4-BE49-F238E27FC236}">
                    <a16:creationId xmlns:a16="http://schemas.microsoft.com/office/drawing/2014/main" id="{8B201891-4E62-C330-AC22-677B3C424095}"/>
                  </a:ext>
                </a:extLst>
              </p14:cNvPr>
              <p14:cNvContentPartPr/>
              <p14:nvPr/>
            </p14:nvContentPartPr>
            <p14:xfrm>
              <a:off x="10729997" y="2712575"/>
              <a:ext cx="360" cy="360"/>
            </p14:xfrm>
          </p:contentPart>
        </mc:Choice>
        <mc:Fallback xmlns="">
          <p:pic>
            <p:nvPicPr>
              <p:cNvPr id="211" name="Ink 210">
                <a:extLst>
                  <a:ext uri="{FF2B5EF4-FFF2-40B4-BE49-F238E27FC236}">
                    <a16:creationId xmlns:a16="http://schemas.microsoft.com/office/drawing/2014/main" id="{8B201891-4E62-C330-AC22-677B3C424095}"/>
                  </a:ext>
                </a:extLst>
              </p:cNvPr>
              <p:cNvPicPr/>
              <p:nvPr/>
            </p:nvPicPr>
            <p:blipFill>
              <a:blip r:embed="rId554"/>
              <a:stretch>
                <a:fillRect/>
              </a:stretch>
            </p:blipFill>
            <p:spPr>
              <a:xfrm>
                <a:off x="10720997" y="27035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63">
            <p14:nvContentPartPr>
              <p14:cNvPr id="212" name="Ink 211">
                <a:extLst>
                  <a:ext uri="{FF2B5EF4-FFF2-40B4-BE49-F238E27FC236}">
                    <a16:creationId xmlns:a16="http://schemas.microsoft.com/office/drawing/2014/main" id="{6DA4366D-236F-1F85-487B-3BC3128F129D}"/>
                  </a:ext>
                </a:extLst>
              </p14:cNvPr>
              <p14:cNvContentPartPr/>
              <p14:nvPr/>
            </p14:nvContentPartPr>
            <p14:xfrm>
              <a:off x="10491317" y="2774855"/>
              <a:ext cx="360" cy="360"/>
            </p14:xfrm>
          </p:contentPart>
        </mc:Choice>
        <mc:Fallback xmlns="">
          <p:pic>
            <p:nvPicPr>
              <p:cNvPr id="212" name="Ink 211">
                <a:extLst>
                  <a:ext uri="{FF2B5EF4-FFF2-40B4-BE49-F238E27FC236}">
                    <a16:creationId xmlns:a16="http://schemas.microsoft.com/office/drawing/2014/main" id="{6DA4366D-236F-1F85-487B-3BC3128F129D}"/>
                  </a:ext>
                </a:extLst>
              </p:cNvPr>
              <p:cNvPicPr/>
              <p:nvPr/>
            </p:nvPicPr>
            <p:blipFill>
              <a:blip r:embed="rId554"/>
              <a:stretch>
                <a:fillRect/>
              </a:stretch>
            </p:blipFill>
            <p:spPr>
              <a:xfrm>
                <a:off x="10482317" y="27658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64">
            <p14:nvContentPartPr>
              <p14:cNvPr id="213" name="Ink 212">
                <a:extLst>
                  <a:ext uri="{FF2B5EF4-FFF2-40B4-BE49-F238E27FC236}">
                    <a16:creationId xmlns:a16="http://schemas.microsoft.com/office/drawing/2014/main" id="{ABC343DD-FF8D-EC93-E737-B0088BB6F42D}"/>
                  </a:ext>
                </a:extLst>
              </p14:cNvPr>
              <p14:cNvContentPartPr/>
              <p14:nvPr/>
            </p14:nvContentPartPr>
            <p14:xfrm>
              <a:off x="10321757" y="2762975"/>
              <a:ext cx="360" cy="360"/>
            </p14:xfrm>
          </p:contentPart>
        </mc:Choice>
        <mc:Fallback xmlns="">
          <p:pic>
            <p:nvPicPr>
              <p:cNvPr id="213" name="Ink 212">
                <a:extLst>
                  <a:ext uri="{FF2B5EF4-FFF2-40B4-BE49-F238E27FC236}">
                    <a16:creationId xmlns:a16="http://schemas.microsoft.com/office/drawing/2014/main" id="{ABC343DD-FF8D-EC93-E737-B0088BB6F42D}"/>
                  </a:ext>
                </a:extLst>
              </p:cNvPr>
              <p:cNvPicPr/>
              <p:nvPr/>
            </p:nvPicPr>
            <p:blipFill>
              <a:blip r:embed="rId554"/>
              <a:stretch>
                <a:fillRect/>
              </a:stretch>
            </p:blipFill>
            <p:spPr>
              <a:xfrm>
                <a:off x="10312757" y="27539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65">
            <p14:nvContentPartPr>
              <p14:cNvPr id="214" name="Ink 213">
                <a:extLst>
                  <a:ext uri="{FF2B5EF4-FFF2-40B4-BE49-F238E27FC236}">
                    <a16:creationId xmlns:a16="http://schemas.microsoft.com/office/drawing/2014/main" id="{BD60300A-B573-2F9A-CB44-6185AF6F8D3C}"/>
                  </a:ext>
                </a:extLst>
              </p14:cNvPr>
              <p14:cNvContentPartPr/>
              <p14:nvPr/>
            </p14:nvContentPartPr>
            <p14:xfrm>
              <a:off x="9565397" y="2473535"/>
              <a:ext cx="360" cy="360"/>
            </p14:xfrm>
          </p:contentPart>
        </mc:Choice>
        <mc:Fallback xmlns="">
          <p:pic>
            <p:nvPicPr>
              <p:cNvPr id="214" name="Ink 213">
                <a:extLst>
                  <a:ext uri="{FF2B5EF4-FFF2-40B4-BE49-F238E27FC236}">
                    <a16:creationId xmlns:a16="http://schemas.microsoft.com/office/drawing/2014/main" id="{BD60300A-B573-2F9A-CB44-6185AF6F8D3C}"/>
                  </a:ext>
                </a:extLst>
              </p:cNvPr>
              <p:cNvPicPr/>
              <p:nvPr/>
            </p:nvPicPr>
            <p:blipFill>
              <a:blip r:embed="rId554"/>
              <a:stretch>
                <a:fillRect/>
              </a:stretch>
            </p:blipFill>
            <p:spPr>
              <a:xfrm>
                <a:off x="9556397" y="24645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66">
            <p14:nvContentPartPr>
              <p14:cNvPr id="215" name="Ink 214">
                <a:extLst>
                  <a:ext uri="{FF2B5EF4-FFF2-40B4-BE49-F238E27FC236}">
                    <a16:creationId xmlns:a16="http://schemas.microsoft.com/office/drawing/2014/main" id="{02A3B674-3B87-BB29-0128-C8FACE320823}"/>
                  </a:ext>
                </a:extLst>
              </p14:cNvPr>
              <p14:cNvContentPartPr/>
              <p14:nvPr/>
            </p14:nvContentPartPr>
            <p14:xfrm>
              <a:off x="9432917" y="1724375"/>
              <a:ext cx="360" cy="360"/>
            </p14:xfrm>
          </p:contentPart>
        </mc:Choice>
        <mc:Fallback xmlns="">
          <p:pic>
            <p:nvPicPr>
              <p:cNvPr id="215" name="Ink 214">
                <a:extLst>
                  <a:ext uri="{FF2B5EF4-FFF2-40B4-BE49-F238E27FC236}">
                    <a16:creationId xmlns:a16="http://schemas.microsoft.com/office/drawing/2014/main" id="{02A3B674-3B87-BB29-0128-C8FACE320823}"/>
                  </a:ext>
                </a:extLst>
              </p:cNvPr>
              <p:cNvPicPr/>
              <p:nvPr/>
            </p:nvPicPr>
            <p:blipFill>
              <a:blip r:embed="rId554"/>
              <a:stretch>
                <a:fillRect/>
              </a:stretch>
            </p:blipFill>
            <p:spPr>
              <a:xfrm>
                <a:off x="9423917" y="17153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67">
            <p14:nvContentPartPr>
              <p14:cNvPr id="216" name="Ink 215">
                <a:extLst>
                  <a:ext uri="{FF2B5EF4-FFF2-40B4-BE49-F238E27FC236}">
                    <a16:creationId xmlns:a16="http://schemas.microsoft.com/office/drawing/2014/main" id="{E920019E-E5D8-8380-313F-710F75117891}"/>
                  </a:ext>
                </a:extLst>
              </p14:cNvPr>
              <p14:cNvContentPartPr/>
              <p14:nvPr/>
            </p14:nvContentPartPr>
            <p14:xfrm>
              <a:off x="8958797" y="1279775"/>
              <a:ext cx="360" cy="360"/>
            </p14:xfrm>
          </p:contentPart>
        </mc:Choice>
        <mc:Fallback xmlns="">
          <p:pic>
            <p:nvPicPr>
              <p:cNvPr id="216" name="Ink 215">
                <a:extLst>
                  <a:ext uri="{FF2B5EF4-FFF2-40B4-BE49-F238E27FC236}">
                    <a16:creationId xmlns:a16="http://schemas.microsoft.com/office/drawing/2014/main" id="{E920019E-E5D8-8380-313F-710F75117891}"/>
                  </a:ext>
                </a:extLst>
              </p:cNvPr>
              <p:cNvPicPr/>
              <p:nvPr/>
            </p:nvPicPr>
            <p:blipFill>
              <a:blip r:embed="rId554"/>
              <a:stretch>
                <a:fillRect/>
              </a:stretch>
            </p:blipFill>
            <p:spPr>
              <a:xfrm>
                <a:off x="8949797" y="12707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68">
            <p14:nvContentPartPr>
              <p14:cNvPr id="217" name="Ink 216">
                <a:extLst>
                  <a:ext uri="{FF2B5EF4-FFF2-40B4-BE49-F238E27FC236}">
                    <a16:creationId xmlns:a16="http://schemas.microsoft.com/office/drawing/2014/main" id="{A1939AB6-8603-B238-2ADE-C5EDDA668F67}"/>
                  </a:ext>
                </a:extLst>
              </p14:cNvPr>
              <p14:cNvContentPartPr/>
              <p14:nvPr/>
            </p14:nvContentPartPr>
            <p14:xfrm>
              <a:off x="8405117" y="1037855"/>
              <a:ext cx="360" cy="360"/>
            </p14:xfrm>
          </p:contentPart>
        </mc:Choice>
        <mc:Fallback xmlns="">
          <p:pic>
            <p:nvPicPr>
              <p:cNvPr id="217" name="Ink 216">
                <a:extLst>
                  <a:ext uri="{FF2B5EF4-FFF2-40B4-BE49-F238E27FC236}">
                    <a16:creationId xmlns:a16="http://schemas.microsoft.com/office/drawing/2014/main" id="{A1939AB6-8603-B238-2ADE-C5EDDA668F67}"/>
                  </a:ext>
                </a:extLst>
              </p:cNvPr>
              <p:cNvPicPr/>
              <p:nvPr/>
            </p:nvPicPr>
            <p:blipFill>
              <a:blip r:embed="rId554"/>
              <a:stretch>
                <a:fillRect/>
              </a:stretch>
            </p:blipFill>
            <p:spPr>
              <a:xfrm>
                <a:off x="8396117" y="10288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69">
            <p14:nvContentPartPr>
              <p14:cNvPr id="218" name="Ink 217">
                <a:extLst>
                  <a:ext uri="{FF2B5EF4-FFF2-40B4-BE49-F238E27FC236}">
                    <a16:creationId xmlns:a16="http://schemas.microsoft.com/office/drawing/2014/main" id="{DF5EA581-DD21-175F-C4C3-451D69229C76}"/>
                  </a:ext>
                </a:extLst>
              </p14:cNvPr>
              <p14:cNvContentPartPr/>
              <p14:nvPr/>
            </p14:nvContentPartPr>
            <p14:xfrm>
              <a:off x="6767823" y="1284535"/>
              <a:ext cx="360" cy="360"/>
            </p14:xfrm>
          </p:contentPart>
        </mc:Choice>
        <mc:Fallback xmlns="">
          <p:pic>
            <p:nvPicPr>
              <p:cNvPr id="218" name="Ink 217">
                <a:extLst>
                  <a:ext uri="{FF2B5EF4-FFF2-40B4-BE49-F238E27FC236}">
                    <a16:creationId xmlns:a16="http://schemas.microsoft.com/office/drawing/2014/main" id="{DF5EA581-DD21-175F-C4C3-451D69229C76}"/>
                  </a:ext>
                </a:extLst>
              </p:cNvPr>
              <p:cNvPicPr/>
              <p:nvPr/>
            </p:nvPicPr>
            <p:blipFill>
              <a:blip r:embed="rId554"/>
              <a:stretch>
                <a:fillRect/>
              </a:stretch>
            </p:blipFill>
            <p:spPr>
              <a:xfrm>
                <a:off x="6758823" y="12755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70">
            <p14:nvContentPartPr>
              <p14:cNvPr id="219" name="Ink 218">
                <a:extLst>
                  <a:ext uri="{FF2B5EF4-FFF2-40B4-BE49-F238E27FC236}">
                    <a16:creationId xmlns:a16="http://schemas.microsoft.com/office/drawing/2014/main" id="{7666A5BD-C745-9274-E6F4-D0DDF1A90CEF}"/>
                  </a:ext>
                </a:extLst>
              </p14:cNvPr>
              <p14:cNvContentPartPr/>
              <p14:nvPr/>
            </p14:nvContentPartPr>
            <p14:xfrm>
              <a:off x="6352665" y="1850675"/>
              <a:ext cx="360" cy="360"/>
            </p14:xfrm>
          </p:contentPart>
        </mc:Choice>
        <mc:Fallback xmlns="">
          <p:pic>
            <p:nvPicPr>
              <p:cNvPr id="219" name="Ink 218">
                <a:extLst>
                  <a:ext uri="{FF2B5EF4-FFF2-40B4-BE49-F238E27FC236}">
                    <a16:creationId xmlns:a16="http://schemas.microsoft.com/office/drawing/2014/main" id="{7666A5BD-C745-9274-E6F4-D0DDF1A90CEF}"/>
                  </a:ext>
                </a:extLst>
              </p:cNvPr>
              <p:cNvPicPr/>
              <p:nvPr/>
            </p:nvPicPr>
            <p:blipFill>
              <a:blip r:embed="rId554"/>
              <a:stretch>
                <a:fillRect/>
              </a:stretch>
            </p:blipFill>
            <p:spPr>
              <a:xfrm>
                <a:off x="6343665" y="18416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71">
            <p14:nvContentPartPr>
              <p14:cNvPr id="220" name="Ink 219">
                <a:extLst>
                  <a:ext uri="{FF2B5EF4-FFF2-40B4-BE49-F238E27FC236}">
                    <a16:creationId xmlns:a16="http://schemas.microsoft.com/office/drawing/2014/main" id="{FDEA85A1-866A-A920-5ABF-5ED61CEACDE9}"/>
                  </a:ext>
                </a:extLst>
              </p14:cNvPr>
              <p14:cNvContentPartPr/>
              <p14:nvPr/>
            </p14:nvContentPartPr>
            <p14:xfrm>
              <a:off x="6101384" y="2896834"/>
              <a:ext cx="45719" cy="45719"/>
            </p14:xfrm>
          </p:contentPart>
        </mc:Choice>
        <mc:Fallback xmlns="">
          <p:pic>
            <p:nvPicPr>
              <p:cNvPr id="220" name="Ink 219">
                <a:extLst>
                  <a:ext uri="{FF2B5EF4-FFF2-40B4-BE49-F238E27FC236}">
                    <a16:creationId xmlns:a16="http://schemas.microsoft.com/office/drawing/2014/main" id="{FDEA85A1-866A-A920-5ABF-5ED61CEACDE9}"/>
                  </a:ext>
                </a:extLst>
              </p:cNvPr>
              <p:cNvPicPr/>
              <p:nvPr/>
            </p:nvPicPr>
            <p:blipFill>
              <a:blip r:embed="rId554"/>
              <a:stretch>
                <a:fillRect/>
              </a:stretch>
            </p:blipFill>
            <p:spPr>
              <a:xfrm>
                <a:off x="4958409" y="1753859"/>
                <a:ext cx="2285950"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572">
            <p14:nvContentPartPr>
              <p14:cNvPr id="221" name="Ink 220">
                <a:extLst>
                  <a:ext uri="{FF2B5EF4-FFF2-40B4-BE49-F238E27FC236}">
                    <a16:creationId xmlns:a16="http://schemas.microsoft.com/office/drawing/2014/main" id="{525C714B-2BB6-A476-A2A1-F7D4223A3423}"/>
                  </a:ext>
                </a:extLst>
              </p14:cNvPr>
              <p14:cNvContentPartPr/>
              <p14:nvPr/>
            </p14:nvContentPartPr>
            <p14:xfrm>
              <a:off x="6768183" y="4033135"/>
              <a:ext cx="360" cy="360"/>
            </p14:xfrm>
          </p:contentPart>
        </mc:Choice>
        <mc:Fallback xmlns="">
          <p:pic>
            <p:nvPicPr>
              <p:cNvPr id="221" name="Ink 220">
                <a:extLst>
                  <a:ext uri="{FF2B5EF4-FFF2-40B4-BE49-F238E27FC236}">
                    <a16:creationId xmlns:a16="http://schemas.microsoft.com/office/drawing/2014/main" id="{525C714B-2BB6-A476-A2A1-F7D4223A3423}"/>
                  </a:ext>
                </a:extLst>
              </p:cNvPr>
              <p:cNvPicPr/>
              <p:nvPr/>
            </p:nvPicPr>
            <p:blipFill>
              <a:blip r:embed="rId554"/>
              <a:stretch>
                <a:fillRect/>
              </a:stretch>
            </p:blipFill>
            <p:spPr>
              <a:xfrm>
                <a:off x="6759183" y="40241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73">
            <p14:nvContentPartPr>
              <p14:cNvPr id="222" name="Ink 221">
                <a:extLst>
                  <a:ext uri="{FF2B5EF4-FFF2-40B4-BE49-F238E27FC236}">
                    <a16:creationId xmlns:a16="http://schemas.microsoft.com/office/drawing/2014/main" id="{BFB9232B-52D3-50A9-BC26-E122D90095F4}"/>
                  </a:ext>
                </a:extLst>
              </p14:cNvPr>
              <p14:cNvContentPartPr/>
              <p14:nvPr/>
            </p14:nvContentPartPr>
            <p14:xfrm>
              <a:off x="6915423" y="3990655"/>
              <a:ext cx="360" cy="360"/>
            </p14:xfrm>
          </p:contentPart>
        </mc:Choice>
        <mc:Fallback xmlns="">
          <p:pic>
            <p:nvPicPr>
              <p:cNvPr id="222" name="Ink 221">
                <a:extLst>
                  <a:ext uri="{FF2B5EF4-FFF2-40B4-BE49-F238E27FC236}">
                    <a16:creationId xmlns:a16="http://schemas.microsoft.com/office/drawing/2014/main" id="{BFB9232B-52D3-50A9-BC26-E122D90095F4}"/>
                  </a:ext>
                </a:extLst>
              </p:cNvPr>
              <p:cNvPicPr/>
              <p:nvPr/>
            </p:nvPicPr>
            <p:blipFill>
              <a:blip r:embed="rId554"/>
              <a:stretch>
                <a:fillRect/>
              </a:stretch>
            </p:blipFill>
            <p:spPr>
              <a:xfrm>
                <a:off x="6906423" y="39816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74">
            <p14:nvContentPartPr>
              <p14:cNvPr id="223" name="Ink 222">
                <a:extLst>
                  <a:ext uri="{FF2B5EF4-FFF2-40B4-BE49-F238E27FC236}">
                    <a16:creationId xmlns:a16="http://schemas.microsoft.com/office/drawing/2014/main" id="{478EEE0C-651B-3318-5272-CFFE3CA2EB94}"/>
                  </a:ext>
                </a:extLst>
              </p14:cNvPr>
              <p14:cNvContentPartPr/>
              <p14:nvPr/>
            </p14:nvContentPartPr>
            <p14:xfrm>
              <a:off x="6765663" y="3908935"/>
              <a:ext cx="360" cy="360"/>
            </p14:xfrm>
          </p:contentPart>
        </mc:Choice>
        <mc:Fallback xmlns="">
          <p:pic>
            <p:nvPicPr>
              <p:cNvPr id="223" name="Ink 222">
                <a:extLst>
                  <a:ext uri="{FF2B5EF4-FFF2-40B4-BE49-F238E27FC236}">
                    <a16:creationId xmlns:a16="http://schemas.microsoft.com/office/drawing/2014/main" id="{478EEE0C-651B-3318-5272-CFFE3CA2EB94}"/>
                  </a:ext>
                </a:extLst>
              </p:cNvPr>
              <p:cNvPicPr/>
              <p:nvPr/>
            </p:nvPicPr>
            <p:blipFill>
              <a:blip r:embed="rId554"/>
              <a:stretch>
                <a:fillRect/>
              </a:stretch>
            </p:blipFill>
            <p:spPr>
              <a:xfrm>
                <a:off x="6756663" y="38999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75">
            <p14:nvContentPartPr>
              <p14:cNvPr id="224" name="Ink 223">
                <a:extLst>
                  <a:ext uri="{FF2B5EF4-FFF2-40B4-BE49-F238E27FC236}">
                    <a16:creationId xmlns:a16="http://schemas.microsoft.com/office/drawing/2014/main" id="{8A9F1289-ADE2-B76A-6A49-837DC2A270D7}"/>
                  </a:ext>
                </a:extLst>
              </p14:cNvPr>
              <p14:cNvContentPartPr/>
              <p14:nvPr/>
            </p14:nvContentPartPr>
            <p14:xfrm>
              <a:off x="7719317" y="4176335"/>
              <a:ext cx="360" cy="360"/>
            </p14:xfrm>
          </p:contentPart>
        </mc:Choice>
        <mc:Fallback xmlns="">
          <p:pic>
            <p:nvPicPr>
              <p:cNvPr id="224" name="Ink 223">
                <a:extLst>
                  <a:ext uri="{FF2B5EF4-FFF2-40B4-BE49-F238E27FC236}">
                    <a16:creationId xmlns:a16="http://schemas.microsoft.com/office/drawing/2014/main" id="{8A9F1289-ADE2-B76A-6A49-837DC2A270D7}"/>
                  </a:ext>
                </a:extLst>
              </p:cNvPr>
              <p:cNvPicPr/>
              <p:nvPr/>
            </p:nvPicPr>
            <p:blipFill>
              <a:blip r:embed="rId554"/>
              <a:stretch>
                <a:fillRect/>
              </a:stretch>
            </p:blipFill>
            <p:spPr>
              <a:xfrm>
                <a:off x="7710317" y="41673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76">
            <p14:nvContentPartPr>
              <p14:cNvPr id="225" name="Ink 224">
                <a:extLst>
                  <a:ext uri="{FF2B5EF4-FFF2-40B4-BE49-F238E27FC236}">
                    <a16:creationId xmlns:a16="http://schemas.microsoft.com/office/drawing/2014/main" id="{48CD52B6-EC45-6E86-C2F9-80B8B0E83D26}"/>
                  </a:ext>
                </a:extLst>
              </p14:cNvPr>
              <p14:cNvContentPartPr/>
              <p14:nvPr/>
            </p14:nvContentPartPr>
            <p14:xfrm>
              <a:off x="8720117" y="3958895"/>
              <a:ext cx="360" cy="360"/>
            </p14:xfrm>
          </p:contentPart>
        </mc:Choice>
        <mc:Fallback xmlns="">
          <p:pic>
            <p:nvPicPr>
              <p:cNvPr id="225" name="Ink 224">
                <a:extLst>
                  <a:ext uri="{FF2B5EF4-FFF2-40B4-BE49-F238E27FC236}">
                    <a16:creationId xmlns:a16="http://schemas.microsoft.com/office/drawing/2014/main" id="{48CD52B6-EC45-6E86-C2F9-80B8B0E83D26}"/>
                  </a:ext>
                </a:extLst>
              </p:cNvPr>
              <p:cNvPicPr/>
              <p:nvPr/>
            </p:nvPicPr>
            <p:blipFill>
              <a:blip r:embed="rId554"/>
              <a:stretch>
                <a:fillRect/>
              </a:stretch>
            </p:blipFill>
            <p:spPr>
              <a:xfrm>
                <a:off x="8711117" y="394989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77">
            <p14:nvContentPartPr>
              <p14:cNvPr id="226" name="Ink 225">
                <a:extLst>
                  <a:ext uri="{FF2B5EF4-FFF2-40B4-BE49-F238E27FC236}">
                    <a16:creationId xmlns:a16="http://schemas.microsoft.com/office/drawing/2014/main" id="{1A72F958-439B-56CA-C34B-6486568ADE78}"/>
                  </a:ext>
                </a:extLst>
              </p14:cNvPr>
              <p14:cNvContentPartPr/>
              <p14:nvPr/>
            </p14:nvContentPartPr>
            <p14:xfrm>
              <a:off x="8432837" y="4062935"/>
              <a:ext cx="360" cy="360"/>
            </p14:xfrm>
          </p:contentPart>
        </mc:Choice>
        <mc:Fallback xmlns="">
          <p:pic>
            <p:nvPicPr>
              <p:cNvPr id="226" name="Ink 225">
                <a:extLst>
                  <a:ext uri="{FF2B5EF4-FFF2-40B4-BE49-F238E27FC236}">
                    <a16:creationId xmlns:a16="http://schemas.microsoft.com/office/drawing/2014/main" id="{1A72F958-439B-56CA-C34B-6486568ADE78}"/>
                  </a:ext>
                </a:extLst>
              </p:cNvPr>
              <p:cNvPicPr/>
              <p:nvPr/>
            </p:nvPicPr>
            <p:blipFill>
              <a:blip r:embed="rId554"/>
              <a:stretch>
                <a:fillRect/>
              </a:stretch>
            </p:blipFill>
            <p:spPr>
              <a:xfrm>
                <a:off x="8423837" y="40539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78">
            <p14:nvContentPartPr>
              <p14:cNvPr id="227" name="Ink 226">
                <a:extLst>
                  <a:ext uri="{FF2B5EF4-FFF2-40B4-BE49-F238E27FC236}">
                    <a16:creationId xmlns:a16="http://schemas.microsoft.com/office/drawing/2014/main" id="{220E583B-FB76-B64B-C44C-A1545C0E3BAE}"/>
                  </a:ext>
                </a:extLst>
              </p14:cNvPr>
              <p14:cNvContentPartPr/>
              <p14:nvPr/>
            </p14:nvContentPartPr>
            <p14:xfrm>
              <a:off x="8188037" y="4114415"/>
              <a:ext cx="360" cy="360"/>
            </p14:xfrm>
          </p:contentPart>
        </mc:Choice>
        <mc:Fallback xmlns="">
          <p:pic>
            <p:nvPicPr>
              <p:cNvPr id="227" name="Ink 226">
                <a:extLst>
                  <a:ext uri="{FF2B5EF4-FFF2-40B4-BE49-F238E27FC236}">
                    <a16:creationId xmlns:a16="http://schemas.microsoft.com/office/drawing/2014/main" id="{220E583B-FB76-B64B-C44C-A1545C0E3BAE}"/>
                  </a:ext>
                </a:extLst>
              </p:cNvPr>
              <p:cNvPicPr/>
              <p:nvPr/>
            </p:nvPicPr>
            <p:blipFill>
              <a:blip r:embed="rId554"/>
              <a:stretch>
                <a:fillRect/>
              </a:stretch>
            </p:blipFill>
            <p:spPr>
              <a:xfrm>
                <a:off x="8179037" y="41054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79">
            <p14:nvContentPartPr>
              <p14:cNvPr id="228" name="Ink 227">
                <a:extLst>
                  <a:ext uri="{FF2B5EF4-FFF2-40B4-BE49-F238E27FC236}">
                    <a16:creationId xmlns:a16="http://schemas.microsoft.com/office/drawing/2014/main" id="{CA8F6779-9B16-8E7E-DF23-D3D84F9AFBE4}"/>
                  </a:ext>
                </a:extLst>
              </p14:cNvPr>
              <p14:cNvContentPartPr/>
              <p14:nvPr/>
            </p14:nvContentPartPr>
            <p14:xfrm>
              <a:off x="9324557" y="4332215"/>
              <a:ext cx="360" cy="360"/>
            </p14:xfrm>
          </p:contentPart>
        </mc:Choice>
        <mc:Fallback xmlns="">
          <p:pic>
            <p:nvPicPr>
              <p:cNvPr id="228" name="Ink 227">
                <a:extLst>
                  <a:ext uri="{FF2B5EF4-FFF2-40B4-BE49-F238E27FC236}">
                    <a16:creationId xmlns:a16="http://schemas.microsoft.com/office/drawing/2014/main" id="{CA8F6779-9B16-8E7E-DF23-D3D84F9AFBE4}"/>
                  </a:ext>
                </a:extLst>
              </p:cNvPr>
              <p:cNvPicPr/>
              <p:nvPr/>
            </p:nvPicPr>
            <p:blipFill>
              <a:blip r:embed="rId554"/>
              <a:stretch>
                <a:fillRect/>
              </a:stretch>
            </p:blipFill>
            <p:spPr>
              <a:xfrm>
                <a:off x="9315557" y="43232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80">
            <p14:nvContentPartPr>
              <p14:cNvPr id="229" name="Ink 228">
                <a:extLst>
                  <a:ext uri="{FF2B5EF4-FFF2-40B4-BE49-F238E27FC236}">
                    <a16:creationId xmlns:a16="http://schemas.microsoft.com/office/drawing/2014/main" id="{A0C0EAE5-B5B0-6A85-999F-D8A776331EF1}"/>
                  </a:ext>
                </a:extLst>
              </p14:cNvPr>
              <p14:cNvContentPartPr/>
              <p14:nvPr/>
            </p14:nvContentPartPr>
            <p14:xfrm>
              <a:off x="9400157" y="4022615"/>
              <a:ext cx="360" cy="360"/>
            </p14:xfrm>
          </p:contentPart>
        </mc:Choice>
        <mc:Fallback xmlns="">
          <p:pic>
            <p:nvPicPr>
              <p:cNvPr id="229" name="Ink 228">
                <a:extLst>
                  <a:ext uri="{FF2B5EF4-FFF2-40B4-BE49-F238E27FC236}">
                    <a16:creationId xmlns:a16="http://schemas.microsoft.com/office/drawing/2014/main" id="{A0C0EAE5-B5B0-6A85-999F-D8A776331EF1}"/>
                  </a:ext>
                </a:extLst>
              </p:cNvPr>
              <p:cNvPicPr/>
              <p:nvPr/>
            </p:nvPicPr>
            <p:blipFill>
              <a:blip r:embed="rId554"/>
              <a:stretch>
                <a:fillRect/>
              </a:stretch>
            </p:blipFill>
            <p:spPr>
              <a:xfrm>
                <a:off x="9391157" y="40136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81">
            <p14:nvContentPartPr>
              <p14:cNvPr id="230" name="Ink 229">
                <a:extLst>
                  <a:ext uri="{FF2B5EF4-FFF2-40B4-BE49-F238E27FC236}">
                    <a16:creationId xmlns:a16="http://schemas.microsoft.com/office/drawing/2014/main" id="{59034EA6-D945-46E1-1CED-129534DC0BA9}"/>
                  </a:ext>
                </a:extLst>
              </p14:cNvPr>
              <p14:cNvContentPartPr/>
              <p14:nvPr/>
            </p14:nvContentPartPr>
            <p14:xfrm>
              <a:off x="11619557" y="4841255"/>
              <a:ext cx="360" cy="360"/>
            </p14:xfrm>
          </p:contentPart>
        </mc:Choice>
        <mc:Fallback xmlns="">
          <p:pic>
            <p:nvPicPr>
              <p:cNvPr id="230" name="Ink 229">
                <a:extLst>
                  <a:ext uri="{FF2B5EF4-FFF2-40B4-BE49-F238E27FC236}">
                    <a16:creationId xmlns:a16="http://schemas.microsoft.com/office/drawing/2014/main" id="{59034EA6-D945-46E1-1CED-129534DC0BA9}"/>
                  </a:ext>
                </a:extLst>
              </p:cNvPr>
              <p:cNvPicPr/>
              <p:nvPr/>
            </p:nvPicPr>
            <p:blipFill>
              <a:blip r:embed="rId554"/>
              <a:stretch>
                <a:fillRect/>
              </a:stretch>
            </p:blipFill>
            <p:spPr>
              <a:xfrm>
                <a:off x="11610557" y="48322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82">
            <p14:nvContentPartPr>
              <p14:cNvPr id="231" name="Ink 230">
                <a:extLst>
                  <a:ext uri="{FF2B5EF4-FFF2-40B4-BE49-F238E27FC236}">
                    <a16:creationId xmlns:a16="http://schemas.microsoft.com/office/drawing/2014/main" id="{3C5C076D-F620-C04D-70FB-6E2CD680E096}"/>
                  </a:ext>
                </a:extLst>
              </p14:cNvPr>
              <p14:cNvContentPartPr/>
              <p14:nvPr/>
            </p14:nvContentPartPr>
            <p14:xfrm>
              <a:off x="12023477" y="4458575"/>
              <a:ext cx="360" cy="360"/>
            </p14:xfrm>
          </p:contentPart>
        </mc:Choice>
        <mc:Fallback xmlns="">
          <p:pic>
            <p:nvPicPr>
              <p:cNvPr id="231" name="Ink 230">
                <a:extLst>
                  <a:ext uri="{FF2B5EF4-FFF2-40B4-BE49-F238E27FC236}">
                    <a16:creationId xmlns:a16="http://schemas.microsoft.com/office/drawing/2014/main" id="{3C5C076D-F620-C04D-70FB-6E2CD680E096}"/>
                  </a:ext>
                </a:extLst>
              </p:cNvPr>
              <p:cNvPicPr/>
              <p:nvPr/>
            </p:nvPicPr>
            <p:blipFill>
              <a:blip r:embed="rId554"/>
              <a:stretch>
                <a:fillRect/>
              </a:stretch>
            </p:blipFill>
            <p:spPr>
              <a:xfrm>
                <a:off x="12014477" y="44495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83">
            <p14:nvContentPartPr>
              <p14:cNvPr id="232" name="Ink 231">
                <a:extLst>
                  <a:ext uri="{FF2B5EF4-FFF2-40B4-BE49-F238E27FC236}">
                    <a16:creationId xmlns:a16="http://schemas.microsoft.com/office/drawing/2014/main" id="{018BF4A2-3340-2366-6BE6-3611CA43BBE1}"/>
                  </a:ext>
                </a:extLst>
              </p14:cNvPr>
              <p14:cNvContentPartPr/>
              <p14:nvPr/>
            </p14:nvContentPartPr>
            <p14:xfrm>
              <a:off x="12098717" y="4267415"/>
              <a:ext cx="360" cy="360"/>
            </p14:xfrm>
          </p:contentPart>
        </mc:Choice>
        <mc:Fallback xmlns="">
          <p:pic>
            <p:nvPicPr>
              <p:cNvPr id="232" name="Ink 231">
                <a:extLst>
                  <a:ext uri="{FF2B5EF4-FFF2-40B4-BE49-F238E27FC236}">
                    <a16:creationId xmlns:a16="http://schemas.microsoft.com/office/drawing/2014/main" id="{018BF4A2-3340-2366-6BE6-3611CA43BBE1}"/>
                  </a:ext>
                </a:extLst>
              </p:cNvPr>
              <p:cNvPicPr/>
              <p:nvPr/>
            </p:nvPicPr>
            <p:blipFill>
              <a:blip r:embed="rId554"/>
              <a:stretch>
                <a:fillRect/>
              </a:stretch>
            </p:blipFill>
            <p:spPr>
              <a:xfrm>
                <a:off x="12089717" y="42584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84">
            <p14:nvContentPartPr>
              <p14:cNvPr id="233" name="Ink 232">
                <a:extLst>
                  <a:ext uri="{FF2B5EF4-FFF2-40B4-BE49-F238E27FC236}">
                    <a16:creationId xmlns:a16="http://schemas.microsoft.com/office/drawing/2014/main" id="{6E5F7085-FE37-72CD-4574-A693FDC2A1CD}"/>
                  </a:ext>
                </a:extLst>
              </p14:cNvPr>
              <p14:cNvContentPartPr/>
              <p14:nvPr/>
            </p14:nvContentPartPr>
            <p14:xfrm>
              <a:off x="12118877" y="4105775"/>
              <a:ext cx="360" cy="360"/>
            </p14:xfrm>
          </p:contentPart>
        </mc:Choice>
        <mc:Fallback xmlns="">
          <p:pic>
            <p:nvPicPr>
              <p:cNvPr id="233" name="Ink 232">
                <a:extLst>
                  <a:ext uri="{FF2B5EF4-FFF2-40B4-BE49-F238E27FC236}">
                    <a16:creationId xmlns:a16="http://schemas.microsoft.com/office/drawing/2014/main" id="{6E5F7085-FE37-72CD-4574-A693FDC2A1CD}"/>
                  </a:ext>
                </a:extLst>
              </p:cNvPr>
              <p:cNvPicPr/>
              <p:nvPr/>
            </p:nvPicPr>
            <p:blipFill>
              <a:blip r:embed="rId554"/>
              <a:stretch>
                <a:fillRect/>
              </a:stretch>
            </p:blipFill>
            <p:spPr>
              <a:xfrm>
                <a:off x="12109877" y="40967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85">
            <p14:nvContentPartPr>
              <p14:cNvPr id="234" name="Ink 233">
                <a:extLst>
                  <a:ext uri="{FF2B5EF4-FFF2-40B4-BE49-F238E27FC236}">
                    <a16:creationId xmlns:a16="http://schemas.microsoft.com/office/drawing/2014/main" id="{53180112-CB56-A9F1-F68B-D52E1D1C6482}"/>
                  </a:ext>
                </a:extLst>
              </p14:cNvPr>
              <p14:cNvContentPartPr/>
              <p14:nvPr/>
            </p14:nvContentPartPr>
            <p14:xfrm>
              <a:off x="11685077" y="4969415"/>
              <a:ext cx="360" cy="360"/>
            </p14:xfrm>
          </p:contentPart>
        </mc:Choice>
        <mc:Fallback xmlns="">
          <p:pic>
            <p:nvPicPr>
              <p:cNvPr id="234" name="Ink 233">
                <a:extLst>
                  <a:ext uri="{FF2B5EF4-FFF2-40B4-BE49-F238E27FC236}">
                    <a16:creationId xmlns:a16="http://schemas.microsoft.com/office/drawing/2014/main" id="{53180112-CB56-A9F1-F68B-D52E1D1C6482}"/>
                  </a:ext>
                </a:extLst>
              </p:cNvPr>
              <p:cNvPicPr/>
              <p:nvPr/>
            </p:nvPicPr>
            <p:blipFill>
              <a:blip r:embed="rId554"/>
              <a:stretch>
                <a:fillRect/>
              </a:stretch>
            </p:blipFill>
            <p:spPr>
              <a:xfrm>
                <a:off x="11676077" y="49604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86">
            <p14:nvContentPartPr>
              <p14:cNvPr id="235" name="Ink 234">
                <a:extLst>
                  <a:ext uri="{FF2B5EF4-FFF2-40B4-BE49-F238E27FC236}">
                    <a16:creationId xmlns:a16="http://schemas.microsoft.com/office/drawing/2014/main" id="{B6F16C34-1563-1BE5-0671-5E6E0A3E3783}"/>
                  </a:ext>
                </a:extLst>
              </p14:cNvPr>
              <p14:cNvContentPartPr/>
              <p14:nvPr/>
            </p14:nvContentPartPr>
            <p14:xfrm>
              <a:off x="10594277" y="5243015"/>
              <a:ext cx="360" cy="360"/>
            </p14:xfrm>
          </p:contentPart>
        </mc:Choice>
        <mc:Fallback xmlns="">
          <p:pic>
            <p:nvPicPr>
              <p:cNvPr id="235" name="Ink 234">
                <a:extLst>
                  <a:ext uri="{FF2B5EF4-FFF2-40B4-BE49-F238E27FC236}">
                    <a16:creationId xmlns:a16="http://schemas.microsoft.com/office/drawing/2014/main" id="{B6F16C34-1563-1BE5-0671-5E6E0A3E3783}"/>
                  </a:ext>
                </a:extLst>
              </p:cNvPr>
              <p:cNvPicPr/>
              <p:nvPr/>
            </p:nvPicPr>
            <p:blipFill>
              <a:blip r:embed="rId554"/>
              <a:stretch>
                <a:fillRect/>
              </a:stretch>
            </p:blipFill>
            <p:spPr>
              <a:xfrm>
                <a:off x="10585277" y="52340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87">
            <p14:nvContentPartPr>
              <p14:cNvPr id="236" name="Ink 235">
                <a:extLst>
                  <a:ext uri="{FF2B5EF4-FFF2-40B4-BE49-F238E27FC236}">
                    <a16:creationId xmlns:a16="http://schemas.microsoft.com/office/drawing/2014/main" id="{1D169EFC-EE4D-4D73-4A9A-ACC427F1F6DE}"/>
                  </a:ext>
                </a:extLst>
              </p14:cNvPr>
              <p14:cNvContentPartPr/>
              <p14:nvPr/>
            </p14:nvContentPartPr>
            <p14:xfrm>
              <a:off x="11381957" y="2736335"/>
              <a:ext cx="360" cy="360"/>
            </p14:xfrm>
          </p:contentPart>
        </mc:Choice>
        <mc:Fallback xmlns="">
          <p:pic>
            <p:nvPicPr>
              <p:cNvPr id="236" name="Ink 235">
                <a:extLst>
                  <a:ext uri="{FF2B5EF4-FFF2-40B4-BE49-F238E27FC236}">
                    <a16:creationId xmlns:a16="http://schemas.microsoft.com/office/drawing/2014/main" id="{1D169EFC-EE4D-4D73-4A9A-ACC427F1F6DE}"/>
                  </a:ext>
                </a:extLst>
              </p:cNvPr>
              <p:cNvPicPr/>
              <p:nvPr/>
            </p:nvPicPr>
            <p:blipFill>
              <a:blip r:embed="rId554"/>
              <a:stretch>
                <a:fillRect/>
              </a:stretch>
            </p:blipFill>
            <p:spPr>
              <a:xfrm>
                <a:off x="11372957" y="27273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88">
            <p14:nvContentPartPr>
              <p14:cNvPr id="237" name="Ink 236">
                <a:extLst>
                  <a:ext uri="{FF2B5EF4-FFF2-40B4-BE49-F238E27FC236}">
                    <a16:creationId xmlns:a16="http://schemas.microsoft.com/office/drawing/2014/main" id="{98051548-1741-448C-5513-D63DE6A36D6E}"/>
                  </a:ext>
                </a:extLst>
              </p14:cNvPr>
              <p14:cNvContentPartPr/>
              <p14:nvPr/>
            </p14:nvContentPartPr>
            <p14:xfrm>
              <a:off x="11613797" y="2915255"/>
              <a:ext cx="360" cy="360"/>
            </p14:xfrm>
          </p:contentPart>
        </mc:Choice>
        <mc:Fallback xmlns="">
          <p:pic>
            <p:nvPicPr>
              <p:cNvPr id="237" name="Ink 236">
                <a:extLst>
                  <a:ext uri="{FF2B5EF4-FFF2-40B4-BE49-F238E27FC236}">
                    <a16:creationId xmlns:a16="http://schemas.microsoft.com/office/drawing/2014/main" id="{98051548-1741-448C-5513-D63DE6A36D6E}"/>
                  </a:ext>
                </a:extLst>
              </p:cNvPr>
              <p:cNvPicPr/>
              <p:nvPr/>
            </p:nvPicPr>
            <p:blipFill>
              <a:blip r:embed="rId554"/>
              <a:stretch>
                <a:fillRect/>
              </a:stretch>
            </p:blipFill>
            <p:spPr>
              <a:xfrm>
                <a:off x="11604797" y="29062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89">
            <p14:nvContentPartPr>
              <p14:cNvPr id="238" name="Ink 237">
                <a:extLst>
                  <a:ext uri="{FF2B5EF4-FFF2-40B4-BE49-F238E27FC236}">
                    <a16:creationId xmlns:a16="http://schemas.microsoft.com/office/drawing/2014/main" id="{91C615F5-7E0B-A1E6-80C3-7F99A902A86E}"/>
                  </a:ext>
                </a:extLst>
              </p14:cNvPr>
              <p14:cNvContentPartPr/>
              <p14:nvPr/>
            </p14:nvContentPartPr>
            <p14:xfrm>
              <a:off x="11733677" y="3183455"/>
              <a:ext cx="360" cy="360"/>
            </p14:xfrm>
          </p:contentPart>
        </mc:Choice>
        <mc:Fallback xmlns="">
          <p:pic>
            <p:nvPicPr>
              <p:cNvPr id="238" name="Ink 237">
                <a:extLst>
                  <a:ext uri="{FF2B5EF4-FFF2-40B4-BE49-F238E27FC236}">
                    <a16:creationId xmlns:a16="http://schemas.microsoft.com/office/drawing/2014/main" id="{91C615F5-7E0B-A1E6-80C3-7F99A902A86E}"/>
                  </a:ext>
                </a:extLst>
              </p:cNvPr>
              <p:cNvPicPr/>
              <p:nvPr/>
            </p:nvPicPr>
            <p:blipFill>
              <a:blip r:embed="rId554"/>
              <a:stretch>
                <a:fillRect/>
              </a:stretch>
            </p:blipFill>
            <p:spPr>
              <a:xfrm>
                <a:off x="11724677" y="31744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90">
            <p14:nvContentPartPr>
              <p14:cNvPr id="239" name="Ink 238">
                <a:extLst>
                  <a:ext uri="{FF2B5EF4-FFF2-40B4-BE49-F238E27FC236}">
                    <a16:creationId xmlns:a16="http://schemas.microsoft.com/office/drawing/2014/main" id="{6CBCD723-6386-C4EE-A238-39F67C0D0741}"/>
                  </a:ext>
                </a:extLst>
              </p14:cNvPr>
              <p14:cNvContentPartPr/>
              <p14:nvPr/>
            </p14:nvContentPartPr>
            <p14:xfrm>
              <a:off x="11743397" y="3065375"/>
              <a:ext cx="360" cy="360"/>
            </p14:xfrm>
          </p:contentPart>
        </mc:Choice>
        <mc:Fallback xmlns="">
          <p:pic>
            <p:nvPicPr>
              <p:cNvPr id="239" name="Ink 238">
                <a:extLst>
                  <a:ext uri="{FF2B5EF4-FFF2-40B4-BE49-F238E27FC236}">
                    <a16:creationId xmlns:a16="http://schemas.microsoft.com/office/drawing/2014/main" id="{6CBCD723-6386-C4EE-A238-39F67C0D0741}"/>
                  </a:ext>
                </a:extLst>
              </p:cNvPr>
              <p:cNvPicPr/>
              <p:nvPr/>
            </p:nvPicPr>
            <p:blipFill>
              <a:blip r:embed="rId554"/>
              <a:stretch>
                <a:fillRect/>
              </a:stretch>
            </p:blipFill>
            <p:spPr>
              <a:xfrm>
                <a:off x="11734397" y="30563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91">
            <p14:nvContentPartPr>
              <p14:cNvPr id="240" name="Ink 239">
                <a:extLst>
                  <a:ext uri="{FF2B5EF4-FFF2-40B4-BE49-F238E27FC236}">
                    <a16:creationId xmlns:a16="http://schemas.microsoft.com/office/drawing/2014/main" id="{D8FCA210-99B9-01C7-695F-45CCC6ADDA52}"/>
                  </a:ext>
                </a:extLst>
              </p14:cNvPr>
              <p14:cNvContentPartPr/>
              <p14:nvPr/>
            </p14:nvContentPartPr>
            <p14:xfrm>
              <a:off x="11335517" y="2854055"/>
              <a:ext cx="360" cy="360"/>
            </p14:xfrm>
          </p:contentPart>
        </mc:Choice>
        <mc:Fallback xmlns="">
          <p:pic>
            <p:nvPicPr>
              <p:cNvPr id="240" name="Ink 239">
                <a:extLst>
                  <a:ext uri="{FF2B5EF4-FFF2-40B4-BE49-F238E27FC236}">
                    <a16:creationId xmlns:a16="http://schemas.microsoft.com/office/drawing/2014/main" id="{D8FCA210-99B9-01C7-695F-45CCC6ADDA52}"/>
                  </a:ext>
                </a:extLst>
              </p:cNvPr>
              <p:cNvPicPr/>
              <p:nvPr/>
            </p:nvPicPr>
            <p:blipFill>
              <a:blip r:embed="rId554"/>
              <a:stretch>
                <a:fillRect/>
              </a:stretch>
            </p:blipFill>
            <p:spPr>
              <a:xfrm>
                <a:off x="11326517" y="28450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92">
            <p14:nvContentPartPr>
              <p14:cNvPr id="241" name="Ink 240">
                <a:extLst>
                  <a:ext uri="{FF2B5EF4-FFF2-40B4-BE49-F238E27FC236}">
                    <a16:creationId xmlns:a16="http://schemas.microsoft.com/office/drawing/2014/main" id="{037878CD-AE59-E3B0-5774-B92514B886CA}"/>
                  </a:ext>
                </a:extLst>
              </p14:cNvPr>
              <p14:cNvContentPartPr/>
              <p14:nvPr/>
            </p14:nvContentPartPr>
            <p14:xfrm>
              <a:off x="11023757" y="2667935"/>
              <a:ext cx="360" cy="360"/>
            </p14:xfrm>
          </p:contentPart>
        </mc:Choice>
        <mc:Fallback xmlns="">
          <p:pic>
            <p:nvPicPr>
              <p:cNvPr id="241" name="Ink 240">
                <a:extLst>
                  <a:ext uri="{FF2B5EF4-FFF2-40B4-BE49-F238E27FC236}">
                    <a16:creationId xmlns:a16="http://schemas.microsoft.com/office/drawing/2014/main" id="{037878CD-AE59-E3B0-5774-B92514B886CA}"/>
                  </a:ext>
                </a:extLst>
              </p:cNvPr>
              <p:cNvPicPr/>
              <p:nvPr/>
            </p:nvPicPr>
            <p:blipFill>
              <a:blip r:embed="rId554"/>
              <a:stretch>
                <a:fillRect/>
              </a:stretch>
            </p:blipFill>
            <p:spPr>
              <a:xfrm>
                <a:off x="11014757" y="26589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93">
            <p14:nvContentPartPr>
              <p14:cNvPr id="242" name="Ink 241">
                <a:extLst>
                  <a:ext uri="{FF2B5EF4-FFF2-40B4-BE49-F238E27FC236}">
                    <a16:creationId xmlns:a16="http://schemas.microsoft.com/office/drawing/2014/main" id="{EB8F250A-FB40-9808-1E44-826B80090C31}"/>
                  </a:ext>
                </a:extLst>
              </p14:cNvPr>
              <p14:cNvContentPartPr/>
              <p14:nvPr/>
            </p14:nvContentPartPr>
            <p14:xfrm>
              <a:off x="9673397" y="2411255"/>
              <a:ext cx="360" cy="360"/>
            </p14:xfrm>
          </p:contentPart>
        </mc:Choice>
        <mc:Fallback xmlns="">
          <p:pic>
            <p:nvPicPr>
              <p:cNvPr id="242" name="Ink 241">
                <a:extLst>
                  <a:ext uri="{FF2B5EF4-FFF2-40B4-BE49-F238E27FC236}">
                    <a16:creationId xmlns:a16="http://schemas.microsoft.com/office/drawing/2014/main" id="{EB8F250A-FB40-9808-1E44-826B80090C31}"/>
                  </a:ext>
                </a:extLst>
              </p:cNvPr>
              <p:cNvPicPr/>
              <p:nvPr/>
            </p:nvPicPr>
            <p:blipFill>
              <a:blip r:embed="rId554"/>
              <a:stretch>
                <a:fillRect/>
              </a:stretch>
            </p:blipFill>
            <p:spPr>
              <a:xfrm>
                <a:off x="9664397" y="24022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94">
            <p14:nvContentPartPr>
              <p14:cNvPr id="243" name="Ink 242">
                <a:extLst>
                  <a:ext uri="{FF2B5EF4-FFF2-40B4-BE49-F238E27FC236}">
                    <a16:creationId xmlns:a16="http://schemas.microsoft.com/office/drawing/2014/main" id="{C4E5E1C1-0BED-8E07-67B3-FFA47E45D3A9}"/>
                  </a:ext>
                </a:extLst>
              </p14:cNvPr>
              <p14:cNvContentPartPr/>
              <p14:nvPr/>
            </p14:nvContentPartPr>
            <p14:xfrm>
              <a:off x="9637757" y="2301455"/>
              <a:ext cx="360" cy="360"/>
            </p14:xfrm>
          </p:contentPart>
        </mc:Choice>
        <mc:Fallback xmlns="">
          <p:pic>
            <p:nvPicPr>
              <p:cNvPr id="243" name="Ink 242">
                <a:extLst>
                  <a:ext uri="{FF2B5EF4-FFF2-40B4-BE49-F238E27FC236}">
                    <a16:creationId xmlns:a16="http://schemas.microsoft.com/office/drawing/2014/main" id="{C4E5E1C1-0BED-8E07-67B3-FFA47E45D3A9}"/>
                  </a:ext>
                </a:extLst>
              </p:cNvPr>
              <p:cNvPicPr/>
              <p:nvPr/>
            </p:nvPicPr>
            <p:blipFill>
              <a:blip r:embed="rId554"/>
              <a:stretch>
                <a:fillRect/>
              </a:stretch>
            </p:blipFill>
            <p:spPr>
              <a:xfrm>
                <a:off x="9628757" y="22924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95">
            <p14:nvContentPartPr>
              <p14:cNvPr id="244" name="Ink 243">
                <a:extLst>
                  <a:ext uri="{FF2B5EF4-FFF2-40B4-BE49-F238E27FC236}">
                    <a16:creationId xmlns:a16="http://schemas.microsoft.com/office/drawing/2014/main" id="{343333B5-F2AF-8135-1197-12384794B99A}"/>
                  </a:ext>
                </a:extLst>
              </p14:cNvPr>
              <p14:cNvContentPartPr/>
              <p14:nvPr/>
            </p14:nvContentPartPr>
            <p14:xfrm>
              <a:off x="9620837" y="2155295"/>
              <a:ext cx="360" cy="360"/>
            </p14:xfrm>
          </p:contentPart>
        </mc:Choice>
        <mc:Fallback xmlns="">
          <p:pic>
            <p:nvPicPr>
              <p:cNvPr id="244" name="Ink 243">
                <a:extLst>
                  <a:ext uri="{FF2B5EF4-FFF2-40B4-BE49-F238E27FC236}">
                    <a16:creationId xmlns:a16="http://schemas.microsoft.com/office/drawing/2014/main" id="{343333B5-F2AF-8135-1197-12384794B99A}"/>
                  </a:ext>
                </a:extLst>
              </p:cNvPr>
              <p:cNvPicPr/>
              <p:nvPr/>
            </p:nvPicPr>
            <p:blipFill>
              <a:blip r:embed="rId554"/>
              <a:stretch>
                <a:fillRect/>
              </a:stretch>
            </p:blipFill>
            <p:spPr>
              <a:xfrm>
                <a:off x="9611837" y="214629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96">
            <p14:nvContentPartPr>
              <p14:cNvPr id="245" name="Ink 244">
                <a:extLst>
                  <a:ext uri="{FF2B5EF4-FFF2-40B4-BE49-F238E27FC236}">
                    <a16:creationId xmlns:a16="http://schemas.microsoft.com/office/drawing/2014/main" id="{F0D7140C-2200-369B-088E-603870D439EC}"/>
                  </a:ext>
                </a:extLst>
              </p14:cNvPr>
              <p14:cNvContentPartPr/>
              <p14:nvPr/>
            </p14:nvContentPartPr>
            <p14:xfrm>
              <a:off x="8689157" y="1030655"/>
              <a:ext cx="360" cy="360"/>
            </p14:xfrm>
          </p:contentPart>
        </mc:Choice>
        <mc:Fallback xmlns="">
          <p:pic>
            <p:nvPicPr>
              <p:cNvPr id="245" name="Ink 244">
                <a:extLst>
                  <a:ext uri="{FF2B5EF4-FFF2-40B4-BE49-F238E27FC236}">
                    <a16:creationId xmlns:a16="http://schemas.microsoft.com/office/drawing/2014/main" id="{F0D7140C-2200-369B-088E-603870D439EC}"/>
                  </a:ext>
                </a:extLst>
              </p:cNvPr>
              <p:cNvPicPr/>
              <p:nvPr/>
            </p:nvPicPr>
            <p:blipFill>
              <a:blip r:embed="rId554"/>
              <a:stretch>
                <a:fillRect/>
              </a:stretch>
            </p:blipFill>
            <p:spPr>
              <a:xfrm>
                <a:off x="8680157" y="10216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97">
            <p14:nvContentPartPr>
              <p14:cNvPr id="246" name="Ink 245">
                <a:extLst>
                  <a:ext uri="{FF2B5EF4-FFF2-40B4-BE49-F238E27FC236}">
                    <a16:creationId xmlns:a16="http://schemas.microsoft.com/office/drawing/2014/main" id="{146E424B-08D8-E5BC-C2E5-F253BBC63FBC}"/>
                  </a:ext>
                </a:extLst>
              </p14:cNvPr>
              <p14:cNvContentPartPr/>
              <p14:nvPr/>
            </p14:nvContentPartPr>
            <p14:xfrm>
              <a:off x="8250663" y="1096255"/>
              <a:ext cx="360" cy="360"/>
            </p14:xfrm>
          </p:contentPart>
        </mc:Choice>
        <mc:Fallback xmlns="">
          <p:pic>
            <p:nvPicPr>
              <p:cNvPr id="246" name="Ink 245">
                <a:extLst>
                  <a:ext uri="{FF2B5EF4-FFF2-40B4-BE49-F238E27FC236}">
                    <a16:creationId xmlns:a16="http://schemas.microsoft.com/office/drawing/2014/main" id="{146E424B-08D8-E5BC-C2E5-F253BBC63FBC}"/>
                  </a:ext>
                </a:extLst>
              </p:cNvPr>
              <p:cNvPicPr/>
              <p:nvPr/>
            </p:nvPicPr>
            <p:blipFill>
              <a:blip r:embed="rId554"/>
              <a:stretch>
                <a:fillRect/>
              </a:stretch>
            </p:blipFill>
            <p:spPr>
              <a:xfrm>
                <a:off x="8241663" y="10872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98">
            <p14:nvContentPartPr>
              <p14:cNvPr id="247" name="Ink 246">
                <a:extLst>
                  <a:ext uri="{FF2B5EF4-FFF2-40B4-BE49-F238E27FC236}">
                    <a16:creationId xmlns:a16="http://schemas.microsoft.com/office/drawing/2014/main" id="{8B00BAA3-DAED-7A5D-3915-22E54F12E5D9}"/>
                  </a:ext>
                </a:extLst>
              </p14:cNvPr>
              <p14:cNvContentPartPr/>
              <p14:nvPr/>
            </p14:nvContentPartPr>
            <p14:xfrm>
              <a:off x="7954023" y="1035415"/>
              <a:ext cx="360" cy="360"/>
            </p14:xfrm>
          </p:contentPart>
        </mc:Choice>
        <mc:Fallback xmlns="">
          <p:pic>
            <p:nvPicPr>
              <p:cNvPr id="247" name="Ink 246">
                <a:extLst>
                  <a:ext uri="{FF2B5EF4-FFF2-40B4-BE49-F238E27FC236}">
                    <a16:creationId xmlns:a16="http://schemas.microsoft.com/office/drawing/2014/main" id="{8B00BAA3-DAED-7A5D-3915-22E54F12E5D9}"/>
                  </a:ext>
                </a:extLst>
              </p:cNvPr>
              <p:cNvPicPr/>
              <p:nvPr/>
            </p:nvPicPr>
            <p:blipFill>
              <a:blip r:embed="rId554"/>
              <a:stretch>
                <a:fillRect/>
              </a:stretch>
            </p:blipFill>
            <p:spPr>
              <a:xfrm>
                <a:off x="7945023" y="10264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99">
            <p14:nvContentPartPr>
              <p14:cNvPr id="248" name="Ink 247">
                <a:extLst>
                  <a:ext uri="{FF2B5EF4-FFF2-40B4-BE49-F238E27FC236}">
                    <a16:creationId xmlns:a16="http://schemas.microsoft.com/office/drawing/2014/main" id="{F66628B5-53FD-CDED-9A54-7BBA6E4138FF}"/>
                  </a:ext>
                </a:extLst>
              </p14:cNvPr>
              <p14:cNvContentPartPr/>
              <p14:nvPr/>
            </p14:nvContentPartPr>
            <p14:xfrm>
              <a:off x="7824423" y="1035415"/>
              <a:ext cx="360" cy="360"/>
            </p14:xfrm>
          </p:contentPart>
        </mc:Choice>
        <mc:Fallback xmlns="">
          <p:pic>
            <p:nvPicPr>
              <p:cNvPr id="248" name="Ink 247">
                <a:extLst>
                  <a:ext uri="{FF2B5EF4-FFF2-40B4-BE49-F238E27FC236}">
                    <a16:creationId xmlns:a16="http://schemas.microsoft.com/office/drawing/2014/main" id="{F66628B5-53FD-CDED-9A54-7BBA6E4138FF}"/>
                  </a:ext>
                </a:extLst>
              </p:cNvPr>
              <p:cNvPicPr/>
              <p:nvPr/>
            </p:nvPicPr>
            <p:blipFill>
              <a:blip r:embed="rId554"/>
              <a:stretch>
                <a:fillRect/>
              </a:stretch>
            </p:blipFill>
            <p:spPr>
              <a:xfrm>
                <a:off x="7815423" y="10264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00">
            <p14:nvContentPartPr>
              <p14:cNvPr id="249" name="Ink 248">
                <a:extLst>
                  <a:ext uri="{FF2B5EF4-FFF2-40B4-BE49-F238E27FC236}">
                    <a16:creationId xmlns:a16="http://schemas.microsoft.com/office/drawing/2014/main" id="{EFFB88F4-8F82-131E-2FD1-F64B2B245F9E}"/>
                  </a:ext>
                </a:extLst>
              </p14:cNvPr>
              <p14:cNvContentPartPr/>
              <p14:nvPr/>
            </p14:nvContentPartPr>
            <p14:xfrm>
              <a:off x="12029597" y="3297575"/>
              <a:ext cx="360" cy="360"/>
            </p14:xfrm>
          </p:contentPart>
        </mc:Choice>
        <mc:Fallback xmlns="">
          <p:pic>
            <p:nvPicPr>
              <p:cNvPr id="249" name="Ink 248">
                <a:extLst>
                  <a:ext uri="{FF2B5EF4-FFF2-40B4-BE49-F238E27FC236}">
                    <a16:creationId xmlns:a16="http://schemas.microsoft.com/office/drawing/2014/main" id="{EFFB88F4-8F82-131E-2FD1-F64B2B245F9E}"/>
                  </a:ext>
                </a:extLst>
              </p:cNvPr>
              <p:cNvPicPr/>
              <p:nvPr/>
            </p:nvPicPr>
            <p:blipFill>
              <a:blip r:embed="rId554"/>
              <a:stretch>
                <a:fillRect/>
              </a:stretch>
            </p:blipFill>
            <p:spPr>
              <a:xfrm>
                <a:off x="12020597" y="32885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01">
            <p14:nvContentPartPr>
              <p14:cNvPr id="250" name="Ink 249">
                <a:extLst>
                  <a:ext uri="{FF2B5EF4-FFF2-40B4-BE49-F238E27FC236}">
                    <a16:creationId xmlns:a16="http://schemas.microsoft.com/office/drawing/2014/main" id="{4E35171F-E06A-7731-A88A-1F50974EB955}"/>
                  </a:ext>
                </a:extLst>
              </p14:cNvPr>
              <p14:cNvContentPartPr/>
              <p14:nvPr/>
            </p14:nvContentPartPr>
            <p14:xfrm>
              <a:off x="12148757" y="3492335"/>
              <a:ext cx="360" cy="360"/>
            </p14:xfrm>
          </p:contentPart>
        </mc:Choice>
        <mc:Fallback xmlns="">
          <p:pic>
            <p:nvPicPr>
              <p:cNvPr id="250" name="Ink 249">
                <a:extLst>
                  <a:ext uri="{FF2B5EF4-FFF2-40B4-BE49-F238E27FC236}">
                    <a16:creationId xmlns:a16="http://schemas.microsoft.com/office/drawing/2014/main" id="{4E35171F-E06A-7731-A88A-1F50974EB955}"/>
                  </a:ext>
                </a:extLst>
              </p:cNvPr>
              <p:cNvPicPr/>
              <p:nvPr/>
            </p:nvPicPr>
            <p:blipFill>
              <a:blip r:embed="rId554"/>
              <a:stretch>
                <a:fillRect/>
              </a:stretch>
            </p:blipFill>
            <p:spPr>
              <a:xfrm>
                <a:off x="12139757" y="34833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02">
            <p14:nvContentPartPr>
              <p14:cNvPr id="251" name="Ink 250">
                <a:extLst>
                  <a:ext uri="{FF2B5EF4-FFF2-40B4-BE49-F238E27FC236}">
                    <a16:creationId xmlns:a16="http://schemas.microsoft.com/office/drawing/2014/main" id="{1FF277EE-480A-EC53-C3A8-785A6EA12B0D}"/>
                  </a:ext>
                </a:extLst>
              </p14:cNvPr>
              <p14:cNvContentPartPr/>
              <p14:nvPr/>
            </p14:nvContentPartPr>
            <p14:xfrm>
              <a:off x="12163157" y="3703295"/>
              <a:ext cx="360" cy="360"/>
            </p14:xfrm>
          </p:contentPart>
        </mc:Choice>
        <mc:Fallback xmlns="">
          <p:pic>
            <p:nvPicPr>
              <p:cNvPr id="251" name="Ink 250">
                <a:extLst>
                  <a:ext uri="{FF2B5EF4-FFF2-40B4-BE49-F238E27FC236}">
                    <a16:creationId xmlns:a16="http://schemas.microsoft.com/office/drawing/2014/main" id="{1FF277EE-480A-EC53-C3A8-785A6EA12B0D}"/>
                  </a:ext>
                </a:extLst>
              </p:cNvPr>
              <p:cNvPicPr/>
              <p:nvPr/>
            </p:nvPicPr>
            <p:blipFill>
              <a:blip r:embed="rId554"/>
              <a:stretch>
                <a:fillRect/>
              </a:stretch>
            </p:blipFill>
            <p:spPr>
              <a:xfrm>
                <a:off x="12154157" y="369429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03">
            <p14:nvContentPartPr>
              <p14:cNvPr id="252" name="Ink 251">
                <a:extLst>
                  <a:ext uri="{FF2B5EF4-FFF2-40B4-BE49-F238E27FC236}">
                    <a16:creationId xmlns:a16="http://schemas.microsoft.com/office/drawing/2014/main" id="{128F1303-BC4C-D43B-AA35-1B5EABBC0DC2}"/>
                  </a:ext>
                </a:extLst>
              </p14:cNvPr>
              <p14:cNvContentPartPr/>
              <p14:nvPr/>
            </p14:nvContentPartPr>
            <p14:xfrm>
              <a:off x="11937797" y="3340775"/>
              <a:ext cx="360" cy="360"/>
            </p14:xfrm>
          </p:contentPart>
        </mc:Choice>
        <mc:Fallback xmlns="">
          <p:pic>
            <p:nvPicPr>
              <p:cNvPr id="252" name="Ink 251">
                <a:extLst>
                  <a:ext uri="{FF2B5EF4-FFF2-40B4-BE49-F238E27FC236}">
                    <a16:creationId xmlns:a16="http://schemas.microsoft.com/office/drawing/2014/main" id="{128F1303-BC4C-D43B-AA35-1B5EABBC0DC2}"/>
                  </a:ext>
                </a:extLst>
              </p:cNvPr>
              <p:cNvPicPr/>
              <p:nvPr/>
            </p:nvPicPr>
            <p:blipFill>
              <a:blip r:embed="rId554"/>
              <a:stretch>
                <a:fillRect/>
              </a:stretch>
            </p:blipFill>
            <p:spPr>
              <a:xfrm>
                <a:off x="11928797" y="33317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04">
            <p14:nvContentPartPr>
              <p14:cNvPr id="253" name="Ink 252">
                <a:extLst>
                  <a:ext uri="{FF2B5EF4-FFF2-40B4-BE49-F238E27FC236}">
                    <a16:creationId xmlns:a16="http://schemas.microsoft.com/office/drawing/2014/main" id="{AFE6A751-2A2E-0489-9FC1-AA7A769A5CA9}"/>
                  </a:ext>
                </a:extLst>
              </p14:cNvPr>
              <p14:cNvContentPartPr/>
              <p14:nvPr/>
            </p14:nvContentPartPr>
            <p14:xfrm>
              <a:off x="11960837" y="3284975"/>
              <a:ext cx="360" cy="360"/>
            </p14:xfrm>
          </p:contentPart>
        </mc:Choice>
        <mc:Fallback xmlns="">
          <p:pic>
            <p:nvPicPr>
              <p:cNvPr id="253" name="Ink 252">
                <a:extLst>
                  <a:ext uri="{FF2B5EF4-FFF2-40B4-BE49-F238E27FC236}">
                    <a16:creationId xmlns:a16="http://schemas.microsoft.com/office/drawing/2014/main" id="{AFE6A751-2A2E-0489-9FC1-AA7A769A5CA9}"/>
                  </a:ext>
                </a:extLst>
              </p:cNvPr>
              <p:cNvPicPr/>
              <p:nvPr/>
            </p:nvPicPr>
            <p:blipFill>
              <a:blip r:embed="rId554"/>
              <a:stretch>
                <a:fillRect/>
              </a:stretch>
            </p:blipFill>
            <p:spPr>
              <a:xfrm>
                <a:off x="11951837" y="32759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05">
            <p14:nvContentPartPr>
              <p14:cNvPr id="254" name="Ink 253">
                <a:extLst>
                  <a:ext uri="{FF2B5EF4-FFF2-40B4-BE49-F238E27FC236}">
                    <a16:creationId xmlns:a16="http://schemas.microsoft.com/office/drawing/2014/main" id="{C774DCB1-9157-E325-AF69-B92053690A71}"/>
                  </a:ext>
                </a:extLst>
              </p14:cNvPr>
              <p14:cNvContentPartPr/>
              <p14:nvPr/>
            </p14:nvContentPartPr>
            <p14:xfrm>
              <a:off x="10312757" y="2696735"/>
              <a:ext cx="360" cy="360"/>
            </p14:xfrm>
          </p:contentPart>
        </mc:Choice>
        <mc:Fallback xmlns="">
          <p:pic>
            <p:nvPicPr>
              <p:cNvPr id="254" name="Ink 253">
                <a:extLst>
                  <a:ext uri="{FF2B5EF4-FFF2-40B4-BE49-F238E27FC236}">
                    <a16:creationId xmlns:a16="http://schemas.microsoft.com/office/drawing/2014/main" id="{C774DCB1-9157-E325-AF69-B92053690A71}"/>
                  </a:ext>
                </a:extLst>
              </p:cNvPr>
              <p:cNvPicPr/>
              <p:nvPr/>
            </p:nvPicPr>
            <p:blipFill>
              <a:blip r:embed="rId554"/>
              <a:stretch>
                <a:fillRect/>
              </a:stretch>
            </p:blipFill>
            <p:spPr>
              <a:xfrm>
                <a:off x="10303757" y="26877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06">
            <p14:nvContentPartPr>
              <p14:cNvPr id="255" name="Ink 254">
                <a:extLst>
                  <a:ext uri="{FF2B5EF4-FFF2-40B4-BE49-F238E27FC236}">
                    <a16:creationId xmlns:a16="http://schemas.microsoft.com/office/drawing/2014/main" id="{73DDA7A1-C65B-D649-78F4-8FFBDDDF9E00}"/>
                  </a:ext>
                </a:extLst>
              </p14:cNvPr>
              <p14:cNvContentPartPr/>
              <p14:nvPr/>
            </p14:nvContentPartPr>
            <p14:xfrm>
              <a:off x="9797597" y="2945135"/>
              <a:ext cx="360" cy="360"/>
            </p14:xfrm>
          </p:contentPart>
        </mc:Choice>
        <mc:Fallback xmlns="">
          <p:pic>
            <p:nvPicPr>
              <p:cNvPr id="255" name="Ink 254">
                <a:extLst>
                  <a:ext uri="{FF2B5EF4-FFF2-40B4-BE49-F238E27FC236}">
                    <a16:creationId xmlns:a16="http://schemas.microsoft.com/office/drawing/2014/main" id="{73DDA7A1-C65B-D649-78F4-8FFBDDDF9E00}"/>
                  </a:ext>
                </a:extLst>
              </p:cNvPr>
              <p:cNvPicPr/>
              <p:nvPr/>
            </p:nvPicPr>
            <p:blipFill>
              <a:blip r:embed="rId554"/>
              <a:stretch>
                <a:fillRect/>
              </a:stretch>
            </p:blipFill>
            <p:spPr>
              <a:xfrm>
                <a:off x="9788597" y="29361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07">
            <p14:nvContentPartPr>
              <p14:cNvPr id="256" name="Ink 255">
                <a:extLst>
                  <a:ext uri="{FF2B5EF4-FFF2-40B4-BE49-F238E27FC236}">
                    <a16:creationId xmlns:a16="http://schemas.microsoft.com/office/drawing/2014/main" id="{DD813773-68B0-D2A2-EC7B-3FC146F46C39}"/>
                  </a:ext>
                </a:extLst>
              </p14:cNvPr>
              <p14:cNvContentPartPr/>
              <p14:nvPr/>
            </p14:nvContentPartPr>
            <p14:xfrm>
              <a:off x="9906317" y="2887895"/>
              <a:ext cx="360" cy="360"/>
            </p14:xfrm>
          </p:contentPart>
        </mc:Choice>
        <mc:Fallback xmlns="">
          <p:pic>
            <p:nvPicPr>
              <p:cNvPr id="256" name="Ink 255">
                <a:extLst>
                  <a:ext uri="{FF2B5EF4-FFF2-40B4-BE49-F238E27FC236}">
                    <a16:creationId xmlns:a16="http://schemas.microsoft.com/office/drawing/2014/main" id="{DD813773-68B0-D2A2-EC7B-3FC146F46C39}"/>
                  </a:ext>
                </a:extLst>
              </p:cNvPr>
              <p:cNvPicPr/>
              <p:nvPr/>
            </p:nvPicPr>
            <p:blipFill>
              <a:blip r:embed="rId554"/>
              <a:stretch>
                <a:fillRect/>
              </a:stretch>
            </p:blipFill>
            <p:spPr>
              <a:xfrm>
                <a:off x="9897317" y="287889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08">
            <p14:nvContentPartPr>
              <p14:cNvPr id="257" name="Ink 256">
                <a:extLst>
                  <a:ext uri="{FF2B5EF4-FFF2-40B4-BE49-F238E27FC236}">
                    <a16:creationId xmlns:a16="http://schemas.microsoft.com/office/drawing/2014/main" id="{AA6B0580-A3CB-D4BD-F6A4-2F8314472102}"/>
                  </a:ext>
                </a:extLst>
              </p14:cNvPr>
              <p14:cNvContentPartPr/>
              <p14:nvPr/>
            </p14:nvContentPartPr>
            <p14:xfrm>
              <a:off x="9724517" y="4864295"/>
              <a:ext cx="360" cy="360"/>
            </p14:xfrm>
          </p:contentPart>
        </mc:Choice>
        <mc:Fallback xmlns="">
          <p:pic>
            <p:nvPicPr>
              <p:cNvPr id="257" name="Ink 256">
                <a:extLst>
                  <a:ext uri="{FF2B5EF4-FFF2-40B4-BE49-F238E27FC236}">
                    <a16:creationId xmlns:a16="http://schemas.microsoft.com/office/drawing/2014/main" id="{AA6B0580-A3CB-D4BD-F6A4-2F8314472102}"/>
                  </a:ext>
                </a:extLst>
              </p:cNvPr>
              <p:cNvPicPr/>
              <p:nvPr/>
            </p:nvPicPr>
            <p:blipFill>
              <a:blip r:embed="rId554"/>
              <a:stretch>
                <a:fillRect/>
              </a:stretch>
            </p:blipFill>
            <p:spPr>
              <a:xfrm>
                <a:off x="9715517" y="485529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09">
            <p14:nvContentPartPr>
              <p14:cNvPr id="258" name="Ink 257">
                <a:extLst>
                  <a:ext uri="{FF2B5EF4-FFF2-40B4-BE49-F238E27FC236}">
                    <a16:creationId xmlns:a16="http://schemas.microsoft.com/office/drawing/2014/main" id="{5BA48C0F-0AA1-86E5-7CA0-014F41772960}"/>
                  </a:ext>
                </a:extLst>
              </p14:cNvPr>
              <p14:cNvContentPartPr/>
              <p14:nvPr/>
            </p14:nvContentPartPr>
            <p14:xfrm>
              <a:off x="9809477" y="5005415"/>
              <a:ext cx="360" cy="360"/>
            </p14:xfrm>
          </p:contentPart>
        </mc:Choice>
        <mc:Fallback xmlns="">
          <p:pic>
            <p:nvPicPr>
              <p:cNvPr id="258" name="Ink 257">
                <a:extLst>
                  <a:ext uri="{FF2B5EF4-FFF2-40B4-BE49-F238E27FC236}">
                    <a16:creationId xmlns:a16="http://schemas.microsoft.com/office/drawing/2014/main" id="{5BA48C0F-0AA1-86E5-7CA0-014F41772960}"/>
                  </a:ext>
                </a:extLst>
              </p:cNvPr>
              <p:cNvPicPr/>
              <p:nvPr/>
            </p:nvPicPr>
            <p:blipFill>
              <a:blip r:embed="rId554"/>
              <a:stretch>
                <a:fillRect/>
              </a:stretch>
            </p:blipFill>
            <p:spPr>
              <a:xfrm>
                <a:off x="9800477" y="49964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10">
            <p14:nvContentPartPr>
              <p14:cNvPr id="259" name="Ink 258">
                <a:extLst>
                  <a:ext uri="{FF2B5EF4-FFF2-40B4-BE49-F238E27FC236}">
                    <a16:creationId xmlns:a16="http://schemas.microsoft.com/office/drawing/2014/main" id="{506E3DBF-9EB8-2CA8-D682-F762D9EBCFBA}"/>
                  </a:ext>
                </a:extLst>
              </p14:cNvPr>
              <p14:cNvContentPartPr/>
              <p14:nvPr/>
            </p14:nvContentPartPr>
            <p14:xfrm>
              <a:off x="10153637" y="5240135"/>
              <a:ext cx="360" cy="360"/>
            </p14:xfrm>
          </p:contentPart>
        </mc:Choice>
        <mc:Fallback xmlns="">
          <p:pic>
            <p:nvPicPr>
              <p:cNvPr id="259" name="Ink 258">
                <a:extLst>
                  <a:ext uri="{FF2B5EF4-FFF2-40B4-BE49-F238E27FC236}">
                    <a16:creationId xmlns:a16="http://schemas.microsoft.com/office/drawing/2014/main" id="{506E3DBF-9EB8-2CA8-D682-F762D9EBCFBA}"/>
                  </a:ext>
                </a:extLst>
              </p:cNvPr>
              <p:cNvPicPr/>
              <p:nvPr/>
            </p:nvPicPr>
            <p:blipFill>
              <a:blip r:embed="rId554"/>
              <a:stretch>
                <a:fillRect/>
              </a:stretch>
            </p:blipFill>
            <p:spPr>
              <a:xfrm>
                <a:off x="10144637" y="52311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11">
            <p14:nvContentPartPr>
              <p14:cNvPr id="260" name="Ink 259">
                <a:extLst>
                  <a:ext uri="{FF2B5EF4-FFF2-40B4-BE49-F238E27FC236}">
                    <a16:creationId xmlns:a16="http://schemas.microsoft.com/office/drawing/2014/main" id="{B4FB4BF7-28CC-5FC8-C509-93A86A2F0B35}"/>
                  </a:ext>
                </a:extLst>
              </p14:cNvPr>
              <p14:cNvContentPartPr/>
              <p14:nvPr/>
            </p14:nvContentPartPr>
            <p14:xfrm>
              <a:off x="10250837" y="5101535"/>
              <a:ext cx="360" cy="360"/>
            </p14:xfrm>
          </p:contentPart>
        </mc:Choice>
        <mc:Fallback xmlns="">
          <p:pic>
            <p:nvPicPr>
              <p:cNvPr id="260" name="Ink 259">
                <a:extLst>
                  <a:ext uri="{FF2B5EF4-FFF2-40B4-BE49-F238E27FC236}">
                    <a16:creationId xmlns:a16="http://schemas.microsoft.com/office/drawing/2014/main" id="{B4FB4BF7-28CC-5FC8-C509-93A86A2F0B35}"/>
                  </a:ext>
                </a:extLst>
              </p:cNvPr>
              <p:cNvPicPr/>
              <p:nvPr/>
            </p:nvPicPr>
            <p:blipFill>
              <a:blip r:embed="rId554"/>
              <a:stretch>
                <a:fillRect/>
              </a:stretch>
            </p:blipFill>
            <p:spPr>
              <a:xfrm>
                <a:off x="10241837" y="50925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12">
            <p14:nvContentPartPr>
              <p14:cNvPr id="261" name="Ink 260">
                <a:extLst>
                  <a:ext uri="{FF2B5EF4-FFF2-40B4-BE49-F238E27FC236}">
                    <a16:creationId xmlns:a16="http://schemas.microsoft.com/office/drawing/2014/main" id="{044C133D-7C15-CC74-DAED-DD351B940B84}"/>
                  </a:ext>
                </a:extLst>
              </p14:cNvPr>
              <p14:cNvContentPartPr/>
              <p14:nvPr/>
            </p14:nvContentPartPr>
            <p14:xfrm>
              <a:off x="10807397" y="5277215"/>
              <a:ext cx="360" cy="360"/>
            </p14:xfrm>
          </p:contentPart>
        </mc:Choice>
        <mc:Fallback xmlns="">
          <p:pic>
            <p:nvPicPr>
              <p:cNvPr id="261" name="Ink 260">
                <a:extLst>
                  <a:ext uri="{FF2B5EF4-FFF2-40B4-BE49-F238E27FC236}">
                    <a16:creationId xmlns:a16="http://schemas.microsoft.com/office/drawing/2014/main" id="{044C133D-7C15-CC74-DAED-DD351B940B84}"/>
                  </a:ext>
                </a:extLst>
              </p:cNvPr>
              <p:cNvPicPr/>
              <p:nvPr/>
            </p:nvPicPr>
            <p:blipFill>
              <a:blip r:embed="rId554"/>
              <a:stretch>
                <a:fillRect/>
              </a:stretch>
            </p:blipFill>
            <p:spPr>
              <a:xfrm>
                <a:off x="10798397" y="52682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13">
            <p14:nvContentPartPr>
              <p14:cNvPr id="262" name="Ink 261">
                <a:extLst>
                  <a:ext uri="{FF2B5EF4-FFF2-40B4-BE49-F238E27FC236}">
                    <a16:creationId xmlns:a16="http://schemas.microsoft.com/office/drawing/2014/main" id="{A2ED9BBA-2063-B168-F587-55311C9436A9}"/>
                  </a:ext>
                </a:extLst>
              </p14:cNvPr>
              <p14:cNvContentPartPr/>
              <p14:nvPr/>
            </p14:nvContentPartPr>
            <p14:xfrm>
              <a:off x="10895237" y="5240135"/>
              <a:ext cx="360" cy="360"/>
            </p14:xfrm>
          </p:contentPart>
        </mc:Choice>
        <mc:Fallback xmlns="">
          <p:pic>
            <p:nvPicPr>
              <p:cNvPr id="262" name="Ink 261">
                <a:extLst>
                  <a:ext uri="{FF2B5EF4-FFF2-40B4-BE49-F238E27FC236}">
                    <a16:creationId xmlns:a16="http://schemas.microsoft.com/office/drawing/2014/main" id="{A2ED9BBA-2063-B168-F587-55311C9436A9}"/>
                  </a:ext>
                </a:extLst>
              </p:cNvPr>
              <p:cNvPicPr/>
              <p:nvPr/>
            </p:nvPicPr>
            <p:blipFill>
              <a:blip r:embed="rId554"/>
              <a:stretch>
                <a:fillRect/>
              </a:stretch>
            </p:blipFill>
            <p:spPr>
              <a:xfrm>
                <a:off x="10886237" y="52311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14">
            <p14:nvContentPartPr>
              <p14:cNvPr id="263" name="Ink 262">
                <a:extLst>
                  <a:ext uri="{FF2B5EF4-FFF2-40B4-BE49-F238E27FC236}">
                    <a16:creationId xmlns:a16="http://schemas.microsoft.com/office/drawing/2014/main" id="{BAED7535-CF93-52EA-2C84-199124478C0C}"/>
                  </a:ext>
                </a:extLst>
              </p14:cNvPr>
              <p14:cNvContentPartPr/>
              <p14:nvPr/>
            </p14:nvContentPartPr>
            <p14:xfrm>
              <a:off x="11041037" y="5313575"/>
              <a:ext cx="360" cy="360"/>
            </p14:xfrm>
          </p:contentPart>
        </mc:Choice>
        <mc:Fallback xmlns="">
          <p:pic>
            <p:nvPicPr>
              <p:cNvPr id="263" name="Ink 262">
                <a:extLst>
                  <a:ext uri="{FF2B5EF4-FFF2-40B4-BE49-F238E27FC236}">
                    <a16:creationId xmlns:a16="http://schemas.microsoft.com/office/drawing/2014/main" id="{BAED7535-CF93-52EA-2C84-199124478C0C}"/>
                  </a:ext>
                </a:extLst>
              </p:cNvPr>
              <p:cNvPicPr/>
              <p:nvPr/>
            </p:nvPicPr>
            <p:blipFill>
              <a:blip r:embed="rId554"/>
              <a:stretch>
                <a:fillRect/>
              </a:stretch>
            </p:blipFill>
            <p:spPr>
              <a:xfrm>
                <a:off x="11032037" y="53045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15">
            <p14:nvContentPartPr>
              <p14:cNvPr id="264" name="Ink 263">
                <a:extLst>
                  <a:ext uri="{FF2B5EF4-FFF2-40B4-BE49-F238E27FC236}">
                    <a16:creationId xmlns:a16="http://schemas.microsoft.com/office/drawing/2014/main" id="{F4B446CB-3DF3-0E29-C9C9-D939DED32A19}"/>
                  </a:ext>
                </a:extLst>
              </p14:cNvPr>
              <p14:cNvContentPartPr/>
              <p14:nvPr/>
            </p14:nvContentPartPr>
            <p14:xfrm>
              <a:off x="11118077" y="5122775"/>
              <a:ext cx="360" cy="360"/>
            </p14:xfrm>
          </p:contentPart>
        </mc:Choice>
        <mc:Fallback xmlns="">
          <p:pic>
            <p:nvPicPr>
              <p:cNvPr id="264" name="Ink 263">
                <a:extLst>
                  <a:ext uri="{FF2B5EF4-FFF2-40B4-BE49-F238E27FC236}">
                    <a16:creationId xmlns:a16="http://schemas.microsoft.com/office/drawing/2014/main" id="{F4B446CB-3DF3-0E29-C9C9-D939DED32A19}"/>
                  </a:ext>
                </a:extLst>
              </p:cNvPr>
              <p:cNvPicPr/>
              <p:nvPr/>
            </p:nvPicPr>
            <p:blipFill>
              <a:blip r:embed="rId554"/>
              <a:stretch>
                <a:fillRect/>
              </a:stretch>
            </p:blipFill>
            <p:spPr>
              <a:xfrm>
                <a:off x="11109077" y="51137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16">
            <p14:nvContentPartPr>
              <p14:cNvPr id="265" name="Ink 264">
                <a:extLst>
                  <a:ext uri="{FF2B5EF4-FFF2-40B4-BE49-F238E27FC236}">
                    <a16:creationId xmlns:a16="http://schemas.microsoft.com/office/drawing/2014/main" id="{1B56581D-2A03-EDA9-84A2-50C757E1B822}"/>
                  </a:ext>
                </a:extLst>
              </p14:cNvPr>
              <p14:cNvContentPartPr/>
              <p14:nvPr/>
            </p14:nvContentPartPr>
            <p14:xfrm>
              <a:off x="11294837" y="5217815"/>
              <a:ext cx="360" cy="360"/>
            </p14:xfrm>
          </p:contentPart>
        </mc:Choice>
        <mc:Fallback xmlns="">
          <p:pic>
            <p:nvPicPr>
              <p:cNvPr id="265" name="Ink 264">
                <a:extLst>
                  <a:ext uri="{FF2B5EF4-FFF2-40B4-BE49-F238E27FC236}">
                    <a16:creationId xmlns:a16="http://schemas.microsoft.com/office/drawing/2014/main" id="{1B56581D-2A03-EDA9-84A2-50C757E1B822}"/>
                  </a:ext>
                </a:extLst>
              </p:cNvPr>
              <p:cNvPicPr/>
              <p:nvPr/>
            </p:nvPicPr>
            <p:blipFill>
              <a:blip r:embed="rId554"/>
              <a:stretch>
                <a:fillRect/>
              </a:stretch>
            </p:blipFill>
            <p:spPr>
              <a:xfrm>
                <a:off x="11285837" y="52088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17">
            <p14:nvContentPartPr>
              <p14:cNvPr id="266" name="Ink 265">
                <a:extLst>
                  <a:ext uri="{FF2B5EF4-FFF2-40B4-BE49-F238E27FC236}">
                    <a16:creationId xmlns:a16="http://schemas.microsoft.com/office/drawing/2014/main" id="{CEC5573E-C98A-6AD5-BA76-8C69FF8F4E90}"/>
                  </a:ext>
                </a:extLst>
              </p14:cNvPr>
              <p14:cNvContentPartPr/>
              <p14:nvPr/>
            </p14:nvContentPartPr>
            <p14:xfrm>
              <a:off x="11515517" y="5027375"/>
              <a:ext cx="360" cy="360"/>
            </p14:xfrm>
          </p:contentPart>
        </mc:Choice>
        <mc:Fallback xmlns="">
          <p:pic>
            <p:nvPicPr>
              <p:cNvPr id="266" name="Ink 265">
                <a:extLst>
                  <a:ext uri="{FF2B5EF4-FFF2-40B4-BE49-F238E27FC236}">
                    <a16:creationId xmlns:a16="http://schemas.microsoft.com/office/drawing/2014/main" id="{CEC5573E-C98A-6AD5-BA76-8C69FF8F4E90}"/>
                  </a:ext>
                </a:extLst>
              </p:cNvPr>
              <p:cNvPicPr/>
              <p:nvPr/>
            </p:nvPicPr>
            <p:blipFill>
              <a:blip r:embed="rId554"/>
              <a:stretch>
                <a:fillRect/>
              </a:stretch>
            </p:blipFill>
            <p:spPr>
              <a:xfrm>
                <a:off x="11506517" y="50183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18">
            <p14:nvContentPartPr>
              <p14:cNvPr id="267" name="Ink 266">
                <a:extLst>
                  <a:ext uri="{FF2B5EF4-FFF2-40B4-BE49-F238E27FC236}">
                    <a16:creationId xmlns:a16="http://schemas.microsoft.com/office/drawing/2014/main" id="{49A2A817-E069-F8DB-5ABF-3F2BECD786B5}"/>
                  </a:ext>
                </a:extLst>
              </p14:cNvPr>
              <p14:cNvContentPartPr/>
              <p14:nvPr/>
            </p14:nvContentPartPr>
            <p14:xfrm>
              <a:off x="11725037" y="5132855"/>
              <a:ext cx="360" cy="360"/>
            </p14:xfrm>
          </p:contentPart>
        </mc:Choice>
        <mc:Fallback xmlns="">
          <p:pic>
            <p:nvPicPr>
              <p:cNvPr id="267" name="Ink 266">
                <a:extLst>
                  <a:ext uri="{FF2B5EF4-FFF2-40B4-BE49-F238E27FC236}">
                    <a16:creationId xmlns:a16="http://schemas.microsoft.com/office/drawing/2014/main" id="{49A2A817-E069-F8DB-5ABF-3F2BECD786B5}"/>
                  </a:ext>
                </a:extLst>
              </p:cNvPr>
              <p:cNvPicPr/>
              <p:nvPr/>
            </p:nvPicPr>
            <p:blipFill>
              <a:blip r:embed="rId554"/>
              <a:stretch>
                <a:fillRect/>
              </a:stretch>
            </p:blipFill>
            <p:spPr>
              <a:xfrm>
                <a:off x="11716037" y="51238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19">
            <p14:nvContentPartPr>
              <p14:cNvPr id="268" name="Ink 267">
                <a:extLst>
                  <a:ext uri="{FF2B5EF4-FFF2-40B4-BE49-F238E27FC236}">
                    <a16:creationId xmlns:a16="http://schemas.microsoft.com/office/drawing/2014/main" id="{428FF39E-5897-0D46-79A4-7E0BA68E3131}"/>
                  </a:ext>
                </a:extLst>
              </p14:cNvPr>
              <p14:cNvContentPartPr/>
              <p14:nvPr/>
            </p14:nvContentPartPr>
            <p14:xfrm>
              <a:off x="11823677" y="4964735"/>
              <a:ext cx="360" cy="360"/>
            </p14:xfrm>
          </p:contentPart>
        </mc:Choice>
        <mc:Fallback xmlns="">
          <p:pic>
            <p:nvPicPr>
              <p:cNvPr id="268" name="Ink 267">
                <a:extLst>
                  <a:ext uri="{FF2B5EF4-FFF2-40B4-BE49-F238E27FC236}">
                    <a16:creationId xmlns:a16="http://schemas.microsoft.com/office/drawing/2014/main" id="{428FF39E-5897-0D46-79A4-7E0BA68E3131}"/>
                  </a:ext>
                </a:extLst>
              </p:cNvPr>
              <p:cNvPicPr/>
              <p:nvPr/>
            </p:nvPicPr>
            <p:blipFill>
              <a:blip r:embed="rId554"/>
              <a:stretch>
                <a:fillRect/>
              </a:stretch>
            </p:blipFill>
            <p:spPr>
              <a:xfrm>
                <a:off x="11814677" y="49557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20">
            <p14:nvContentPartPr>
              <p14:cNvPr id="269" name="Ink 268">
                <a:extLst>
                  <a:ext uri="{FF2B5EF4-FFF2-40B4-BE49-F238E27FC236}">
                    <a16:creationId xmlns:a16="http://schemas.microsoft.com/office/drawing/2014/main" id="{DD4688C2-B8EB-313C-A603-72C1E933C816}"/>
                  </a:ext>
                </a:extLst>
              </p14:cNvPr>
              <p14:cNvContentPartPr/>
              <p14:nvPr/>
            </p14:nvContentPartPr>
            <p14:xfrm>
              <a:off x="9661877" y="1747055"/>
              <a:ext cx="360" cy="360"/>
            </p14:xfrm>
          </p:contentPart>
        </mc:Choice>
        <mc:Fallback xmlns="">
          <p:pic>
            <p:nvPicPr>
              <p:cNvPr id="269" name="Ink 268">
                <a:extLst>
                  <a:ext uri="{FF2B5EF4-FFF2-40B4-BE49-F238E27FC236}">
                    <a16:creationId xmlns:a16="http://schemas.microsoft.com/office/drawing/2014/main" id="{DD4688C2-B8EB-313C-A603-72C1E933C816}"/>
                  </a:ext>
                </a:extLst>
              </p:cNvPr>
              <p:cNvPicPr/>
              <p:nvPr/>
            </p:nvPicPr>
            <p:blipFill>
              <a:blip r:embed="rId554"/>
              <a:stretch>
                <a:fillRect/>
              </a:stretch>
            </p:blipFill>
            <p:spPr>
              <a:xfrm>
                <a:off x="9652877" y="17380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21">
            <p14:nvContentPartPr>
              <p14:cNvPr id="270" name="Ink 269">
                <a:extLst>
                  <a:ext uri="{FF2B5EF4-FFF2-40B4-BE49-F238E27FC236}">
                    <a16:creationId xmlns:a16="http://schemas.microsoft.com/office/drawing/2014/main" id="{169D44EE-5DD2-496B-B28D-E800099A3061}"/>
                  </a:ext>
                </a:extLst>
              </p14:cNvPr>
              <p14:cNvContentPartPr/>
              <p14:nvPr/>
            </p14:nvContentPartPr>
            <p14:xfrm>
              <a:off x="9554957" y="1926335"/>
              <a:ext cx="360" cy="360"/>
            </p14:xfrm>
          </p:contentPart>
        </mc:Choice>
        <mc:Fallback xmlns="">
          <p:pic>
            <p:nvPicPr>
              <p:cNvPr id="270" name="Ink 269">
                <a:extLst>
                  <a:ext uri="{FF2B5EF4-FFF2-40B4-BE49-F238E27FC236}">
                    <a16:creationId xmlns:a16="http://schemas.microsoft.com/office/drawing/2014/main" id="{169D44EE-5DD2-496B-B28D-E800099A3061}"/>
                  </a:ext>
                </a:extLst>
              </p:cNvPr>
              <p:cNvPicPr/>
              <p:nvPr/>
            </p:nvPicPr>
            <p:blipFill>
              <a:blip r:embed="rId554"/>
              <a:stretch>
                <a:fillRect/>
              </a:stretch>
            </p:blipFill>
            <p:spPr>
              <a:xfrm>
                <a:off x="9545957" y="19173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22">
            <p14:nvContentPartPr>
              <p14:cNvPr id="271" name="Ink 270">
                <a:extLst>
                  <a:ext uri="{FF2B5EF4-FFF2-40B4-BE49-F238E27FC236}">
                    <a16:creationId xmlns:a16="http://schemas.microsoft.com/office/drawing/2014/main" id="{58132857-35DC-32E8-DF1D-634105B669C3}"/>
                  </a:ext>
                </a:extLst>
              </p14:cNvPr>
              <p14:cNvContentPartPr/>
              <p14:nvPr/>
            </p14:nvContentPartPr>
            <p14:xfrm>
              <a:off x="9062117" y="1147655"/>
              <a:ext cx="360" cy="360"/>
            </p14:xfrm>
          </p:contentPart>
        </mc:Choice>
        <mc:Fallback xmlns="">
          <p:pic>
            <p:nvPicPr>
              <p:cNvPr id="271" name="Ink 270">
                <a:extLst>
                  <a:ext uri="{FF2B5EF4-FFF2-40B4-BE49-F238E27FC236}">
                    <a16:creationId xmlns:a16="http://schemas.microsoft.com/office/drawing/2014/main" id="{58132857-35DC-32E8-DF1D-634105B669C3}"/>
                  </a:ext>
                </a:extLst>
              </p:cNvPr>
              <p:cNvPicPr/>
              <p:nvPr/>
            </p:nvPicPr>
            <p:blipFill>
              <a:blip r:embed="rId554"/>
              <a:stretch>
                <a:fillRect/>
              </a:stretch>
            </p:blipFill>
            <p:spPr>
              <a:xfrm>
                <a:off x="9053117" y="11386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23">
            <p14:nvContentPartPr>
              <p14:cNvPr id="272" name="Ink 271">
                <a:extLst>
                  <a:ext uri="{FF2B5EF4-FFF2-40B4-BE49-F238E27FC236}">
                    <a16:creationId xmlns:a16="http://schemas.microsoft.com/office/drawing/2014/main" id="{D3F6DCBE-9DFC-14B5-394D-A06A74F8A3BE}"/>
                  </a:ext>
                </a:extLst>
              </p14:cNvPr>
              <p14:cNvContentPartPr/>
              <p14:nvPr/>
            </p14:nvContentPartPr>
            <p14:xfrm>
              <a:off x="8851877" y="892415"/>
              <a:ext cx="360" cy="360"/>
            </p14:xfrm>
          </p:contentPart>
        </mc:Choice>
        <mc:Fallback xmlns="">
          <p:pic>
            <p:nvPicPr>
              <p:cNvPr id="272" name="Ink 271">
                <a:extLst>
                  <a:ext uri="{FF2B5EF4-FFF2-40B4-BE49-F238E27FC236}">
                    <a16:creationId xmlns:a16="http://schemas.microsoft.com/office/drawing/2014/main" id="{D3F6DCBE-9DFC-14B5-394D-A06A74F8A3BE}"/>
                  </a:ext>
                </a:extLst>
              </p:cNvPr>
              <p:cNvPicPr/>
              <p:nvPr/>
            </p:nvPicPr>
            <p:blipFill>
              <a:blip r:embed="rId554"/>
              <a:stretch>
                <a:fillRect/>
              </a:stretch>
            </p:blipFill>
            <p:spPr>
              <a:xfrm>
                <a:off x="8842877" y="8834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24">
            <p14:nvContentPartPr>
              <p14:cNvPr id="273" name="Ink 272">
                <a:extLst>
                  <a:ext uri="{FF2B5EF4-FFF2-40B4-BE49-F238E27FC236}">
                    <a16:creationId xmlns:a16="http://schemas.microsoft.com/office/drawing/2014/main" id="{BED0A285-8C79-69E2-B1F5-495FFE2FB641}"/>
                  </a:ext>
                </a:extLst>
              </p14:cNvPr>
              <p14:cNvContentPartPr/>
              <p14:nvPr/>
            </p14:nvContentPartPr>
            <p14:xfrm>
              <a:off x="8673677" y="966575"/>
              <a:ext cx="360" cy="360"/>
            </p14:xfrm>
          </p:contentPart>
        </mc:Choice>
        <mc:Fallback xmlns="">
          <p:pic>
            <p:nvPicPr>
              <p:cNvPr id="273" name="Ink 272">
                <a:extLst>
                  <a:ext uri="{FF2B5EF4-FFF2-40B4-BE49-F238E27FC236}">
                    <a16:creationId xmlns:a16="http://schemas.microsoft.com/office/drawing/2014/main" id="{BED0A285-8C79-69E2-B1F5-495FFE2FB641}"/>
                  </a:ext>
                </a:extLst>
              </p:cNvPr>
              <p:cNvPicPr/>
              <p:nvPr/>
            </p:nvPicPr>
            <p:blipFill>
              <a:blip r:embed="rId554"/>
              <a:stretch>
                <a:fillRect/>
              </a:stretch>
            </p:blipFill>
            <p:spPr>
              <a:xfrm>
                <a:off x="8664677" y="9575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25">
            <p14:nvContentPartPr>
              <p14:cNvPr id="274" name="Ink 273">
                <a:extLst>
                  <a:ext uri="{FF2B5EF4-FFF2-40B4-BE49-F238E27FC236}">
                    <a16:creationId xmlns:a16="http://schemas.microsoft.com/office/drawing/2014/main" id="{FCD92FEE-7F21-21C5-0D4D-8A669EAE2415}"/>
                  </a:ext>
                </a:extLst>
              </p14:cNvPr>
              <p14:cNvContentPartPr/>
              <p14:nvPr/>
            </p14:nvContentPartPr>
            <p14:xfrm>
              <a:off x="8562077" y="913655"/>
              <a:ext cx="360" cy="360"/>
            </p14:xfrm>
          </p:contentPart>
        </mc:Choice>
        <mc:Fallback xmlns="">
          <p:pic>
            <p:nvPicPr>
              <p:cNvPr id="274" name="Ink 273">
                <a:extLst>
                  <a:ext uri="{FF2B5EF4-FFF2-40B4-BE49-F238E27FC236}">
                    <a16:creationId xmlns:a16="http://schemas.microsoft.com/office/drawing/2014/main" id="{FCD92FEE-7F21-21C5-0D4D-8A669EAE2415}"/>
                  </a:ext>
                </a:extLst>
              </p:cNvPr>
              <p:cNvPicPr/>
              <p:nvPr/>
            </p:nvPicPr>
            <p:blipFill>
              <a:blip r:embed="rId554"/>
              <a:stretch>
                <a:fillRect/>
              </a:stretch>
            </p:blipFill>
            <p:spPr>
              <a:xfrm>
                <a:off x="8553077" y="9046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26">
            <p14:nvContentPartPr>
              <p14:cNvPr id="275" name="Ink 274">
                <a:extLst>
                  <a:ext uri="{FF2B5EF4-FFF2-40B4-BE49-F238E27FC236}">
                    <a16:creationId xmlns:a16="http://schemas.microsoft.com/office/drawing/2014/main" id="{843CD03D-969A-3FDD-05B8-72DD4E891371}"/>
                  </a:ext>
                </a:extLst>
              </p14:cNvPr>
              <p14:cNvContentPartPr/>
              <p14:nvPr/>
            </p14:nvContentPartPr>
            <p14:xfrm>
              <a:off x="8200623" y="1005895"/>
              <a:ext cx="360" cy="360"/>
            </p14:xfrm>
          </p:contentPart>
        </mc:Choice>
        <mc:Fallback xmlns="">
          <p:pic>
            <p:nvPicPr>
              <p:cNvPr id="275" name="Ink 274">
                <a:extLst>
                  <a:ext uri="{FF2B5EF4-FFF2-40B4-BE49-F238E27FC236}">
                    <a16:creationId xmlns:a16="http://schemas.microsoft.com/office/drawing/2014/main" id="{843CD03D-969A-3FDD-05B8-72DD4E891371}"/>
                  </a:ext>
                </a:extLst>
              </p:cNvPr>
              <p:cNvPicPr/>
              <p:nvPr/>
            </p:nvPicPr>
            <p:blipFill>
              <a:blip r:embed="rId554"/>
              <a:stretch>
                <a:fillRect/>
              </a:stretch>
            </p:blipFill>
            <p:spPr>
              <a:xfrm>
                <a:off x="8191623" y="99689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27">
            <p14:nvContentPartPr>
              <p14:cNvPr id="276" name="Ink 275">
                <a:extLst>
                  <a:ext uri="{FF2B5EF4-FFF2-40B4-BE49-F238E27FC236}">
                    <a16:creationId xmlns:a16="http://schemas.microsoft.com/office/drawing/2014/main" id="{E5E36C45-5517-1949-F878-7401B6BCFF59}"/>
                  </a:ext>
                </a:extLst>
              </p14:cNvPr>
              <p14:cNvContentPartPr/>
              <p14:nvPr/>
            </p14:nvContentPartPr>
            <p14:xfrm>
              <a:off x="7031703" y="1059895"/>
              <a:ext cx="360" cy="360"/>
            </p14:xfrm>
          </p:contentPart>
        </mc:Choice>
        <mc:Fallback xmlns="">
          <p:pic>
            <p:nvPicPr>
              <p:cNvPr id="276" name="Ink 275">
                <a:extLst>
                  <a:ext uri="{FF2B5EF4-FFF2-40B4-BE49-F238E27FC236}">
                    <a16:creationId xmlns:a16="http://schemas.microsoft.com/office/drawing/2014/main" id="{E5E36C45-5517-1949-F878-7401B6BCFF59}"/>
                  </a:ext>
                </a:extLst>
              </p:cNvPr>
              <p:cNvPicPr/>
              <p:nvPr/>
            </p:nvPicPr>
            <p:blipFill>
              <a:blip r:embed="rId554"/>
              <a:stretch>
                <a:fillRect/>
              </a:stretch>
            </p:blipFill>
            <p:spPr>
              <a:xfrm>
                <a:off x="7022703" y="105089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28">
            <p14:nvContentPartPr>
              <p14:cNvPr id="277" name="Ink 276">
                <a:extLst>
                  <a:ext uri="{FF2B5EF4-FFF2-40B4-BE49-F238E27FC236}">
                    <a16:creationId xmlns:a16="http://schemas.microsoft.com/office/drawing/2014/main" id="{2F17C96F-490E-90CE-86FA-EBED87388C6E}"/>
                  </a:ext>
                </a:extLst>
              </p14:cNvPr>
              <p14:cNvContentPartPr/>
              <p14:nvPr/>
            </p14:nvContentPartPr>
            <p14:xfrm>
              <a:off x="6692583" y="1210375"/>
              <a:ext cx="360" cy="360"/>
            </p14:xfrm>
          </p:contentPart>
        </mc:Choice>
        <mc:Fallback xmlns="">
          <p:pic>
            <p:nvPicPr>
              <p:cNvPr id="277" name="Ink 276">
                <a:extLst>
                  <a:ext uri="{FF2B5EF4-FFF2-40B4-BE49-F238E27FC236}">
                    <a16:creationId xmlns:a16="http://schemas.microsoft.com/office/drawing/2014/main" id="{2F17C96F-490E-90CE-86FA-EBED87388C6E}"/>
                  </a:ext>
                </a:extLst>
              </p:cNvPr>
              <p:cNvPicPr/>
              <p:nvPr/>
            </p:nvPicPr>
            <p:blipFill>
              <a:blip r:embed="rId554"/>
              <a:stretch>
                <a:fillRect/>
              </a:stretch>
            </p:blipFill>
            <p:spPr>
              <a:xfrm>
                <a:off x="6683583" y="12013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29">
            <p14:nvContentPartPr>
              <p14:cNvPr id="278" name="Ink 277">
                <a:extLst>
                  <a:ext uri="{FF2B5EF4-FFF2-40B4-BE49-F238E27FC236}">
                    <a16:creationId xmlns:a16="http://schemas.microsoft.com/office/drawing/2014/main" id="{B24C0600-D41D-1BCE-B9A1-CDF68AF1479F}"/>
                  </a:ext>
                </a:extLst>
              </p14:cNvPr>
              <p14:cNvContentPartPr/>
              <p14:nvPr/>
            </p14:nvContentPartPr>
            <p14:xfrm>
              <a:off x="6464431" y="1922471"/>
              <a:ext cx="45719" cy="45719"/>
            </p14:xfrm>
          </p:contentPart>
        </mc:Choice>
        <mc:Fallback xmlns="">
          <p:pic>
            <p:nvPicPr>
              <p:cNvPr id="278" name="Ink 277">
                <a:extLst>
                  <a:ext uri="{FF2B5EF4-FFF2-40B4-BE49-F238E27FC236}">
                    <a16:creationId xmlns:a16="http://schemas.microsoft.com/office/drawing/2014/main" id="{B24C0600-D41D-1BCE-B9A1-CDF68AF1479F}"/>
                  </a:ext>
                </a:extLst>
              </p:cNvPr>
              <p:cNvPicPr/>
              <p:nvPr/>
            </p:nvPicPr>
            <p:blipFill>
              <a:blip r:embed="rId554"/>
              <a:stretch>
                <a:fillRect/>
              </a:stretch>
            </p:blipFill>
            <p:spPr>
              <a:xfrm>
                <a:off x="5321456" y="779496"/>
                <a:ext cx="2285950"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630">
            <p14:nvContentPartPr>
              <p14:cNvPr id="279" name="Ink 278">
                <a:extLst>
                  <a:ext uri="{FF2B5EF4-FFF2-40B4-BE49-F238E27FC236}">
                    <a16:creationId xmlns:a16="http://schemas.microsoft.com/office/drawing/2014/main" id="{15C2A753-53FF-8319-13BD-48D8292C4256}"/>
                  </a:ext>
                </a:extLst>
              </p14:cNvPr>
              <p14:cNvContentPartPr/>
              <p14:nvPr/>
            </p14:nvContentPartPr>
            <p14:xfrm>
              <a:off x="6920103" y="1114615"/>
              <a:ext cx="360" cy="360"/>
            </p14:xfrm>
          </p:contentPart>
        </mc:Choice>
        <mc:Fallback xmlns="">
          <p:pic>
            <p:nvPicPr>
              <p:cNvPr id="279" name="Ink 278">
                <a:extLst>
                  <a:ext uri="{FF2B5EF4-FFF2-40B4-BE49-F238E27FC236}">
                    <a16:creationId xmlns:a16="http://schemas.microsoft.com/office/drawing/2014/main" id="{15C2A753-53FF-8319-13BD-48D8292C4256}"/>
                  </a:ext>
                </a:extLst>
              </p:cNvPr>
              <p:cNvPicPr/>
              <p:nvPr/>
            </p:nvPicPr>
            <p:blipFill>
              <a:blip r:embed="rId554"/>
              <a:stretch>
                <a:fillRect/>
              </a:stretch>
            </p:blipFill>
            <p:spPr>
              <a:xfrm>
                <a:off x="6911103" y="11056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31">
            <p14:nvContentPartPr>
              <p14:cNvPr id="280" name="Ink 279">
                <a:extLst>
                  <a:ext uri="{FF2B5EF4-FFF2-40B4-BE49-F238E27FC236}">
                    <a16:creationId xmlns:a16="http://schemas.microsoft.com/office/drawing/2014/main" id="{B01C56FA-1957-E6A8-494E-78A89D286AF9}"/>
                  </a:ext>
                </a:extLst>
              </p14:cNvPr>
              <p14:cNvContentPartPr/>
              <p14:nvPr/>
            </p14:nvContentPartPr>
            <p14:xfrm>
              <a:off x="6072224" y="1952554"/>
              <a:ext cx="45719" cy="45719"/>
            </p14:xfrm>
          </p:contentPart>
        </mc:Choice>
        <mc:Fallback xmlns="">
          <p:pic>
            <p:nvPicPr>
              <p:cNvPr id="280" name="Ink 279">
                <a:extLst>
                  <a:ext uri="{FF2B5EF4-FFF2-40B4-BE49-F238E27FC236}">
                    <a16:creationId xmlns:a16="http://schemas.microsoft.com/office/drawing/2014/main" id="{B01C56FA-1957-E6A8-494E-78A89D286AF9}"/>
                  </a:ext>
                </a:extLst>
              </p:cNvPr>
              <p:cNvPicPr/>
              <p:nvPr/>
            </p:nvPicPr>
            <p:blipFill>
              <a:blip r:embed="rId554"/>
              <a:stretch>
                <a:fillRect/>
              </a:stretch>
            </p:blipFill>
            <p:spPr>
              <a:xfrm>
                <a:off x="4929249" y="809579"/>
                <a:ext cx="2285950"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632">
            <p14:nvContentPartPr>
              <p14:cNvPr id="281" name="Ink 280">
                <a:extLst>
                  <a:ext uri="{FF2B5EF4-FFF2-40B4-BE49-F238E27FC236}">
                    <a16:creationId xmlns:a16="http://schemas.microsoft.com/office/drawing/2014/main" id="{1201B989-FB7B-72AB-62C3-E542E6994200}"/>
                  </a:ext>
                </a:extLst>
              </p14:cNvPr>
              <p14:cNvContentPartPr/>
              <p14:nvPr/>
            </p14:nvContentPartPr>
            <p14:xfrm>
              <a:off x="6005984" y="2159554"/>
              <a:ext cx="45719" cy="45719"/>
            </p14:xfrm>
          </p:contentPart>
        </mc:Choice>
        <mc:Fallback xmlns="">
          <p:pic>
            <p:nvPicPr>
              <p:cNvPr id="281" name="Ink 280">
                <a:extLst>
                  <a:ext uri="{FF2B5EF4-FFF2-40B4-BE49-F238E27FC236}">
                    <a16:creationId xmlns:a16="http://schemas.microsoft.com/office/drawing/2014/main" id="{1201B989-FB7B-72AB-62C3-E542E6994200}"/>
                  </a:ext>
                </a:extLst>
              </p:cNvPr>
              <p:cNvPicPr/>
              <p:nvPr/>
            </p:nvPicPr>
            <p:blipFill>
              <a:blip r:embed="rId554"/>
              <a:stretch>
                <a:fillRect/>
              </a:stretch>
            </p:blipFill>
            <p:spPr>
              <a:xfrm>
                <a:off x="4863009" y="1016579"/>
                <a:ext cx="2285950"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633">
            <p14:nvContentPartPr>
              <p14:cNvPr id="282" name="Ink 281">
                <a:extLst>
                  <a:ext uri="{FF2B5EF4-FFF2-40B4-BE49-F238E27FC236}">
                    <a16:creationId xmlns:a16="http://schemas.microsoft.com/office/drawing/2014/main" id="{93A669B8-676C-7CB6-4261-B5D5D10F9108}"/>
                  </a:ext>
                </a:extLst>
              </p14:cNvPr>
              <p14:cNvContentPartPr/>
              <p14:nvPr/>
            </p14:nvContentPartPr>
            <p14:xfrm>
              <a:off x="5856224" y="2313994"/>
              <a:ext cx="45719" cy="45719"/>
            </p14:xfrm>
          </p:contentPart>
        </mc:Choice>
        <mc:Fallback xmlns="">
          <p:pic>
            <p:nvPicPr>
              <p:cNvPr id="282" name="Ink 281">
                <a:extLst>
                  <a:ext uri="{FF2B5EF4-FFF2-40B4-BE49-F238E27FC236}">
                    <a16:creationId xmlns:a16="http://schemas.microsoft.com/office/drawing/2014/main" id="{93A669B8-676C-7CB6-4261-B5D5D10F9108}"/>
                  </a:ext>
                </a:extLst>
              </p:cNvPr>
              <p:cNvPicPr/>
              <p:nvPr/>
            </p:nvPicPr>
            <p:blipFill>
              <a:blip r:embed="rId554"/>
              <a:stretch>
                <a:fillRect/>
              </a:stretch>
            </p:blipFill>
            <p:spPr>
              <a:xfrm>
                <a:off x="4713249" y="1171019"/>
                <a:ext cx="2285950"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634">
            <p14:nvContentPartPr>
              <p14:cNvPr id="283" name="Ink 282">
                <a:extLst>
                  <a:ext uri="{FF2B5EF4-FFF2-40B4-BE49-F238E27FC236}">
                    <a16:creationId xmlns:a16="http://schemas.microsoft.com/office/drawing/2014/main" id="{EB9E442C-0D86-1430-59B4-F72708D8603E}"/>
                  </a:ext>
                </a:extLst>
              </p14:cNvPr>
              <p14:cNvContentPartPr/>
              <p14:nvPr/>
            </p14:nvContentPartPr>
            <p14:xfrm>
              <a:off x="5954504" y="2495074"/>
              <a:ext cx="45719" cy="45719"/>
            </p14:xfrm>
          </p:contentPart>
        </mc:Choice>
        <mc:Fallback xmlns="">
          <p:pic>
            <p:nvPicPr>
              <p:cNvPr id="283" name="Ink 282">
                <a:extLst>
                  <a:ext uri="{FF2B5EF4-FFF2-40B4-BE49-F238E27FC236}">
                    <a16:creationId xmlns:a16="http://schemas.microsoft.com/office/drawing/2014/main" id="{EB9E442C-0D86-1430-59B4-F72708D8603E}"/>
                  </a:ext>
                </a:extLst>
              </p:cNvPr>
              <p:cNvPicPr/>
              <p:nvPr/>
            </p:nvPicPr>
            <p:blipFill>
              <a:blip r:embed="rId554"/>
              <a:stretch>
                <a:fillRect/>
              </a:stretch>
            </p:blipFill>
            <p:spPr>
              <a:xfrm>
                <a:off x="4811529" y="1352099"/>
                <a:ext cx="2285950"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635">
            <p14:nvContentPartPr>
              <p14:cNvPr id="284" name="Ink 283">
                <a:extLst>
                  <a:ext uri="{FF2B5EF4-FFF2-40B4-BE49-F238E27FC236}">
                    <a16:creationId xmlns:a16="http://schemas.microsoft.com/office/drawing/2014/main" id="{B5AAB452-3B5A-0E19-C27B-F455AFB7F59A}"/>
                  </a:ext>
                </a:extLst>
              </p14:cNvPr>
              <p14:cNvContentPartPr/>
              <p14:nvPr/>
            </p14:nvContentPartPr>
            <p14:xfrm>
              <a:off x="6018944" y="2682994"/>
              <a:ext cx="45719" cy="45719"/>
            </p14:xfrm>
          </p:contentPart>
        </mc:Choice>
        <mc:Fallback xmlns="">
          <p:pic>
            <p:nvPicPr>
              <p:cNvPr id="284" name="Ink 283">
                <a:extLst>
                  <a:ext uri="{FF2B5EF4-FFF2-40B4-BE49-F238E27FC236}">
                    <a16:creationId xmlns:a16="http://schemas.microsoft.com/office/drawing/2014/main" id="{B5AAB452-3B5A-0E19-C27B-F455AFB7F59A}"/>
                  </a:ext>
                </a:extLst>
              </p:cNvPr>
              <p:cNvPicPr/>
              <p:nvPr/>
            </p:nvPicPr>
            <p:blipFill>
              <a:blip r:embed="rId554"/>
              <a:stretch>
                <a:fillRect/>
              </a:stretch>
            </p:blipFill>
            <p:spPr>
              <a:xfrm>
                <a:off x="4875969" y="1540019"/>
                <a:ext cx="2285950"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636">
            <p14:nvContentPartPr>
              <p14:cNvPr id="285" name="Ink 284">
                <a:extLst>
                  <a:ext uri="{FF2B5EF4-FFF2-40B4-BE49-F238E27FC236}">
                    <a16:creationId xmlns:a16="http://schemas.microsoft.com/office/drawing/2014/main" id="{4DBB9EED-4747-7DC1-EEE3-6E2C918D2974}"/>
                  </a:ext>
                </a:extLst>
              </p14:cNvPr>
              <p14:cNvContentPartPr/>
              <p14:nvPr/>
            </p14:nvContentPartPr>
            <p14:xfrm>
              <a:off x="5832824" y="2938234"/>
              <a:ext cx="45719" cy="45719"/>
            </p14:xfrm>
          </p:contentPart>
        </mc:Choice>
        <mc:Fallback xmlns="">
          <p:pic>
            <p:nvPicPr>
              <p:cNvPr id="285" name="Ink 284">
                <a:extLst>
                  <a:ext uri="{FF2B5EF4-FFF2-40B4-BE49-F238E27FC236}">
                    <a16:creationId xmlns:a16="http://schemas.microsoft.com/office/drawing/2014/main" id="{4DBB9EED-4747-7DC1-EEE3-6E2C918D2974}"/>
                  </a:ext>
                </a:extLst>
              </p:cNvPr>
              <p:cNvPicPr/>
              <p:nvPr/>
            </p:nvPicPr>
            <p:blipFill>
              <a:blip r:embed="rId554"/>
              <a:stretch>
                <a:fillRect/>
              </a:stretch>
            </p:blipFill>
            <p:spPr>
              <a:xfrm>
                <a:off x="4689849" y="1795259"/>
                <a:ext cx="2285950"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637">
            <p14:nvContentPartPr>
              <p14:cNvPr id="286" name="Ink 285">
                <a:extLst>
                  <a:ext uri="{FF2B5EF4-FFF2-40B4-BE49-F238E27FC236}">
                    <a16:creationId xmlns:a16="http://schemas.microsoft.com/office/drawing/2014/main" id="{999C5563-1D31-9D18-C8D3-64F24D3E9B90}"/>
                  </a:ext>
                </a:extLst>
              </p14:cNvPr>
              <p14:cNvContentPartPr/>
              <p14:nvPr/>
            </p14:nvContentPartPr>
            <p14:xfrm>
              <a:off x="5956664" y="2980714"/>
              <a:ext cx="45719" cy="45719"/>
            </p14:xfrm>
          </p:contentPart>
        </mc:Choice>
        <mc:Fallback xmlns="">
          <p:pic>
            <p:nvPicPr>
              <p:cNvPr id="286" name="Ink 285">
                <a:extLst>
                  <a:ext uri="{FF2B5EF4-FFF2-40B4-BE49-F238E27FC236}">
                    <a16:creationId xmlns:a16="http://schemas.microsoft.com/office/drawing/2014/main" id="{999C5563-1D31-9D18-C8D3-64F24D3E9B90}"/>
                  </a:ext>
                </a:extLst>
              </p:cNvPr>
              <p:cNvPicPr/>
              <p:nvPr/>
            </p:nvPicPr>
            <p:blipFill>
              <a:blip r:embed="rId554"/>
              <a:stretch>
                <a:fillRect/>
              </a:stretch>
            </p:blipFill>
            <p:spPr>
              <a:xfrm>
                <a:off x="4813689" y="1837739"/>
                <a:ext cx="2285950"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638">
            <p14:nvContentPartPr>
              <p14:cNvPr id="287" name="Ink 286">
                <a:extLst>
                  <a:ext uri="{FF2B5EF4-FFF2-40B4-BE49-F238E27FC236}">
                    <a16:creationId xmlns:a16="http://schemas.microsoft.com/office/drawing/2014/main" id="{6CB11A49-E841-3395-F4A3-ECFD54F5F7B0}"/>
                  </a:ext>
                </a:extLst>
              </p14:cNvPr>
              <p14:cNvContentPartPr/>
              <p14:nvPr/>
            </p14:nvContentPartPr>
            <p14:xfrm>
              <a:off x="6044144" y="3351514"/>
              <a:ext cx="45719" cy="45719"/>
            </p14:xfrm>
          </p:contentPart>
        </mc:Choice>
        <mc:Fallback xmlns="">
          <p:pic>
            <p:nvPicPr>
              <p:cNvPr id="287" name="Ink 286">
                <a:extLst>
                  <a:ext uri="{FF2B5EF4-FFF2-40B4-BE49-F238E27FC236}">
                    <a16:creationId xmlns:a16="http://schemas.microsoft.com/office/drawing/2014/main" id="{6CB11A49-E841-3395-F4A3-ECFD54F5F7B0}"/>
                  </a:ext>
                </a:extLst>
              </p:cNvPr>
              <p:cNvPicPr/>
              <p:nvPr/>
            </p:nvPicPr>
            <p:blipFill>
              <a:blip r:embed="rId554"/>
              <a:stretch>
                <a:fillRect/>
              </a:stretch>
            </p:blipFill>
            <p:spPr>
              <a:xfrm>
                <a:off x="4901169" y="2208539"/>
                <a:ext cx="2285950"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639">
            <p14:nvContentPartPr>
              <p14:cNvPr id="288" name="Ink 287">
                <a:extLst>
                  <a:ext uri="{FF2B5EF4-FFF2-40B4-BE49-F238E27FC236}">
                    <a16:creationId xmlns:a16="http://schemas.microsoft.com/office/drawing/2014/main" id="{4F22DC4C-5049-4880-E124-206FB63D907D}"/>
                  </a:ext>
                </a:extLst>
              </p14:cNvPr>
              <p14:cNvContentPartPr/>
              <p14:nvPr/>
            </p14:nvContentPartPr>
            <p14:xfrm>
              <a:off x="5985824" y="3300754"/>
              <a:ext cx="45719" cy="45719"/>
            </p14:xfrm>
          </p:contentPart>
        </mc:Choice>
        <mc:Fallback xmlns="">
          <p:pic>
            <p:nvPicPr>
              <p:cNvPr id="288" name="Ink 287">
                <a:extLst>
                  <a:ext uri="{FF2B5EF4-FFF2-40B4-BE49-F238E27FC236}">
                    <a16:creationId xmlns:a16="http://schemas.microsoft.com/office/drawing/2014/main" id="{4F22DC4C-5049-4880-E124-206FB63D907D}"/>
                  </a:ext>
                </a:extLst>
              </p:cNvPr>
              <p:cNvPicPr/>
              <p:nvPr/>
            </p:nvPicPr>
            <p:blipFill>
              <a:blip r:embed="rId554"/>
              <a:stretch>
                <a:fillRect/>
              </a:stretch>
            </p:blipFill>
            <p:spPr>
              <a:xfrm>
                <a:off x="4842849" y="2157779"/>
                <a:ext cx="2285950"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640">
            <p14:nvContentPartPr>
              <p14:cNvPr id="289" name="Ink 288">
                <a:extLst>
                  <a:ext uri="{FF2B5EF4-FFF2-40B4-BE49-F238E27FC236}">
                    <a16:creationId xmlns:a16="http://schemas.microsoft.com/office/drawing/2014/main" id="{7353795F-353F-40C7-CB3B-4B8ACA16DF29}"/>
                  </a:ext>
                </a:extLst>
              </p14:cNvPr>
              <p14:cNvContentPartPr/>
              <p14:nvPr/>
            </p14:nvContentPartPr>
            <p14:xfrm>
              <a:off x="5985824" y="3678034"/>
              <a:ext cx="45719" cy="45719"/>
            </p14:xfrm>
          </p:contentPart>
        </mc:Choice>
        <mc:Fallback xmlns="">
          <p:pic>
            <p:nvPicPr>
              <p:cNvPr id="289" name="Ink 288">
                <a:extLst>
                  <a:ext uri="{FF2B5EF4-FFF2-40B4-BE49-F238E27FC236}">
                    <a16:creationId xmlns:a16="http://schemas.microsoft.com/office/drawing/2014/main" id="{7353795F-353F-40C7-CB3B-4B8ACA16DF29}"/>
                  </a:ext>
                </a:extLst>
              </p:cNvPr>
              <p:cNvPicPr/>
              <p:nvPr/>
            </p:nvPicPr>
            <p:blipFill>
              <a:blip r:embed="rId554"/>
              <a:stretch>
                <a:fillRect/>
              </a:stretch>
            </p:blipFill>
            <p:spPr>
              <a:xfrm>
                <a:off x="4842849" y="2535059"/>
                <a:ext cx="2285950"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641">
            <p14:nvContentPartPr>
              <p14:cNvPr id="290" name="Ink 289">
                <a:extLst>
                  <a:ext uri="{FF2B5EF4-FFF2-40B4-BE49-F238E27FC236}">
                    <a16:creationId xmlns:a16="http://schemas.microsoft.com/office/drawing/2014/main" id="{8154DB1B-6784-1715-45C7-86052E5B0084}"/>
                  </a:ext>
                </a:extLst>
              </p14:cNvPr>
              <p14:cNvContentPartPr/>
              <p14:nvPr/>
            </p14:nvContentPartPr>
            <p14:xfrm>
              <a:off x="6255824" y="3648874"/>
              <a:ext cx="45719" cy="45719"/>
            </p14:xfrm>
          </p:contentPart>
        </mc:Choice>
        <mc:Fallback xmlns="">
          <p:pic>
            <p:nvPicPr>
              <p:cNvPr id="290" name="Ink 289">
                <a:extLst>
                  <a:ext uri="{FF2B5EF4-FFF2-40B4-BE49-F238E27FC236}">
                    <a16:creationId xmlns:a16="http://schemas.microsoft.com/office/drawing/2014/main" id="{8154DB1B-6784-1715-45C7-86052E5B0084}"/>
                  </a:ext>
                </a:extLst>
              </p:cNvPr>
              <p:cNvPicPr/>
              <p:nvPr/>
            </p:nvPicPr>
            <p:blipFill>
              <a:blip r:embed="rId554"/>
              <a:stretch>
                <a:fillRect/>
              </a:stretch>
            </p:blipFill>
            <p:spPr>
              <a:xfrm>
                <a:off x="5112849" y="2505899"/>
                <a:ext cx="2285950"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642">
            <p14:nvContentPartPr>
              <p14:cNvPr id="291" name="Ink 290">
                <a:extLst>
                  <a:ext uri="{FF2B5EF4-FFF2-40B4-BE49-F238E27FC236}">
                    <a16:creationId xmlns:a16="http://schemas.microsoft.com/office/drawing/2014/main" id="{A623356A-CB5B-539A-6172-10447E283732}"/>
                  </a:ext>
                </a:extLst>
              </p14:cNvPr>
              <p14:cNvContentPartPr/>
              <p14:nvPr/>
            </p14:nvContentPartPr>
            <p14:xfrm>
              <a:off x="6495405" y="4354191"/>
              <a:ext cx="45719" cy="45719"/>
            </p14:xfrm>
          </p:contentPart>
        </mc:Choice>
        <mc:Fallback xmlns="">
          <p:pic>
            <p:nvPicPr>
              <p:cNvPr id="291" name="Ink 290">
                <a:extLst>
                  <a:ext uri="{FF2B5EF4-FFF2-40B4-BE49-F238E27FC236}">
                    <a16:creationId xmlns:a16="http://schemas.microsoft.com/office/drawing/2014/main" id="{A623356A-CB5B-539A-6172-10447E283732}"/>
                  </a:ext>
                </a:extLst>
              </p:cNvPr>
              <p:cNvPicPr/>
              <p:nvPr/>
            </p:nvPicPr>
            <p:blipFill>
              <a:blip r:embed="rId554"/>
              <a:stretch>
                <a:fillRect/>
              </a:stretch>
            </p:blipFill>
            <p:spPr>
              <a:xfrm>
                <a:off x="5352430" y="3211216"/>
                <a:ext cx="2285950"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643">
            <p14:nvContentPartPr>
              <p14:cNvPr id="292" name="Ink 291">
                <a:extLst>
                  <a:ext uri="{FF2B5EF4-FFF2-40B4-BE49-F238E27FC236}">
                    <a16:creationId xmlns:a16="http://schemas.microsoft.com/office/drawing/2014/main" id="{CBE0C04A-56BD-9694-24FB-0A0A473EA7D6}"/>
                  </a:ext>
                </a:extLst>
              </p14:cNvPr>
              <p14:cNvContentPartPr/>
              <p14:nvPr/>
            </p14:nvContentPartPr>
            <p14:xfrm>
              <a:off x="6711046" y="4497832"/>
              <a:ext cx="360" cy="360"/>
            </p14:xfrm>
          </p:contentPart>
        </mc:Choice>
        <mc:Fallback xmlns="">
          <p:pic>
            <p:nvPicPr>
              <p:cNvPr id="292" name="Ink 291">
                <a:extLst>
                  <a:ext uri="{FF2B5EF4-FFF2-40B4-BE49-F238E27FC236}">
                    <a16:creationId xmlns:a16="http://schemas.microsoft.com/office/drawing/2014/main" id="{CBE0C04A-56BD-9694-24FB-0A0A473EA7D6}"/>
                  </a:ext>
                </a:extLst>
              </p:cNvPr>
              <p:cNvPicPr/>
              <p:nvPr/>
            </p:nvPicPr>
            <p:blipFill>
              <a:blip r:embed="rId554"/>
              <a:stretch>
                <a:fillRect/>
              </a:stretch>
            </p:blipFill>
            <p:spPr>
              <a:xfrm>
                <a:off x="6702046" y="448883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44">
            <p14:nvContentPartPr>
              <p14:cNvPr id="293" name="Ink 292">
                <a:extLst>
                  <a:ext uri="{FF2B5EF4-FFF2-40B4-BE49-F238E27FC236}">
                    <a16:creationId xmlns:a16="http://schemas.microsoft.com/office/drawing/2014/main" id="{C6708220-AF52-C72B-419A-4CDF75974173}"/>
                  </a:ext>
                </a:extLst>
              </p14:cNvPr>
              <p14:cNvContentPartPr/>
              <p14:nvPr/>
            </p14:nvContentPartPr>
            <p14:xfrm>
              <a:off x="8129357" y="4244015"/>
              <a:ext cx="360" cy="360"/>
            </p14:xfrm>
          </p:contentPart>
        </mc:Choice>
        <mc:Fallback xmlns="">
          <p:pic>
            <p:nvPicPr>
              <p:cNvPr id="293" name="Ink 292">
                <a:extLst>
                  <a:ext uri="{FF2B5EF4-FFF2-40B4-BE49-F238E27FC236}">
                    <a16:creationId xmlns:a16="http://schemas.microsoft.com/office/drawing/2014/main" id="{C6708220-AF52-C72B-419A-4CDF75974173}"/>
                  </a:ext>
                </a:extLst>
              </p:cNvPr>
              <p:cNvPicPr/>
              <p:nvPr/>
            </p:nvPicPr>
            <p:blipFill>
              <a:blip r:embed="rId554"/>
              <a:stretch>
                <a:fillRect/>
              </a:stretch>
            </p:blipFill>
            <p:spPr>
              <a:xfrm>
                <a:off x="8120357" y="42350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45">
            <p14:nvContentPartPr>
              <p14:cNvPr id="294" name="Ink 293">
                <a:extLst>
                  <a:ext uri="{FF2B5EF4-FFF2-40B4-BE49-F238E27FC236}">
                    <a16:creationId xmlns:a16="http://schemas.microsoft.com/office/drawing/2014/main" id="{DFBF0307-0607-1E88-D33E-EF5BFB25692D}"/>
                  </a:ext>
                </a:extLst>
              </p14:cNvPr>
              <p14:cNvContentPartPr/>
              <p14:nvPr/>
            </p14:nvContentPartPr>
            <p14:xfrm>
              <a:off x="8434997" y="4215215"/>
              <a:ext cx="360" cy="360"/>
            </p14:xfrm>
          </p:contentPart>
        </mc:Choice>
        <mc:Fallback xmlns="">
          <p:pic>
            <p:nvPicPr>
              <p:cNvPr id="294" name="Ink 293">
                <a:extLst>
                  <a:ext uri="{FF2B5EF4-FFF2-40B4-BE49-F238E27FC236}">
                    <a16:creationId xmlns:a16="http://schemas.microsoft.com/office/drawing/2014/main" id="{DFBF0307-0607-1E88-D33E-EF5BFB25692D}"/>
                  </a:ext>
                </a:extLst>
              </p:cNvPr>
              <p:cNvPicPr/>
              <p:nvPr/>
            </p:nvPicPr>
            <p:blipFill>
              <a:blip r:embed="rId554"/>
              <a:stretch>
                <a:fillRect/>
              </a:stretch>
            </p:blipFill>
            <p:spPr>
              <a:xfrm>
                <a:off x="8425997" y="42062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46">
            <p14:nvContentPartPr>
              <p14:cNvPr id="295" name="Ink 294">
                <a:extLst>
                  <a:ext uri="{FF2B5EF4-FFF2-40B4-BE49-F238E27FC236}">
                    <a16:creationId xmlns:a16="http://schemas.microsoft.com/office/drawing/2014/main" id="{089E3169-3648-8742-38C5-282B6FEF8D29}"/>
                  </a:ext>
                </a:extLst>
              </p14:cNvPr>
              <p14:cNvContentPartPr/>
              <p14:nvPr/>
            </p14:nvContentPartPr>
            <p14:xfrm>
              <a:off x="8735597" y="4138895"/>
              <a:ext cx="360" cy="360"/>
            </p14:xfrm>
          </p:contentPart>
        </mc:Choice>
        <mc:Fallback xmlns="">
          <p:pic>
            <p:nvPicPr>
              <p:cNvPr id="295" name="Ink 294">
                <a:extLst>
                  <a:ext uri="{FF2B5EF4-FFF2-40B4-BE49-F238E27FC236}">
                    <a16:creationId xmlns:a16="http://schemas.microsoft.com/office/drawing/2014/main" id="{089E3169-3648-8742-38C5-282B6FEF8D29}"/>
                  </a:ext>
                </a:extLst>
              </p:cNvPr>
              <p:cNvPicPr/>
              <p:nvPr/>
            </p:nvPicPr>
            <p:blipFill>
              <a:blip r:embed="rId554"/>
              <a:stretch>
                <a:fillRect/>
              </a:stretch>
            </p:blipFill>
            <p:spPr>
              <a:xfrm>
                <a:off x="8726597" y="412989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47">
            <p14:nvContentPartPr>
              <p14:cNvPr id="296" name="Ink 295">
                <a:extLst>
                  <a:ext uri="{FF2B5EF4-FFF2-40B4-BE49-F238E27FC236}">
                    <a16:creationId xmlns:a16="http://schemas.microsoft.com/office/drawing/2014/main" id="{38526C5E-2D5A-B81C-B637-2C1DCB60F0FF}"/>
                  </a:ext>
                </a:extLst>
              </p14:cNvPr>
              <p14:cNvContentPartPr/>
              <p14:nvPr/>
            </p14:nvContentPartPr>
            <p14:xfrm>
              <a:off x="8826677" y="4085255"/>
              <a:ext cx="360" cy="360"/>
            </p14:xfrm>
          </p:contentPart>
        </mc:Choice>
        <mc:Fallback xmlns="">
          <p:pic>
            <p:nvPicPr>
              <p:cNvPr id="296" name="Ink 295">
                <a:extLst>
                  <a:ext uri="{FF2B5EF4-FFF2-40B4-BE49-F238E27FC236}">
                    <a16:creationId xmlns:a16="http://schemas.microsoft.com/office/drawing/2014/main" id="{38526C5E-2D5A-B81C-B637-2C1DCB60F0FF}"/>
                  </a:ext>
                </a:extLst>
              </p:cNvPr>
              <p:cNvPicPr/>
              <p:nvPr/>
            </p:nvPicPr>
            <p:blipFill>
              <a:blip r:embed="rId554"/>
              <a:stretch>
                <a:fillRect/>
              </a:stretch>
            </p:blipFill>
            <p:spPr>
              <a:xfrm>
                <a:off x="8817677" y="40762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48">
            <p14:nvContentPartPr>
              <p14:cNvPr id="297" name="Ink 296">
                <a:extLst>
                  <a:ext uri="{FF2B5EF4-FFF2-40B4-BE49-F238E27FC236}">
                    <a16:creationId xmlns:a16="http://schemas.microsoft.com/office/drawing/2014/main" id="{B0AA56C1-3793-2559-FD51-7682338E9B25}"/>
                  </a:ext>
                </a:extLst>
              </p14:cNvPr>
              <p14:cNvContentPartPr/>
              <p14:nvPr/>
            </p14:nvContentPartPr>
            <p14:xfrm>
              <a:off x="8595197" y="4156535"/>
              <a:ext cx="360" cy="360"/>
            </p14:xfrm>
          </p:contentPart>
        </mc:Choice>
        <mc:Fallback xmlns="">
          <p:pic>
            <p:nvPicPr>
              <p:cNvPr id="297" name="Ink 296">
                <a:extLst>
                  <a:ext uri="{FF2B5EF4-FFF2-40B4-BE49-F238E27FC236}">
                    <a16:creationId xmlns:a16="http://schemas.microsoft.com/office/drawing/2014/main" id="{B0AA56C1-3793-2559-FD51-7682338E9B25}"/>
                  </a:ext>
                </a:extLst>
              </p:cNvPr>
              <p:cNvPicPr/>
              <p:nvPr/>
            </p:nvPicPr>
            <p:blipFill>
              <a:blip r:embed="rId554"/>
              <a:stretch>
                <a:fillRect/>
              </a:stretch>
            </p:blipFill>
            <p:spPr>
              <a:xfrm>
                <a:off x="8586197" y="41475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49">
            <p14:nvContentPartPr>
              <p14:cNvPr id="298" name="Ink 297">
                <a:extLst>
                  <a:ext uri="{FF2B5EF4-FFF2-40B4-BE49-F238E27FC236}">
                    <a16:creationId xmlns:a16="http://schemas.microsoft.com/office/drawing/2014/main" id="{6EF5F4F2-1F1C-4E2C-2FE3-E2292DF83BE5}"/>
                  </a:ext>
                </a:extLst>
              </p14:cNvPr>
              <p14:cNvContentPartPr/>
              <p14:nvPr/>
            </p14:nvContentPartPr>
            <p14:xfrm>
              <a:off x="8907317" y="3935135"/>
              <a:ext cx="360" cy="360"/>
            </p14:xfrm>
          </p:contentPart>
        </mc:Choice>
        <mc:Fallback xmlns="">
          <p:pic>
            <p:nvPicPr>
              <p:cNvPr id="298" name="Ink 297">
                <a:extLst>
                  <a:ext uri="{FF2B5EF4-FFF2-40B4-BE49-F238E27FC236}">
                    <a16:creationId xmlns:a16="http://schemas.microsoft.com/office/drawing/2014/main" id="{6EF5F4F2-1F1C-4E2C-2FE3-E2292DF83BE5}"/>
                  </a:ext>
                </a:extLst>
              </p:cNvPr>
              <p:cNvPicPr/>
              <p:nvPr/>
            </p:nvPicPr>
            <p:blipFill>
              <a:blip r:embed="rId554"/>
              <a:stretch>
                <a:fillRect/>
              </a:stretch>
            </p:blipFill>
            <p:spPr>
              <a:xfrm>
                <a:off x="8898317" y="39261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50">
            <p14:nvContentPartPr>
              <p14:cNvPr id="299" name="Ink 298">
                <a:extLst>
                  <a:ext uri="{FF2B5EF4-FFF2-40B4-BE49-F238E27FC236}">
                    <a16:creationId xmlns:a16="http://schemas.microsoft.com/office/drawing/2014/main" id="{51B2E606-4C5A-C647-4F3F-793307EFED2D}"/>
                  </a:ext>
                </a:extLst>
              </p14:cNvPr>
              <p14:cNvContentPartPr/>
              <p14:nvPr/>
            </p14:nvContentPartPr>
            <p14:xfrm>
              <a:off x="9145277" y="3909215"/>
              <a:ext cx="360" cy="360"/>
            </p14:xfrm>
          </p:contentPart>
        </mc:Choice>
        <mc:Fallback xmlns="">
          <p:pic>
            <p:nvPicPr>
              <p:cNvPr id="299" name="Ink 298">
                <a:extLst>
                  <a:ext uri="{FF2B5EF4-FFF2-40B4-BE49-F238E27FC236}">
                    <a16:creationId xmlns:a16="http://schemas.microsoft.com/office/drawing/2014/main" id="{51B2E606-4C5A-C647-4F3F-793307EFED2D}"/>
                  </a:ext>
                </a:extLst>
              </p:cNvPr>
              <p:cNvPicPr/>
              <p:nvPr/>
            </p:nvPicPr>
            <p:blipFill>
              <a:blip r:embed="rId554"/>
              <a:stretch>
                <a:fillRect/>
              </a:stretch>
            </p:blipFill>
            <p:spPr>
              <a:xfrm>
                <a:off x="9136277" y="39002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51">
            <p14:nvContentPartPr>
              <p14:cNvPr id="300" name="Ink 299">
                <a:extLst>
                  <a:ext uri="{FF2B5EF4-FFF2-40B4-BE49-F238E27FC236}">
                    <a16:creationId xmlns:a16="http://schemas.microsoft.com/office/drawing/2014/main" id="{9C8E83AC-FC77-B60D-7275-FD974767DA42}"/>
                  </a:ext>
                </a:extLst>
              </p14:cNvPr>
              <p14:cNvContentPartPr/>
              <p14:nvPr/>
            </p14:nvContentPartPr>
            <p14:xfrm>
              <a:off x="10490957" y="2644895"/>
              <a:ext cx="360" cy="360"/>
            </p14:xfrm>
          </p:contentPart>
        </mc:Choice>
        <mc:Fallback xmlns="">
          <p:pic>
            <p:nvPicPr>
              <p:cNvPr id="300" name="Ink 299">
                <a:extLst>
                  <a:ext uri="{FF2B5EF4-FFF2-40B4-BE49-F238E27FC236}">
                    <a16:creationId xmlns:a16="http://schemas.microsoft.com/office/drawing/2014/main" id="{9C8E83AC-FC77-B60D-7275-FD974767DA42}"/>
                  </a:ext>
                </a:extLst>
              </p:cNvPr>
              <p:cNvPicPr/>
              <p:nvPr/>
            </p:nvPicPr>
            <p:blipFill>
              <a:blip r:embed="rId554"/>
              <a:stretch>
                <a:fillRect/>
              </a:stretch>
            </p:blipFill>
            <p:spPr>
              <a:xfrm>
                <a:off x="10481957" y="263589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52">
            <p14:nvContentPartPr>
              <p14:cNvPr id="301" name="Ink 300">
                <a:extLst>
                  <a:ext uri="{FF2B5EF4-FFF2-40B4-BE49-F238E27FC236}">
                    <a16:creationId xmlns:a16="http://schemas.microsoft.com/office/drawing/2014/main" id="{E8A9DFD8-8F2B-E6C3-6619-AA290929EAEB}"/>
                  </a:ext>
                </a:extLst>
              </p14:cNvPr>
              <p14:cNvContentPartPr/>
              <p14:nvPr/>
            </p14:nvContentPartPr>
            <p14:xfrm>
              <a:off x="10694357" y="2626175"/>
              <a:ext cx="360" cy="360"/>
            </p14:xfrm>
          </p:contentPart>
        </mc:Choice>
        <mc:Fallback xmlns="">
          <p:pic>
            <p:nvPicPr>
              <p:cNvPr id="301" name="Ink 300">
                <a:extLst>
                  <a:ext uri="{FF2B5EF4-FFF2-40B4-BE49-F238E27FC236}">
                    <a16:creationId xmlns:a16="http://schemas.microsoft.com/office/drawing/2014/main" id="{E8A9DFD8-8F2B-E6C3-6619-AA290929EAEB}"/>
                  </a:ext>
                </a:extLst>
              </p:cNvPr>
              <p:cNvPicPr/>
              <p:nvPr/>
            </p:nvPicPr>
            <p:blipFill>
              <a:blip r:embed="rId554"/>
              <a:stretch>
                <a:fillRect/>
              </a:stretch>
            </p:blipFill>
            <p:spPr>
              <a:xfrm>
                <a:off x="10685357" y="26171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53">
            <p14:nvContentPartPr>
              <p14:cNvPr id="302" name="Ink 301">
                <a:extLst>
                  <a:ext uri="{FF2B5EF4-FFF2-40B4-BE49-F238E27FC236}">
                    <a16:creationId xmlns:a16="http://schemas.microsoft.com/office/drawing/2014/main" id="{519018FD-E423-9017-A1DE-DD34405565A6}"/>
                  </a:ext>
                </a:extLst>
              </p14:cNvPr>
              <p14:cNvContentPartPr/>
              <p14:nvPr/>
            </p14:nvContentPartPr>
            <p14:xfrm>
              <a:off x="10739717" y="2474615"/>
              <a:ext cx="360" cy="360"/>
            </p14:xfrm>
          </p:contentPart>
        </mc:Choice>
        <mc:Fallback xmlns="">
          <p:pic>
            <p:nvPicPr>
              <p:cNvPr id="302" name="Ink 301">
                <a:extLst>
                  <a:ext uri="{FF2B5EF4-FFF2-40B4-BE49-F238E27FC236}">
                    <a16:creationId xmlns:a16="http://schemas.microsoft.com/office/drawing/2014/main" id="{519018FD-E423-9017-A1DE-DD34405565A6}"/>
                  </a:ext>
                </a:extLst>
              </p:cNvPr>
              <p:cNvPicPr/>
              <p:nvPr/>
            </p:nvPicPr>
            <p:blipFill>
              <a:blip r:embed="rId554"/>
              <a:stretch>
                <a:fillRect/>
              </a:stretch>
            </p:blipFill>
            <p:spPr>
              <a:xfrm>
                <a:off x="10730717" y="24656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54">
            <p14:nvContentPartPr>
              <p14:cNvPr id="303" name="Ink 302">
                <a:extLst>
                  <a:ext uri="{FF2B5EF4-FFF2-40B4-BE49-F238E27FC236}">
                    <a16:creationId xmlns:a16="http://schemas.microsoft.com/office/drawing/2014/main" id="{07204262-8280-D772-5BF7-F4E50606D61D}"/>
                  </a:ext>
                </a:extLst>
              </p14:cNvPr>
              <p14:cNvContentPartPr/>
              <p14:nvPr/>
            </p14:nvContentPartPr>
            <p14:xfrm>
              <a:off x="11019437" y="2523215"/>
              <a:ext cx="360" cy="360"/>
            </p14:xfrm>
          </p:contentPart>
        </mc:Choice>
        <mc:Fallback xmlns="">
          <p:pic>
            <p:nvPicPr>
              <p:cNvPr id="303" name="Ink 302">
                <a:extLst>
                  <a:ext uri="{FF2B5EF4-FFF2-40B4-BE49-F238E27FC236}">
                    <a16:creationId xmlns:a16="http://schemas.microsoft.com/office/drawing/2014/main" id="{07204262-8280-D772-5BF7-F4E50606D61D}"/>
                  </a:ext>
                </a:extLst>
              </p:cNvPr>
              <p:cNvPicPr/>
              <p:nvPr/>
            </p:nvPicPr>
            <p:blipFill>
              <a:blip r:embed="rId554"/>
              <a:stretch>
                <a:fillRect/>
              </a:stretch>
            </p:blipFill>
            <p:spPr>
              <a:xfrm>
                <a:off x="11010437" y="25142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55">
            <p14:nvContentPartPr>
              <p14:cNvPr id="304" name="Ink 303">
                <a:extLst>
                  <a:ext uri="{FF2B5EF4-FFF2-40B4-BE49-F238E27FC236}">
                    <a16:creationId xmlns:a16="http://schemas.microsoft.com/office/drawing/2014/main" id="{1AC000CE-3D98-D675-2238-AF1B102AC889}"/>
                  </a:ext>
                </a:extLst>
              </p14:cNvPr>
              <p14:cNvContentPartPr/>
              <p14:nvPr/>
            </p14:nvContentPartPr>
            <p14:xfrm>
              <a:off x="9631997" y="5045735"/>
              <a:ext cx="360" cy="360"/>
            </p14:xfrm>
          </p:contentPart>
        </mc:Choice>
        <mc:Fallback xmlns="">
          <p:pic>
            <p:nvPicPr>
              <p:cNvPr id="304" name="Ink 303">
                <a:extLst>
                  <a:ext uri="{FF2B5EF4-FFF2-40B4-BE49-F238E27FC236}">
                    <a16:creationId xmlns:a16="http://schemas.microsoft.com/office/drawing/2014/main" id="{1AC000CE-3D98-D675-2238-AF1B102AC889}"/>
                  </a:ext>
                </a:extLst>
              </p:cNvPr>
              <p:cNvPicPr/>
              <p:nvPr/>
            </p:nvPicPr>
            <p:blipFill>
              <a:blip r:embed="rId554"/>
              <a:stretch>
                <a:fillRect/>
              </a:stretch>
            </p:blipFill>
            <p:spPr>
              <a:xfrm>
                <a:off x="9622997" y="5036735"/>
                <a:ext cx="18000" cy="18000"/>
              </a:xfrm>
              <a:prstGeom prst="rect">
                <a:avLst/>
              </a:prstGeom>
            </p:spPr>
          </p:pic>
        </mc:Fallback>
      </mc:AlternateContent>
      <p:sp>
        <p:nvSpPr>
          <p:cNvPr id="305" name="Oval 304">
            <a:extLst>
              <a:ext uri="{FF2B5EF4-FFF2-40B4-BE49-F238E27FC236}">
                <a16:creationId xmlns:a16="http://schemas.microsoft.com/office/drawing/2014/main" id="{77A455FD-A3C8-906F-ED51-D4951B9DBACD}"/>
              </a:ext>
            </a:extLst>
          </p:cNvPr>
          <p:cNvSpPr/>
          <p:nvPr/>
        </p:nvSpPr>
        <p:spPr>
          <a:xfrm>
            <a:off x="6398233" y="1284334"/>
            <a:ext cx="2874124" cy="2750948"/>
          </a:xfrm>
          <a:prstGeom prst="ellipse">
            <a:avLst/>
          </a:prstGeom>
          <a:blipFill dpi="0" rotWithShape="1">
            <a:blip r:embed="rId656">
              <a:alphaModFix amt="85000"/>
              <a:extLst>
                <a:ext uri="{BEBA8EAE-BF5A-486C-A8C5-ECC9F3942E4B}">
                  <a14:imgProps xmlns:a14="http://schemas.microsoft.com/office/drawing/2010/main">
                    <a14:imgLayer r:embed="rId657">
                      <a14:imgEffect>
                        <a14:saturation sat="300000"/>
                      </a14:imgEffect>
                    </a14:imgLayer>
                  </a14:imgProps>
                </a:ext>
                <a:ext uri="{28A0092B-C50C-407E-A947-70E740481C1C}">
                  <a14:useLocalDpi xmlns:a14="http://schemas.microsoft.com/office/drawing/2010/main" val="0"/>
                </a:ext>
              </a:extLst>
            </a:blip>
            <a:srcRect/>
            <a:stretch>
              <a:fillRect/>
            </a:stretch>
          </a:blipFill>
          <a:ln w="76200">
            <a:solidFill>
              <a:srgbClr val="C65D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rgbClr val="C65D7C"/>
              </a:solidFill>
            </a:endParaRPr>
          </a:p>
        </p:txBody>
      </p:sp>
      <p:sp>
        <p:nvSpPr>
          <p:cNvPr id="306" name="Oval 305">
            <a:extLst>
              <a:ext uri="{FF2B5EF4-FFF2-40B4-BE49-F238E27FC236}">
                <a16:creationId xmlns:a16="http://schemas.microsoft.com/office/drawing/2014/main" id="{D9886D1B-6272-7947-8FC8-AE4CB5075A7A}"/>
              </a:ext>
            </a:extLst>
          </p:cNvPr>
          <p:cNvSpPr/>
          <p:nvPr/>
        </p:nvSpPr>
        <p:spPr>
          <a:xfrm>
            <a:off x="9674720" y="2965176"/>
            <a:ext cx="2190751" cy="2028661"/>
          </a:xfrm>
          <a:prstGeom prst="ellipse">
            <a:avLst/>
          </a:prstGeom>
          <a:blipFill dpi="0" rotWithShape="1">
            <a:blip r:embed="rId658">
              <a:extLst>
                <a:ext uri="{28A0092B-C50C-407E-A947-70E740481C1C}">
                  <a14:useLocalDpi xmlns:a14="http://schemas.microsoft.com/office/drawing/2010/main" val="0"/>
                </a:ext>
              </a:extLst>
            </a:blip>
            <a:srcRect/>
            <a:stretch>
              <a:fillRect/>
            </a:stretch>
          </a:blipFill>
          <a:ln w="76200">
            <a:solidFill>
              <a:srgbClr val="C65D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rgbClr val="C65D7C"/>
              </a:solidFill>
            </a:endParaRPr>
          </a:p>
        </p:txBody>
      </p:sp>
      <p:sp>
        <p:nvSpPr>
          <p:cNvPr id="667" name="Oval 666">
            <a:extLst>
              <a:ext uri="{FF2B5EF4-FFF2-40B4-BE49-F238E27FC236}">
                <a16:creationId xmlns:a16="http://schemas.microsoft.com/office/drawing/2014/main" id="{5CC2C234-5421-8B3A-0F86-2E09D7014966}"/>
              </a:ext>
            </a:extLst>
          </p:cNvPr>
          <p:cNvSpPr/>
          <p:nvPr/>
        </p:nvSpPr>
        <p:spPr>
          <a:xfrm>
            <a:off x="7407580" y="4447564"/>
            <a:ext cx="2190751" cy="2028661"/>
          </a:xfrm>
          <a:prstGeom prst="ellipse">
            <a:avLst/>
          </a:prstGeom>
          <a:blipFill dpi="0" rotWithShape="1">
            <a:blip r:embed="rId659">
              <a:extLst>
                <a:ext uri="{28A0092B-C50C-407E-A947-70E740481C1C}">
                  <a14:useLocalDpi xmlns:a14="http://schemas.microsoft.com/office/drawing/2010/main" val="0"/>
                </a:ext>
              </a:extLst>
            </a:blip>
            <a:srcRect/>
            <a:stretch>
              <a:fillRect/>
            </a:stretch>
          </a:blipFill>
          <a:ln w="76200">
            <a:solidFill>
              <a:srgbClr val="C65D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mc:AlternateContent xmlns:mc="http://schemas.openxmlformats.org/markup-compatibility/2006" xmlns:p14="http://schemas.microsoft.com/office/powerpoint/2010/main">
        <mc:Choice Requires="p14">
          <p:contentPart p14:bwMode="auto" r:id="rId660">
            <p14:nvContentPartPr>
              <p14:cNvPr id="668" name="Ink 667">
                <a:extLst>
                  <a:ext uri="{FF2B5EF4-FFF2-40B4-BE49-F238E27FC236}">
                    <a16:creationId xmlns:a16="http://schemas.microsoft.com/office/drawing/2014/main" id="{5E1D7EE5-9095-A4B8-C332-06CA2747AAD7}"/>
                  </a:ext>
                </a:extLst>
              </p14:cNvPr>
              <p14:cNvContentPartPr/>
              <p14:nvPr/>
            </p14:nvContentPartPr>
            <p14:xfrm>
              <a:off x="7229846" y="5024058"/>
              <a:ext cx="360" cy="360"/>
            </p14:xfrm>
          </p:contentPart>
        </mc:Choice>
        <mc:Fallback xmlns="">
          <p:pic>
            <p:nvPicPr>
              <p:cNvPr id="668" name="Ink 667">
                <a:extLst>
                  <a:ext uri="{FF2B5EF4-FFF2-40B4-BE49-F238E27FC236}">
                    <a16:creationId xmlns:a16="http://schemas.microsoft.com/office/drawing/2014/main" id="{5E1D7EE5-9095-A4B8-C332-06CA2747AAD7}"/>
                  </a:ext>
                </a:extLst>
              </p:cNvPr>
              <p:cNvPicPr/>
              <p:nvPr/>
            </p:nvPicPr>
            <p:blipFill>
              <a:blip r:embed="rId3"/>
              <a:stretch>
                <a:fillRect/>
              </a:stretch>
            </p:blipFill>
            <p:spPr>
              <a:xfrm>
                <a:off x="7211846" y="5006058"/>
                <a:ext cx="36000" cy="36000"/>
              </a:xfrm>
              <a:prstGeom prst="rect">
                <a:avLst/>
              </a:prstGeom>
            </p:spPr>
          </p:pic>
        </mc:Fallback>
      </mc:AlternateContent>
      <p:grpSp>
        <p:nvGrpSpPr>
          <p:cNvPr id="669" name="Group 668">
            <a:extLst>
              <a:ext uri="{FF2B5EF4-FFF2-40B4-BE49-F238E27FC236}">
                <a16:creationId xmlns:a16="http://schemas.microsoft.com/office/drawing/2014/main" id="{39EB2E8E-13FB-F2C6-0B8D-D562F69BB198}"/>
              </a:ext>
            </a:extLst>
          </p:cNvPr>
          <p:cNvGrpSpPr/>
          <p:nvPr/>
        </p:nvGrpSpPr>
        <p:grpSpPr>
          <a:xfrm>
            <a:off x="7187726" y="4783578"/>
            <a:ext cx="360" cy="360"/>
            <a:chOff x="9489077" y="3208295"/>
            <a:chExt cx="360" cy="360"/>
          </a:xfrm>
        </p:grpSpPr>
        <mc:AlternateContent xmlns:mc="http://schemas.openxmlformats.org/markup-compatibility/2006" xmlns:p14="http://schemas.microsoft.com/office/powerpoint/2010/main">
          <mc:Choice Requires="p14">
            <p:contentPart p14:bwMode="auto" r:id="rId661">
              <p14:nvContentPartPr>
                <p14:cNvPr id="670" name="Ink 669">
                  <a:extLst>
                    <a:ext uri="{FF2B5EF4-FFF2-40B4-BE49-F238E27FC236}">
                      <a16:creationId xmlns:a16="http://schemas.microsoft.com/office/drawing/2014/main" id="{CD042B82-8FE1-14B0-BCDD-E5997F0F9C17}"/>
                    </a:ext>
                  </a:extLst>
                </p14:cNvPr>
                <p14:cNvContentPartPr/>
                <p14:nvPr/>
              </p14:nvContentPartPr>
              <p14:xfrm>
                <a:off x="9489077" y="3208295"/>
                <a:ext cx="360" cy="360"/>
              </p14:xfrm>
            </p:contentPart>
          </mc:Choice>
          <mc:Fallback xmlns="">
            <p:pic>
              <p:nvPicPr>
                <p:cNvPr id="329" name="Ink 328">
                  <a:extLst>
                    <a:ext uri="{FF2B5EF4-FFF2-40B4-BE49-F238E27FC236}">
                      <a16:creationId xmlns:a16="http://schemas.microsoft.com/office/drawing/2014/main" id="{0EC3C5AB-E260-FC48-8D4B-727971A6EE5B}"/>
                    </a:ext>
                  </a:extLst>
                </p:cNvPr>
                <p:cNvPicPr/>
                <p:nvPr/>
              </p:nvPicPr>
              <p:blipFill>
                <a:blip r:embed="rId383"/>
                <a:stretch>
                  <a:fillRect/>
                </a:stretch>
              </p:blipFill>
              <p:spPr>
                <a:xfrm>
                  <a:off x="9471437" y="31906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62">
              <p14:nvContentPartPr>
                <p14:cNvPr id="671" name="Ink 670">
                  <a:extLst>
                    <a:ext uri="{FF2B5EF4-FFF2-40B4-BE49-F238E27FC236}">
                      <a16:creationId xmlns:a16="http://schemas.microsoft.com/office/drawing/2014/main" id="{C34DC790-D1A7-FB58-6828-EB0F78A90EC8}"/>
                    </a:ext>
                  </a:extLst>
                </p14:cNvPr>
                <p14:cNvContentPartPr/>
                <p14:nvPr/>
              </p14:nvContentPartPr>
              <p14:xfrm>
                <a:off x="9489077" y="3208295"/>
                <a:ext cx="360" cy="360"/>
              </p14:xfrm>
            </p:contentPart>
          </mc:Choice>
          <mc:Fallback xmlns="">
            <p:pic>
              <p:nvPicPr>
                <p:cNvPr id="330" name="Ink 329">
                  <a:extLst>
                    <a:ext uri="{FF2B5EF4-FFF2-40B4-BE49-F238E27FC236}">
                      <a16:creationId xmlns:a16="http://schemas.microsoft.com/office/drawing/2014/main" id="{2638FD20-E7C4-7342-BB62-8D6DF6F74402}"/>
                    </a:ext>
                  </a:extLst>
                </p:cNvPr>
                <p:cNvPicPr/>
                <p:nvPr/>
              </p:nvPicPr>
              <p:blipFill>
                <a:blip r:embed="rId383"/>
                <a:stretch>
                  <a:fillRect/>
                </a:stretch>
              </p:blipFill>
              <p:spPr>
                <a:xfrm>
                  <a:off x="9471437" y="31906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63">
              <p14:nvContentPartPr>
                <p14:cNvPr id="672" name="Ink 671">
                  <a:extLst>
                    <a:ext uri="{FF2B5EF4-FFF2-40B4-BE49-F238E27FC236}">
                      <a16:creationId xmlns:a16="http://schemas.microsoft.com/office/drawing/2014/main" id="{B5A0CE5B-12EE-341D-398D-D4C9ADB8AADE}"/>
                    </a:ext>
                  </a:extLst>
                </p14:cNvPr>
                <p14:cNvContentPartPr/>
                <p14:nvPr/>
              </p14:nvContentPartPr>
              <p14:xfrm>
                <a:off x="9489077" y="3208295"/>
                <a:ext cx="360" cy="360"/>
              </p14:xfrm>
            </p:contentPart>
          </mc:Choice>
          <mc:Fallback xmlns="">
            <p:pic>
              <p:nvPicPr>
                <p:cNvPr id="331" name="Ink 330">
                  <a:extLst>
                    <a:ext uri="{FF2B5EF4-FFF2-40B4-BE49-F238E27FC236}">
                      <a16:creationId xmlns:a16="http://schemas.microsoft.com/office/drawing/2014/main" id="{EAAB48B5-D09A-E046-A3EA-B5221CA80EA4}"/>
                    </a:ext>
                  </a:extLst>
                </p:cNvPr>
                <p:cNvPicPr/>
                <p:nvPr/>
              </p:nvPicPr>
              <p:blipFill>
                <a:blip r:embed="rId383"/>
                <a:stretch>
                  <a:fillRect/>
                </a:stretch>
              </p:blipFill>
              <p:spPr>
                <a:xfrm>
                  <a:off x="9471437" y="31906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64">
              <p14:nvContentPartPr>
                <p14:cNvPr id="673" name="Ink 672">
                  <a:extLst>
                    <a:ext uri="{FF2B5EF4-FFF2-40B4-BE49-F238E27FC236}">
                      <a16:creationId xmlns:a16="http://schemas.microsoft.com/office/drawing/2014/main" id="{2037BC3B-B266-4972-EBA5-8761CDED90E9}"/>
                    </a:ext>
                  </a:extLst>
                </p14:cNvPr>
                <p14:cNvContentPartPr/>
                <p14:nvPr/>
              </p14:nvContentPartPr>
              <p14:xfrm>
                <a:off x="9489077" y="3208295"/>
                <a:ext cx="360" cy="360"/>
              </p14:xfrm>
            </p:contentPart>
          </mc:Choice>
          <mc:Fallback xmlns="">
            <p:pic>
              <p:nvPicPr>
                <p:cNvPr id="332" name="Ink 331">
                  <a:extLst>
                    <a:ext uri="{FF2B5EF4-FFF2-40B4-BE49-F238E27FC236}">
                      <a16:creationId xmlns:a16="http://schemas.microsoft.com/office/drawing/2014/main" id="{BC481A78-870D-1B4C-8D8B-8D05D5CC5A4F}"/>
                    </a:ext>
                  </a:extLst>
                </p:cNvPr>
                <p:cNvPicPr/>
                <p:nvPr/>
              </p:nvPicPr>
              <p:blipFill>
                <a:blip r:embed="rId383"/>
                <a:stretch>
                  <a:fillRect/>
                </a:stretch>
              </p:blipFill>
              <p:spPr>
                <a:xfrm>
                  <a:off x="9471437" y="3190655"/>
                  <a:ext cx="36000" cy="36000"/>
                </a:xfrm>
                <a:prstGeom prst="rect">
                  <a:avLst/>
                </a:prstGeom>
              </p:spPr>
            </p:pic>
          </mc:Fallback>
        </mc:AlternateContent>
      </p:grpSp>
      <p:grpSp>
        <p:nvGrpSpPr>
          <p:cNvPr id="674" name="Group 673">
            <a:extLst>
              <a:ext uri="{FF2B5EF4-FFF2-40B4-BE49-F238E27FC236}">
                <a16:creationId xmlns:a16="http://schemas.microsoft.com/office/drawing/2014/main" id="{B72E1E98-3E11-C160-36DE-70ED5F67140B}"/>
              </a:ext>
            </a:extLst>
          </p:cNvPr>
          <p:cNvGrpSpPr/>
          <p:nvPr/>
        </p:nvGrpSpPr>
        <p:grpSpPr>
          <a:xfrm>
            <a:off x="7390406" y="4639938"/>
            <a:ext cx="360" cy="360"/>
            <a:chOff x="9691757" y="3064655"/>
            <a:chExt cx="360" cy="360"/>
          </a:xfrm>
        </p:grpSpPr>
        <mc:AlternateContent xmlns:mc="http://schemas.openxmlformats.org/markup-compatibility/2006" xmlns:p14="http://schemas.microsoft.com/office/powerpoint/2010/main">
          <mc:Choice Requires="p14">
            <p:contentPart p14:bwMode="auto" r:id="rId665">
              <p14:nvContentPartPr>
                <p14:cNvPr id="675" name="Ink 674">
                  <a:extLst>
                    <a:ext uri="{FF2B5EF4-FFF2-40B4-BE49-F238E27FC236}">
                      <a16:creationId xmlns:a16="http://schemas.microsoft.com/office/drawing/2014/main" id="{F8FAD7A6-13C3-D024-4021-395E7CA9F48D}"/>
                    </a:ext>
                  </a:extLst>
                </p14:cNvPr>
                <p14:cNvContentPartPr/>
                <p14:nvPr/>
              </p14:nvContentPartPr>
              <p14:xfrm>
                <a:off x="9691757" y="3064655"/>
                <a:ext cx="360" cy="360"/>
              </p14:xfrm>
            </p:contentPart>
          </mc:Choice>
          <mc:Fallback xmlns="">
            <p:pic>
              <p:nvPicPr>
                <p:cNvPr id="333" name="Ink 332">
                  <a:extLst>
                    <a:ext uri="{FF2B5EF4-FFF2-40B4-BE49-F238E27FC236}">
                      <a16:creationId xmlns:a16="http://schemas.microsoft.com/office/drawing/2014/main" id="{0576310F-B073-EE4B-B3D4-3D077120233D}"/>
                    </a:ext>
                  </a:extLst>
                </p:cNvPr>
                <p:cNvPicPr/>
                <p:nvPr/>
              </p:nvPicPr>
              <p:blipFill>
                <a:blip r:embed="rId383"/>
                <a:stretch>
                  <a:fillRect/>
                </a:stretch>
              </p:blipFill>
              <p:spPr>
                <a:xfrm>
                  <a:off x="9673757" y="30466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66">
              <p14:nvContentPartPr>
                <p14:cNvPr id="676" name="Ink 675">
                  <a:extLst>
                    <a:ext uri="{FF2B5EF4-FFF2-40B4-BE49-F238E27FC236}">
                      <a16:creationId xmlns:a16="http://schemas.microsoft.com/office/drawing/2014/main" id="{D47488B1-172F-27C6-1754-E8EA76B539F1}"/>
                    </a:ext>
                  </a:extLst>
                </p14:cNvPr>
                <p14:cNvContentPartPr/>
                <p14:nvPr/>
              </p14:nvContentPartPr>
              <p14:xfrm>
                <a:off x="9691757" y="3064655"/>
                <a:ext cx="360" cy="360"/>
              </p14:xfrm>
            </p:contentPart>
          </mc:Choice>
          <mc:Fallback xmlns="">
            <p:pic>
              <p:nvPicPr>
                <p:cNvPr id="334" name="Ink 333">
                  <a:extLst>
                    <a:ext uri="{FF2B5EF4-FFF2-40B4-BE49-F238E27FC236}">
                      <a16:creationId xmlns:a16="http://schemas.microsoft.com/office/drawing/2014/main" id="{D35059AE-C25F-BF40-B877-6776DC3A972C}"/>
                    </a:ext>
                  </a:extLst>
                </p:cNvPr>
                <p:cNvPicPr/>
                <p:nvPr/>
              </p:nvPicPr>
              <p:blipFill>
                <a:blip r:embed="rId383"/>
                <a:stretch>
                  <a:fillRect/>
                </a:stretch>
              </p:blipFill>
              <p:spPr>
                <a:xfrm>
                  <a:off x="9673757" y="3046655"/>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67">
            <p14:nvContentPartPr>
              <p14:cNvPr id="677" name="Ink 676">
                <a:extLst>
                  <a:ext uri="{FF2B5EF4-FFF2-40B4-BE49-F238E27FC236}">
                    <a16:creationId xmlns:a16="http://schemas.microsoft.com/office/drawing/2014/main" id="{147B682C-8CA0-0B1A-CB91-5FD207E7C6CC}"/>
                  </a:ext>
                </a:extLst>
              </p14:cNvPr>
              <p14:cNvContentPartPr/>
              <p14:nvPr/>
            </p14:nvContentPartPr>
            <p14:xfrm>
              <a:off x="7360526" y="4838658"/>
              <a:ext cx="360" cy="360"/>
            </p14:xfrm>
          </p:contentPart>
        </mc:Choice>
        <mc:Fallback xmlns="">
          <p:pic>
            <p:nvPicPr>
              <p:cNvPr id="677" name="Ink 676">
                <a:extLst>
                  <a:ext uri="{FF2B5EF4-FFF2-40B4-BE49-F238E27FC236}">
                    <a16:creationId xmlns:a16="http://schemas.microsoft.com/office/drawing/2014/main" id="{147B682C-8CA0-0B1A-CB91-5FD207E7C6CC}"/>
                  </a:ext>
                </a:extLst>
              </p:cNvPr>
              <p:cNvPicPr/>
              <p:nvPr/>
            </p:nvPicPr>
            <p:blipFill>
              <a:blip r:embed="rId3"/>
              <a:stretch>
                <a:fillRect/>
              </a:stretch>
            </p:blipFill>
            <p:spPr>
              <a:xfrm>
                <a:off x="7342526" y="482065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68">
            <p14:nvContentPartPr>
              <p14:cNvPr id="678" name="Ink 677">
                <a:extLst>
                  <a:ext uri="{FF2B5EF4-FFF2-40B4-BE49-F238E27FC236}">
                    <a16:creationId xmlns:a16="http://schemas.microsoft.com/office/drawing/2014/main" id="{58AB305F-7D61-E60A-BF2A-4B5DD84D0E1D}"/>
                  </a:ext>
                </a:extLst>
              </p14:cNvPr>
              <p14:cNvContentPartPr/>
              <p14:nvPr/>
            </p14:nvContentPartPr>
            <p14:xfrm>
              <a:off x="7259726" y="4855938"/>
              <a:ext cx="360" cy="360"/>
            </p14:xfrm>
          </p:contentPart>
        </mc:Choice>
        <mc:Fallback xmlns="">
          <p:pic>
            <p:nvPicPr>
              <p:cNvPr id="678" name="Ink 677">
                <a:extLst>
                  <a:ext uri="{FF2B5EF4-FFF2-40B4-BE49-F238E27FC236}">
                    <a16:creationId xmlns:a16="http://schemas.microsoft.com/office/drawing/2014/main" id="{58AB305F-7D61-E60A-BF2A-4B5DD84D0E1D}"/>
                  </a:ext>
                </a:extLst>
              </p:cNvPr>
              <p:cNvPicPr/>
              <p:nvPr/>
            </p:nvPicPr>
            <p:blipFill>
              <a:blip r:embed="rId3"/>
              <a:stretch>
                <a:fillRect/>
              </a:stretch>
            </p:blipFill>
            <p:spPr>
              <a:xfrm>
                <a:off x="7241726" y="483793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69">
            <p14:nvContentPartPr>
              <p14:cNvPr id="679" name="Ink 678">
                <a:extLst>
                  <a:ext uri="{FF2B5EF4-FFF2-40B4-BE49-F238E27FC236}">
                    <a16:creationId xmlns:a16="http://schemas.microsoft.com/office/drawing/2014/main" id="{BB483E75-E869-2A2D-12C2-59684AD4995C}"/>
                  </a:ext>
                </a:extLst>
              </p14:cNvPr>
              <p14:cNvContentPartPr/>
              <p14:nvPr/>
            </p14:nvContentPartPr>
            <p14:xfrm>
              <a:off x="7270166" y="4559298"/>
              <a:ext cx="360" cy="360"/>
            </p14:xfrm>
          </p:contentPart>
        </mc:Choice>
        <mc:Fallback xmlns="">
          <p:pic>
            <p:nvPicPr>
              <p:cNvPr id="679" name="Ink 678">
                <a:extLst>
                  <a:ext uri="{FF2B5EF4-FFF2-40B4-BE49-F238E27FC236}">
                    <a16:creationId xmlns:a16="http://schemas.microsoft.com/office/drawing/2014/main" id="{BB483E75-E869-2A2D-12C2-59684AD4995C}"/>
                  </a:ext>
                </a:extLst>
              </p:cNvPr>
              <p:cNvPicPr/>
              <p:nvPr/>
            </p:nvPicPr>
            <p:blipFill>
              <a:blip r:embed="rId3"/>
              <a:stretch>
                <a:fillRect/>
              </a:stretch>
            </p:blipFill>
            <p:spPr>
              <a:xfrm>
                <a:off x="7252166" y="454129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70">
            <p14:nvContentPartPr>
              <p14:cNvPr id="680" name="Ink 679">
                <a:extLst>
                  <a:ext uri="{FF2B5EF4-FFF2-40B4-BE49-F238E27FC236}">
                    <a16:creationId xmlns:a16="http://schemas.microsoft.com/office/drawing/2014/main" id="{D10B1160-EF3D-9489-90B9-F17BB7363DC3}"/>
                  </a:ext>
                </a:extLst>
              </p14:cNvPr>
              <p14:cNvContentPartPr/>
              <p14:nvPr/>
            </p14:nvContentPartPr>
            <p14:xfrm>
              <a:off x="7232726" y="4395138"/>
              <a:ext cx="360" cy="360"/>
            </p14:xfrm>
          </p:contentPart>
        </mc:Choice>
        <mc:Fallback xmlns="">
          <p:pic>
            <p:nvPicPr>
              <p:cNvPr id="680" name="Ink 679">
                <a:extLst>
                  <a:ext uri="{FF2B5EF4-FFF2-40B4-BE49-F238E27FC236}">
                    <a16:creationId xmlns:a16="http://schemas.microsoft.com/office/drawing/2014/main" id="{D10B1160-EF3D-9489-90B9-F17BB7363DC3}"/>
                  </a:ext>
                </a:extLst>
              </p:cNvPr>
              <p:cNvPicPr/>
              <p:nvPr/>
            </p:nvPicPr>
            <p:blipFill>
              <a:blip r:embed="rId3"/>
              <a:stretch>
                <a:fillRect/>
              </a:stretch>
            </p:blipFill>
            <p:spPr>
              <a:xfrm>
                <a:off x="7214726" y="4377138"/>
                <a:ext cx="36000" cy="36000"/>
              </a:xfrm>
              <a:prstGeom prst="rect">
                <a:avLst/>
              </a:prstGeom>
            </p:spPr>
          </p:pic>
        </mc:Fallback>
      </mc:AlternateContent>
      <p:grpSp>
        <p:nvGrpSpPr>
          <p:cNvPr id="681" name="Group 680">
            <a:extLst>
              <a:ext uri="{FF2B5EF4-FFF2-40B4-BE49-F238E27FC236}">
                <a16:creationId xmlns:a16="http://schemas.microsoft.com/office/drawing/2014/main" id="{5CE93D5B-512B-3D66-029C-D0172DB8F8DE}"/>
              </a:ext>
            </a:extLst>
          </p:cNvPr>
          <p:cNvGrpSpPr/>
          <p:nvPr/>
        </p:nvGrpSpPr>
        <p:grpSpPr>
          <a:xfrm>
            <a:off x="7321286" y="4427538"/>
            <a:ext cx="360" cy="360"/>
            <a:chOff x="9622637" y="2852255"/>
            <a:chExt cx="360" cy="360"/>
          </a:xfrm>
        </p:grpSpPr>
        <mc:AlternateContent xmlns:mc="http://schemas.openxmlformats.org/markup-compatibility/2006" xmlns:p14="http://schemas.microsoft.com/office/powerpoint/2010/main">
          <mc:Choice Requires="p14">
            <p:contentPart p14:bwMode="auto" r:id="rId671">
              <p14:nvContentPartPr>
                <p14:cNvPr id="682" name="Ink 681">
                  <a:extLst>
                    <a:ext uri="{FF2B5EF4-FFF2-40B4-BE49-F238E27FC236}">
                      <a16:creationId xmlns:a16="http://schemas.microsoft.com/office/drawing/2014/main" id="{54A3E0EC-462E-06BA-9F03-9F4F039BE7C6}"/>
                    </a:ext>
                  </a:extLst>
                </p14:cNvPr>
                <p14:cNvContentPartPr/>
                <p14:nvPr/>
              </p14:nvContentPartPr>
              <p14:xfrm>
                <a:off x="9622637" y="2852255"/>
                <a:ext cx="360" cy="360"/>
              </p14:xfrm>
            </p:contentPart>
          </mc:Choice>
          <mc:Fallback xmlns="">
            <p:pic>
              <p:nvPicPr>
                <p:cNvPr id="342" name="Ink 341">
                  <a:extLst>
                    <a:ext uri="{FF2B5EF4-FFF2-40B4-BE49-F238E27FC236}">
                      <a16:creationId xmlns:a16="http://schemas.microsoft.com/office/drawing/2014/main" id="{E0C3AF10-6299-5C4A-B8A5-B9E8AE181BB2}"/>
                    </a:ext>
                  </a:extLst>
                </p:cNvPr>
                <p:cNvPicPr/>
                <p:nvPr/>
              </p:nvPicPr>
              <p:blipFill>
                <a:blip r:embed="rId383"/>
                <a:stretch>
                  <a:fillRect/>
                </a:stretch>
              </p:blipFill>
              <p:spPr>
                <a:xfrm>
                  <a:off x="9604637" y="28346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72">
              <p14:nvContentPartPr>
                <p14:cNvPr id="683" name="Ink 682">
                  <a:extLst>
                    <a:ext uri="{FF2B5EF4-FFF2-40B4-BE49-F238E27FC236}">
                      <a16:creationId xmlns:a16="http://schemas.microsoft.com/office/drawing/2014/main" id="{317CF62D-9895-8AAD-6B41-98544A0D812D}"/>
                    </a:ext>
                  </a:extLst>
                </p14:cNvPr>
                <p14:cNvContentPartPr/>
                <p14:nvPr/>
              </p14:nvContentPartPr>
              <p14:xfrm>
                <a:off x="9622637" y="2852255"/>
                <a:ext cx="360" cy="360"/>
              </p14:xfrm>
            </p:contentPart>
          </mc:Choice>
          <mc:Fallback xmlns="">
            <p:pic>
              <p:nvPicPr>
                <p:cNvPr id="343" name="Ink 342">
                  <a:extLst>
                    <a:ext uri="{FF2B5EF4-FFF2-40B4-BE49-F238E27FC236}">
                      <a16:creationId xmlns:a16="http://schemas.microsoft.com/office/drawing/2014/main" id="{A2774772-B013-754C-B978-1D979C72365E}"/>
                    </a:ext>
                  </a:extLst>
                </p:cNvPr>
                <p:cNvPicPr/>
                <p:nvPr/>
              </p:nvPicPr>
              <p:blipFill>
                <a:blip r:embed="rId383"/>
                <a:stretch>
                  <a:fillRect/>
                </a:stretch>
              </p:blipFill>
              <p:spPr>
                <a:xfrm>
                  <a:off x="9604637" y="2834615"/>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73">
            <p14:nvContentPartPr>
              <p14:cNvPr id="684" name="Ink 683">
                <a:extLst>
                  <a:ext uri="{FF2B5EF4-FFF2-40B4-BE49-F238E27FC236}">
                    <a16:creationId xmlns:a16="http://schemas.microsoft.com/office/drawing/2014/main" id="{0F02CEC4-F3F3-D102-FF9C-14227D20B648}"/>
                  </a:ext>
                </a:extLst>
              </p14:cNvPr>
              <p14:cNvContentPartPr/>
              <p14:nvPr/>
            </p14:nvContentPartPr>
            <p14:xfrm>
              <a:off x="7262966" y="4212258"/>
              <a:ext cx="360" cy="360"/>
            </p14:xfrm>
          </p:contentPart>
        </mc:Choice>
        <mc:Fallback xmlns="">
          <p:pic>
            <p:nvPicPr>
              <p:cNvPr id="684" name="Ink 683">
                <a:extLst>
                  <a:ext uri="{FF2B5EF4-FFF2-40B4-BE49-F238E27FC236}">
                    <a16:creationId xmlns:a16="http://schemas.microsoft.com/office/drawing/2014/main" id="{0F02CEC4-F3F3-D102-FF9C-14227D20B648}"/>
                  </a:ext>
                </a:extLst>
              </p:cNvPr>
              <p:cNvPicPr/>
              <p:nvPr/>
            </p:nvPicPr>
            <p:blipFill>
              <a:blip r:embed="rId3"/>
              <a:stretch>
                <a:fillRect/>
              </a:stretch>
            </p:blipFill>
            <p:spPr>
              <a:xfrm>
                <a:off x="7244966" y="419425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74">
            <p14:nvContentPartPr>
              <p14:cNvPr id="685" name="Ink 684">
                <a:extLst>
                  <a:ext uri="{FF2B5EF4-FFF2-40B4-BE49-F238E27FC236}">
                    <a16:creationId xmlns:a16="http://schemas.microsoft.com/office/drawing/2014/main" id="{88EAE6FE-8F9B-7BBB-AB74-445E1C965C5B}"/>
                  </a:ext>
                </a:extLst>
              </p14:cNvPr>
              <p14:cNvContentPartPr/>
              <p14:nvPr/>
            </p14:nvContentPartPr>
            <p14:xfrm>
              <a:off x="7677326" y="4707618"/>
              <a:ext cx="360" cy="360"/>
            </p14:xfrm>
          </p:contentPart>
        </mc:Choice>
        <mc:Fallback xmlns="">
          <p:pic>
            <p:nvPicPr>
              <p:cNvPr id="685" name="Ink 684">
                <a:extLst>
                  <a:ext uri="{FF2B5EF4-FFF2-40B4-BE49-F238E27FC236}">
                    <a16:creationId xmlns:a16="http://schemas.microsoft.com/office/drawing/2014/main" id="{88EAE6FE-8F9B-7BBB-AB74-445E1C965C5B}"/>
                  </a:ext>
                </a:extLst>
              </p:cNvPr>
              <p:cNvPicPr/>
              <p:nvPr/>
            </p:nvPicPr>
            <p:blipFill>
              <a:blip r:embed="rId3"/>
              <a:stretch>
                <a:fillRect/>
              </a:stretch>
            </p:blipFill>
            <p:spPr>
              <a:xfrm>
                <a:off x="7659326" y="468961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75">
            <p14:nvContentPartPr>
              <p14:cNvPr id="686" name="Ink 685">
                <a:extLst>
                  <a:ext uri="{FF2B5EF4-FFF2-40B4-BE49-F238E27FC236}">
                    <a16:creationId xmlns:a16="http://schemas.microsoft.com/office/drawing/2014/main" id="{BAB3CD47-6559-1C55-12BC-2008A9453D5C}"/>
                  </a:ext>
                </a:extLst>
              </p14:cNvPr>
              <p14:cNvContentPartPr/>
              <p14:nvPr/>
            </p14:nvContentPartPr>
            <p14:xfrm>
              <a:off x="7818806" y="4440858"/>
              <a:ext cx="360" cy="360"/>
            </p14:xfrm>
          </p:contentPart>
        </mc:Choice>
        <mc:Fallback xmlns="">
          <p:pic>
            <p:nvPicPr>
              <p:cNvPr id="686" name="Ink 685">
                <a:extLst>
                  <a:ext uri="{FF2B5EF4-FFF2-40B4-BE49-F238E27FC236}">
                    <a16:creationId xmlns:a16="http://schemas.microsoft.com/office/drawing/2014/main" id="{BAB3CD47-6559-1C55-12BC-2008A9453D5C}"/>
                  </a:ext>
                </a:extLst>
              </p:cNvPr>
              <p:cNvPicPr/>
              <p:nvPr/>
            </p:nvPicPr>
            <p:blipFill>
              <a:blip r:embed="rId3"/>
              <a:stretch>
                <a:fillRect/>
              </a:stretch>
            </p:blipFill>
            <p:spPr>
              <a:xfrm>
                <a:off x="7800806" y="442285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76">
            <p14:nvContentPartPr>
              <p14:cNvPr id="687" name="Ink 686">
                <a:extLst>
                  <a:ext uri="{FF2B5EF4-FFF2-40B4-BE49-F238E27FC236}">
                    <a16:creationId xmlns:a16="http://schemas.microsoft.com/office/drawing/2014/main" id="{09F5C887-6B60-4B1E-8AE2-EA4A6F3EF838}"/>
                  </a:ext>
                </a:extLst>
              </p14:cNvPr>
              <p14:cNvContentPartPr/>
              <p14:nvPr/>
            </p14:nvContentPartPr>
            <p14:xfrm>
              <a:off x="7724486" y="4404858"/>
              <a:ext cx="360" cy="360"/>
            </p14:xfrm>
          </p:contentPart>
        </mc:Choice>
        <mc:Fallback xmlns="">
          <p:pic>
            <p:nvPicPr>
              <p:cNvPr id="687" name="Ink 686">
                <a:extLst>
                  <a:ext uri="{FF2B5EF4-FFF2-40B4-BE49-F238E27FC236}">
                    <a16:creationId xmlns:a16="http://schemas.microsoft.com/office/drawing/2014/main" id="{09F5C887-6B60-4B1E-8AE2-EA4A6F3EF838}"/>
                  </a:ext>
                </a:extLst>
              </p:cNvPr>
              <p:cNvPicPr/>
              <p:nvPr/>
            </p:nvPicPr>
            <p:blipFill>
              <a:blip r:embed="rId3"/>
              <a:stretch>
                <a:fillRect/>
              </a:stretch>
            </p:blipFill>
            <p:spPr>
              <a:xfrm>
                <a:off x="7706486" y="438685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77">
            <p14:nvContentPartPr>
              <p14:cNvPr id="688" name="Ink 687">
                <a:extLst>
                  <a:ext uri="{FF2B5EF4-FFF2-40B4-BE49-F238E27FC236}">
                    <a16:creationId xmlns:a16="http://schemas.microsoft.com/office/drawing/2014/main" id="{205225E9-D6BE-E4F3-A7FD-A054387D582F}"/>
                  </a:ext>
                </a:extLst>
              </p14:cNvPr>
              <p14:cNvContentPartPr/>
              <p14:nvPr/>
            </p14:nvContentPartPr>
            <p14:xfrm>
              <a:off x="8222726" y="4244298"/>
              <a:ext cx="360" cy="360"/>
            </p14:xfrm>
          </p:contentPart>
        </mc:Choice>
        <mc:Fallback xmlns="">
          <p:pic>
            <p:nvPicPr>
              <p:cNvPr id="688" name="Ink 687">
                <a:extLst>
                  <a:ext uri="{FF2B5EF4-FFF2-40B4-BE49-F238E27FC236}">
                    <a16:creationId xmlns:a16="http://schemas.microsoft.com/office/drawing/2014/main" id="{205225E9-D6BE-E4F3-A7FD-A054387D582F}"/>
                  </a:ext>
                </a:extLst>
              </p:cNvPr>
              <p:cNvPicPr/>
              <p:nvPr/>
            </p:nvPicPr>
            <p:blipFill>
              <a:blip r:embed="rId3"/>
              <a:stretch>
                <a:fillRect/>
              </a:stretch>
            </p:blipFill>
            <p:spPr>
              <a:xfrm>
                <a:off x="8204726" y="422629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78">
            <p14:nvContentPartPr>
              <p14:cNvPr id="689" name="Ink 688">
                <a:extLst>
                  <a:ext uri="{FF2B5EF4-FFF2-40B4-BE49-F238E27FC236}">
                    <a16:creationId xmlns:a16="http://schemas.microsoft.com/office/drawing/2014/main" id="{CABC04DB-B796-5CBE-75A6-B45060E986BF}"/>
                  </a:ext>
                </a:extLst>
              </p14:cNvPr>
              <p14:cNvContentPartPr/>
              <p14:nvPr/>
            </p14:nvContentPartPr>
            <p14:xfrm>
              <a:off x="8030486" y="4314858"/>
              <a:ext cx="360" cy="360"/>
            </p14:xfrm>
          </p:contentPart>
        </mc:Choice>
        <mc:Fallback xmlns="">
          <p:pic>
            <p:nvPicPr>
              <p:cNvPr id="689" name="Ink 688">
                <a:extLst>
                  <a:ext uri="{FF2B5EF4-FFF2-40B4-BE49-F238E27FC236}">
                    <a16:creationId xmlns:a16="http://schemas.microsoft.com/office/drawing/2014/main" id="{CABC04DB-B796-5CBE-75A6-B45060E986BF}"/>
                  </a:ext>
                </a:extLst>
              </p:cNvPr>
              <p:cNvPicPr/>
              <p:nvPr/>
            </p:nvPicPr>
            <p:blipFill>
              <a:blip r:embed="rId3"/>
              <a:stretch>
                <a:fillRect/>
              </a:stretch>
            </p:blipFill>
            <p:spPr>
              <a:xfrm>
                <a:off x="8012486" y="429685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79">
            <p14:nvContentPartPr>
              <p14:cNvPr id="690" name="Ink 689">
                <a:extLst>
                  <a:ext uri="{FF2B5EF4-FFF2-40B4-BE49-F238E27FC236}">
                    <a16:creationId xmlns:a16="http://schemas.microsoft.com/office/drawing/2014/main" id="{EC6507C0-FACB-73CA-0BAC-B4B84416D78C}"/>
                  </a:ext>
                </a:extLst>
              </p14:cNvPr>
              <p14:cNvContentPartPr/>
              <p14:nvPr/>
            </p14:nvContentPartPr>
            <p14:xfrm>
              <a:off x="7490126" y="4584138"/>
              <a:ext cx="360" cy="360"/>
            </p14:xfrm>
          </p:contentPart>
        </mc:Choice>
        <mc:Fallback xmlns="">
          <p:pic>
            <p:nvPicPr>
              <p:cNvPr id="690" name="Ink 689">
                <a:extLst>
                  <a:ext uri="{FF2B5EF4-FFF2-40B4-BE49-F238E27FC236}">
                    <a16:creationId xmlns:a16="http://schemas.microsoft.com/office/drawing/2014/main" id="{EC6507C0-FACB-73CA-0BAC-B4B84416D78C}"/>
                  </a:ext>
                </a:extLst>
              </p:cNvPr>
              <p:cNvPicPr/>
              <p:nvPr/>
            </p:nvPicPr>
            <p:blipFill>
              <a:blip r:embed="rId3"/>
              <a:stretch>
                <a:fillRect/>
              </a:stretch>
            </p:blipFill>
            <p:spPr>
              <a:xfrm>
                <a:off x="7472126" y="456613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80">
            <p14:nvContentPartPr>
              <p14:cNvPr id="691" name="Ink 690">
                <a:extLst>
                  <a:ext uri="{FF2B5EF4-FFF2-40B4-BE49-F238E27FC236}">
                    <a16:creationId xmlns:a16="http://schemas.microsoft.com/office/drawing/2014/main" id="{6B987857-6FFD-758C-6A18-41B376613DEF}"/>
                  </a:ext>
                </a:extLst>
              </p14:cNvPr>
              <p14:cNvContentPartPr/>
              <p14:nvPr/>
            </p14:nvContentPartPr>
            <p14:xfrm>
              <a:off x="8597846" y="4335738"/>
              <a:ext cx="360" cy="360"/>
            </p14:xfrm>
          </p:contentPart>
        </mc:Choice>
        <mc:Fallback xmlns="">
          <p:pic>
            <p:nvPicPr>
              <p:cNvPr id="691" name="Ink 690">
                <a:extLst>
                  <a:ext uri="{FF2B5EF4-FFF2-40B4-BE49-F238E27FC236}">
                    <a16:creationId xmlns:a16="http://schemas.microsoft.com/office/drawing/2014/main" id="{6B987857-6FFD-758C-6A18-41B376613DEF}"/>
                  </a:ext>
                </a:extLst>
              </p:cNvPr>
              <p:cNvPicPr/>
              <p:nvPr/>
            </p:nvPicPr>
            <p:blipFill>
              <a:blip r:embed="rId3"/>
              <a:stretch>
                <a:fillRect/>
              </a:stretch>
            </p:blipFill>
            <p:spPr>
              <a:xfrm>
                <a:off x="8579846" y="431773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81">
            <p14:nvContentPartPr>
              <p14:cNvPr id="692" name="Ink 691">
                <a:extLst>
                  <a:ext uri="{FF2B5EF4-FFF2-40B4-BE49-F238E27FC236}">
                    <a16:creationId xmlns:a16="http://schemas.microsoft.com/office/drawing/2014/main" id="{1F8F01BA-4EEE-5C3C-B793-DC69217BB318}"/>
                  </a:ext>
                </a:extLst>
              </p14:cNvPr>
              <p14:cNvContentPartPr/>
              <p14:nvPr/>
            </p14:nvContentPartPr>
            <p14:xfrm>
              <a:off x="8475806" y="4227018"/>
              <a:ext cx="360" cy="360"/>
            </p14:xfrm>
          </p:contentPart>
        </mc:Choice>
        <mc:Fallback xmlns="">
          <p:pic>
            <p:nvPicPr>
              <p:cNvPr id="692" name="Ink 691">
                <a:extLst>
                  <a:ext uri="{FF2B5EF4-FFF2-40B4-BE49-F238E27FC236}">
                    <a16:creationId xmlns:a16="http://schemas.microsoft.com/office/drawing/2014/main" id="{1F8F01BA-4EEE-5C3C-B793-DC69217BB318}"/>
                  </a:ext>
                </a:extLst>
              </p:cNvPr>
              <p:cNvPicPr/>
              <p:nvPr/>
            </p:nvPicPr>
            <p:blipFill>
              <a:blip r:embed="rId3"/>
              <a:stretch>
                <a:fillRect/>
              </a:stretch>
            </p:blipFill>
            <p:spPr>
              <a:xfrm>
                <a:off x="8457806" y="420901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82">
            <p14:nvContentPartPr>
              <p14:cNvPr id="693" name="Ink 692">
                <a:extLst>
                  <a:ext uri="{FF2B5EF4-FFF2-40B4-BE49-F238E27FC236}">
                    <a16:creationId xmlns:a16="http://schemas.microsoft.com/office/drawing/2014/main" id="{7B6CD634-E6C1-F443-E480-272724B610EF}"/>
                  </a:ext>
                </a:extLst>
              </p14:cNvPr>
              <p14:cNvContentPartPr/>
              <p14:nvPr/>
            </p14:nvContentPartPr>
            <p14:xfrm>
              <a:off x="8930846" y="4237818"/>
              <a:ext cx="360" cy="360"/>
            </p14:xfrm>
          </p:contentPart>
        </mc:Choice>
        <mc:Fallback xmlns="">
          <p:pic>
            <p:nvPicPr>
              <p:cNvPr id="693" name="Ink 692">
                <a:extLst>
                  <a:ext uri="{FF2B5EF4-FFF2-40B4-BE49-F238E27FC236}">
                    <a16:creationId xmlns:a16="http://schemas.microsoft.com/office/drawing/2014/main" id="{7B6CD634-E6C1-F443-E480-272724B610EF}"/>
                  </a:ext>
                </a:extLst>
              </p:cNvPr>
              <p:cNvPicPr/>
              <p:nvPr/>
            </p:nvPicPr>
            <p:blipFill>
              <a:blip r:embed="rId3"/>
              <a:stretch>
                <a:fillRect/>
              </a:stretch>
            </p:blipFill>
            <p:spPr>
              <a:xfrm>
                <a:off x="8912846" y="421981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83">
            <p14:nvContentPartPr>
              <p14:cNvPr id="694" name="Ink 693">
                <a:extLst>
                  <a:ext uri="{FF2B5EF4-FFF2-40B4-BE49-F238E27FC236}">
                    <a16:creationId xmlns:a16="http://schemas.microsoft.com/office/drawing/2014/main" id="{25112035-ABDB-8BDE-E416-E02907A7E73E}"/>
                  </a:ext>
                </a:extLst>
              </p14:cNvPr>
              <p14:cNvContentPartPr/>
              <p14:nvPr/>
            </p14:nvContentPartPr>
            <p14:xfrm>
              <a:off x="8909966" y="4356618"/>
              <a:ext cx="360" cy="360"/>
            </p14:xfrm>
          </p:contentPart>
        </mc:Choice>
        <mc:Fallback xmlns="">
          <p:pic>
            <p:nvPicPr>
              <p:cNvPr id="694" name="Ink 693">
                <a:extLst>
                  <a:ext uri="{FF2B5EF4-FFF2-40B4-BE49-F238E27FC236}">
                    <a16:creationId xmlns:a16="http://schemas.microsoft.com/office/drawing/2014/main" id="{25112035-ABDB-8BDE-E416-E02907A7E73E}"/>
                  </a:ext>
                </a:extLst>
              </p:cNvPr>
              <p:cNvPicPr/>
              <p:nvPr/>
            </p:nvPicPr>
            <p:blipFill>
              <a:blip r:embed="rId3"/>
              <a:stretch>
                <a:fillRect/>
              </a:stretch>
            </p:blipFill>
            <p:spPr>
              <a:xfrm>
                <a:off x="8891966" y="433861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84">
            <p14:nvContentPartPr>
              <p14:cNvPr id="695" name="Ink 694">
                <a:extLst>
                  <a:ext uri="{FF2B5EF4-FFF2-40B4-BE49-F238E27FC236}">
                    <a16:creationId xmlns:a16="http://schemas.microsoft.com/office/drawing/2014/main" id="{8E7B3EBB-3005-FF25-D3AE-53FA3460BF01}"/>
                  </a:ext>
                </a:extLst>
              </p14:cNvPr>
              <p14:cNvContentPartPr/>
              <p14:nvPr/>
            </p14:nvContentPartPr>
            <p14:xfrm>
              <a:off x="8824286" y="4352658"/>
              <a:ext cx="360" cy="360"/>
            </p14:xfrm>
          </p:contentPart>
        </mc:Choice>
        <mc:Fallback xmlns="">
          <p:pic>
            <p:nvPicPr>
              <p:cNvPr id="695" name="Ink 694">
                <a:extLst>
                  <a:ext uri="{FF2B5EF4-FFF2-40B4-BE49-F238E27FC236}">
                    <a16:creationId xmlns:a16="http://schemas.microsoft.com/office/drawing/2014/main" id="{8E7B3EBB-3005-FF25-D3AE-53FA3460BF01}"/>
                  </a:ext>
                </a:extLst>
              </p:cNvPr>
              <p:cNvPicPr/>
              <p:nvPr/>
            </p:nvPicPr>
            <p:blipFill>
              <a:blip r:embed="rId3"/>
              <a:stretch>
                <a:fillRect/>
              </a:stretch>
            </p:blipFill>
            <p:spPr>
              <a:xfrm>
                <a:off x="8806286" y="433465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85">
            <p14:nvContentPartPr>
              <p14:cNvPr id="696" name="Ink 695">
                <a:extLst>
                  <a:ext uri="{FF2B5EF4-FFF2-40B4-BE49-F238E27FC236}">
                    <a16:creationId xmlns:a16="http://schemas.microsoft.com/office/drawing/2014/main" id="{6B3500C9-69C0-DC17-3038-77133E8D4CF8}"/>
                  </a:ext>
                </a:extLst>
              </p14:cNvPr>
              <p14:cNvContentPartPr/>
              <p14:nvPr/>
            </p14:nvContentPartPr>
            <p14:xfrm>
              <a:off x="9138926" y="4412058"/>
              <a:ext cx="360" cy="360"/>
            </p14:xfrm>
          </p:contentPart>
        </mc:Choice>
        <mc:Fallback xmlns="">
          <p:pic>
            <p:nvPicPr>
              <p:cNvPr id="696" name="Ink 695">
                <a:extLst>
                  <a:ext uri="{FF2B5EF4-FFF2-40B4-BE49-F238E27FC236}">
                    <a16:creationId xmlns:a16="http://schemas.microsoft.com/office/drawing/2014/main" id="{6B3500C9-69C0-DC17-3038-77133E8D4CF8}"/>
                  </a:ext>
                </a:extLst>
              </p:cNvPr>
              <p:cNvPicPr/>
              <p:nvPr/>
            </p:nvPicPr>
            <p:blipFill>
              <a:blip r:embed="rId3"/>
              <a:stretch>
                <a:fillRect/>
              </a:stretch>
            </p:blipFill>
            <p:spPr>
              <a:xfrm>
                <a:off x="9120926" y="439405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86">
            <p14:nvContentPartPr>
              <p14:cNvPr id="697" name="Ink 696">
                <a:extLst>
                  <a:ext uri="{FF2B5EF4-FFF2-40B4-BE49-F238E27FC236}">
                    <a16:creationId xmlns:a16="http://schemas.microsoft.com/office/drawing/2014/main" id="{BF37AFD1-21FB-7C5F-3ACE-2A500328D976}"/>
                  </a:ext>
                </a:extLst>
              </p14:cNvPr>
              <p14:cNvContentPartPr/>
              <p14:nvPr/>
            </p14:nvContentPartPr>
            <p14:xfrm>
              <a:off x="9303446" y="4579098"/>
              <a:ext cx="360" cy="360"/>
            </p14:xfrm>
          </p:contentPart>
        </mc:Choice>
        <mc:Fallback xmlns="">
          <p:pic>
            <p:nvPicPr>
              <p:cNvPr id="697" name="Ink 696">
                <a:extLst>
                  <a:ext uri="{FF2B5EF4-FFF2-40B4-BE49-F238E27FC236}">
                    <a16:creationId xmlns:a16="http://schemas.microsoft.com/office/drawing/2014/main" id="{BF37AFD1-21FB-7C5F-3ACE-2A500328D976}"/>
                  </a:ext>
                </a:extLst>
              </p:cNvPr>
              <p:cNvPicPr/>
              <p:nvPr/>
            </p:nvPicPr>
            <p:blipFill>
              <a:blip r:embed="rId3"/>
              <a:stretch>
                <a:fillRect/>
              </a:stretch>
            </p:blipFill>
            <p:spPr>
              <a:xfrm>
                <a:off x="9285446" y="456109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87">
            <p14:nvContentPartPr>
              <p14:cNvPr id="698" name="Ink 697">
                <a:extLst>
                  <a:ext uri="{FF2B5EF4-FFF2-40B4-BE49-F238E27FC236}">
                    <a16:creationId xmlns:a16="http://schemas.microsoft.com/office/drawing/2014/main" id="{23CF403F-9B58-FD91-B6D5-FA666771E76B}"/>
                  </a:ext>
                </a:extLst>
              </p14:cNvPr>
              <p14:cNvContentPartPr/>
              <p14:nvPr/>
            </p14:nvContentPartPr>
            <p14:xfrm>
              <a:off x="9550046" y="4730658"/>
              <a:ext cx="360" cy="360"/>
            </p14:xfrm>
          </p:contentPart>
        </mc:Choice>
        <mc:Fallback xmlns="">
          <p:pic>
            <p:nvPicPr>
              <p:cNvPr id="698" name="Ink 697">
                <a:extLst>
                  <a:ext uri="{FF2B5EF4-FFF2-40B4-BE49-F238E27FC236}">
                    <a16:creationId xmlns:a16="http://schemas.microsoft.com/office/drawing/2014/main" id="{23CF403F-9B58-FD91-B6D5-FA666771E76B}"/>
                  </a:ext>
                </a:extLst>
              </p:cNvPr>
              <p:cNvPicPr/>
              <p:nvPr/>
            </p:nvPicPr>
            <p:blipFill>
              <a:blip r:embed="rId3"/>
              <a:stretch>
                <a:fillRect/>
              </a:stretch>
            </p:blipFill>
            <p:spPr>
              <a:xfrm>
                <a:off x="9532046" y="471265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88">
            <p14:nvContentPartPr>
              <p14:cNvPr id="699" name="Ink 698">
                <a:extLst>
                  <a:ext uri="{FF2B5EF4-FFF2-40B4-BE49-F238E27FC236}">
                    <a16:creationId xmlns:a16="http://schemas.microsoft.com/office/drawing/2014/main" id="{A3A1EBCE-4947-9FFC-9B6F-E0ED34546927}"/>
                  </a:ext>
                </a:extLst>
              </p14:cNvPr>
              <p14:cNvContentPartPr/>
              <p14:nvPr/>
            </p14:nvContentPartPr>
            <p14:xfrm>
              <a:off x="9560846" y="4921818"/>
              <a:ext cx="360" cy="360"/>
            </p14:xfrm>
          </p:contentPart>
        </mc:Choice>
        <mc:Fallback xmlns="">
          <p:pic>
            <p:nvPicPr>
              <p:cNvPr id="699" name="Ink 698">
                <a:extLst>
                  <a:ext uri="{FF2B5EF4-FFF2-40B4-BE49-F238E27FC236}">
                    <a16:creationId xmlns:a16="http://schemas.microsoft.com/office/drawing/2014/main" id="{A3A1EBCE-4947-9FFC-9B6F-E0ED34546927}"/>
                  </a:ext>
                </a:extLst>
              </p:cNvPr>
              <p:cNvPicPr/>
              <p:nvPr/>
            </p:nvPicPr>
            <p:blipFill>
              <a:blip r:embed="rId3"/>
              <a:stretch>
                <a:fillRect/>
              </a:stretch>
            </p:blipFill>
            <p:spPr>
              <a:xfrm>
                <a:off x="9542846" y="490381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89">
            <p14:nvContentPartPr>
              <p14:cNvPr id="700" name="Ink 699">
                <a:extLst>
                  <a:ext uri="{FF2B5EF4-FFF2-40B4-BE49-F238E27FC236}">
                    <a16:creationId xmlns:a16="http://schemas.microsoft.com/office/drawing/2014/main" id="{09171C77-001F-7870-F915-74269AA5B908}"/>
                  </a:ext>
                </a:extLst>
              </p14:cNvPr>
              <p14:cNvContentPartPr/>
              <p14:nvPr/>
            </p14:nvContentPartPr>
            <p14:xfrm>
              <a:off x="9717806" y="5049978"/>
              <a:ext cx="360" cy="360"/>
            </p14:xfrm>
          </p:contentPart>
        </mc:Choice>
        <mc:Fallback xmlns="">
          <p:pic>
            <p:nvPicPr>
              <p:cNvPr id="700" name="Ink 699">
                <a:extLst>
                  <a:ext uri="{FF2B5EF4-FFF2-40B4-BE49-F238E27FC236}">
                    <a16:creationId xmlns:a16="http://schemas.microsoft.com/office/drawing/2014/main" id="{09171C77-001F-7870-F915-74269AA5B908}"/>
                  </a:ext>
                </a:extLst>
              </p:cNvPr>
              <p:cNvPicPr/>
              <p:nvPr/>
            </p:nvPicPr>
            <p:blipFill>
              <a:blip r:embed="rId3"/>
              <a:stretch>
                <a:fillRect/>
              </a:stretch>
            </p:blipFill>
            <p:spPr>
              <a:xfrm>
                <a:off x="9699806" y="503197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90">
            <p14:nvContentPartPr>
              <p14:cNvPr id="701" name="Ink 700">
                <a:extLst>
                  <a:ext uri="{FF2B5EF4-FFF2-40B4-BE49-F238E27FC236}">
                    <a16:creationId xmlns:a16="http://schemas.microsoft.com/office/drawing/2014/main" id="{09B6B326-58D1-9C07-57E9-7F0B5F92680F}"/>
                  </a:ext>
                </a:extLst>
              </p14:cNvPr>
              <p14:cNvContentPartPr/>
              <p14:nvPr/>
            </p14:nvContentPartPr>
            <p14:xfrm>
              <a:off x="9760646" y="5267778"/>
              <a:ext cx="360" cy="360"/>
            </p14:xfrm>
          </p:contentPart>
        </mc:Choice>
        <mc:Fallback xmlns="">
          <p:pic>
            <p:nvPicPr>
              <p:cNvPr id="701" name="Ink 700">
                <a:extLst>
                  <a:ext uri="{FF2B5EF4-FFF2-40B4-BE49-F238E27FC236}">
                    <a16:creationId xmlns:a16="http://schemas.microsoft.com/office/drawing/2014/main" id="{09B6B326-58D1-9C07-57E9-7F0B5F92680F}"/>
                  </a:ext>
                </a:extLst>
              </p:cNvPr>
              <p:cNvPicPr/>
              <p:nvPr/>
            </p:nvPicPr>
            <p:blipFill>
              <a:blip r:embed="rId3"/>
              <a:stretch>
                <a:fillRect/>
              </a:stretch>
            </p:blipFill>
            <p:spPr>
              <a:xfrm>
                <a:off x="9742646" y="524977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91">
            <p14:nvContentPartPr>
              <p14:cNvPr id="702" name="Ink 701">
                <a:extLst>
                  <a:ext uri="{FF2B5EF4-FFF2-40B4-BE49-F238E27FC236}">
                    <a16:creationId xmlns:a16="http://schemas.microsoft.com/office/drawing/2014/main" id="{D8CDBE68-1E05-B1A7-C4EF-D37935036BB3}"/>
                  </a:ext>
                </a:extLst>
              </p14:cNvPr>
              <p14:cNvContentPartPr/>
              <p14:nvPr/>
            </p14:nvContentPartPr>
            <p14:xfrm>
              <a:off x="9872246" y="5469378"/>
              <a:ext cx="360" cy="360"/>
            </p14:xfrm>
          </p:contentPart>
        </mc:Choice>
        <mc:Fallback xmlns="">
          <p:pic>
            <p:nvPicPr>
              <p:cNvPr id="702" name="Ink 701">
                <a:extLst>
                  <a:ext uri="{FF2B5EF4-FFF2-40B4-BE49-F238E27FC236}">
                    <a16:creationId xmlns:a16="http://schemas.microsoft.com/office/drawing/2014/main" id="{D8CDBE68-1E05-B1A7-C4EF-D37935036BB3}"/>
                  </a:ext>
                </a:extLst>
              </p:cNvPr>
              <p:cNvPicPr/>
              <p:nvPr/>
            </p:nvPicPr>
            <p:blipFill>
              <a:blip r:embed="rId3"/>
              <a:stretch>
                <a:fillRect/>
              </a:stretch>
            </p:blipFill>
            <p:spPr>
              <a:xfrm>
                <a:off x="9854246" y="545137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92">
            <p14:nvContentPartPr>
              <p14:cNvPr id="703" name="Ink 702">
                <a:extLst>
                  <a:ext uri="{FF2B5EF4-FFF2-40B4-BE49-F238E27FC236}">
                    <a16:creationId xmlns:a16="http://schemas.microsoft.com/office/drawing/2014/main" id="{43342252-D076-0F2E-520E-36CAF3D0E68E}"/>
                  </a:ext>
                </a:extLst>
              </p14:cNvPr>
              <p14:cNvContentPartPr/>
              <p14:nvPr/>
            </p14:nvContentPartPr>
            <p14:xfrm>
              <a:off x="9850286" y="5597898"/>
              <a:ext cx="360" cy="360"/>
            </p14:xfrm>
          </p:contentPart>
        </mc:Choice>
        <mc:Fallback xmlns="">
          <p:pic>
            <p:nvPicPr>
              <p:cNvPr id="703" name="Ink 702">
                <a:extLst>
                  <a:ext uri="{FF2B5EF4-FFF2-40B4-BE49-F238E27FC236}">
                    <a16:creationId xmlns:a16="http://schemas.microsoft.com/office/drawing/2014/main" id="{43342252-D076-0F2E-520E-36CAF3D0E68E}"/>
                  </a:ext>
                </a:extLst>
              </p:cNvPr>
              <p:cNvPicPr/>
              <p:nvPr/>
            </p:nvPicPr>
            <p:blipFill>
              <a:blip r:embed="rId3"/>
              <a:stretch>
                <a:fillRect/>
              </a:stretch>
            </p:blipFill>
            <p:spPr>
              <a:xfrm>
                <a:off x="9832286" y="557989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93">
            <p14:nvContentPartPr>
              <p14:cNvPr id="704" name="Ink 703">
                <a:extLst>
                  <a:ext uri="{FF2B5EF4-FFF2-40B4-BE49-F238E27FC236}">
                    <a16:creationId xmlns:a16="http://schemas.microsoft.com/office/drawing/2014/main" id="{C607F49E-486A-4890-0CE5-4943A68B5D01}"/>
                  </a:ext>
                </a:extLst>
              </p14:cNvPr>
              <p14:cNvContentPartPr/>
              <p14:nvPr/>
            </p14:nvContentPartPr>
            <p14:xfrm>
              <a:off x="7157126" y="6070578"/>
              <a:ext cx="360" cy="360"/>
            </p14:xfrm>
          </p:contentPart>
        </mc:Choice>
        <mc:Fallback xmlns="">
          <p:pic>
            <p:nvPicPr>
              <p:cNvPr id="704" name="Ink 703">
                <a:extLst>
                  <a:ext uri="{FF2B5EF4-FFF2-40B4-BE49-F238E27FC236}">
                    <a16:creationId xmlns:a16="http://schemas.microsoft.com/office/drawing/2014/main" id="{C607F49E-486A-4890-0CE5-4943A68B5D01}"/>
                  </a:ext>
                </a:extLst>
              </p:cNvPr>
              <p:cNvPicPr/>
              <p:nvPr/>
            </p:nvPicPr>
            <p:blipFill>
              <a:blip r:embed="rId3"/>
              <a:stretch>
                <a:fillRect/>
              </a:stretch>
            </p:blipFill>
            <p:spPr>
              <a:xfrm>
                <a:off x="7139126" y="605257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94">
            <p14:nvContentPartPr>
              <p14:cNvPr id="705" name="Ink 704">
                <a:extLst>
                  <a:ext uri="{FF2B5EF4-FFF2-40B4-BE49-F238E27FC236}">
                    <a16:creationId xmlns:a16="http://schemas.microsoft.com/office/drawing/2014/main" id="{99B9482E-80A9-7B25-C86D-83D05A43F4C2}"/>
                  </a:ext>
                </a:extLst>
              </p14:cNvPr>
              <p14:cNvContentPartPr/>
              <p14:nvPr/>
            </p14:nvContentPartPr>
            <p14:xfrm>
              <a:off x="7354046" y="6213138"/>
              <a:ext cx="360" cy="360"/>
            </p14:xfrm>
          </p:contentPart>
        </mc:Choice>
        <mc:Fallback xmlns="">
          <p:pic>
            <p:nvPicPr>
              <p:cNvPr id="705" name="Ink 704">
                <a:extLst>
                  <a:ext uri="{FF2B5EF4-FFF2-40B4-BE49-F238E27FC236}">
                    <a16:creationId xmlns:a16="http://schemas.microsoft.com/office/drawing/2014/main" id="{99B9482E-80A9-7B25-C86D-83D05A43F4C2}"/>
                  </a:ext>
                </a:extLst>
              </p:cNvPr>
              <p:cNvPicPr/>
              <p:nvPr/>
            </p:nvPicPr>
            <p:blipFill>
              <a:blip r:embed="rId3"/>
              <a:stretch>
                <a:fillRect/>
              </a:stretch>
            </p:blipFill>
            <p:spPr>
              <a:xfrm>
                <a:off x="7336046" y="619513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95">
            <p14:nvContentPartPr>
              <p14:cNvPr id="706" name="Ink 705">
                <a:extLst>
                  <a:ext uri="{FF2B5EF4-FFF2-40B4-BE49-F238E27FC236}">
                    <a16:creationId xmlns:a16="http://schemas.microsoft.com/office/drawing/2014/main" id="{9A9364F8-871A-38D3-CC8D-1A35F479E6AB}"/>
                  </a:ext>
                </a:extLst>
              </p14:cNvPr>
              <p14:cNvContentPartPr/>
              <p14:nvPr/>
            </p14:nvContentPartPr>
            <p14:xfrm>
              <a:off x="7267286" y="6297738"/>
              <a:ext cx="360" cy="360"/>
            </p14:xfrm>
          </p:contentPart>
        </mc:Choice>
        <mc:Fallback xmlns="">
          <p:pic>
            <p:nvPicPr>
              <p:cNvPr id="706" name="Ink 705">
                <a:extLst>
                  <a:ext uri="{FF2B5EF4-FFF2-40B4-BE49-F238E27FC236}">
                    <a16:creationId xmlns:a16="http://schemas.microsoft.com/office/drawing/2014/main" id="{9A9364F8-871A-38D3-CC8D-1A35F479E6AB}"/>
                  </a:ext>
                </a:extLst>
              </p:cNvPr>
              <p:cNvPicPr/>
              <p:nvPr/>
            </p:nvPicPr>
            <p:blipFill>
              <a:blip r:embed="rId3"/>
              <a:stretch>
                <a:fillRect/>
              </a:stretch>
            </p:blipFill>
            <p:spPr>
              <a:xfrm>
                <a:off x="7249286" y="627973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96">
            <p14:nvContentPartPr>
              <p14:cNvPr id="707" name="Ink 706">
                <a:extLst>
                  <a:ext uri="{FF2B5EF4-FFF2-40B4-BE49-F238E27FC236}">
                    <a16:creationId xmlns:a16="http://schemas.microsoft.com/office/drawing/2014/main" id="{DAEFD128-814C-5983-9E01-AE5A377DF6F8}"/>
                  </a:ext>
                </a:extLst>
              </p14:cNvPr>
              <p14:cNvContentPartPr/>
              <p14:nvPr/>
            </p14:nvContentPartPr>
            <p14:xfrm>
              <a:off x="7237046" y="6077418"/>
              <a:ext cx="360" cy="360"/>
            </p14:xfrm>
          </p:contentPart>
        </mc:Choice>
        <mc:Fallback xmlns="">
          <p:pic>
            <p:nvPicPr>
              <p:cNvPr id="707" name="Ink 706">
                <a:extLst>
                  <a:ext uri="{FF2B5EF4-FFF2-40B4-BE49-F238E27FC236}">
                    <a16:creationId xmlns:a16="http://schemas.microsoft.com/office/drawing/2014/main" id="{DAEFD128-814C-5983-9E01-AE5A377DF6F8}"/>
                  </a:ext>
                </a:extLst>
              </p:cNvPr>
              <p:cNvPicPr/>
              <p:nvPr/>
            </p:nvPicPr>
            <p:blipFill>
              <a:blip r:embed="rId3"/>
              <a:stretch>
                <a:fillRect/>
              </a:stretch>
            </p:blipFill>
            <p:spPr>
              <a:xfrm>
                <a:off x="7219046" y="605941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97">
            <p14:nvContentPartPr>
              <p14:cNvPr id="708" name="Ink 707">
                <a:extLst>
                  <a:ext uri="{FF2B5EF4-FFF2-40B4-BE49-F238E27FC236}">
                    <a16:creationId xmlns:a16="http://schemas.microsoft.com/office/drawing/2014/main" id="{45D14147-0495-5778-2569-F104F6E40409}"/>
                  </a:ext>
                </a:extLst>
              </p14:cNvPr>
              <p14:cNvContentPartPr/>
              <p14:nvPr/>
            </p14:nvContentPartPr>
            <p14:xfrm>
              <a:off x="7409126" y="6315738"/>
              <a:ext cx="360" cy="360"/>
            </p14:xfrm>
          </p:contentPart>
        </mc:Choice>
        <mc:Fallback xmlns="">
          <p:pic>
            <p:nvPicPr>
              <p:cNvPr id="708" name="Ink 707">
                <a:extLst>
                  <a:ext uri="{FF2B5EF4-FFF2-40B4-BE49-F238E27FC236}">
                    <a16:creationId xmlns:a16="http://schemas.microsoft.com/office/drawing/2014/main" id="{45D14147-0495-5778-2569-F104F6E40409}"/>
                  </a:ext>
                </a:extLst>
              </p:cNvPr>
              <p:cNvPicPr/>
              <p:nvPr/>
            </p:nvPicPr>
            <p:blipFill>
              <a:blip r:embed="rId3"/>
              <a:stretch>
                <a:fillRect/>
              </a:stretch>
            </p:blipFill>
            <p:spPr>
              <a:xfrm>
                <a:off x="7391126" y="629773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98">
            <p14:nvContentPartPr>
              <p14:cNvPr id="709" name="Ink 708">
                <a:extLst>
                  <a:ext uri="{FF2B5EF4-FFF2-40B4-BE49-F238E27FC236}">
                    <a16:creationId xmlns:a16="http://schemas.microsoft.com/office/drawing/2014/main" id="{2755B8C8-E4DF-11E3-22A9-82074E82A624}"/>
                  </a:ext>
                </a:extLst>
              </p14:cNvPr>
              <p14:cNvContentPartPr/>
              <p14:nvPr/>
            </p14:nvContentPartPr>
            <p14:xfrm>
              <a:off x="7543766" y="6411858"/>
              <a:ext cx="360" cy="360"/>
            </p14:xfrm>
          </p:contentPart>
        </mc:Choice>
        <mc:Fallback xmlns="">
          <p:pic>
            <p:nvPicPr>
              <p:cNvPr id="709" name="Ink 708">
                <a:extLst>
                  <a:ext uri="{FF2B5EF4-FFF2-40B4-BE49-F238E27FC236}">
                    <a16:creationId xmlns:a16="http://schemas.microsoft.com/office/drawing/2014/main" id="{2755B8C8-E4DF-11E3-22A9-82074E82A624}"/>
                  </a:ext>
                </a:extLst>
              </p:cNvPr>
              <p:cNvPicPr/>
              <p:nvPr/>
            </p:nvPicPr>
            <p:blipFill>
              <a:blip r:embed="rId3"/>
              <a:stretch>
                <a:fillRect/>
              </a:stretch>
            </p:blipFill>
            <p:spPr>
              <a:xfrm>
                <a:off x="7525766" y="639385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99">
            <p14:nvContentPartPr>
              <p14:cNvPr id="710" name="Ink 709">
                <a:extLst>
                  <a:ext uri="{FF2B5EF4-FFF2-40B4-BE49-F238E27FC236}">
                    <a16:creationId xmlns:a16="http://schemas.microsoft.com/office/drawing/2014/main" id="{3CEDC00E-9EB9-3015-3715-E42BBDE5FFBF}"/>
                  </a:ext>
                </a:extLst>
              </p14:cNvPr>
              <p14:cNvContentPartPr/>
              <p14:nvPr/>
            </p14:nvContentPartPr>
            <p14:xfrm>
              <a:off x="7629086" y="6501138"/>
              <a:ext cx="360" cy="360"/>
            </p14:xfrm>
          </p:contentPart>
        </mc:Choice>
        <mc:Fallback xmlns="">
          <p:pic>
            <p:nvPicPr>
              <p:cNvPr id="710" name="Ink 709">
                <a:extLst>
                  <a:ext uri="{FF2B5EF4-FFF2-40B4-BE49-F238E27FC236}">
                    <a16:creationId xmlns:a16="http://schemas.microsoft.com/office/drawing/2014/main" id="{3CEDC00E-9EB9-3015-3715-E42BBDE5FFBF}"/>
                  </a:ext>
                </a:extLst>
              </p:cNvPr>
              <p:cNvPicPr/>
              <p:nvPr/>
            </p:nvPicPr>
            <p:blipFill>
              <a:blip r:embed="rId3"/>
              <a:stretch>
                <a:fillRect/>
              </a:stretch>
            </p:blipFill>
            <p:spPr>
              <a:xfrm>
                <a:off x="7611086" y="648313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00">
            <p14:nvContentPartPr>
              <p14:cNvPr id="711" name="Ink 710">
                <a:extLst>
                  <a:ext uri="{FF2B5EF4-FFF2-40B4-BE49-F238E27FC236}">
                    <a16:creationId xmlns:a16="http://schemas.microsoft.com/office/drawing/2014/main" id="{050C45D5-8210-E5B3-7D96-A7D3442AD823}"/>
                  </a:ext>
                </a:extLst>
              </p14:cNvPr>
              <p14:cNvContentPartPr/>
              <p14:nvPr/>
            </p14:nvContentPartPr>
            <p14:xfrm>
              <a:off x="7784246" y="6630018"/>
              <a:ext cx="360" cy="360"/>
            </p14:xfrm>
          </p:contentPart>
        </mc:Choice>
        <mc:Fallback xmlns="">
          <p:pic>
            <p:nvPicPr>
              <p:cNvPr id="711" name="Ink 710">
                <a:extLst>
                  <a:ext uri="{FF2B5EF4-FFF2-40B4-BE49-F238E27FC236}">
                    <a16:creationId xmlns:a16="http://schemas.microsoft.com/office/drawing/2014/main" id="{050C45D5-8210-E5B3-7D96-A7D3442AD823}"/>
                  </a:ext>
                </a:extLst>
              </p:cNvPr>
              <p:cNvPicPr/>
              <p:nvPr/>
            </p:nvPicPr>
            <p:blipFill>
              <a:blip r:embed="rId3"/>
              <a:stretch>
                <a:fillRect/>
              </a:stretch>
            </p:blipFill>
            <p:spPr>
              <a:xfrm>
                <a:off x="7766246" y="661201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01">
            <p14:nvContentPartPr>
              <p14:cNvPr id="712" name="Ink 711">
                <a:extLst>
                  <a:ext uri="{FF2B5EF4-FFF2-40B4-BE49-F238E27FC236}">
                    <a16:creationId xmlns:a16="http://schemas.microsoft.com/office/drawing/2014/main" id="{B0A4F7C1-0B4C-F648-FF09-FDE435F55F6F}"/>
                  </a:ext>
                </a:extLst>
              </p14:cNvPr>
              <p14:cNvContentPartPr/>
              <p14:nvPr/>
            </p14:nvContentPartPr>
            <p14:xfrm>
              <a:off x="7604246" y="6660978"/>
              <a:ext cx="360" cy="360"/>
            </p14:xfrm>
          </p:contentPart>
        </mc:Choice>
        <mc:Fallback xmlns="">
          <p:pic>
            <p:nvPicPr>
              <p:cNvPr id="712" name="Ink 711">
                <a:extLst>
                  <a:ext uri="{FF2B5EF4-FFF2-40B4-BE49-F238E27FC236}">
                    <a16:creationId xmlns:a16="http://schemas.microsoft.com/office/drawing/2014/main" id="{B0A4F7C1-0B4C-F648-FF09-FDE435F55F6F}"/>
                  </a:ext>
                </a:extLst>
              </p:cNvPr>
              <p:cNvPicPr/>
              <p:nvPr/>
            </p:nvPicPr>
            <p:blipFill>
              <a:blip r:embed="rId3"/>
              <a:stretch>
                <a:fillRect/>
              </a:stretch>
            </p:blipFill>
            <p:spPr>
              <a:xfrm>
                <a:off x="7586246" y="664297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02">
            <p14:nvContentPartPr>
              <p14:cNvPr id="713" name="Ink 712">
                <a:extLst>
                  <a:ext uri="{FF2B5EF4-FFF2-40B4-BE49-F238E27FC236}">
                    <a16:creationId xmlns:a16="http://schemas.microsoft.com/office/drawing/2014/main" id="{872D68C6-F56B-2725-1A5D-8BFD3010B2A3}"/>
                  </a:ext>
                </a:extLst>
              </p14:cNvPr>
              <p14:cNvContentPartPr/>
              <p14:nvPr/>
            </p14:nvContentPartPr>
            <p14:xfrm>
              <a:off x="8033006" y="6853218"/>
              <a:ext cx="360" cy="360"/>
            </p14:xfrm>
          </p:contentPart>
        </mc:Choice>
        <mc:Fallback xmlns="">
          <p:pic>
            <p:nvPicPr>
              <p:cNvPr id="713" name="Ink 712">
                <a:extLst>
                  <a:ext uri="{FF2B5EF4-FFF2-40B4-BE49-F238E27FC236}">
                    <a16:creationId xmlns:a16="http://schemas.microsoft.com/office/drawing/2014/main" id="{872D68C6-F56B-2725-1A5D-8BFD3010B2A3}"/>
                  </a:ext>
                </a:extLst>
              </p:cNvPr>
              <p:cNvPicPr/>
              <p:nvPr/>
            </p:nvPicPr>
            <p:blipFill>
              <a:blip r:embed="rId3"/>
              <a:stretch>
                <a:fillRect/>
              </a:stretch>
            </p:blipFill>
            <p:spPr>
              <a:xfrm>
                <a:off x="8015006" y="683521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03">
            <p14:nvContentPartPr>
              <p14:cNvPr id="714" name="Ink 713">
                <a:extLst>
                  <a:ext uri="{FF2B5EF4-FFF2-40B4-BE49-F238E27FC236}">
                    <a16:creationId xmlns:a16="http://schemas.microsoft.com/office/drawing/2014/main" id="{FE99923C-5078-60D1-8D53-0D4EA41F9339}"/>
                  </a:ext>
                </a:extLst>
              </p14:cNvPr>
              <p14:cNvContentPartPr/>
              <p14:nvPr/>
            </p14:nvContentPartPr>
            <p14:xfrm>
              <a:off x="7976126" y="6669618"/>
              <a:ext cx="360" cy="360"/>
            </p14:xfrm>
          </p:contentPart>
        </mc:Choice>
        <mc:Fallback xmlns="">
          <p:pic>
            <p:nvPicPr>
              <p:cNvPr id="714" name="Ink 713">
                <a:extLst>
                  <a:ext uri="{FF2B5EF4-FFF2-40B4-BE49-F238E27FC236}">
                    <a16:creationId xmlns:a16="http://schemas.microsoft.com/office/drawing/2014/main" id="{FE99923C-5078-60D1-8D53-0D4EA41F9339}"/>
                  </a:ext>
                </a:extLst>
              </p:cNvPr>
              <p:cNvPicPr/>
              <p:nvPr/>
            </p:nvPicPr>
            <p:blipFill>
              <a:blip r:embed="rId3"/>
              <a:stretch>
                <a:fillRect/>
              </a:stretch>
            </p:blipFill>
            <p:spPr>
              <a:xfrm>
                <a:off x="7958126" y="665161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04">
            <p14:nvContentPartPr>
              <p14:cNvPr id="715" name="Ink 714">
                <a:extLst>
                  <a:ext uri="{FF2B5EF4-FFF2-40B4-BE49-F238E27FC236}">
                    <a16:creationId xmlns:a16="http://schemas.microsoft.com/office/drawing/2014/main" id="{C6996DED-4472-D19B-25B8-E59CB4F1B273}"/>
                  </a:ext>
                </a:extLst>
              </p14:cNvPr>
              <p14:cNvContentPartPr/>
              <p14:nvPr/>
            </p14:nvContentPartPr>
            <p14:xfrm>
              <a:off x="8131646" y="6727578"/>
              <a:ext cx="360" cy="360"/>
            </p14:xfrm>
          </p:contentPart>
        </mc:Choice>
        <mc:Fallback xmlns="">
          <p:pic>
            <p:nvPicPr>
              <p:cNvPr id="715" name="Ink 714">
                <a:extLst>
                  <a:ext uri="{FF2B5EF4-FFF2-40B4-BE49-F238E27FC236}">
                    <a16:creationId xmlns:a16="http://schemas.microsoft.com/office/drawing/2014/main" id="{C6996DED-4472-D19B-25B8-E59CB4F1B273}"/>
                  </a:ext>
                </a:extLst>
              </p:cNvPr>
              <p:cNvPicPr/>
              <p:nvPr/>
            </p:nvPicPr>
            <p:blipFill>
              <a:blip r:embed="rId3"/>
              <a:stretch>
                <a:fillRect/>
              </a:stretch>
            </p:blipFill>
            <p:spPr>
              <a:xfrm>
                <a:off x="8113646" y="670957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05">
            <p14:nvContentPartPr>
              <p14:cNvPr id="716" name="Ink 715">
                <a:extLst>
                  <a:ext uri="{FF2B5EF4-FFF2-40B4-BE49-F238E27FC236}">
                    <a16:creationId xmlns:a16="http://schemas.microsoft.com/office/drawing/2014/main" id="{E88FE1D2-8CF0-FE81-214A-8D7F7A9A9460}"/>
                  </a:ext>
                </a:extLst>
              </p14:cNvPr>
              <p14:cNvContentPartPr/>
              <p14:nvPr/>
            </p14:nvContentPartPr>
            <p14:xfrm>
              <a:off x="8459246" y="6727578"/>
              <a:ext cx="360" cy="360"/>
            </p14:xfrm>
          </p:contentPart>
        </mc:Choice>
        <mc:Fallback xmlns="">
          <p:pic>
            <p:nvPicPr>
              <p:cNvPr id="716" name="Ink 715">
                <a:extLst>
                  <a:ext uri="{FF2B5EF4-FFF2-40B4-BE49-F238E27FC236}">
                    <a16:creationId xmlns:a16="http://schemas.microsoft.com/office/drawing/2014/main" id="{E88FE1D2-8CF0-FE81-214A-8D7F7A9A9460}"/>
                  </a:ext>
                </a:extLst>
              </p:cNvPr>
              <p:cNvPicPr/>
              <p:nvPr/>
            </p:nvPicPr>
            <p:blipFill>
              <a:blip r:embed="rId3"/>
              <a:stretch>
                <a:fillRect/>
              </a:stretch>
            </p:blipFill>
            <p:spPr>
              <a:xfrm>
                <a:off x="8441246" y="670957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06">
            <p14:nvContentPartPr>
              <p14:cNvPr id="717" name="Ink 716">
                <a:extLst>
                  <a:ext uri="{FF2B5EF4-FFF2-40B4-BE49-F238E27FC236}">
                    <a16:creationId xmlns:a16="http://schemas.microsoft.com/office/drawing/2014/main" id="{7D134B81-0E7F-BC1B-4A8E-C2DDD6540FB9}"/>
                  </a:ext>
                </a:extLst>
              </p14:cNvPr>
              <p14:cNvContentPartPr/>
              <p14:nvPr/>
            </p14:nvContentPartPr>
            <p14:xfrm>
              <a:off x="8680646" y="6736938"/>
              <a:ext cx="360" cy="360"/>
            </p14:xfrm>
          </p:contentPart>
        </mc:Choice>
        <mc:Fallback xmlns="">
          <p:pic>
            <p:nvPicPr>
              <p:cNvPr id="717" name="Ink 716">
                <a:extLst>
                  <a:ext uri="{FF2B5EF4-FFF2-40B4-BE49-F238E27FC236}">
                    <a16:creationId xmlns:a16="http://schemas.microsoft.com/office/drawing/2014/main" id="{7D134B81-0E7F-BC1B-4A8E-C2DDD6540FB9}"/>
                  </a:ext>
                </a:extLst>
              </p:cNvPr>
              <p:cNvPicPr/>
              <p:nvPr/>
            </p:nvPicPr>
            <p:blipFill>
              <a:blip r:embed="rId3"/>
              <a:stretch>
                <a:fillRect/>
              </a:stretch>
            </p:blipFill>
            <p:spPr>
              <a:xfrm>
                <a:off x="8662646" y="671893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07">
            <p14:nvContentPartPr>
              <p14:cNvPr id="718" name="Ink 717">
                <a:extLst>
                  <a:ext uri="{FF2B5EF4-FFF2-40B4-BE49-F238E27FC236}">
                    <a16:creationId xmlns:a16="http://schemas.microsoft.com/office/drawing/2014/main" id="{E35E78C3-775E-4826-6AF9-5A5BEEF32E3F}"/>
                  </a:ext>
                </a:extLst>
              </p14:cNvPr>
              <p14:cNvContentPartPr/>
              <p14:nvPr/>
            </p14:nvContentPartPr>
            <p14:xfrm>
              <a:off x="8843006" y="6862938"/>
              <a:ext cx="360" cy="360"/>
            </p14:xfrm>
          </p:contentPart>
        </mc:Choice>
        <mc:Fallback xmlns="">
          <p:pic>
            <p:nvPicPr>
              <p:cNvPr id="718" name="Ink 717">
                <a:extLst>
                  <a:ext uri="{FF2B5EF4-FFF2-40B4-BE49-F238E27FC236}">
                    <a16:creationId xmlns:a16="http://schemas.microsoft.com/office/drawing/2014/main" id="{E35E78C3-775E-4826-6AF9-5A5BEEF32E3F}"/>
                  </a:ext>
                </a:extLst>
              </p:cNvPr>
              <p:cNvPicPr/>
              <p:nvPr/>
            </p:nvPicPr>
            <p:blipFill>
              <a:blip r:embed="rId3"/>
              <a:stretch>
                <a:fillRect/>
              </a:stretch>
            </p:blipFill>
            <p:spPr>
              <a:xfrm>
                <a:off x="8825006" y="684493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08">
            <p14:nvContentPartPr>
              <p14:cNvPr id="719" name="Ink 718">
                <a:extLst>
                  <a:ext uri="{FF2B5EF4-FFF2-40B4-BE49-F238E27FC236}">
                    <a16:creationId xmlns:a16="http://schemas.microsoft.com/office/drawing/2014/main" id="{BAD0EC99-502B-3AF6-F65E-565E5C893033}"/>
                  </a:ext>
                </a:extLst>
              </p14:cNvPr>
              <p14:cNvContentPartPr/>
              <p14:nvPr/>
            </p14:nvContentPartPr>
            <p14:xfrm>
              <a:off x="9135326" y="6665658"/>
              <a:ext cx="360" cy="360"/>
            </p14:xfrm>
          </p:contentPart>
        </mc:Choice>
        <mc:Fallback xmlns="">
          <p:pic>
            <p:nvPicPr>
              <p:cNvPr id="719" name="Ink 718">
                <a:extLst>
                  <a:ext uri="{FF2B5EF4-FFF2-40B4-BE49-F238E27FC236}">
                    <a16:creationId xmlns:a16="http://schemas.microsoft.com/office/drawing/2014/main" id="{BAD0EC99-502B-3AF6-F65E-565E5C893033}"/>
                  </a:ext>
                </a:extLst>
              </p:cNvPr>
              <p:cNvPicPr/>
              <p:nvPr/>
            </p:nvPicPr>
            <p:blipFill>
              <a:blip r:embed="rId3"/>
              <a:stretch>
                <a:fillRect/>
              </a:stretch>
            </p:blipFill>
            <p:spPr>
              <a:xfrm>
                <a:off x="9117326" y="664765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09">
            <p14:nvContentPartPr>
              <p14:cNvPr id="720" name="Ink 719">
                <a:extLst>
                  <a:ext uri="{FF2B5EF4-FFF2-40B4-BE49-F238E27FC236}">
                    <a16:creationId xmlns:a16="http://schemas.microsoft.com/office/drawing/2014/main" id="{F5EED0BD-8B23-CD20-A129-51E599CE4817}"/>
                  </a:ext>
                </a:extLst>
              </p14:cNvPr>
              <p14:cNvContentPartPr/>
              <p14:nvPr/>
            </p14:nvContentPartPr>
            <p14:xfrm>
              <a:off x="8949566" y="6665658"/>
              <a:ext cx="360" cy="360"/>
            </p14:xfrm>
          </p:contentPart>
        </mc:Choice>
        <mc:Fallback xmlns="">
          <p:pic>
            <p:nvPicPr>
              <p:cNvPr id="720" name="Ink 719">
                <a:extLst>
                  <a:ext uri="{FF2B5EF4-FFF2-40B4-BE49-F238E27FC236}">
                    <a16:creationId xmlns:a16="http://schemas.microsoft.com/office/drawing/2014/main" id="{F5EED0BD-8B23-CD20-A129-51E599CE4817}"/>
                  </a:ext>
                </a:extLst>
              </p:cNvPr>
              <p:cNvPicPr/>
              <p:nvPr/>
            </p:nvPicPr>
            <p:blipFill>
              <a:blip r:embed="rId3"/>
              <a:stretch>
                <a:fillRect/>
              </a:stretch>
            </p:blipFill>
            <p:spPr>
              <a:xfrm>
                <a:off x="8931566" y="664765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10">
            <p14:nvContentPartPr>
              <p14:cNvPr id="721" name="Ink 720">
                <a:extLst>
                  <a:ext uri="{FF2B5EF4-FFF2-40B4-BE49-F238E27FC236}">
                    <a16:creationId xmlns:a16="http://schemas.microsoft.com/office/drawing/2014/main" id="{B5C4FFBF-6BC7-AB9D-FC45-248EFB7B74EE}"/>
                  </a:ext>
                </a:extLst>
              </p14:cNvPr>
              <p14:cNvContentPartPr/>
              <p14:nvPr/>
            </p14:nvContentPartPr>
            <p14:xfrm>
              <a:off x="9229646" y="6593658"/>
              <a:ext cx="360" cy="360"/>
            </p14:xfrm>
          </p:contentPart>
        </mc:Choice>
        <mc:Fallback xmlns="">
          <p:pic>
            <p:nvPicPr>
              <p:cNvPr id="721" name="Ink 720">
                <a:extLst>
                  <a:ext uri="{FF2B5EF4-FFF2-40B4-BE49-F238E27FC236}">
                    <a16:creationId xmlns:a16="http://schemas.microsoft.com/office/drawing/2014/main" id="{B5C4FFBF-6BC7-AB9D-FC45-248EFB7B74EE}"/>
                  </a:ext>
                </a:extLst>
              </p:cNvPr>
              <p:cNvPicPr/>
              <p:nvPr/>
            </p:nvPicPr>
            <p:blipFill>
              <a:blip r:embed="rId3"/>
              <a:stretch>
                <a:fillRect/>
              </a:stretch>
            </p:blipFill>
            <p:spPr>
              <a:xfrm>
                <a:off x="9211646" y="657565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11">
            <p14:nvContentPartPr>
              <p14:cNvPr id="722" name="Ink 721">
                <a:extLst>
                  <a:ext uri="{FF2B5EF4-FFF2-40B4-BE49-F238E27FC236}">
                    <a16:creationId xmlns:a16="http://schemas.microsoft.com/office/drawing/2014/main" id="{364F3FC8-EE00-8C87-60C5-C755BDA2E592}"/>
                  </a:ext>
                </a:extLst>
              </p14:cNvPr>
              <p14:cNvContentPartPr/>
              <p14:nvPr/>
            </p14:nvContentPartPr>
            <p14:xfrm>
              <a:off x="9478046" y="6279378"/>
              <a:ext cx="360" cy="360"/>
            </p14:xfrm>
          </p:contentPart>
        </mc:Choice>
        <mc:Fallback xmlns="">
          <p:pic>
            <p:nvPicPr>
              <p:cNvPr id="722" name="Ink 721">
                <a:extLst>
                  <a:ext uri="{FF2B5EF4-FFF2-40B4-BE49-F238E27FC236}">
                    <a16:creationId xmlns:a16="http://schemas.microsoft.com/office/drawing/2014/main" id="{364F3FC8-EE00-8C87-60C5-C755BDA2E592}"/>
                  </a:ext>
                </a:extLst>
              </p:cNvPr>
              <p:cNvPicPr/>
              <p:nvPr/>
            </p:nvPicPr>
            <p:blipFill>
              <a:blip r:embed="rId3"/>
              <a:stretch>
                <a:fillRect/>
              </a:stretch>
            </p:blipFill>
            <p:spPr>
              <a:xfrm>
                <a:off x="9460046" y="626137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12">
            <p14:nvContentPartPr>
              <p14:cNvPr id="723" name="Ink 722">
                <a:extLst>
                  <a:ext uri="{FF2B5EF4-FFF2-40B4-BE49-F238E27FC236}">
                    <a16:creationId xmlns:a16="http://schemas.microsoft.com/office/drawing/2014/main" id="{157C29F6-E78E-A3D6-6F70-6FECC086F84C}"/>
                  </a:ext>
                </a:extLst>
              </p14:cNvPr>
              <p14:cNvContentPartPr/>
              <p14:nvPr/>
            </p14:nvContentPartPr>
            <p14:xfrm>
              <a:off x="9412166" y="6396018"/>
              <a:ext cx="360" cy="360"/>
            </p14:xfrm>
          </p:contentPart>
        </mc:Choice>
        <mc:Fallback xmlns="">
          <p:pic>
            <p:nvPicPr>
              <p:cNvPr id="723" name="Ink 722">
                <a:extLst>
                  <a:ext uri="{FF2B5EF4-FFF2-40B4-BE49-F238E27FC236}">
                    <a16:creationId xmlns:a16="http://schemas.microsoft.com/office/drawing/2014/main" id="{157C29F6-E78E-A3D6-6F70-6FECC086F84C}"/>
                  </a:ext>
                </a:extLst>
              </p:cNvPr>
              <p:cNvPicPr/>
              <p:nvPr/>
            </p:nvPicPr>
            <p:blipFill>
              <a:blip r:embed="rId3"/>
              <a:stretch>
                <a:fillRect/>
              </a:stretch>
            </p:blipFill>
            <p:spPr>
              <a:xfrm>
                <a:off x="9394166" y="637801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13">
            <p14:nvContentPartPr>
              <p14:cNvPr id="724" name="Ink 723">
                <a:extLst>
                  <a:ext uri="{FF2B5EF4-FFF2-40B4-BE49-F238E27FC236}">
                    <a16:creationId xmlns:a16="http://schemas.microsoft.com/office/drawing/2014/main" id="{0371D6BF-E74F-8778-7284-BFC954157C22}"/>
                  </a:ext>
                </a:extLst>
              </p14:cNvPr>
              <p14:cNvContentPartPr/>
              <p14:nvPr/>
            </p14:nvContentPartPr>
            <p14:xfrm>
              <a:off x="9679646" y="6181818"/>
              <a:ext cx="360" cy="360"/>
            </p14:xfrm>
          </p:contentPart>
        </mc:Choice>
        <mc:Fallback xmlns="">
          <p:pic>
            <p:nvPicPr>
              <p:cNvPr id="724" name="Ink 723">
                <a:extLst>
                  <a:ext uri="{FF2B5EF4-FFF2-40B4-BE49-F238E27FC236}">
                    <a16:creationId xmlns:a16="http://schemas.microsoft.com/office/drawing/2014/main" id="{0371D6BF-E74F-8778-7284-BFC954157C22}"/>
                  </a:ext>
                </a:extLst>
              </p:cNvPr>
              <p:cNvPicPr/>
              <p:nvPr/>
            </p:nvPicPr>
            <p:blipFill>
              <a:blip r:embed="rId3"/>
              <a:stretch>
                <a:fillRect/>
              </a:stretch>
            </p:blipFill>
            <p:spPr>
              <a:xfrm>
                <a:off x="9661646" y="616381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14">
            <p14:nvContentPartPr>
              <p14:cNvPr id="725" name="Ink 724">
                <a:extLst>
                  <a:ext uri="{FF2B5EF4-FFF2-40B4-BE49-F238E27FC236}">
                    <a16:creationId xmlns:a16="http://schemas.microsoft.com/office/drawing/2014/main" id="{1AAFAE35-EE63-9535-07C9-0566E91CEA84}"/>
                  </a:ext>
                </a:extLst>
              </p14:cNvPr>
              <p14:cNvContentPartPr/>
              <p14:nvPr/>
            </p14:nvContentPartPr>
            <p14:xfrm>
              <a:off x="9758126" y="5923698"/>
              <a:ext cx="360" cy="360"/>
            </p14:xfrm>
          </p:contentPart>
        </mc:Choice>
        <mc:Fallback xmlns="">
          <p:pic>
            <p:nvPicPr>
              <p:cNvPr id="725" name="Ink 724">
                <a:extLst>
                  <a:ext uri="{FF2B5EF4-FFF2-40B4-BE49-F238E27FC236}">
                    <a16:creationId xmlns:a16="http://schemas.microsoft.com/office/drawing/2014/main" id="{1AAFAE35-EE63-9535-07C9-0566E91CEA84}"/>
                  </a:ext>
                </a:extLst>
              </p:cNvPr>
              <p:cNvPicPr/>
              <p:nvPr/>
            </p:nvPicPr>
            <p:blipFill>
              <a:blip r:embed="rId3"/>
              <a:stretch>
                <a:fillRect/>
              </a:stretch>
            </p:blipFill>
            <p:spPr>
              <a:xfrm>
                <a:off x="9740126" y="590569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15">
            <p14:nvContentPartPr>
              <p14:cNvPr id="726" name="Ink 725">
                <a:extLst>
                  <a:ext uri="{FF2B5EF4-FFF2-40B4-BE49-F238E27FC236}">
                    <a16:creationId xmlns:a16="http://schemas.microsoft.com/office/drawing/2014/main" id="{A91DD479-174E-0C84-8D2D-E052FF4E608B}"/>
                  </a:ext>
                </a:extLst>
              </p14:cNvPr>
              <p14:cNvContentPartPr/>
              <p14:nvPr/>
            </p14:nvContentPartPr>
            <p14:xfrm>
              <a:off x="9796286" y="6189738"/>
              <a:ext cx="360" cy="360"/>
            </p14:xfrm>
          </p:contentPart>
        </mc:Choice>
        <mc:Fallback xmlns="">
          <p:pic>
            <p:nvPicPr>
              <p:cNvPr id="726" name="Ink 725">
                <a:extLst>
                  <a:ext uri="{FF2B5EF4-FFF2-40B4-BE49-F238E27FC236}">
                    <a16:creationId xmlns:a16="http://schemas.microsoft.com/office/drawing/2014/main" id="{A91DD479-174E-0C84-8D2D-E052FF4E608B}"/>
                  </a:ext>
                </a:extLst>
              </p:cNvPr>
              <p:cNvPicPr/>
              <p:nvPr/>
            </p:nvPicPr>
            <p:blipFill>
              <a:blip r:embed="rId3"/>
              <a:stretch>
                <a:fillRect/>
              </a:stretch>
            </p:blipFill>
            <p:spPr>
              <a:xfrm>
                <a:off x="9778286" y="617173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16">
            <p14:nvContentPartPr>
              <p14:cNvPr id="727" name="Ink 726">
                <a:extLst>
                  <a:ext uri="{FF2B5EF4-FFF2-40B4-BE49-F238E27FC236}">
                    <a16:creationId xmlns:a16="http://schemas.microsoft.com/office/drawing/2014/main" id="{BCF65DE2-DA19-4CC1-C0D9-710E35038905}"/>
                  </a:ext>
                </a:extLst>
              </p14:cNvPr>
              <p14:cNvContentPartPr/>
              <p14:nvPr/>
            </p14:nvContentPartPr>
            <p14:xfrm>
              <a:off x="9835526" y="6385938"/>
              <a:ext cx="360" cy="360"/>
            </p14:xfrm>
          </p:contentPart>
        </mc:Choice>
        <mc:Fallback xmlns="">
          <p:pic>
            <p:nvPicPr>
              <p:cNvPr id="727" name="Ink 726">
                <a:extLst>
                  <a:ext uri="{FF2B5EF4-FFF2-40B4-BE49-F238E27FC236}">
                    <a16:creationId xmlns:a16="http://schemas.microsoft.com/office/drawing/2014/main" id="{BCF65DE2-DA19-4CC1-C0D9-710E35038905}"/>
                  </a:ext>
                </a:extLst>
              </p:cNvPr>
              <p:cNvPicPr/>
              <p:nvPr/>
            </p:nvPicPr>
            <p:blipFill>
              <a:blip r:embed="rId3"/>
              <a:stretch>
                <a:fillRect/>
              </a:stretch>
            </p:blipFill>
            <p:spPr>
              <a:xfrm>
                <a:off x="9817526" y="636793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17">
            <p14:nvContentPartPr>
              <p14:cNvPr id="728" name="Ink 727">
                <a:extLst>
                  <a:ext uri="{FF2B5EF4-FFF2-40B4-BE49-F238E27FC236}">
                    <a16:creationId xmlns:a16="http://schemas.microsoft.com/office/drawing/2014/main" id="{24CE2CD6-2192-C22F-1358-C30265907E83}"/>
                  </a:ext>
                </a:extLst>
              </p14:cNvPr>
              <p14:cNvContentPartPr/>
              <p14:nvPr/>
            </p14:nvContentPartPr>
            <p14:xfrm>
              <a:off x="7406246" y="4010658"/>
              <a:ext cx="360" cy="360"/>
            </p14:xfrm>
          </p:contentPart>
        </mc:Choice>
        <mc:Fallback xmlns="">
          <p:pic>
            <p:nvPicPr>
              <p:cNvPr id="728" name="Ink 727">
                <a:extLst>
                  <a:ext uri="{FF2B5EF4-FFF2-40B4-BE49-F238E27FC236}">
                    <a16:creationId xmlns:a16="http://schemas.microsoft.com/office/drawing/2014/main" id="{24CE2CD6-2192-C22F-1358-C30265907E83}"/>
                  </a:ext>
                </a:extLst>
              </p:cNvPr>
              <p:cNvPicPr/>
              <p:nvPr/>
            </p:nvPicPr>
            <p:blipFill>
              <a:blip r:embed="rId3"/>
              <a:stretch>
                <a:fillRect/>
              </a:stretch>
            </p:blipFill>
            <p:spPr>
              <a:xfrm>
                <a:off x="7388246" y="399265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18">
            <p14:nvContentPartPr>
              <p14:cNvPr id="729" name="Ink 728">
                <a:extLst>
                  <a:ext uri="{FF2B5EF4-FFF2-40B4-BE49-F238E27FC236}">
                    <a16:creationId xmlns:a16="http://schemas.microsoft.com/office/drawing/2014/main" id="{9692BDFE-B1BF-8C6B-1746-9136442F792F}"/>
                  </a:ext>
                </a:extLst>
              </p14:cNvPr>
              <p14:cNvContentPartPr/>
              <p14:nvPr/>
            </p14:nvContentPartPr>
            <p14:xfrm>
              <a:off x="7556366" y="4358778"/>
              <a:ext cx="360" cy="360"/>
            </p14:xfrm>
          </p:contentPart>
        </mc:Choice>
        <mc:Fallback xmlns="">
          <p:pic>
            <p:nvPicPr>
              <p:cNvPr id="729" name="Ink 728">
                <a:extLst>
                  <a:ext uri="{FF2B5EF4-FFF2-40B4-BE49-F238E27FC236}">
                    <a16:creationId xmlns:a16="http://schemas.microsoft.com/office/drawing/2014/main" id="{9692BDFE-B1BF-8C6B-1746-9136442F792F}"/>
                  </a:ext>
                </a:extLst>
              </p:cNvPr>
              <p:cNvPicPr/>
              <p:nvPr/>
            </p:nvPicPr>
            <p:blipFill>
              <a:blip r:embed="rId3"/>
              <a:stretch>
                <a:fillRect/>
              </a:stretch>
            </p:blipFill>
            <p:spPr>
              <a:xfrm>
                <a:off x="7538366" y="434077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19">
            <p14:nvContentPartPr>
              <p14:cNvPr id="730" name="Ink 729">
                <a:extLst>
                  <a:ext uri="{FF2B5EF4-FFF2-40B4-BE49-F238E27FC236}">
                    <a16:creationId xmlns:a16="http://schemas.microsoft.com/office/drawing/2014/main" id="{CBB45AE3-6703-6E09-4B8B-1E754C3208F6}"/>
                  </a:ext>
                </a:extLst>
              </p14:cNvPr>
              <p14:cNvContentPartPr/>
              <p14:nvPr/>
            </p14:nvContentPartPr>
            <p14:xfrm>
              <a:off x="9496046" y="4499898"/>
              <a:ext cx="360" cy="360"/>
            </p14:xfrm>
          </p:contentPart>
        </mc:Choice>
        <mc:Fallback xmlns="">
          <p:pic>
            <p:nvPicPr>
              <p:cNvPr id="730" name="Ink 729">
                <a:extLst>
                  <a:ext uri="{FF2B5EF4-FFF2-40B4-BE49-F238E27FC236}">
                    <a16:creationId xmlns:a16="http://schemas.microsoft.com/office/drawing/2014/main" id="{CBB45AE3-6703-6E09-4B8B-1E754C3208F6}"/>
                  </a:ext>
                </a:extLst>
              </p:cNvPr>
              <p:cNvPicPr/>
              <p:nvPr/>
            </p:nvPicPr>
            <p:blipFill>
              <a:blip r:embed="rId3"/>
              <a:stretch>
                <a:fillRect/>
              </a:stretch>
            </p:blipFill>
            <p:spPr>
              <a:xfrm>
                <a:off x="9478046" y="448189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20">
            <p14:nvContentPartPr>
              <p14:cNvPr id="731" name="Ink 730">
                <a:extLst>
                  <a:ext uri="{FF2B5EF4-FFF2-40B4-BE49-F238E27FC236}">
                    <a16:creationId xmlns:a16="http://schemas.microsoft.com/office/drawing/2014/main" id="{FE1B73FB-7D4B-4856-B102-8E3D2DD43124}"/>
                  </a:ext>
                </a:extLst>
              </p14:cNvPr>
              <p14:cNvContentPartPr/>
              <p14:nvPr/>
            </p14:nvContentPartPr>
            <p14:xfrm>
              <a:off x="9626726" y="6394938"/>
              <a:ext cx="360" cy="360"/>
            </p14:xfrm>
          </p:contentPart>
        </mc:Choice>
        <mc:Fallback xmlns="">
          <p:pic>
            <p:nvPicPr>
              <p:cNvPr id="731" name="Ink 730">
                <a:extLst>
                  <a:ext uri="{FF2B5EF4-FFF2-40B4-BE49-F238E27FC236}">
                    <a16:creationId xmlns:a16="http://schemas.microsoft.com/office/drawing/2014/main" id="{FE1B73FB-7D4B-4856-B102-8E3D2DD43124}"/>
                  </a:ext>
                </a:extLst>
              </p:cNvPr>
              <p:cNvPicPr/>
              <p:nvPr/>
            </p:nvPicPr>
            <p:blipFill>
              <a:blip r:embed="rId3"/>
              <a:stretch>
                <a:fillRect/>
              </a:stretch>
            </p:blipFill>
            <p:spPr>
              <a:xfrm>
                <a:off x="9608726" y="637693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21">
            <p14:nvContentPartPr>
              <p14:cNvPr id="732" name="Ink 731">
                <a:extLst>
                  <a:ext uri="{FF2B5EF4-FFF2-40B4-BE49-F238E27FC236}">
                    <a16:creationId xmlns:a16="http://schemas.microsoft.com/office/drawing/2014/main" id="{EB9BAE52-7977-520B-8B03-F4C99C75F98F}"/>
                  </a:ext>
                </a:extLst>
              </p14:cNvPr>
              <p14:cNvContentPartPr/>
              <p14:nvPr/>
            </p14:nvContentPartPr>
            <p14:xfrm>
              <a:off x="7877486" y="4254018"/>
              <a:ext cx="360" cy="360"/>
            </p14:xfrm>
          </p:contentPart>
        </mc:Choice>
        <mc:Fallback xmlns="">
          <p:pic>
            <p:nvPicPr>
              <p:cNvPr id="732" name="Ink 731">
                <a:extLst>
                  <a:ext uri="{FF2B5EF4-FFF2-40B4-BE49-F238E27FC236}">
                    <a16:creationId xmlns:a16="http://schemas.microsoft.com/office/drawing/2014/main" id="{EB9BAE52-7977-520B-8B03-F4C99C75F98F}"/>
                  </a:ext>
                </a:extLst>
              </p:cNvPr>
              <p:cNvPicPr/>
              <p:nvPr/>
            </p:nvPicPr>
            <p:blipFill>
              <a:blip r:embed="rId3"/>
              <a:stretch>
                <a:fillRect/>
              </a:stretch>
            </p:blipFill>
            <p:spPr>
              <a:xfrm>
                <a:off x="7859486" y="423601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22">
            <p14:nvContentPartPr>
              <p14:cNvPr id="733" name="Ink 732">
                <a:extLst>
                  <a:ext uri="{FF2B5EF4-FFF2-40B4-BE49-F238E27FC236}">
                    <a16:creationId xmlns:a16="http://schemas.microsoft.com/office/drawing/2014/main" id="{BE92002B-03F6-12FA-F775-A7542C080B77}"/>
                  </a:ext>
                </a:extLst>
              </p14:cNvPr>
              <p14:cNvContentPartPr/>
              <p14:nvPr/>
            </p14:nvContentPartPr>
            <p14:xfrm>
              <a:off x="7522166" y="4324578"/>
              <a:ext cx="360" cy="360"/>
            </p14:xfrm>
          </p:contentPart>
        </mc:Choice>
        <mc:Fallback xmlns="">
          <p:pic>
            <p:nvPicPr>
              <p:cNvPr id="733" name="Ink 732">
                <a:extLst>
                  <a:ext uri="{FF2B5EF4-FFF2-40B4-BE49-F238E27FC236}">
                    <a16:creationId xmlns:a16="http://schemas.microsoft.com/office/drawing/2014/main" id="{BE92002B-03F6-12FA-F775-A7542C080B77}"/>
                  </a:ext>
                </a:extLst>
              </p:cNvPr>
              <p:cNvPicPr/>
              <p:nvPr/>
            </p:nvPicPr>
            <p:blipFill>
              <a:blip r:embed="rId541"/>
              <a:stretch>
                <a:fillRect/>
              </a:stretch>
            </p:blipFill>
            <p:spPr>
              <a:xfrm>
                <a:off x="7517846" y="432025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723">
            <p14:nvContentPartPr>
              <p14:cNvPr id="734" name="Ink 733">
                <a:extLst>
                  <a:ext uri="{FF2B5EF4-FFF2-40B4-BE49-F238E27FC236}">
                    <a16:creationId xmlns:a16="http://schemas.microsoft.com/office/drawing/2014/main" id="{FCF55B61-29DE-9A11-64EC-F173D93CCB7F}"/>
                  </a:ext>
                </a:extLst>
              </p14:cNvPr>
              <p14:cNvContentPartPr/>
              <p14:nvPr/>
            </p14:nvContentPartPr>
            <p14:xfrm>
              <a:off x="7327406" y="4344378"/>
              <a:ext cx="360" cy="360"/>
            </p14:xfrm>
          </p:contentPart>
        </mc:Choice>
        <mc:Fallback xmlns="">
          <p:pic>
            <p:nvPicPr>
              <p:cNvPr id="734" name="Ink 733">
                <a:extLst>
                  <a:ext uri="{FF2B5EF4-FFF2-40B4-BE49-F238E27FC236}">
                    <a16:creationId xmlns:a16="http://schemas.microsoft.com/office/drawing/2014/main" id="{FCF55B61-29DE-9A11-64EC-F173D93CCB7F}"/>
                  </a:ext>
                </a:extLst>
              </p:cNvPr>
              <p:cNvPicPr/>
              <p:nvPr/>
            </p:nvPicPr>
            <p:blipFill>
              <a:blip r:embed="rId541"/>
              <a:stretch>
                <a:fillRect/>
              </a:stretch>
            </p:blipFill>
            <p:spPr>
              <a:xfrm>
                <a:off x="7323086" y="434005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724">
            <p14:nvContentPartPr>
              <p14:cNvPr id="735" name="Ink 734">
                <a:extLst>
                  <a:ext uri="{FF2B5EF4-FFF2-40B4-BE49-F238E27FC236}">
                    <a16:creationId xmlns:a16="http://schemas.microsoft.com/office/drawing/2014/main" id="{5619D669-57EC-2105-5422-2576D2F7E1CA}"/>
                  </a:ext>
                </a:extLst>
              </p14:cNvPr>
              <p14:cNvContentPartPr/>
              <p14:nvPr/>
            </p14:nvContentPartPr>
            <p14:xfrm>
              <a:off x="7210046" y="5151498"/>
              <a:ext cx="360" cy="360"/>
            </p14:xfrm>
          </p:contentPart>
        </mc:Choice>
        <mc:Fallback xmlns="">
          <p:pic>
            <p:nvPicPr>
              <p:cNvPr id="735" name="Ink 734">
                <a:extLst>
                  <a:ext uri="{FF2B5EF4-FFF2-40B4-BE49-F238E27FC236}">
                    <a16:creationId xmlns:a16="http://schemas.microsoft.com/office/drawing/2014/main" id="{5619D669-57EC-2105-5422-2576D2F7E1CA}"/>
                  </a:ext>
                </a:extLst>
              </p:cNvPr>
              <p:cNvPicPr/>
              <p:nvPr/>
            </p:nvPicPr>
            <p:blipFill>
              <a:blip r:embed="rId554"/>
              <a:stretch>
                <a:fillRect/>
              </a:stretch>
            </p:blipFill>
            <p:spPr>
              <a:xfrm>
                <a:off x="7201046" y="514249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25">
            <p14:nvContentPartPr>
              <p14:cNvPr id="736" name="Ink 735">
                <a:extLst>
                  <a:ext uri="{FF2B5EF4-FFF2-40B4-BE49-F238E27FC236}">
                    <a16:creationId xmlns:a16="http://schemas.microsoft.com/office/drawing/2014/main" id="{F1AC4587-02AB-8DDE-CB55-340A83755DDB}"/>
                  </a:ext>
                </a:extLst>
              </p14:cNvPr>
              <p14:cNvContentPartPr/>
              <p14:nvPr/>
            </p14:nvContentPartPr>
            <p14:xfrm>
              <a:off x="7113926" y="5300538"/>
              <a:ext cx="360" cy="360"/>
            </p14:xfrm>
          </p:contentPart>
        </mc:Choice>
        <mc:Fallback xmlns="">
          <p:pic>
            <p:nvPicPr>
              <p:cNvPr id="736" name="Ink 735">
                <a:extLst>
                  <a:ext uri="{FF2B5EF4-FFF2-40B4-BE49-F238E27FC236}">
                    <a16:creationId xmlns:a16="http://schemas.microsoft.com/office/drawing/2014/main" id="{F1AC4587-02AB-8DDE-CB55-340A83755DDB}"/>
                  </a:ext>
                </a:extLst>
              </p:cNvPr>
              <p:cNvPicPr/>
              <p:nvPr/>
            </p:nvPicPr>
            <p:blipFill>
              <a:blip r:embed="rId554"/>
              <a:stretch>
                <a:fillRect/>
              </a:stretch>
            </p:blipFill>
            <p:spPr>
              <a:xfrm>
                <a:off x="7104926" y="529153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26">
            <p14:nvContentPartPr>
              <p14:cNvPr id="737" name="Ink 736">
                <a:extLst>
                  <a:ext uri="{FF2B5EF4-FFF2-40B4-BE49-F238E27FC236}">
                    <a16:creationId xmlns:a16="http://schemas.microsoft.com/office/drawing/2014/main" id="{0E4A6A05-BA0A-8EFD-F004-F579F7F89FBF}"/>
                  </a:ext>
                </a:extLst>
              </p14:cNvPr>
              <p14:cNvContentPartPr/>
              <p14:nvPr/>
            </p14:nvContentPartPr>
            <p14:xfrm>
              <a:off x="7672646" y="4497018"/>
              <a:ext cx="360" cy="360"/>
            </p14:xfrm>
          </p:contentPart>
        </mc:Choice>
        <mc:Fallback xmlns="">
          <p:pic>
            <p:nvPicPr>
              <p:cNvPr id="737" name="Ink 736">
                <a:extLst>
                  <a:ext uri="{FF2B5EF4-FFF2-40B4-BE49-F238E27FC236}">
                    <a16:creationId xmlns:a16="http://schemas.microsoft.com/office/drawing/2014/main" id="{0E4A6A05-BA0A-8EFD-F004-F579F7F89FBF}"/>
                  </a:ext>
                </a:extLst>
              </p:cNvPr>
              <p:cNvPicPr/>
              <p:nvPr/>
            </p:nvPicPr>
            <p:blipFill>
              <a:blip r:embed="rId554"/>
              <a:stretch>
                <a:fillRect/>
              </a:stretch>
            </p:blipFill>
            <p:spPr>
              <a:xfrm>
                <a:off x="7663646" y="448801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27">
            <p14:nvContentPartPr>
              <p14:cNvPr id="738" name="Ink 737">
                <a:extLst>
                  <a:ext uri="{FF2B5EF4-FFF2-40B4-BE49-F238E27FC236}">
                    <a16:creationId xmlns:a16="http://schemas.microsoft.com/office/drawing/2014/main" id="{8030340B-2D3C-F27B-FEEC-9B6159829145}"/>
                  </a:ext>
                </a:extLst>
              </p14:cNvPr>
              <p14:cNvContentPartPr/>
              <p14:nvPr/>
            </p14:nvContentPartPr>
            <p14:xfrm>
              <a:off x="8287886" y="4408458"/>
              <a:ext cx="360" cy="360"/>
            </p14:xfrm>
          </p:contentPart>
        </mc:Choice>
        <mc:Fallback xmlns="">
          <p:pic>
            <p:nvPicPr>
              <p:cNvPr id="738" name="Ink 737">
                <a:extLst>
                  <a:ext uri="{FF2B5EF4-FFF2-40B4-BE49-F238E27FC236}">
                    <a16:creationId xmlns:a16="http://schemas.microsoft.com/office/drawing/2014/main" id="{8030340B-2D3C-F27B-FEEC-9B6159829145}"/>
                  </a:ext>
                </a:extLst>
              </p:cNvPr>
              <p:cNvPicPr/>
              <p:nvPr/>
            </p:nvPicPr>
            <p:blipFill>
              <a:blip r:embed="rId554"/>
              <a:stretch>
                <a:fillRect/>
              </a:stretch>
            </p:blipFill>
            <p:spPr>
              <a:xfrm>
                <a:off x="8278886" y="439945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28">
            <p14:nvContentPartPr>
              <p14:cNvPr id="739" name="Ink 738">
                <a:extLst>
                  <a:ext uri="{FF2B5EF4-FFF2-40B4-BE49-F238E27FC236}">
                    <a16:creationId xmlns:a16="http://schemas.microsoft.com/office/drawing/2014/main" id="{63C301A6-3B2E-F506-C8A8-4D648557B274}"/>
                  </a:ext>
                </a:extLst>
              </p14:cNvPr>
              <p14:cNvContentPartPr/>
              <p14:nvPr/>
            </p14:nvContentPartPr>
            <p14:xfrm>
              <a:off x="8428646" y="4287858"/>
              <a:ext cx="360" cy="360"/>
            </p14:xfrm>
          </p:contentPart>
        </mc:Choice>
        <mc:Fallback xmlns="">
          <p:pic>
            <p:nvPicPr>
              <p:cNvPr id="739" name="Ink 738">
                <a:extLst>
                  <a:ext uri="{FF2B5EF4-FFF2-40B4-BE49-F238E27FC236}">
                    <a16:creationId xmlns:a16="http://schemas.microsoft.com/office/drawing/2014/main" id="{63C301A6-3B2E-F506-C8A8-4D648557B274}"/>
                  </a:ext>
                </a:extLst>
              </p:cNvPr>
              <p:cNvPicPr/>
              <p:nvPr/>
            </p:nvPicPr>
            <p:blipFill>
              <a:blip r:embed="rId554"/>
              <a:stretch>
                <a:fillRect/>
              </a:stretch>
            </p:blipFill>
            <p:spPr>
              <a:xfrm>
                <a:off x="8419646" y="427885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29">
            <p14:nvContentPartPr>
              <p14:cNvPr id="740" name="Ink 739">
                <a:extLst>
                  <a:ext uri="{FF2B5EF4-FFF2-40B4-BE49-F238E27FC236}">
                    <a16:creationId xmlns:a16="http://schemas.microsoft.com/office/drawing/2014/main" id="{B5C12FD9-7EEC-84F4-69C7-ECD6138C5053}"/>
                  </a:ext>
                </a:extLst>
              </p14:cNvPr>
              <p14:cNvContentPartPr/>
              <p14:nvPr/>
            </p14:nvContentPartPr>
            <p14:xfrm>
              <a:off x="8189966" y="4350138"/>
              <a:ext cx="360" cy="360"/>
            </p14:xfrm>
          </p:contentPart>
        </mc:Choice>
        <mc:Fallback xmlns="">
          <p:pic>
            <p:nvPicPr>
              <p:cNvPr id="740" name="Ink 739">
                <a:extLst>
                  <a:ext uri="{FF2B5EF4-FFF2-40B4-BE49-F238E27FC236}">
                    <a16:creationId xmlns:a16="http://schemas.microsoft.com/office/drawing/2014/main" id="{B5C12FD9-7EEC-84F4-69C7-ECD6138C5053}"/>
                  </a:ext>
                </a:extLst>
              </p:cNvPr>
              <p:cNvPicPr/>
              <p:nvPr/>
            </p:nvPicPr>
            <p:blipFill>
              <a:blip r:embed="rId554"/>
              <a:stretch>
                <a:fillRect/>
              </a:stretch>
            </p:blipFill>
            <p:spPr>
              <a:xfrm>
                <a:off x="8180966" y="434113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30">
            <p14:nvContentPartPr>
              <p14:cNvPr id="741" name="Ink 740">
                <a:extLst>
                  <a:ext uri="{FF2B5EF4-FFF2-40B4-BE49-F238E27FC236}">
                    <a16:creationId xmlns:a16="http://schemas.microsoft.com/office/drawing/2014/main" id="{242DC525-A606-31E9-EB52-52B764BF9A4F}"/>
                  </a:ext>
                </a:extLst>
              </p14:cNvPr>
              <p14:cNvContentPartPr/>
              <p14:nvPr/>
            </p14:nvContentPartPr>
            <p14:xfrm>
              <a:off x="8020406" y="4338258"/>
              <a:ext cx="360" cy="360"/>
            </p14:xfrm>
          </p:contentPart>
        </mc:Choice>
        <mc:Fallback xmlns="">
          <p:pic>
            <p:nvPicPr>
              <p:cNvPr id="741" name="Ink 740">
                <a:extLst>
                  <a:ext uri="{FF2B5EF4-FFF2-40B4-BE49-F238E27FC236}">
                    <a16:creationId xmlns:a16="http://schemas.microsoft.com/office/drawing/2014/main" id="{242DC525-A606-31E9-EB52-52B764BF9A4F}"/>
                  </a:ext>
                </a:extLst>
              </p:cNvPr>
              <p:cNvPicPr/>
              <p:nvPr/>
            </p:nvPicPr>
            <p:blipFill>
              <a:blip r:embed="rId554"/>
              <a:stretch>
                <a:fillRect/>
              </a:stretch>
            </p:blipFill>
            <p:spPr>
              <a:xfrm>
                <a:off x="8011406" y="432925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31">
            <p14:nvContentPartPr>
              <p14:cNvPr id="742" name="Ink 741">
                <a:extLst>
                  <a:ext uri="{FF2B5EF4-FFF2-40B4-BE49-F238E27FC236}">
                    <a16:creationId xmlns:a16="http://schemas.microsoft.com/office/drawing/2014/main" id="{09E6B4D6-C270-2DB2-CAD5-B4922AC8A0E9}"/>
                  </a:ext>
                </a:extLst>
              </p14:cNvPr>
              <p14:cNvContentPartPr/>
              <p14:nvPr/>
            </p14:nvContentPartPr>
            <p14:xfrm>
              <a:off x="7264046" y="4048818"/>
              <a:ext cx="360" cy="360"/>
            </p14:xfrm>
          </p:contentPart>
        </mc:Choice>
        <mc:Fallback xmlns="">
          <p:pic>
            <p:nvPicPr>
              <p:cNvPr id="742" name="Ink 741">
                <a:extLst>
                  <a:ext uri="{FF2B5EF4-FFF2-40B4-BE49-F238E27FC236}">
                    <a16:creationId xmlns:a16="http://schemas.microsoft.com/office/drawing/2014/main" id="{09E6B4D6-C270-2DB2-CAD5-B4922AC8A0E9}"/>
                  </a:ext>
                </a:extLst>
              </p:cNvPr>
              <p:cNvPicPr/>
              <p:nvPr/>
            </p:nvPicPr>
            <p:blipFill>
              <a:blip r:embed="rId554"/>
              <a:stretch>
                <a:fillRect/>
              </a:stretch>
            </p:blipFill>
            <p:spPr>
              <a:xfrm>
                <a:off x="7255046" y="403981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32">
            <p14:nvContentPartPr>
              <p14:cNvPr id="743" name="Ink 742">
                <a:extLst>
                  <a:ext uri="{FF2B5EF4-FFF2-40B4-BE49-F238E27FC236}">
                    <a16:creationId xmlns:a16="http://schemas.microsoft.com/office/drawing/2014/main" id="{3F21C50A-26F5-526E-A7E3-A4FBC7C110B3}"/>
                  </a:ext>
                </a:extLst>
              </p14:cNvPr>
              <p14:cNvContentPartPr/>
              <p14:nvPr/>
            </p14:nvContentPartPr>
            <p14:xfrm>
              <a:off x="9318206" y="6416538"/>
              <a:ext cx="360" cy="360"/>
            </p14:xfrm>
          </p:contentPart>
        </mc:Choice>
        <mc:Fallback xmlns="">
          <p:pic>
            <p:nvPicPr>
              <p:cNvPr id="743" name="Ink 742">
                <a:extLst>
                  <a:ext uri="{FF2B5EF4-FFF2-40B4-BE49-F238E27FC236}">
                    <a16:creationId xmlns:a16="http://schemas.microsoft.com/office/drawing/2014/main" id="{3F21C50A-26F5-526E-A7E3-A4FBC7C110B3}"/>
                  </a:ext>
                </a:extLst>
              </p:cNvPr>
              <p:cNvPicPr/>
              <p:nvPr/>
            </p:nvPicPr>
            <p:blipFill>
              <a:blip r:embed="rId554"/>
              <a:stretch>
                <a:fillRect/>
              </a:stretch>
            </p:blipFill>
            <p:spPr>
              <a:xfrm>
                <a:off x="9309206" y="640753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33">
            <p14:nvContentPartPr>
              <p14:cNvPr id="744" name="Ink 743">
                <a:extLst>
                  <a:ext uri="{FF2B5EF4-FFF2-40B4-BE49-F238E27FC236}">
                    <a16:creationId xmlns:a16="http://schemas.microsoft.com/office/drawing/2014/main" id="{72217486-057E-4BBB-496C-6CEEDB0FFA67}"/>
                  </a:ext>
                </a:extLst>
              </p14:cNvPr>
              <p14:cNvContentPartPr/>
              <p14:nvPr/>
            </p14:nvContentPartPr>
            <p14:xfrm>
              <a:off x="9722126" y="6033858"/>
              <a:ext cx="360" cy="360"/>
            </p14:xfrm>
          </p:contentPart>
        </mc:Choice>
        <mc:Fallback xmlns="">
          <p:pic>
            <p:nvPicPr>
              <p:cNvPr id="744" name="Ink 743">
                <a:extLst>
                  <a:ext uri="{FF2B5EF4-FFF2-40B4-BE49-F238E27FC236}">
                    <a16:creationId xmlns:a16="http://schemas.microsoft.com/office/drawing/2014/main" id="{72217486-057E-4BBB-496C-6CEEDB0FFA67}"/>
                  </a:ext>
                </a:extLst>
              </p:cNvPr>
              <p:cNvPicPr/>
              <p:nvPr/>
            </p:nvPicPr>
            <p:blipFill>
              <a:blip r:embed="rId554"/>
              <a:stretch>
                <a:fillRect/>
              </a:stretch>
            </p:blipFill>
            <p:spPr>
              <a:xfrm>
                <a:off x="9713126" y="602485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34">
            <p14:nvContentPartPr>
              <p14:cNvPr id="745" name="Ink 744">
                <a:extLst>
                  <a:ext uri="{FF2B5EF4-FFF2-40B4-BE49-F238E27FC236}">
                    <a16:creationId xmlns:a16="http://schemas.microsoft.com/office/drawing/2014/main" id="{16C70AF5-0B99-D199-8D00-7778C446E9C2}"/>
                  </a:ext>
                </a:extLst>
              </p14:cNvPr>
              <p14:cNvContentPartPr/>
              <p14:nvPr/>
            </p14:nvContentPartPr>
            <p14:xfrm>
              <a:off x="9797366" y="5842698"/>
              <a:ext cx="360" cy="360"/>
            </p14:xfrm>
          </p:contentPart>
        </mc:Choice>
        <mc:Fallback xmlns="">
          <p:pic>
            <p:nvPicPr>
              <p:cNvPr id="745" name="Ink 744">
                <a:extLst>
                  <a:ext uri="{FF2B5EF4-FFF2-40B4-BE49-F238E27FC236}">
                    <a16:creationId xmlns:a16="http://schemas.microsoft.com/office/drawing/2014/main" id="{16C70AF5-0B99-D199-8D00-7778C446E9C2}"/>
                  </a:ext>
                </a:extLst>
              </p:cNvPr>
              <p:cNvPicPr/>
              <p:nvPr/>
            </p:nvPicPr>
            <p:blipFill>
              <a:blip r:embed="rId554"/>
              <a:stretch>
                <a:fillRect/>
              </a:stretch>
            </p:blipFill>
            <p:spPr>
              <a:xfrm>
                <a:off x="9788366" y="583369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35">
            <p14:nvContentPartPr>
              <p14:cNvPr id="746" name="Ink 745">
                <a:extLst>
                  <a:ext uri="{FF2B5EF4-FFF2-40B4-BE49-F238E27FC236}">
                    <a16:creationId xmlns:a16="http://schemas.microsoft.com/office/drawing/2014/main" id="{1B33C20C-A535-F9C7-C332-EDC33870D4FB}"/>
                  </a:ext>
                </a:extLst>
              </p14:cNvPr>
              <p14:cNvContentPartPr/>
              <p14:nvPr/>
            </p14:nvContentPartPr>
            <p14:xfrm>
              <a:off x="9817526" y="5681058"/>
              <a:ext cx="360" cy="360"/>
            </p14:xfrm>
          </p:contentPart>
        </mc:Choice>
        <mc:Fallback xmlns="">
          <p:pic>
            <p:nvPicPr>
              <p:cNvPr id="746" name="Ink 745">
                <a:extLst>
                  <a:ext uri="{FF2B5EF4-FFF2-40B4-BE49-F238E27FC236}">
                    <a16:creationId xmlns:a16="http://schemas.microsoft.com/office/drawing/2014/main" id="{1B33C20C-A535-F9C7-C332-EDC33870D4FB}"/>
                  </a:ext>
                </a:extLst>
              </p:cNvPr>
              <p:cNvPicPr/>
              <p:nvPr/>
            </p:nvPicPr>
            <p:blipFill>
              <a:blip r:embed="rId554"/>
              <a:stretch>
                <a:fillRect/>
              </a:stretch>
            </p:blipFill>
            <p:spPr>
              <a:xfrm>
                <a:off x="9808526" y="567205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36">
            <p14:nvContentPartPr>
              <p14:cNvPr id="747" name="Ink 746">
                <a:extLst>
                  <a:ext uri="{FF2B5EF4-FFF2-40B4-BE49-F238E27FC236}">
                    <a16:creationId xmlns:a16="http://schemas.microsoft.com/office/drawing/2014/main" id="{EA0E94CE-D921-A217-1763-759FAFE1A043}"/>
                  </a:ext>
                </a:extLst>
              </p14:cNvPr>
              <p14:cNvContentPartPr/>
              <p14:nvPr/>
            </p14:nvContentPartPr>
            <p14:xfrm>
              <a:off x="9383726" y="6544698"/>
              <a:ext cx="360" cy="360"/>
            </p14:xfrm>
          </p:contentPart>
        </mc:Choice>
        <mc:Fallback xmlns="">
          <p:pic>
            <p:nvPicPr>
              <p:cNvPr id="747" name="Ink 746">
                <a:extLst>
                  <a:ext uri="{FF2B5EF4-FFF2-40B4-BE49-F238E27FC236}">
                    <a16:creationId xmlns:a16="http://schemas.microsoft.com/office/drawing/2014/main" id="{EA0E94CE-D921-A217-1763-759FAFE1A043}"/>
                  </a:ext>
                </a:extLst>
              </p:cNvPr>
              <p:cNvPicPr/>
              <p:nvPr/>
            </p:nvPicPr>
            <p:blipFill>
              <a:blip r:embed="rId554"/>
              <a:stretch>
                <a:fillRect/>
              </a:stretch>
            </p:blipFill>
            <p:spPr>
              <a:xfrm>
                <a:off x="9374726" y="653569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37">
            <p14:nvContentPartPr>
              <p14:cNvPr id="748" name="Ink 747">
                <a:extLst>
                  <a:ext uri="{FF2B5EF4-FFF2-40B4-BE49-F238E27FC236}">
                    <a16:creationId xmlns:a16="http://schemas.microsoft.com/office/drawing/2014/main" id="{92B44314-68D7-4DF9-25C1-AD3B6C0E01BC}"/>
                  </a:ext>
                </a:extLst>
              </p14:cNvPr>
              <p14:cNvContentPartPr/>
              <p14:nvPr/>
            </p14:nvContentPartPr>
            <p14:xfrm>
              <a:off x="8292926" y="6818298"/>
              <a:ext cx="360" cy="360"/>
            </p14:xfrm>
          </p:contentPart>
        </mc:Choice>
        <mc:Fallback xmlns="">
          <p:pic>
            <p:nvPicPr>
              <p:cNvPr id="748" name="Ink 747">
                <a:extLst>
                  <a:ext uri="{FF2B5EF4-FFF2-40B4-BE49-F238E27FC236}">
                    <a16:creationId xmlns:a16="http://schemas.microsoft.com/office/drawing/2014/main" id="{92B44314-68D7-4DF9-25C1-AD3B6C0E01BC}"/>
                  </a:ext>
                </a:extLst>
              </p:cNvPr>
              <p:cNvPicPr/>
              <p:nvPr/>
            </p:nvPicPr>
            <p:blipFill>
              <a:blip r:embed="rId554"/>
              <a:stretch>
                <a:fillRect/>
              </a:stretch>
            </p:blipFill>
            <p:spPr>
              <a:xfrm>
                <a:off x="8283926" y="680929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38">
            <p14:nvContentPartPr>
              <p14:cNvPr id="749" name="Ink 748">
                <a:extLst>
                  <a:ext uri="{FF2B5EF4-FFF2-40B4-BE49-F238E27FC236}">
                    <a16:creationId xmlns:a16="http://schemas.microsoft.com/office/drawing/2014/main" id="{8296847C-ADB8-0F75-758A-C096BA5EB45B}"/>
                  </a:ext>
                </a:extLst>
              </p14:cNvPr>
              <p14:cNvContentPartPr/>
              <p14:nvPr/>
            </p14:nvContentPartPr>
            <p14:xfrm>
              <a:off x="9080606" y="4311618"/>
              <a:ext cx="360" cy="360"/>
            </p14:xfrm>
          </p:contentPart>
        </mc:Choice>
        <mc:Fallback xmlns="">
          <p:pic>
            <p:nvPicPr>
              <p:cNvPr id="749" name="Ink 748">
                <a:extLst>
                  <a:ext uri="{FF2B5EF4-FFF2-40B4-BE49-F238E27FC236}">
                    <a16:creationId xmlns:a16="http://schemas.microsoft.com/office/drawing/2014/main" id="{8296847C-ADB8-0F75-758A-C096BA5EB45B}"/>
                  </a:ext>
                </a:extLst>
              </p:cNvPr>
              <p:cNvPicPr/>
              <p:nvPr/>
            </p:nvPicPr>
            <p:blipFill>
              <a:blip r:embed="rId554"/>
              <a:stretch>
                <a:fillRect/>
              </a:stretch>
            </p:blipFill>
            <p:spPr>
              <a:xfrm>
                <a:off x="9071606" y="430261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39">
            <p14:nvContentPartPr>
              <p14:cNvPr id="750" name="Ink 749">
                <a:extLst>
                  <a:ext uri="{FF2B5EF4-FFF2-40B4-BE49-F238E27FC236}">
                    <a16:creationId xmlns:a16="http://schemas.microsoft.com/office/drawing/2014/main" id="{C88AF37D-8BCF-B663-6D73-3822539C4BF8}"/>
                  </a:ext>
                </a:extLst>
              </p14:cNvPr>
              <p14:cNvContentPartPr/>
              <p14:nvPr/>
            </p14:nvContentPartPr>
            <p14:xfrm>
              <a:off x="9312446" y="4490538"/>
              <a:ext cx="360" cy="360"/>
            </p14:xfrm>
          </p:contentPart>
        </mc:Choice>
        <mc:Fallback xmlns="">
          <p:pic>
            <p:nvPicPr>
              <p:cNvPr id="750" name="Ink 749">
                <a:extLst>
                  <a:ext uri="{FF2B5EF4-FFF2-40B4-BE49-F238E27FC236}">
                    <a16:creationId xmlns:a16="http://schemas.microsoft.com/office/drawing/2014/main" id="{C88AF37D-8BCF-B663-6D73-3822539C4BF8}"/>
                  </a:ext>
                </a:extLst>
              </p:cNvPr>
              <p:cNvPicPr/>
              <p:nvPr/>
            </p:nvPicPr>
            <p:blipFill>
              <a:blip r:embed="rId554"/>
              <a:stretch>
                <a:fillRect/>
              </a:stretch>
            </p:blipFill>
            <p:spPr>
              <a:xfrm>
                <a:off x="9303446" y="448153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40">
            <p14:nvContentPartPr>
              <p14:cNvPr id="751" name="Ink 750">
                <a:extLst>
                  <a:ext uri="{FF2B5EF4-FFF2-40B4-BE49-F238E27FC236}">
                    <a16:creationId xmlns:a16="http://schemas.microsoft.com/office/drawing/2014/main" id="{EC77C7C6-F6EA-A662-8274-10CB92267E8F}"/>
                  </a:ext>
                </a:extLst>
              </p14:cNvPr>
              <p14:cNvContentPartPr/>
              <p14:nvPr/>
            </p14:nvContentPartPr>
            <p14:xfrm>
              <a:off x="9432326" y="4758738"/>
              <a:ext cx="360" cy="360"/>
            </p14:xfrm>
          </p:contentPart>
        </mc:Choice>
        <mc:Fallback xmlns="">
          <p:pic>
            <p:nvPicPr>
              <p:cNvPr id="751" name="Ink 750">
                <a:extLst>
                  <a:ext uri="{FF2B5EF4-FFF2-40B4-BE49-F238E27FC236}">
                    <a16:creationId xmlns:a16="http://schemas.microsoft.com/office/drawing/2014/main" id="{EC77C7C6-F6EA-A662-8274-10CB92267E8F}"/>
                  </a:ext>
                </a:extLst>
              </p:cNvPr>
              <p:cNvPicPr/>
              <p:nvPr/>
            </p:nvPicPr>
            <p:blipFill>
              <a:blip r:embed="rId554"/>
              <a:stretch>
                <a:fillRect/>
              </a:stretch>
            </p:blipFill>
            <p:spPr>
              <a:xfrm>
                <a:off x="9423326" y="474973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41">
            <p14:nvContentPartPr>
              <p14:cNvPr id="752" name="Ink 751">
                <a:extLst>
                  <a:ext uri="{FF2B5EF4-FFF2-40B4-BE49-F238E27FC236}">
                    <a16:creationId xmlns:a16="http://schemas.microsoft.com/office/drawing/2014/main" id="{A719FD68-4DB8-2E9F-602B-FBF839BCFE16}"/>
                  </a:ext>
                </a:extLst>
              </p14:cNvPr>
              <p14:cNvContentPartPr/>
              <p14:nvPr/>
            </p14:nvContentPartPr>
            <p14:xfrm>
              <a:off x="9442046" y="4640658"/>
              <a:ext cx="360" cy="360"/>
            </p14:xfrm>
          </p:contentPart>
        </mc:Choice>
        <mc:Fallback xmlns="">
          <p:pic>
            <p:nvPicPr>
              <p:cNvPr id="752" name="Ink 751">
                <a:extLst>
                  <a:ext uri="{FF2B5EF4-FFF2-40B4-BE49-F238E27FC236}">
                    <a16:creationId xmlns:a16="http://schemas.microsoft.com/office/drawing/2014/main" id="{A719FD68-4DB8-2E9F-602B-FBF839BCFE16}"/>
                  </a:ext>
                </a:extLst>
              </p:cNvPr>
              <p:cNvPicPr/>
              <p:nvPr/>
            </p:nvPicPr>
            <p:blipFill>
              <a:blip r:embed="rId554"/>
              <a:stretch>
                <a:fillRect/>
              </a:stretch>
            </p:blipFill>
            <p:spPr>
              <a:xfrm>
                <a:off x="9433046" y="463165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42">
            <p14:nvContentPartPr>
              <p14:cNvPr id="753" name="Ink 752">
                <a:extLst>
                  <a:ext uri="{FF2B5EF4-FFF2-40B4-BE49-F238E27FC236}">
                    <a16:creationId xmlns:a16="http://schemas.microsoft.com/office/drawing/2014/main" id="{005A5C0C-6770-81B7-228F-6E25117F3765}"/>
                  </a:ext>
                </a:extLst>
              </p14:cNvPr>
              <p14:cNvContentPartPr/>
              <p14:nvPr/>
            </p14:nvContentPartPr>
            <p14:xfrm>
              <a:off x="9034166" y="4429338"/>
              <a:ext cx="360" cy="360"/>
            </p14:xfrm>
          </p:contentPart>
        </mc:Choice>
        <mc:Fallback xmlns="">
          <p:pic>
            <p:nvPicPr>
              <p:cNvPr id="753" name="Ink 752">
                <a:extLst>
                  <a:ext uri="{FF2B5EF4-FFF2-40B4-BE49-F238E27FC236}">
                    <a16:creationId xmlns:a16="http://schemas.microsoft.com/office/drawing/2014/main" id="{005A5C0C-6770-81B7-228F-6E25117F3765}"/>
                  </a:ext>
                </a:extLst>
              </p:cNvPr>
              <p:cNvPicPr/>
              <p:nvPr/>
            </p:nvPicPr>
            <p:blipFill>
              <a:blip r:embed="rId554"/>
              <a:stretch>
                <a:fillRect/>
              </a:stretch>
            </p:blipFill>
            <p:spPr>
              <a:xfrm>
                <a:off x="9025166" y="442033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43">
            <p14:nvContentPartPr>
              <p14:cNvPr id="754" name="Ink 753">
                <a:extLst>
                  <a:ext uri="{FF2B5EF4-FFF2-40B4-BE49-F238E27FC236}">
                    <a16:creationId xmlns:a16="http://schemas.microsoft.com/office/drawing/2014/main" id="{2E6E702B-DACD-D1EB-0733-8472B3C3071E}"/>
                  </a:ext>
                </a:extLst>
              </p14:cNvPr>
              <p14:cNvContentPartPr/>
              <p14:nvPr/>
            </p14:nvContentPartPr>
            <p14:xfrm>
              <a:off x="8722406" y="4243218"/>
              <a:ext cx="360" cy="360"/>
            </p14:xfrm>
          </p:contentPart>
        </mc:Choice>
        <mc:Fallback xmlns="">
          <p:pic>
            <p:nvPicPr>
              <p:cNvPr id="754" name="Ink 753">
                <a:extLst>
                  <a:ext uri="{FF2B5EF4-FFF2-40B4-BE49-F238E27FC236}">
                    <a16:creationId xmlns:a16="http://schemas.microsoft.com/office/drawing/2014/main" id="{2E6E702B-DACD-D1EB-0733-8472B3C3071E}"/>
                  </a:ext>
                </a:extLst>
              </p:cNvPr>
              <p:cNvPicPr/>
              <p:nvPr/>
            </p:nvPicPr>
            <p:blipFill>
              <a:blip r:embed="rId554"/>
              <a:stretch>
                <a:fillRect/>
              </a:stretch>
            </p:blipFill>
            <p:spPr>
              <a:xfrm>
                <a:off x="8713406" y="423421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44">
            <p14:nvContentPartPr>
              <p14:cNvPr id="755" name="Ink 754">
                <a:extLst>
                  <a:ext uri="{FF2B5EF4-FFF2-40B4-BE49-F238E27FC236}">
                    <a16:creationId xmlns:a16="http://schemas.microsoft.com/office/drawing/2014/main" id="{0FF252FE-72FF-6AA8-FE4D-93A5824901E1}"/>
                  </a:ext>
                </a:extLst>
              </p14:cNvPr>
              <p14:cNvContentPartPr/>
              <p14:nvPr/>
            </p14:nvContentPartPr>
            <p14:xfrm>
              <a:off x="7372046" y="3986538"/>
              <a:ext cx="360" cy="360"/>
            </p14:xfrm>
          </p:contentPart>
        </mc:Choice>
        <mc:Fallback xmlns="">
          <p:pic>
            <p:nvPicPr>
              <p:cNvPr id="755" name="Ink 754">
                <a:extLst>
                  <a:ext uri="{FF2B5EF4-FFF2-40B4-BE49-F238E27FC236}">
                    <a16:creationId xmlns:a16="http://schemas.microsoft.com/office/drawing/2014/main" id="{0FF252FE-72FF-6AA8-FE4D-93A5824901E1}"/>
                  </a:ext>
                </a:extLst>
              </p:cNvPr>
              <p:cNvPicPr/>
              <p:nvPr/>
            </p:nvPicPr>
            <p:blipFill>
              <a:blip r:embed="rId554"/>
              <a:stretch>
                <a:fillRect/>
              </a:stretch>
            </p:blipFill>
            <p:spPr>
              <a:xfrm>
                <a:off x="7363046" y="397753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45">
            <p14:nvContentPartPr>
              <p14:cNvPr id="756" name="Ink 755">
                <a:extLst>
                  <a:ext uri="{FF2B5EF4-FFF2-40B4-BE49-F238E27FC236}">
                    <a16:creationId xmlns:a16="http://schemas.microsoft.com/office/drawing/2014/main" id="{5F9F35A5-5476-5C36-860F-32F6F0434147}"/>
                  </a:ext>
                </a:extLst>
              </p14:cNvPr>
              <p14:cNvContentPartPr/>
              <p14:nvPr/>
            </p14:nvContentPartPr>
            <p14:xfrm>
              <a:off x="9728246" y="4872858"/>
              <a:ext cx="360" cy="360"/>
            </p14:xfrm>
          </p:contentPart>
        </mc:Choice>
        <mc:Fallback xmlns="">
          <p:pic>
            <p:nvPicPr>
              <p:cNvPr id="756" name="Ink 755">
                <a:extLst>
                  <a:ext uri="{FF2B5EF4-FFF2-40B4-BE49-F238E27FC236}">
                    <a16:creationId xmlns:a16="http://schemas.microsoft.com/office/drawing/2014/main" id="{5F9F35A5-5476-5C36-860F-32F6F0434147}"/>
                  </a:ext>
                </a:extLst>
              </p:cNvPr>
              <p:cNvPicPr/>
              <p:nvPr/>
            </p:nvPicPr>
            <p:blipFill>
              <a:blip r:embed="rId554"/>
              <a:stretch>
                <a:fillRect/>
              </a:stretch>
            </p:blipFill>
            <p:spPr>
              <a:xfrm>
                <a:off x="9719246" y="486385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46">
            <p14:nvContentPartPr>
              <p14:cNvPr id="757" name="Ink 756">
                <a:extLst>
                  <a:ext uri="{FF2B5EF4-FFF2-40B4-BE49-F238E27FC236}">
                    <a16:creationId xmlns:a16="http://schemas.microsoft.com/office/drawing/2014/main" id="{6E7ECC67-B7B3-DC2E-661C-562F59D76D4F}"/>
                  </a:ext>
                </a:extLst>
              </p14:cNvPr>
              <p14:cNvContentPartPr/>
              <p14:nvPr/>
            </p14:nvContentPartPr>
            <p14:xfrm>
              <a:off x="9847406" y="5067618"/>
              <a:ext cx="360" cy="360"/>
            </p14:xfrm>
          </p:contentPart>
        </mc:Choice>
        <mc:Fallback xmlns="">
          <p:pic>
            <p:nvPicPr>
              <p:cNvPr id="757" name="Ink 756">
                <a:extLst>
                  <a:ext uri="{FF2B5EF4-FFF2-40B4-BE49-F238E27FC236}">
                    <a16:creationId xmlns:a16="http://schemas.microsoft.com/office/drawing/2014/main" id="{6E7ECC67-B7B3-DC2E-661C-562F59D76D4F}"/>
                  </a:ext>
                </a:extLst>
              </p:cNvPr>
              <p:cNvPicPr/>
              <p:nvPr/>
            </p:nvPicPr>
            <p:blipFill>
              <a:blip r:embed="rId554"/>
              <a:stretch>
                <a:fillRect/>
              </a:stretch>
            </p:blipFill>
            <p:spPr>
              <a:xfrm>
                <a:off x="9838406" y="505861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47">
            <p14:nvContentPartPr>
              <p14:cNvPr id="758" name="Ink 757">
                <a:extLst>
                  <a:ext uri="{FF2B5EF4-FFF2-40B4-BE49-F238E27FC236}">
                    <a16:creationId xmlns:a16="http://schemas.microsoft.com/office/drawing/2014/main" id="{86391460-3880-1E50-32E1-E7E1C951A33F}"/>
                  </a:ext>
                </a:extLst>
              </p14:cNvPr>
              <p14:cNvContentPartPr/>
              <p14:nvPr/>
            </p14:nvContentPartPr>
            <p14:xfrm>
              <a:off x="9861806" y="5278578"/>
              <a:ext cx="360" cy="360"/>
            </p14:xfrm>
          </p:contentPart>
        </mc:Choice>
        <mc:Fallback xmlns="">
          <p:pic>
            <p:nvPicPr>
              <p:cNvPr id="758" name="Ink 757">
                <a:extLst>
                  <a:ext uri="{FF2B5EF4-FFF2-40B4-BE49-F238E27FC236}">
                    <a16:creationId xmlns:a16="http://schemas.microsoft.com/office/drawing/2014/main" id="{86391460-3880-1E50-32E1-E7E1C951A33F}"/>
                  </a:ext>
                </a:extLst>
              </p:cNvPr>
              <p:cNvPicPr/>
              <p:nvPr/>
            </p:nvPicPr>
            <p:blipFill>
              <a:blip r:embed="rId554"/>
              <a:stretch>
                <a:fillRect/>
              </a:stretch>
            </p:blipFill>
            <p:spPr>
              <a:xfrm>
                <a:off x="9852806" y="526957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48">
            <p14:nvContentPartPr>
              <p14:cNvPr id="759" name="Ink 758">
                <a:extLst>
                  <a:ext uri="{FF2B5EF4-FFF2-40B4-BE49-F238E27FC236}">
                    <a16:creationId xmlns:a16="http://schemas.microsoft.com/office/drawing/2014/main" id="{FFE31C00-49FC-D2EB-94EC-B7280420471C}"/>
                  </a:ext>
                </a:extLst>
              </p14:cNvPr>
              <p14:cNvContentPartPr/>
              <p14:nvPr/>
            </p14:nvContentPartPr>
            <p14:xfrm>
              <a:off x="9636446" y="4916058"/>
              <a:ext cx="360" cy="360"/>
            </p14:xfrm>
          </p:contentPart>
        </mc:Choice>
        <mc:Fallback xmlns="">
          <p:pic>
            <p:nvPicPr>
              <p:cNvPr id="759" name="Ink 758">
                <a:extLst>
                  <a:ext uri="{FF2B5EF4-FFF2-40B4-BE49-F238E27FC236}">
                    <a16:creationId xmlns:a16="http://schemas.microsoft.com/office/drawing/2014/main" id="{FFE31C00-49FC-D2EB-94EC-B7280420471C}"/>
                  </a:ext>
                </a:extLst>
              </p:cNvPr>
              <p:cNvPicPr/>
              <p:nvPr/>
            </p:nvPicPr>
            <p:blipFill>
              <a:blip r:embed="rId554"/>
              <a:stretch>
                <a:fillRect/>
              </a:stretch>
            </p:blipFill>
            <p:spPr>
              <a:xfrm>
                <a:off x="9627446" y="490705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49">
            <p14:nvContentPartPr>
              <p14:cNvPr id="760" name="Ink 759">
                <a:extLst>
                  <a:ext uri="{FF2B5EF4-FFF2-40B4-BE49-F238E27FC236}">
                    <a16:creationId xmlns:a16="http://schemas.microsoft.com/office/drawing/2014/main" id="{18889A20-721B-0EFA-F0F3-3630E3A765B7}"/>
                  </a:ext>
                </a:extLst>
              </p14:cNvPr>
              <p14:cNvContentPartPr/>
              <p14:nvPr/>
            </p14:nvContentPartPr>
            <p14:xfrm>
              <a:off x="9659486" y="4860258"/>
              <a:ext cx="360" cy="360"/>
            </p14:xfrm>
          </p:contentPart>
        </mc:Choice>
        <mc:Fallback xmlns="">
          <p:pic>
            <p:nvPicPr>
              <p:cNvPr id="760" name="Ink 759">
                <a:extLst>
                  <a:ext uri="{FF2B5EF4-FFF2-40B4-BE49-F238E27FC236}">
                    <a16:creationId xmlns:a16="http://schemas.microsoft.com/office/drawing/2014/main" id="{18889A20-721B-0EFA-F0F3-3630E3A765B7}"/>
                  </a:ext>
                </a:extLst>
              </p:cNvPr>
              <p:cNvPicPr/>
              <p:nvPr/>
            </p:nvPicPr>
            <p:blipFill>
              <a:blip r:embed="rId554"/>
              <a:stretch>
                <a:fillRect/>
              </a:stretch>
            </p:blipFill>
            <p:spPr>
              <a:xfrm>
                <a:off x="9650486" y="485125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50">
            <p14:nvContentPartPr>
              <p14:cNvPr id="761" name="Ink 760">
                <a:extLst>
                  <a:ext uri="{FF2B5EF4-FFF2-40B4-BE49-F238E27FC236}">
                    <a16:creationId xmlns:a16="http://schemas.microsoft.com/office/drawing/2014/main" id="{6E9CEB80-BF89-11EE-8BC5-13D249920B92}"/>
                  </a:ext>
                </a:extLst>
              </p14:cNvPr>
              <p14:cNvContentPartPr/>
              <p14:nvPr/>
            </p14:nvContentPartPr>
            <p14:xfrm>
              <a:off x="8011406" y="4272018"/>
              <a:ext cx="360" cy="360"/>
            </p14:xfrm>
          </p:contentPart>
        </mc:Choice>
        <mc:Fallback xmlns="">
          <p:pic>
            <p:nvPicPr>
              <p:cNvPr id="761" name="Ink 760">
                <a:extLst>
                  <a:ext uri="{FF2B5EF4-FFF2-40B4-BE49-F238E27FC236}">
                    <a16:creationId xmlns:a16="http://schemas.microsoft.com/office/drawing/2014/main" id="{6E9CEB80-BF89-11EE-8BC5-13D249920B92}"/>
                  </a:ext>
                </a:extLst>
              </p:cNvPr>
              <p:cNvPicPr/>
              <p:nvPr/>
            </p:nvPicPr>
            <p:blipFill>
              <a:blip r:embed="rId554"/>
              <a:stretch>
                <a:fillRect/>
              </a:stretch>
            </p:blipFill>
            <p:spPr>
              <a:xfrm>
                <a:off x="8002406" y="426301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51">
            <p14:nvContentPartPr>
              <p14:cNvPr id="762" name="Ink 761">
                <a:extLst>
                  <a:ext uri="{FF2B5EF4-FFF2-40B4-BE49-F238E27FC236}">
                    <a16:creationId xmlns:a16="http://schemas.microsoft.com/office/drawing/2014/main" id="{715277D1-3653-91E4-C923-8063D37FDBCB}"/>
                  </a:ext>
                </a:extLst>
              </p14:cNvPr>
              <p14:cNvContentPartPr/>
              <p14:nvPr/>
            </p14:nvContentPartPr>
            <p14:xfrm>
              <a:off x="7496246" y="4520418"/>
              <a:ext cx="360" cy="360"/>
            </p14:xfrm>
          </p:contentPart>
        </mc:Choice>
        <mc:Fallback xmlns="">
          <p:pic>
            <p:nvPicPr>
              <p:cNvPr id="762" name="Ink 761">
                <a:extLst>
                  <a:ext uri="{FF2B5EF4-FFF2-40B4-BE49-F238E27FC236}">
                    <a16:creationId xmlns:a16="http://schemas.microsoft.com/office/drawing/2014/main" id="{715277D1-3653-91E4-C923-8063D37FDBCB}"/>
                  </a:ext>
                </a:extLst>
              </p:cNvPr>
              <p:cNvPicPr/>
              <p:nvPr/>
            </p:nvPicPr>
            <p:blipFill>
              <a:blip r:embed="rId554"/>
              <a:stretch>
                <a:fillRect/>
              </a:stretch>
            </p:blipFill>
            <p:spPr>
              <a:xfrm>
                <a:off x="7487246" y="451141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52">
            <p14:nvContentPartPr>
              <p14:cNvPr id="763" name="Ink 762">
                <a:extLst>
                  <a:ext uri="{FF2B5EF4-FFF2-40B4-BE49-F238E27FC236}">
                    <a16:creationId xmlns:a16="http://schemas.microsoft.com/office/drawing/2014/main" id="{407E855D-5953-BB9A-27A9-5AE174A9C4E3}"/>
                  </a:ext>
                </a:extLst>
              </p14:cNvPr>
              <p14:cNvContentPartPr/>
              <p14:nvPr/>
            </p14:nvContentPartPr>
            <p14:xfrm>
              <a:off x="7604966" y="4463178"/>
              <a:ext cx="360" cy="360"/>
            </p14:xfrm>
          </p:contentPart>
        </mc:Choice>
        <mc:Fallback xmlns="">
          <p:pic>
            <p:nvPicPr>
              <p:cNvPr id="763" name="Ink 762">
                <a:extLst>
                  <a:ext uri="{FF2B5EF4-FFF2-40B4-BE49-F238E27FC236}">
                    <a16:creationId xmlns:a16="http://schemas.microsoft.com/office/drawing/2014/main" id="{407E855D-5953-BB9A-27A9-5AE174A9C4E3}"/>
                  </a:ext>
                </a:extLst>
              </p:cNvPr>
              <p:cNvPicPr/>
              <p:nvPr/>
            </p:nvPicPr>
            <p:blipFill>
              <a:blip r:embed="rId554"/>
              <a:stretch>
                <a:fillRect/>
              </a:stretch>
            </p:blipFill>
            <p:spPr>
              <a:xfrm>
                <a:off x="7595966" y="445417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53">
            <p14:nvContentPartPr>
              <p14:cNvPr id="764" name="Ink 763">
                <a:extLst>
                  <a:ext uri="{FF2B5EF4-FFF2-40B4-BE49-F238E27FC236}">
                    <a16:creationId xmlns:a16="http://schemas.microsoft.com/office/drawing/2014/main" id="{68C4DF3C-EA7E-65E8-DB5A-65FA29A6CC85}"/>
                  </a:ext>
                </a:extLst>
              </p14:cNvPr>
              <p14:cNvContentPartPr/>
              <p14:nvPr/>
            </p14:nvContentPartPr>
            <p14:xfrm>
              <a:off x="7423166" y="6439578"/>
              <a:ext cx="360" cy="360"/>
            </p14:xfrm>
          </p:contentPart>
        </mc:Choice>
        <mc:Fallback xmlns="">
          <p:pic>
            <p:nvPicPr>
              <p:cNvPr id="764" name="Ink 763">
                <a:extLst>
                  <a:ext uri="{FF2B5EF4-FFF2-40B4-BE49-F238E27FC236}">
                    <a16:creationId xmlns:a16="http://schemas.microsoft.com/office/drawing/2014/main" id="{68C4DF3C-EA7E-65E8-DB5A-65FA29A6CC85}"/>
                  </a:ext>
                </a:extLst>
              </p:cNvPr>
              <p:cNvPicPr/>
              <p:nvPr/>
            </p:nvPicPr>
            <p:blipFill>
              <a:blip r:embed="rId554"/>
              <a:stretch>
                <a:fillRect/>
              </a:stretch>
            </p:blipFill>
            <p:spPr>
              <a:xfrm>
                <a:off x="7414166" y="643057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54">
            <p14:nvContentPartPr>
              <p14:cNvPr id="765" name="Ink 764">
                <a:extLst>
                  <a:ext uri="{FF2B5EF4-FFF2-40B4-BE49-F238E27FC236}">
                    <a16:creationId xmlns:a16="http://schemas.microsoft.com/office/drawing/2014/main" id="{3D51979A-1000-A5BB-EFBE-66E63D353411}"/>
                  </a:ext>
                </a:extLst>
              </p14:cNvPr>
              <p14:cNvContentPartPr/>
              <p14:nvPr/>
            </p14:nvContentPartPr>
            <p14:xfrm>
              <a:off x="7508126" y="6580698"/>
              <a:ext cx="360" cy="360"/>
            </p14:xfrm>
          </p:contentPart>
        </mc:Choice>
        <mc:Fallback xmlns="">
          <p:pic>
            <p:nvPicPr>
              <p:cNvPr id="765" name="Ink 764">
                <a:extLst>
                  <a:ext uri="{FF2B5EF4-FFF2-40B4-BE49-F238E27FC236}">
                    <a16:creationId xmlns:a16="http://schemas.microsoft.com/office/drawing/2014/main" id="{3D51979A-1000-A5BB-EFBE-66E63D353411}"/>
                  </a:ext>
                </a:extLst>
              </p:cNvPr>
              <p:cNvPicPr/>
              <p:nvPr/>
            </p:nvPicPr>
            <p:blipFill>
              <a:blip r:embed="rId554"/>
              <a:stretch>
                <a:fillRect/>
              </a:stretch>
            </p:blipFill>
            <p:spPr>
              <a:xfrm>
                <a:off x="7499126" y="657169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55">
            <p14:nvContentPartPr>
              <p14:cNvPr id="766" name="Ink 765">
                <a:extLst>
                  <a:ext uri="{FF2B5EF4-FFF2-40B4-BE49-F238E27FC236}">
                    <a16:creationId xmlns:a16="http://schemas.microsoft.com/office/drawing/2014/main" id="{2F5504A7-3CC2-FF90-B4E0-1F201283E966}"/>
                  </a:ext>
                </a:extLst>
              </p14:cNvPr>
              <p14:cNvContentPartPr/>
              <p14:nvPr/>
            </p14:nvContentPartPr>
            <p14:xfrm>
              <a:off x="7852286" y="6815418"/>
              <a:ext cx="360" cy="360"/>
            </p14:xfrm>
          </p:contentPart>
        </mc:Choice>
        <mc:Fallback xmlns="">
          <p:pic>
            <p:nvPicPr>
              <p:cNvPr id="766" name="Ink 765">
                <a:extLst>
                  <a:ext uri="{FF2B5EF4-FFF2-40B4-BE49-F238E27FC236}">
                    <a16:creationId xmlns:a16="http://schemas.microsoft.com/office/drawing/2014/main" id="{2F5504A7-3CC2-FF90-B4E0-1F201283E966}"/>
                  </a:ext>
                </a:extLst>
              </p:cNvPr>
              <p:cNvPicPr/>
              <p:nvPr/>
            </p:nvPicPr>
            <p:blipFill>
              <a:blip r:embed="rId554"/>
              <a:stretch>
                <a:fillRect/>
              </a:stretch>
            </p:blipFill>
            <p:spPr>
              <a:xfrm>
                <a:off x="7843286" y="680641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56">
            <p14:nvContentPartPr>
              <p14:cNvPr id="767" name="Ink 766">
                <a:extLst>
                  <a:ext uri="{FF2B5EF4-FFF2-40B4-BE49-F238E27FC236}">
                    <a16:creationId xmlns:a16="http://schemas.microsoft.com/office/drawing/2014/main" id="{871D1228-0892-93CE-1C4C-4206D5211D7B}"/>
                  </a:ext>
                </a:extLst>
              </p14:cNvPr>
              <p14:cNvContentPartPr/>
              <p14:nvPr/>
            </p14:nvContentPartPr>
            <p14:xfrm>
              <a:off x="7949486" y="6676818"/>
              <a:ext cx="360" cy="360"/>
            </p14:xfrm>
          </p:contentPart>
        </mc:Choice>
        <mc:Fallback xmlns="">
          <p:pic>
            <p:nvPicPr>
              <p:cNvPr id="767" name="Ink 766">
                <a:extLst>
                  <a:ext uri="{FF2B5EF4-FFF2-40B4-BE49-F238E27FC236}">
                    <a16:creationId xmlns:a16="http://schemas.microsoft.com/office/drawing/2014/main" id="{871D1228-0892-93CE-1C4C-4206D5211D7B}"/>
                  </a:ext>
                </a:extLst>
              </p:cNvPr>
              <p:cNvPicPr/>
              <p:nvPr/>
            </p:nvPicPr>
            <p:blipFill>
              <a:blip r:embed="rId554"/>
              <a:stretch>
                <a:fillRect/>
              </a:stretch>
            </p:blipFill>
            <p:spPr>
              <a:xfrm>
                <a:off x="7940486" y="666781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57">
            <p14:nvContentPartPr>
              <p14:cNvPr id="768" name="Ink 767">
                <a:extLst>
                  <a:ext uri="{FF2B5EF4-FFF2-40B4-BE49-F238E27FC236}">
                    <a16:creationId xmlns:a16="http://schemas.microsoft.com/office/drawing/2014/main" id="{AF68FC2A-3FDB-0B33-3E77-AB083958B263}"/>
                  </a:ext>
                </a:extLst>
              </p14:cNvPr>
              <p14:cNvContentPartPr/>
              <p14:nvPr/>
            </p14:nvContentPartPr>
            <p14:xfrm>
              <a:off x="8506046" y="6852498"/>
              <a:ext cx="360" cy="360"/>
            </p14:xfrm>
          </p:contentPart>
        </mc:Choice>
        <mc:Fallback xmlns="">
          <p:pic>
            <p:nvPicPr>
              <p:cNvPr id="768" name="Ink 767">
                <a:extLst>
                  <a:ext uri="{FF2B5EF4-FFF2-40B4-BE49-F238E27FC236}">
                    <a16:creationId xmlns:a16="http://schemas.microsoft.com/office/drawing/2014/main" id="{AF68FC2A-3FDB-0B33-3E77-AB083958B263}"/>
                  </a:ext>
                </a:extLst>
              </p:cNvPr>
              <p:cNvPicPr/>
              <p:nvPr/>
            </p:nvPicPr>
            <p:blipFill>
              <a:blip r:embed="rId554"/>
              <a:stretch>
                <a:fillRect/>
              </a:stretch>
            </p:blipFill>
            <p:spPr>
              <a:xfrm>
                <a:off x="8497046" y="684349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58">
            <p14:nvContentPartPr>
              <p14:cNvPr id="769" name="Ink 768">
                <a:extLst>
                  <a:ext uri="{FF2B5EF4-FFF2-40B4-BE49-F238E27FC236}">
                    <a16:creationId xmlns:a16="http://schemas.microsoft.com/office/drawing/2014/main" id="{26EEDF9F-1B02-8D5D-5841-27A6AF496E1B}"/>
                  </a:ext>
                </a:extLst>
              </p14:cNvPr>
              <p14:cNvContentPartPr/>
              <p14:nvPr/>
            </p14:nvContentPartPr>
            <p14:xfrm>
              <a:off x="8593886" y="6815418"/>
              <a:ext cx="360" cy="360"/>
            </p14:xfrm>
          </p:contentPart>
        </mc:Choice>
        <mc:Fallback xmlns="">
          <p:pic>
            <p:nvPicPr>
              <p:cNvPr id="769" name="Ink 768">
                <a:extLst>
                  <a:ext uri="{FF2B5EF4-FFF2-40B4-BE49-F238E27FC236}">
                    <a16:creationId xmlns:a16="http://schemas.microsoft.com/office/drawing/2014/main" id="{26EEDF9F-1B02-8D5D-5841-27A6AF496E1B}"/>
                  </a:ext>
                </a:extLst>
              </p:cNvPr>
              <p:cNvPicPr/>
              <p:nvPr/>
            </p:nvPicPr>
            <p:blipFill>
              <a:blip r:embed="rId554"/>
              <a:stretch>
                <a:fillRect/>
              </a:stretch>
            </p:blipFill>
            <p:spPr>
              <a:xfrm>
                <a:off x="8584886" y="680641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59">
            <p14:nvContentPartPr>
              <p14:cNvPr id="770" name="Ink 769">
                <a:extLst>
                  <a:ext uri="{FF2B5EF4-FFF2-40B4-BE49-F238E27FC236}">
                    <a16:creationId xmlns:a16="http://schemas.microsoft.com/office/drawing/2014/main" id="{D5244804-CBF7-DBCB-DB14-E73493D62D04}"/>
                  </a:ext>
                </a:extLst>
              </p14:cNvPr>
              <p14:cNvContentPartPr/>
              <p14:nvPr/>
            </p14:nvContentPartPr>
            <p14:xfrm>
              <a:off x="8739686" y="6888858"/>
              <a:ext cx="360" cy="360"/>
            </p14:xfrm>
          </p:contentPart>
        </mc:Choice>
        <mc:Fallback xmlns="">
          <p:pic>
            <p:nvPicPr>
              <p:cNvPr id="770" name="Ink 769">
                <a:extLst>
                  <a:ext uri="{FF2B5EF4-FFF2-40B4-BE49-F238E27FC236}">
                    <a16:creationId xmlns:a16="http://schemas.microsoft.com/office/drawing/2014/main" id="{D5244804-CBF7-DBCB-DB14-E73493D62D04}"/>
                  </a:ext>
                </a:extLst>
              </p:cNvPr>
              <p:cNvPicPr/>
              <p:nvPr/>
            </p:nvPicPr>
            <p:blipFill>
              <a:blip r:embed="rId554"/>
              <a:stretch>
                <a:fillRect/>
              </a:stretch>
            </p:blipFill>
            <p:spPr>
              <a:xfrm>
                <a:off x="8730686" y="687985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60">
            <p14:nvContentPartPr>
              <p14:cNvPr id="771" name="Ink 770">
                <a:extLst>
                  <a:ext uri="{FF2B5EF4-FFF2-40B4-BE49-F238E27FC236}">
                    <a16:creationId xmlns:a16="http://schemas.microsoft.com/office/drawing/2014/main" id="{5C070D75-DD43-909F-9F13-EB9A126CCDB4}"/>
                  </a:ext>
                </a:extLst>
              </p14:cNvPr>
              <p14:cNvContentPartPr/>
              <p14:nvPr/>
            </p14:nvContentPartPr>
            <p14:xfrm>
              <a:off x="8816726" y="6698058"/>
              <a:ext cx="360" cy="360"/>
            </p14:xfrm>
          </p:contentPart>
        </mc:Choice>
        <mc:Fallback xmlns="">
          <p:pic>
            <p:nvPicPr>
              <p:cNvPr id="771" name="Ink 770">
                <a:extLst>
                  <a:ext uri="{FF2B5EF4-FFF2-40B4-BE49-F238E27FC236}">
                    <a16:creationId xmlns:a16="http://schemas.microsoft.com/office/drawing/2014/main" id="{5C070D75-DD43-909F-9F13-EB9A126CCDB4}"/>
                  </a:ext>
                </a:extLst>
              </p:cNvPr>
              <p:cNvPicPr/>
              <p:nvPr/>
            </p:nvPicPr>
            <p:blipFill>
              <a:blip r:embed="rId554"/>
              <a:stretch>
                <a:fillRect/>
              </a:stretch>
            </p:blipFill>
            <p:spPr>
              <a:xfrm>
                <a:off x="8807726" y="668905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61">
            <p14:nvContentPartPr>
              <p14:cNvPr id="772" name="Ink 771">
                <a:extLst>
                  <a:ext uri="{FF2B5EF4-FFF2-40B4-BE49-F238E27FC236}">
                    <a16:creationId xmlns:a16="http://schemas.microsoft.com/office/drawing/2014/main" id="{F3BA03A0-AE1E-9DA4-C2C5-20A7B32E6D56}"/>
                  </a:ext>
                </a:extLst>
              </p14:cNvPr>
              <p14:cNvContentPartPr/>
              <p14:nvPr/>
            </p14:nvContentPartPr>
            <p14:xfrm>
              <a:off x="8993486" y="6793098"/>
              <a:ext cx="360" cy="360"/>
            </p14:xfrm>
          </p:contentPart>
        </mc:Choice>
        <mc:Fallback xmlns="">
          <p:pic>
            <p:nvPicPr>
              <p:cNvPr id="772" name="Ink 771">
                <a:extLst>
                  <a:ext uri="{FF2B5EF4-FFF2-40B4-BE49-F238E27FC236}">
                    <a16:creationId xmlns:a16="http://schemas.microsoft.com/office/drawing/2014/main" id="{F3BA03A0-AE1E-9DA4-C2C5-20A7B32E6D56}"/>
                  </a:ext>
                </a:extLst>
              </p:cNvPr>
              <p:cNvPicPr/>
              <p:nvPr/>
            </p:nvPicPr>
            <p:blipFill>
              <a:blip r:embed="rId554"/>
              <a:stretch>
                <a:fillRect/>
              </a:stretch>
            </p:blipFill>
            <p:spPr>
              <a:xfrm>
                <a:off x="8984486" y="678409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62">
            <p14:nvContentPartPr>
              <p14:cNvPr id="773" name="Ink 772">
                <a:extLst>
                  <a:ext uri="{FF2B5EF4-FFF2-40B4-BE49-F238E27FC236}">
                    <a16:creationId xmlns:a16="http://schemas.microsoft.com/office/drawing/2014/main" id="{EDE63A4F-69C5-4024-F594-464FBF802350}"/>
                  </a:ext>
                </a:extLst>
              </p14:cNvPr>
              <p14:cNvContentPartPr/>
              <p14:nvPr/>
            </p14:nvContentPartPr>
            <p14:xfrm>
              <a:off x="9214166" y="6602658"/>
              <a:ext cx="360" cy="360"/>
            </p14:xfrm>
          </p:contentPart>
        </mc:Choice>
        <mc:Fallback xmlns="">
          <p:pic>
            <p:nvPicPr>
              <p:cNvPr id="773" name="Ink 772">
                <a:extLst>
                  <a:ext uri="{FF2B5EF4-FFF2-40B4-BE49-F238E27FC236}">
                    <a16:creationId xmlns:a16="http://schemas.microsoft.com/office/drawing/2014/main" id="{EDE63A4F-69C5-4024-F594-464FBF802350}"/>
                  </a:ext>
                </a:extLst>
              </p:cNvPr>
              <p:cNvPicPr/>
              <p:nvPr/>
            </p:nvPicPr>
            <p:blipFill>
              <a:blip r:embed="rId554"/>
              <a:stretch>
                <a:fillRect/>
              </a:stretch>
            </p:blipFill>
            <p:spPr>
              <a:xfrm>
                <a:off x="9205166" y="659365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63">
            <p14:nvContentPartPr>
              <p14:cNvPr id="774" name="Ink 773">
                <a:extLst>
                  <a:ext uri="{FF2B5EF4-FFF2-40B4-BE49-F238E27FC236}">
                    <a16:creationId xmlns:a16="http://schemas.microsoft.com/office/drawing/2014/main" id="{3B1EF10D-DC4D-94F3-D545-BDF39B4E6A7E}"/>
                  </a:ext>
                </a:extLst>
              </p14:cNvPr>
              <p14:cNvContentPartPr/>
              <p14:nvPr/>
            </p14:nvContentPartPr>
            <p14:xfrm>
              <a:off x="9423686" y="6708138"/>
              <a:ext cx="360" cy="360"/>
            </p14:xfrm>
          </p:contentPart>
        </mc:Choice>
        <mc:Fallback xmlns="">
          <p:pic>
            <p:nvPicPr>
              <p:cNvPr id="774" name="Ink 773">
                <a:extLst>
                  <a:ext uri="{FF2B5EF4-FFF2-40B4-BE49-F238E27FC236}">
                    <a16:creationId xmlns:a16="http://schemas.microsoft.com/office/drawing/2014/main" id="{3B1EF10D-DC4D-94F3-D545-BDF39B4E6A7E}"/>
                  </a:ext>
                </a:extLst>
              </p:cNvPr>
              <p:cNvPicPr/>
              <p:nvPr/>
            </p:nvPicPr>
            <p:blipFill>
              <a:blip r:embed="rId554"/>
              <a:stretch>
                <a:fillRect/>
              </a:stretch>
            </p:blipFill>
            <p:spPr>
              <a:xfrm>
                <a:off x="9414686" y="669913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64">
            <p14:nvContentPartPr>
              <p14:cNvPr id="775" name="Ink 774">
                <a:extLst>
                  <a:ext uri="{FF2B5EF4-FFF2-40B4-BE49-F238E27FC236}">
                    <a16:creationId xmlns:a16="http://schemas.microsoft.com/office/drawing/2014/main" id="{2D705367-CADF-AA73-FB9D-086ADC869FA3}"/>
                  </a:ext>
                </a:extLst>
              </p14:cNvPr>
              <p14:cNvContentPartPr/>
              <p14:nvPr/>
            </p14:nvContentPartPr>
            <p14:xfrm>
              <a:off x="9522326" y="6540018"/>
              <a:ext cx="360" cy="360"/>
            </p14:xfrm>
          </p:contentPart>
        </mc:Choice>
        <mc:Fallback xmlns="">
          <p:pic>
            <p:nvPicPr>
              <p:cNvPr id="775" name="Ink 774">
                <a:extLst>
                  <a:ext uri="{FF2B5EF4-FFF2-40B4-BE49-F238E27FC236}">
                    <a16:creationId xmlns:a16="http://schemas.microsoft.com/office/drawing/2014/main" id="{2D705367-CADF-AA73-FB9D-086ADC869FA3}"/>
                  </a:ext>
                </a:extLst>
              </p:cNvPr>
              <p:cNvPicPr/>
              <p:nvPr/>
            </p:nvPicPr>
            <p:blipFill>
              <a:blip r:embed="rId554"/>
              <a:stretch>
                <a:fillRect/>
              </a:stretch>
            </p:blipFill>
            <p:spPr>
              <a:xfrm>
                <a:off x="9513326" y="653101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65">
            <p14:nvContentPartPr>
              <p14:cNvPr id="776" name="Ink 775">
                <a:extLst>
                  <a:ext uri="{FF2B5EF4-FFF2-40B4-BE49-F238E27FC236}">
                    <a16:creationId xmlns:a16="http://schemas.microsoft.com/office/drawing/2014/main" id="{C8226B0F-9D77-6DA9-EC9D-C663D7A20AD7}"/>
                  </a:ext>
                </a:extLst>
              </p14:cNvPr>
              <p14:cNvContentPartPr/>
              <p14:nvPr/>
            </p14:nvContentPartPr>
            <p14:xfrm>
              <a:off x="8189606" y="4220178"/>
              <a:ext cx="360" cy="360"/>
            </p14:xfrm>
          </p:contentPart>
        </mc:Choice>
        <mc:Fallback xmlns="">
          <p:pic>
            <p:nvPicPr>
              <p:cNvPr id="776" name="Ink 775">
                <a:extLst>
                  <a:ext uri="{FF2B5EF4-FFF2-40B4-BE49-F238E27FC236}">
                    <a16:creationId xmlns:a16="http://schemas.microsoft.com/office/drawing/2014/main" id="{C8226B0F-9D77-6DA9-EC9D-C663D7A20AD7}"/>
                  </a:ext>
                </a:extLst>
              </p:cNvPr>
              <p:cNvPicPr/>
              <p:nvPr/>
            </p:nvPicPr>
            <p:blipFill>
              <a:blip r:embed="rId554"/>
              <a:stretch>
                <a:fillRect/>
              </a:stretch>
            </p:blipFill>
            <p:spPr>
              <a:xfrm>
                <a:off x="8180606" y="421117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66">
            <p14:nvContentPartPr>
              <p14:cNvPr id="777" name="Ink 776">
                <a:extLst>
                  <a:ext uri="{FF2B5EF4-FFF2-40B4-BE49-F238E27FC236}">
                    <a16:creationId xmlns:a16="http://schemas.microsoft.com/office/drawing/2014/main" id="{0E16BE9B-0F50-18AC-8895-BFD0AF717CBB}"/>
                  </a:ext>
                </a:extLst>
              </p14:cNvPr>
              <p14:cNvContentPartPr/>
              <p14:nvPr/>
            </p14:nvContentPartPr>
            <p14:xfrm>
              <a:off x="8393006" y="4201458"/>
              <a:ext cx="360" cy="360"/>
            </p14:xfrm>
          </p:contentPart>
        </mc:Choice>
        <mc:Fallback xmlns="">
          <p:pic>
            <p:nvPicPr>
              <p:cNvPr id="777" name="Ink 776">
                <a:extLst>
                  <a:ext uri="{FF2B5EF4-FFF2-40B4-BE49-F238E27FC236}">
                    <a16:creationId xmlns:a16="http://schemas.microsoft.com/office/drawing/2014/main" id="{0E16BE9B-0F50-18AC-8895-BFD0AF717CBB}"/>
                  </a:ext>
                </a:extLst>
              </p:cNvPr>
              <p:cNvPicPr/>
              <p:nvPr/>
            </p:nvPicPr>
            <p:blipFill>
              <a:blip r:embed="rId554"/>
              <a:stretch>
                <a:fillRect/>
              </a:stretch>
            </p:blipFill>
            <p:spPr>
              <a:xfrm>
                <a:off x="8384006" y="419245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67">
            <p14:nvContentPartPr>
              <p14:cNvPr id="778" name="Ink 777">
                <a:extLst>
                  <a:ext uri="{FF2B5EF4-FFF2-40B4-BE49-F238E27FC236}">
                    <a16:creationId xmlns:a16="http://schemas.microsoft.com/office/drawing/2014/main" id="{7B866DD0-1893-25B1-6EAD-EDC0E8734279}"/>
                  </a:ext>
                </a:extLst>
              </p14:cNvPr>
              <p14:cNvContentPartPr/>
              <p14:nvPr/>
            </p14:nvContentPartPr>
            <p14:xfrm>
              <a:off x="8438366" y="4049898"/>
              <a:ext cx="360" cy="360"/>
            </p14:xfrm>
          </p:contentPart>
        </mc:Choice>
        <mc:Fallback xmlns="">
          <p:pic>
            <p:nvPicPr>
              <p:cNvPr id="778" name="Ink 777">
                <a:extLst>
                  <a:ext uri="{FF2B5EF4-FFF2-40B4-BE49-F238E27FC236}">
                    <a16:creationId xmlns:a16="http://schemas.microsoft.com/office/drawing/2014/main" id="{7B866DD0-1893-25B1-6EAD-EDC0E8734279}"/>
                  </a:ext>
                </a:extLst>
              </p:cNvPr>
              <p:cNvPicPr/>
              <p:nvPr/>
            </p:nvPicPr>
            <p:blipFill>
              <a:blip r:embed="rId554"/>
              <a:stretch>
                <a:fillRect/>
              </a:stretch>
            </p:blipFill>
            <p:spPr>
              <a:xfrm>
                <a:off x="8429366" y="404089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68">
            <p14:nvContentPartPr>
              <p14:cNvPr id="779" name="Ink 778">
                <a:extLst>
                  <a:ext uri="{FF2B5EF4-FFF2-40B4-BE49-F238E27FC236}">
                    <a16:creationId xmlns:a16="http://schemas.microsoft.com/office/drawing/2014/main" id="{C0BE5FBA-0CA7-5935-29ED-9ED9A789F5BD}"/>
                  </a:ext>
                </a:extLst>
              </p14:cNvPr>
              <p14:cNvContentPartPr/>
              <p14:nvPr/>
            </p14:nvContentPartPr>
            <p14:xfrm>
              <a:off x="8718086" y="4098498"/>
              <a:ext cx="360" cy="360"/>
            </p14:xfrm>
          </p:contentPart>
        </mc:Choice>
        <mc:Fallback xmlns="">
          <p:pic>
            <p:nvPicPr>
              <p:cNvPr id="779" name="Ink 778">
                <a:extLst>
                  <a:ext uri="{FF2B5EF4-FFF2-40B4-BE49-F238E27FC236}">
                    <a16:creationId xmlns:a16="http://schemas.microsoft.com/office/drawing/2014/main" id="{C0BE5FBA-0CA7-5935-29ED-9ED9A789F5BD}"/>
                  </a:ext>
                </a:extLst>
              </p:cNvPr>
              <p:cNvPicPr/>
              <p:nvPr/>
            </p:nvPicPr>
            <p:blipFill>
              <a:blip r:embed="rId554"/>
              <a:stretch>
                <a:fillRect/>
              </a:stretch>
            </p:blipFill>
            <p:spPr>
              <a:xfrm>
                <a:off x="8709086" y="408949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69">
            <p14:nvContentPartPr>
              <p14:cNvPr id="780" name="Ink 779">
                <a:extLst>
                  <a:ext uri="{FF2B5EF4-FFF2-40B4-BE49-F238E27FC236}">
                    <a16:creationId xmlns:a16="http://schemas.microsoft.com/office/drawing/2014/main" id="{FF3552BA-3151-49DC-C4AD-05CDBA396154}"/>
                  </a:ext>
                </a:extLst>
              </p14:cNvPr>
              <p14:cNvContentPartPr/>
              <p14:nvPr/>
            </p14:nvContentPartPr>
            <p14:xfrm>
              <a:off x="7330646" y="6621018"/>
              <a:ext cx="360" cy="360"/>
            </p14:xfrm>
          </p:contentPart>
        </mc:Choice>
        <mc:Fallback xmlns="">
          <p:pic>
            <p:nvPicPr>
              <p:cNvPr id="780" name="Ink 779">
                <a:extLst>
                  <a:ext uri="{FF2B5EF4-FFF2-40B4-BE49-F238E27FC236}">
                    <a16:creationId xmlns:a16="http://schemas.microsoft.com/office/drawing/2014/main" id="{FF3552BA-3151-49DC-C4AD-05CDBA396154}"/>
                  </a:ext>
                </a:extLst>
              </p:cNvPr>
              <p:cNvPicPr/>
              <p:nvPr/>
            </p:nvPicPr>
            <p:blipFill>
              <a:blip r:embed="rId554"/>
              <a:stretch>
                <a:fillRect/>
              </a:stretch>
            </p:blipFill>
            <p:spPr>
              <a:xfrm>
                <a:off x="7321646" y="6612018"/>
                <a:ext cx="18000" cy="18000"/>
              </a:xfrm>
              <a:prstGeom prst="rect">
                <a:avLst/>
              </a:prstGeom>
            </p:spPr>
          </p:pic>
        </mc:Fallback>
      </mc:AlternateContent>
      <p:sp>
        <p:nvSpPr>
          <p:cNvPr id="783" name="Triangle 782">
            <a:extLst>
              <a:ext uri="{FF2B5EF4-FFF2-40B4-BE49-F238E27FC236}">
                <a16:creationId xmlns:a16="http://schemas.microsoft.com/office/drawing/2014/main" id="{E0AE17DD-3AF1-3CFB-91A5-E3CBF7D0198A}"/>
              </a:ext>
            </a:extLst>
          </p:cNvPr>
          <p:cNvSpPr/>
          <p:nvPr/>
        </p:nvSpPr>
        <p:spPr>
          <a:xfrm rot="827843">
            <a:off x="499210" y="1514286"/>
            <a:ext cx="3830410" cy="3108260"/>
          </a:xfrm>
          <a:prstGeom prst="triangle">
            <a:avLst>
              <a:gd name="adj" fmla="val 49529"/>
            </a:avLst>
          </a:prstGeom>
          <a:no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mc:AlternateContent xmlns:mc="http://schemas.openxmlformats.org/markup-compatibility/2006" xmlns:p14="http://schemas.microsoft.com/office/powerpoint/2010/main">
        <mc:Choice Requires="p14">
          <p:contentPart p14:bwMode="auto" r:id="rId770">
            <p14:nvContentPartPr>
              <p14:cNvPr id="784" name="Ink 783">
                <a:extLst>
                  <a:ext uri="{FF2B5EF4-FFF2-40B4-BE49-F238E27FC236}">
                    <a16:creationId xmlns:a16="http://schemas.microsoft.com/office/drawing/2014/main" id="{16D8663B-CD9B-8F54-A137-EF936E323533}"/>
                  </a:ext>
                </a:extLst>
              </p14:cNvPr>
              <p14:cNvContentPartPr/>
              <p14:nvPr/>
            </p14:nvContentPartPr>
            <p14:xfrm>
              <a:off x="163605" y="3129909"/>
              <a:ext cx="1862099" cy="879365"/>
            </p14:xfrm>
          </p:contentPart>
        </mc:Choice>
        <mc:Fallback xmlns="">
          <p:pic>
            <p:nvPicPr>
              <p:cNvPr id="784" name="Ink 783">
                <a:extLst>
                  <a:ext uri="{FF2B5EF4-FFF2-40B4-BE49-F238E27FC236}">
                    <a16:creationId xmlns:a16="http://schemas.microsoft.com/office/drawing/2014/main" id="{16D8663B-CD9B-8F54-A137-EF936E323533}"/>
                  </a:ext>
                </a:extLst>
              </p:cNvPr>
              <p:cNvPicPr/>
              <p:nvPr/>
            </p:nvPicPr>
            <p:blipFill>
              <a:blip r:embed="rId771"/>
              <a:stretch>
                <a:fillRect/>
              </a:stretch>
            </p:blipFill>
            <p:spPr>
              <a:xfrm>
                <a:off x="109600" y="3021879"/>
                <a:ext cx="1969749" cy="1095065"/>
              </a:xfrm>
              <a:prstGeom prst="rect">
                <a:avLst/>
              </a:prstGeom>
            </p:spPr>
          </p:pic>
        </mc:Fallback>
      </mc:AlternateContent>
      <mc:AlternateContent xmlns:mc="http://schemas.openxmlformats.org/markup-compatibility/2006" xmlns:p14="http://schemas.microsoft.com/office/powerpoint/2010/main">
        <mc:Choice Requires="p14">
          <p:contentPart p14:bwMode="auto" r:id="rId772">
            <p14:nvContentPartPr>
              <p14:cNvPr id="785" name="Ink 784">
                <a:extLst>
                  <a:ext uri="{FF2B5EF4-FFF2-40B4-BE49-F238E27FC236}">
                    <a16:creationId xmlns:a16="http://schemas.microsoft.com/office/drawing/2014/main" id="{139577F8-C225-5DE3-0ED4-AFE76C95D97F}"/>
                  </a:ext>
                </a:extLst>
              </p14:cNvPr>
              <p14:cNvContentPartPr/>
              <p14:nvPr/>
            </p14:nvContentPartPr>
            <p14:xfrm>
              <a:off x="1017885" y="3732549"/>
              <a:ext cx="1464289" cy="298181"/>
            </p14:xfrm>
          </p:contentPart>
        </mc:Choice>
        <mc:Fallback xmlns="">
          <p:pic>
            <p:nvPicPr>
              <p:cNvPr id="785" name="Ink 784">
                <a:extLst>
                  <a:ext uri="{FF2B5EF4-FFF2-40B4-BE49-F238E27FC236}">
                    <a16:creationId xmlns:a16="http://schemas.microsoft.com/office/drawing/2014/main" id="{139577F8-C225-5DE3-0ED4-AFE76C95D97F}"/>
                  </a:ext>
                </a:extLst>
              </p:cNvPr>
              <p:cNvPicPr/>
              <p:nvPr/>
            </p:nvPicPr>
            <p:blipFill>
              <a:blip r:embed="rId773"/>
              <a:stretch>
                <a:fillRect/>
              </a:stretch>
            </p:blipFill>
            <p:spPr>
              <a:xfrm>
                <a:off x="963879" y="3624512"/>
                <a:ext cx="1571941" cy="513894"/>
              </a:xfrm>
              <a:prstGeom prst="rect">
                <a:avLst/>
              </a:prstGeom>
            </p:spPr>
          </p:pic>
        </mc:Fallback>
      </mc:AlternateContent>
      <mc:AlternateContent xmlns:mc="http://schemas.openxmlformats.org/markup-compatibility/2006" xmlns:p14="http://schemas.microsoft.com/office/powerpoint/2010/main">
        <mc:Choice Requires="p14">
          <p:contentPart p14:bwMode="auto" r:id="rId774">
            <p14:nvContentPartPr>
              <p14:cNvPr id="786" name="Ink 785">
                <a:extLst>
                  <a:ext uri="{FF2B5EF4-FFF2-40B4-BE49-F238E27FC236}">
                    <a16:creationId xmlns:a16="http://schemas.microsoft.com/office/drawing/2014/main" id="{F761F83E-9C0C-9165-D501-E89685ACD324}"/>
                  </a:ext>
                </a:extLst>
              </p14:cNvPr>
              <p14:cNvContentPartPr/>
              <p14:nvPr/>
            </p14:nvContentPartPr>
            <p14:xfrm>
              <a:off x="1506406" y="3928390"/>
              <a:ext cx="1229770" cy="608860"/>
            </p14:xfrm>
          </p:contentPart>
        </mc:Choice>
        <mc:Fallback xmlns="">
          <p:pic>
            <p:nvPicPr>
              <p:cNvPr id="786" name="Ink 785">
                <a:extLst>
                  <a:ext uri="{FF2B5EF4-FFF2-40B4-BE49-F238E27FC236}">
                    <a16:creationId xmlns:a16="http://schemas.microsoft.com/office/drawing/2014/main" id="{F761F83E-9C0C-9165-D501-E89685ACD324}"/>
                  </a:ext>
                </a:extLst>
              </p:cNvPr>
              <p:cNvPicPr/>
              <p:nvPr/>
            </p:nvPicPr>
            <p:blipFill>
              <a:blip r:embed="rId775"/>
              <a:stretch>
                <a:fillRect/>
              </a:stretch>
            </p:blipFill>
            <p:spPr>
              <a:xfrm>
                <a:off x="1452406" y="3820732"/>
                <a:ext cx="1337411" cy="824535"/>
              </a:xfrm>
              <a:prstGeom prst="rect">
                <a:avLst/>
              </a:prstGeom>
            </p:spPr>
          </p:pic>
        </mc:Fallback>
      </mc:AlternateContent>
      <mc:AlternateContent xmlns:mc="http://schemas.openxmlformats.org/markup-compatibility/2006" xmlns:p14="http://schemas.microsoft.com/office/powerpoint/2010/main">
        <mc:Choice Requires="p14">
          <p:contentPart p14:bwMode="auto" r:id="rId776">
            <p14:nvContentPartPr>
              <p14:cNvPr id="787" name="Ink 786">
                <a:extLst>
                  <a:ext uri="{FF2B5EF4-FFF2-40B4-BE49-F238E27FC236}">
                    <a16:creationId xmlns:a16="http://schemas.microsoft.com/office/drawing/2014/main" id="{1D709DAF-F4E0-5B73-9441-2EDEA4C4549D}"/>
                  </a:ext>
                </a:extLst>
              </p14:cNvPr>
              <p14:cNvContentPartPr/>
              <p14:nvPr/>
            </p14:nvContentPartPr>
            <p14:xfrm>
              <a:off x="1591366" y="3858189"/>
              <a:ext cx="625060" cy="374065"/>
            </p14:xfrm>
          </p:contentPart>
        </mc:Choice>
        <mc:Fallback xmlns="">
          <p:pic>
            <p:nvPicPr>
              <p:cNvPr id="787" name="Ink 786">
                <a:extLst>
                  <a:ext uri="{FF2B5EF4-FFF2-40B4-BE49-F238E27FC236}">
                    <a16:creationId xmlns:a16="http://schemas.microsoft.com/office/drawing/2014/main" id="{1D709DAF-F4E0-5B73-9441-2EDEA4C4549D}"/>
                  </a:ext>
                </a:extLst>
              </p:cNvPr>
              <p:cNvPicPr/>
              <p:nvPr/>
            </p:nvPicPr>
            <p:blipFill>
              <a:blip r:embed="rId777"/>
              <a:stretch>
                <a:fillRect/>
              </a:stretch>
            </p:blipFill>
            <p:spPr>
              <a:xfrm>
                <a:off x="1537357" y="3750078"/>
                <a:ext cx="732717" cy="589927"/>
              </a:xfrm>
              <a:prstGeom prst="rect">
                <a:avLst/>
              </a:prstGeom>
            </p:spPr>
          </p:pic>
        </mc:Fallback>
      </mc:AlternateContent>
      <mc:AlternateContent xmlns:mc="http://schemas.openxmlformats.org/markup-compatibility/2006" xmlns:p14="http://schemas.microsoft.com/office/powerpoint/2010/main">
        <mc:Choice Requires="p14">
          <p:contentPart p14:bwMode="auto" r:id="rId778">
            <p14:nvContentPartPr>
              <p14:cNvPr id="788" name="Ink 787">
                <a:extLst>
                  <a:ext uri="{FF2B5EF4-FFF2-40B4-BE49-F238E27FC236}">
                    <a16:creationId xmlns:a16="http://schemas.microsoft.com/office/drawing/2014/main" id="{C531D7DB-5CE8-BBBF-28F9-41F57FDE8DFB}"/>
                  </a:ext>
                </a:extLst>
              </p14:cNvPr>
              <p14:cNvContentPartPr/>
              <p14:nvPr/>
            </p14:nvContentPartPr>
            <p14:xfrm>
              <a:off x="2180686" y="4140430"/>
              <a:ext cx="112414" cy="145520"/>
            </p14:xfrm>
          </p:contentPart>
        </mc:Choice>
        <mc:Fallback xmlns="">
          <p:pic>
            <p:nvPicPr>
              <p:cNvPr id="788" name="Ink 787">
                <a:extLst>
                  <a:ext uri="{FF2B5EF4-FFF2-40B4-BE49-F238E27FC236}">
                    <a16:creationId xmlns:a16="http://schemas.microsoft.com/office/drawing/2014/main" id="{C531D7DB-5CE8-BBBF-28F9-41F57FDE8DFB}"/>
                  </a:ext>
                </a:extLst>
              </p:cNvPr>
              <p:cNvPicPr/>
              <p:nvPr/>
            </p:nvPicPr>
            <p:blipFill>
              <a:blip r:embed="rId779"/>
              <a:stretch>
                <a:fillRect/>
              </a:stretch>
            </p:blipFill>
            <p:spPr>
              <a:xfrm>
                <a:off x="2126641" y="4032371"/>
                <a:ext cx="220144" cy="361279"/>
              </a:xfrm>
              <a:prstGeom prst="rect">
                <a:avLst/>
              </a:prstGeom>
            </p:spPr>
          </p:pic>
        </mc:Fallback>
      </mc:AlternateContent>
      <mc:AlternateContent xmlns:mc="http://schemas.openxmlformats.org/markup-compatibility/2006" xmlns:p14="http://schemas.microsoft.com/office/powerpoint/2010/main">
        <mc:Choice Requires="p14">
          <p:contentPart p14:bwMode="auto" r:id="rId780">
            <p14:nvContentPartPr>
              <p14:cNvPr id="789" name="Ink 788">
                <a:extLst>
                  <a:ext uri="{FF2B5EF4-FFF2-40B4-BE49-F238E27FC236}">
                    <a16:creationId xmlns:a16="http://schemas.microsoft.com/office/drawing/2014/main" id="{1989D85E-73C9-3F44-F278-B76D72167FC4}"/>
                  </a:ext>
                </a:extLst>
              </p14:cNvPr>
              <p14:cNvContentPartPr/>
              <p14:nvPr/>
            </p14:nvContentPartPr>
            <p14:xfrm>
              <a:off x="1741486" y="4184350"/>
              <a:ext cx="456924" cy="103113"/>
            </p14:xfrm>
          </p:contentPart>
        </mc:Choice>
        <mc:Fallback xmlns="">
          <p:pic>
            <p:nvPicPr>
              <p:cNvPr id="789" name="Ink 788">
                <a:extLst>
                  <a:ext uri="{FF2B5EF4-FFF2-40B4-BE49-F238E27FC236}">
                    <a16:creationId xmlns:a16="http://schemas.microsoft.com/office/drawing/2014/main" id="{1989D85E-73C9-3F44-F278-B76D72167FC4}"/>
                  </a:ext>
                </a:extLst>
              </p:cNvPr>
              <p:cNvPicPr/>
              <p:nvPr/>
            </p:nvPicPr>
            <p:blipFill>
              <a:blip r:embed="rId781"/>
              <a:stretch>
                <a:fillRect/>
              </a:stretch>
            </p:blipFill>
            <p:spPr>
              <a:xfrm>
                <a:off x="1687476" y="4076550"/>
                <a:ext cx="564584" cy="319073"/>
              </a:xfrm>
              <a:prstGeom prst="rect">
                <a:avLst/>
              </a:prstGeom>
            </p:spPr>
          </p:pic>
        </mc:Fallback>
      </mc:AlternateContent>
      <mc:AlternateContent xmlns:mc="http://schemas.openxmlformats.org/markup-compatibility/2006" xmlns:p14="http://schemas.microsoft.com/office/powerpoint/2010/main">
        <mc:Choice Requires="p14">
          <p:contentPart p14:bwMode="auto" r:id="rId782">
            <p14:nvContentPartPr>
              <p14:cNvPr id="790" name="Ink 789">
                <a:extLst>
                  <a:ext uri="{FF2B5EF4-FFF2-40B4-BE49-F238E27FC236}">
                    <a16:creationId xmlns:a16="http://schemas.microsoft.com/office/drawing/2014/main" id="{3D481267-1338-66CE-C664-C52768B8F6D8}"/>
                  </a:ext>
                </a:extLst>
              </p14:cNvPr>
              <p14:cNvContentPartPr/>
              <p14:nvPr/>
            </p14:nvContentPartPr>
            <p14:xfrm>
              <a:off x="1922926" y="3490270"/>
              <a:ext cx="2890214" cy="1320385"/>
            </p14:xfrm>
          </p:contentPart>
        </mc:Choice>
        <mc:Fallback xmlns="">
          <p:pic>
            <p:nvPicPr>
              <p:cNvPr id="790" name="Ink 789">
                <a:extLst>
                  <a:ext uri="{FF2B5EF4-FFF2-40B4-BE49-F238E27FC236}">
                    <a16:creationId xmlns:a16="http://schemas.microsoft.com/office/drawing/2014/main" id="{3D481267-1338-66CE-C664-C52768B8F6D8}"/>
                  </a:ext>
                </a:extLst>
              </p:cNvPr>
              <p:cNvPicPr/>
              <p:nvPr/>
            </p:nvPicPr>
            <p:blipFill>
              <a:blip r:embed="rId783"/>
              <a:stretch>
                <a:fillRect/>
              </a:stretch>
            </p:blipFill>
            <p:spPr>
              <a:xfrm>
                <a:off x="1868923" y="3382248"/>
                <a:ext cx="2997859" cy="1536068"/>
              </a:xfrm>
              <a:prstGeom prst="rect">
                <a:avLst/>
              </a:prstGeom>
            </p:spPr>
          </p:pic>
        </mc:Fallback>
      </mc:AlternateContent>
      <mc:AlternateContent xmlns:mc="http://schemas.openxmlformats.org/markup-compatibility/2006" xmlns:p14="http://schemas.microsoft.com/office/powerpoint/2010/main">
        <mc:Choice Requires="p14">
          <p:contentPart p14:bwMode="auto" r:id="rId784">
            <p14:nvContentPartPr>
              <p14:cNvPr id="791" name="Ink 790">
                <a:extLst>
                  <a:ext uri="{FF2B5EF4-FFF2-40B4-BE49-F238E27FC236}">
                    <a16:creationId xmlns:a16="http://schemas.microsoft.com/office/drawing/2014/main" id="{628529EB-EC3A-4CFD-892C-31512213E699}"/>
                  </a:ext>
                </a:extLst>
              </p14:cNvPr>
              <p14:cNvContentPartPr/>
              <p14:nvPr/>
            </p14:nvContentPartPr>
            <p14:xfrm>
              <a:off x="2831926" y="2851629"/>
              <a:ext cx="1828181" cy="1852915"/>
            </p14:xfrm>
          </p:contentPart>
        </mc:Choice>
        <mc:Fallback xmlns="">
          <p:pic>
            <p:nvPicPr>
              <p:cNvPr id="791" name="Ink 790">
                <a:extLst>
                  <a:ext uri="{FF2B5EF4-FFF2-40B4-BE49-F238E27FC236}">
                    <a16:creationId xmlns:a16="http://schemas.microsoft.com/office/drawing/2014/main" id="{628529EB-EC3A-4CFD-892C-31512213E699}"/>
                  </a:ext>
                </a:extLst>
              </p:cNvPr>
              <p:cNvPicPr/>
              <p:nvPr/>
            </p:nvPicPr>
            <p:blipFill>
              <a:blip r:embed="rId785"/>
              <a:stretch>
                <a:fillRect/>
              </a:stretch>
            </p:blipFill>
            <p:spPr>
              <a:xfrm>
                <a:off x="2777934" y="2743989"/>
                <a:ext cx="1935806" cy="2068554"/>
              </a:xfrm>
              <a:prstGeom prst="rect">
                <a:avLst/>
              </a:prstGeom>
            </p:spPr>
          </p:pic>
        </mc:Fallback>
      </mc:AlternateContent>
      <mc:AlternateContent xmlns:mc="http://schemas.openxmlformats.org/markup-compatibility/2006" xmlns:p14="http://schemas.microsoft.com/office/powerpoint/2010/main">
        <mc:Choice Requires="p14">
          <p:contentPart p14:bwMode="auto" r:id="rId786">
            <p14:nvContentPartPr>
              <p14:cNvPr id="792" name="Ink 791">
                <a:extLst>
                  <a:ext uri="{FF2B5EF4-FFF2-40B4-BE49-F238E27FC236}">
                    <a16:creationId xmlns:a16="http://schemas.microsoft.com/office/drawing/2014/main" id="{2406645A-45B6-F395-CA3F-E0DEC8973239}"/>
                  </a:ext>
                </a:extLst>
              </p14:cNvPr>
              <p14:cNvContentPartPr/>
              <p14:nvPr/>
            </p14:nvContentPartPr>
            <p14:xfrm>
              <a:off x="2429446" y="2877190"/>
              <a:ext cx="1295668" cy="193282"/>
            </p14:xfrm>
          </p:contentPart>
        </mc:Choice>
        <mc:Fallback xmlns="">
          <p:pic>
            <p:nvPicPr>
              <p:cNvPr id="792" name="Ink 791">
                <a:extLst>
                  <a:ext uri="{FF2B5EF4-FFF2-40B4-BE49-F238E27FC236}">
                    <a16:creationId xmlns:a16="http://schemas.microsoft.com/office/drawing/2014/main" id="{2406645A-45B6-F395-CA3F-E0DEC8973239}"/>
                  </a:ext>
                </a:extLst>
              </p:cNvPr>
              <p:cNvPicPr/>
              <p:nvPr/>
            </p:nvPicPr>
            <p:blipFill>
              <a:blip r:embed="rId787"/>
              <a:stretch>
                <a:fillRect/>
              </a:stretch>
            </p:blipFill>
            <p:spPr>
              <a:xfrm>
                <a:off x="2375445" y="2769571"/>
                <a:ext cx="1403310" cy="408880"/>
              </a:xfrm>
              <a:prstGeom prst="rect">
                <a:avLst/>
              </a:prstGeom>
            </p:spPr>
          </p:pic>
        </mc:Fallback>
      </mc:AlternateContent>
      <mc:AlternateContent xmlns:mc="http://schemas.openxmlformats.org/markup-compatibility/2006" xmlns:p14="http://schemas.microsoft.com/office/powerpoint/2010/main">
        <mc:Choice Requires="p14">
          <p:contentPart p14:bwMode="auto" r:id="rId788">
            <p14:nvContentPartPr>
              <p14:cNvPr id="793" name="Ink 792">
                <a:extLst>
                  <a:ext uri="{FF2B5EF4-FFF2-40B4-BE49-F238E27FC236}">
                    <a16:creationId xmlns:a16="http://schemas.microsoft.com/office/drawing/2014/main" id="{24F7C39C-E687-E588-6E45-1F04BE53DEE3}"/>
                  </a:ext>
                </a:extLst>
              </p14:cNvPr>
              <p14:cNvContentPartPr/>
              <p14:nvPr/>
            </p14:nvContentPartPr>
            <p14:xfrm>
              <a:off x="2521606" y="2936230"/>
              <a:ext cx="249540" cy="82133"/>
            </p14:xfrm>
          </p:contentPart>
        </mc:Choice>
        <mc:Fallback xmlns="">
          <p:pic>
            <p:nvPicPr>
              <p:cNvPr id="793" name="Ink 792">
                <a:extLst>
                  <a:ext uri="{FF2B5EF4-FFF2-40B4-BE49-F238E27FC236}">
                    <a16:creationId xmlns:a16="http://schemas.microsoft.com/office/drawing/2014/main" id="{24F7C39C-E687-E588-6E45-1F04BE53DEE3}"/>
                  </a:ext>
                </a:extLst>
              </p:cNvPr>
              <p:cNvPicPr/>
              <p:nvPr/>
            </p:nvPicPr>
            <p:blipFill>
              <a:blip r:embed="rId789"/>
              <a:stretch>
                <a:fillRect/>
              </a:stretch>
            </p:blipFill>
            <p:spPr>
              <a:xfrm>
                <a:off x="2467593" y="2827684"/>
                <a:ext cx="357206" cy="298863"/>
              </a:xfrm>
              <a:prstGeom prst="rect">
                <a:avLst/>
              </a:prstGeom>
            </p:spPr>
          </p:pic>
        </mc:Fallback>
      </mc:AlternateContent>
      <mc:AlternateContent xmlns:mc="http://schemas.openxmlformats.org/markup-compatibility/2006" xmlns:p14="http://schemas.microsoft.com/office/powerpoint/2010/main">
        <mc:Choice Requires="p14">
          <p:contentPart p14:bwMode="auto" r:id="rId790">
            <p14:nvContentPartPr>
              <p14:cNvPr id="794" name="Ink 793">
                <a:extLst>
                  <a:ext uri="{FF2B5EF4-FFF2-40B4-BE49-F238E27FC236}">
                    <a16:creationId xmlns:a16="http://schemas.microsoft.com/office/drawing/2014/main" id="{C00BC8C0-6F37-7B89-7FDD-394F9EEF0399}"/>
                  </a:ext>
                </a:extLst>
              </p14:cNvPr>
              <p14:cNvContentPartPr/>
              <p14:nvPr/>
            </p14:nvContentPartPr>
            <p14:xfrm>
              <a:off x="1993846" y="2610429"/>
              <a:ext cx="1126562" cy="392813"/>
            </p14:xfrm>
          </p:contentPart>
        </mc:Choice>
        <mc:Fallback xmlns="">
          <p:pic>
            <p:nvPicPr>
              <p:cNvPr id="794" name="Ink 793">
                <a:extLst>
                  <a:ext uri="{FF2B5EF4-FFF2-40B4-BE49-F238E27FC236}">
                    <a16:creationId xmlns:a16="http://schemas.microsoft.com/office/drawing/2014/main" id="{C00BC8C0-6F37-7B89-7FDD-394F9EEF0399}"/>
                  </a:ext>
                </a:extLst>
              </p:cNvPr>
              <p:cNvPicPr/>
              <p:nvPr/>
            </p:nvPicPr>
            <p:blipFill>
              <a:blip r:embed="rId791"/>
              <a:stretch>
                <a:fillRect/>
              </a:stretch>
            </p:blipFill>
            <p:spPr>
              <a:xfrm>
                <a:off x="1939840" y="2502414"/>
                <a:ext cx="1234214" cy="608482"/>
              </a:xfrm>
              <a:prstGeom prst="rect">
                <a:avLst/>
              </a:prstGeom>
            </p:spPr>
          </p:pic>
        </mc:Fallback>
      </mc:AlternateContent>
      <mc:AlternateContent xmlns:mc="http://schemas.openxmlformats.org/markup-compatibility/2006" xmlns:p14="http://schemas.microsoft.com/office/powerpoint/2010/main">
        <mc:Choice Requires="p14">
          <p:contentPart p14:bwMode="auto" r:id="rId792">
            <p14:nvContentPartPr>
              <p14:cNvPr id="795" name="Ink 794">
                <a:extLst>
                  <a:ext uri="{FF2B5EF4-FFF2-40B4-BE49-F238E27FC236}">
                    <a16:creationId xmlns:a16="http://schemas.microsoft.com/office/drawing/2014/main" id="{8267F91A-57C2-6CFA-9B2E-AA3351633CA2}"/>
                  </a:ext>
                </a:extLst>
              </p14:cNvPr>
              <p14:cNvContentPartPr/>
              <p14:nvPr/>
            </p14:nvContentPartPr>
            <p14:xfrm>
              <a:off x="1919326" y="2434390"/>
              <a:ext cx="776238" cy="575828"/>
            </p14:xfrm>
          </p:contentPart>
        </mc:Choice>
        <mc:Fallback xmlns="">
          <p:pic>
            <p:nvPicPr>
              <p:cNvPr id="795" name="Ink 794">
                <a:extLst>
                  <a:ext uri="{FF2B5EF4-FFF2-40B4-BE49-F238E27FC236}">
                    <a16:creationId xmlns:a16="http://schemas.microsoft.com/office/drawing/2014/main" id="{8267F91A-57C2-6CFA-9B2E-AA3351633CA2}"/>
                  </a:ext>
                </a:extLst>
              </p:cNvPr>
              <p:cNvPicPr/>
              <p:nvPr/>
            </p:nvPicPr>
            <p:blipFill>
              <a:blip r:embed="rId793"/>
              <a:stretch>
                <a:fillRect/>
              </a:stretch>
            </p:blipFill>
            <p:spPr>
              <a:xfrm>
                <a:off x="1865296" y="2326355"/>
                <a:ext cx="883939" cy="791538"/>
              </a:xfrm>
              <a:prstGeom prst="rect">
                <a:avLst/>
              </a:prstGeom>
            </p:spPr>
          </p:pic>
        </mc:Fallback>
      </mc:AlternateContent>
      <mc:AlternateContent xmlns:mc="http://schemas.openxmlformats.org/markup-compatibility/2006" xmlns:p14="http://schemas.microsoft.com/office/powerpoint/2010/main">
        <mc:Choice Requires="p14">
          <p:contentPart p14:bwMode="auto" r:id="rId794">
            <p14:nvContentPartPr>
              <p14:cNvPr id="796" name="Ink 795">
                <a:extLst>
                  <a:ext uri="{FF2B5EF4-FFF2-40B4-BE49-F238E27FC236}">
                    <a16:creationId xmlns:a16="http://schemas.microsoft.com/office/drawing/2014/main" id="{48FF00F8-D543-7E83-C8F0-17A59437C740}"/>
                  </a:ext>
                </a:extLst>
              </p14:cNvPr>
              <p14:cNvContentPartPr/>
              <p14:nvPr/>
            </p14:nvContentPartPr>
            <p14:xfrm>
              <a:off x="1630246" y="2264470"/>
              <a:ext cx="471460" cy="635642"/>
            </p14:xfrm>
          </p:contentPart>
        </mc:Choice>
        <mc:Fallback xmlns="">
          <p:pic>
            <p:nvPicPr>
              <p:cNvPr id="796" name="Ink 795">
                <a:extLst>
                  <a:ext uri="{FF2B5EF4-FFF2-40B4-BE49-F238E27FC236}">
                    <a16:creationId xmlns:a16="http://schemas.microsoft.com/office/drawing/2014/main" id="{48FF00F8-D543-7E83-C8F0-17A59437C740}"/>
                  </a:ext>
                </a:extLst>
              </p:cNvPr>
              <p:cNvPicPr/>
              <p:nvPr/>
            </p:nvPicPr>
            <p:blipFill>
              <a:blip r:embed="rId795"/>
              <a:stretch>
                <a:fillRect/>
              </a:stretch>
            </p:blipFill>
            <p:spPr>
              <a:xfrm>
                <a:off x="1576221" y="2156429"/>
                <a:ext cx="579150" cy="851364"/>
              </a:xfrm>
              <a:prstGeom prst="rect">
                <a:avLst/>
              </a:prstGeom>
            </p:spPr>
          </p:pic>
        </mc:Fallback>
      </mc:AlternateContent>
      <mc:AlternateContent xmlns:mc="http://schemas.openxmlformats.org/markup-compatibility/2006" xmlns:p14="http://schemas.microsoft.com/office/powerpoint/2010/main">
        <mc:Choice Requires="p14">
          <p:contentPart p14:bwMode="auto" r:id="rId796">
            <p14:nvContentPartPr>
              <p14:cNvPr id="797" name="Ink 796">
                <a:extLst>
                  <a:ext uri="{FF2B5EF4-FFF2-40B4-BE49-F238E27FC236}">
                    <a16:creationId xmlns:a16="http://schemas.microsoft.com/office/drawing/2014/main" id="{664E1069-E0B1-BD5A-D0C0-446D87C76F93}"/>
                  </a:ext>
                </a:extLst>
              </p14:cNvPr>
              <p14:cNvContentPartPr/>
              <p14:nvPr/>
            </p14:nvContentPartPr>
            <p14:xfrm>
              <a:off x="314446" y="2324230"/>
              <a:ext cx="1939626" cy="1015956"/>
            </p14:xfrm>
          </p:contentPart>
        </mc:Choice>
        <mc:Fallback xmlns="">
          <p:pic>
            <p:nvPicPr>
              <p:cNvPr id="797" name="Ink 796">
                <a:extLst>
                  <a:ext uri="{FF2B5EF4-FFF2-40B4-BE49-F238E27FC236}">
                    <a16:creationId xmlns:a16="http://schemas.microsoft.com/office/drawing/2014/main" id="{664E1069-E0B1-BD5A-D0C0-446D87C76F93}"/>
                  </a:ext>
                </a:extLst>
              </p:cNvPr>
              <p:cNvPicPr/>
              <p:nvPr/>
            </p:nvPicPr>
            <p:blipFill>
              <a:blip r:embed="rId797"/>
              <a:stretch>
                <a:fillRect/>
              </a:stretch>
            </p:blipFill>
            <p:spPr>
              <a:xfrm>
                <a:off x="260448" y="2216226"/>
                <a:ext cx="2047263" cy="1231604"/>
              </a:xfrm>
              <a:prstGeom prst="rect">
                <a:avLst/>
              </a:prstGeom>
            </p:spPr>
          </p:pic>
        </mc:Fallback>
      </mc:AlternateContent>
      <mc:AlternateContent xmlns:mc="http://schemas.openxmlformats.org/markup-compatibility/2006" xmlns:p14="http://schemas.microsoft.com/office/powerpoint/2010/main">
        <mc:Choice Requires="p14">
          <p:contentPart p14:bwMode="auto" r:id="rId798">
            <p14:nvContentPartPr>
              <p14:cNvPr id="798" name="Ink 797">
                <a:extLst>
                  <a:ext uri="{FF2B5EF4-FFF2-40B4-BE49-F238E27FC236}">
                    <a16:creationId xmlns:a16="http://schemas.microsoft.com/office/drawing/2014/main" id="{8583B687-C63D-7C1C-690F-B3B6E17B1BCB}"/>
                  </a:ext>
                </a:extLst>
              </p14:cNvPr>
              <p14:cNvContentPartPr/>
              <p14:nvPr/>
            </p14:nvContentPartPr>
            <p14:xfrm>
              <a:off x="386086" y="2529789"/>
              <a:ext cx="2129082" cy="477625"/>
            </p14:xfrm>
          </p:contentPart>
        </mc:Choice>
        <mc:Fallback xmlns="">
          <p:pic>
            <p:nvPicPr>
              <p:cNvPr id="798" name="Ink 797">
                <a:extLst>
                  <a:ext uri="{FF2B5EF4-FFF2-40B4-BE49-F238E27FC236}">
                    <a16:creationId xmlns:a16="http://schemas.microsoft.com/office/drawing/2014/main" id="{8583B687-C63D-7C1C-690F-B3B6E17B1BCB}"/>
                  </a:ext>
                </a:extLst>
              </p:cNvPr>
              <p:cNvPicPr/>
              <p:nvPr/>
            </p:nvPicPr>
            <p:blipFill>
              <a:blip r:embed="rId799"/>
              <a:stretch>
                <a:fillRect/>
              </a:stretch>
            </p:blipFill>
            <p:spPr>
              <a:xfrm>
                <a:off x="332085" y="2421729"/>
                <a:ext cx="2236724" cy="693385"/>
              </a:xfrm>
              <a:prstGeom prst="rect">
                <a:avLst/>
              </a:prstGeom>
            </p:spPr>
          </p:pic>
        </mc:Fallback>
      </mc:AlternateContent>
      <mc:AlternateContent xmlns:mc="http://schemas.openxmlformats.org/markup-compatibility/2006" xmlns:p14="http://schemas.microsoft.com/office/powerpoint/2010/main">
        <mc:Choice Requires="p14">
          <p:contentPart p14:bwMode="auto" r:id="rId800">
            <p14:nvContentPartPr>
              <p14:cNvPr id="799" name="Ink 798">
                <a:extLst>
                  <a:ext uri="{FF2B5EF4-FFF2-40B4-BE49-F238E27FC236}">
                    <a16:creationId xmlns:a16="http://schemas.microsoft.com/office/drawing/2014/main" id="{0F962E0D-9CFD-B4A1-88ED-A40FCA16655D}"/>
                  </a:ext>
                </a:extLst>
              </p14:cNvPr>
              <p14:cNvContentPartPr/>
              <p14:nvPr/>
            </p14:nvContentPartPr>
            <p14:xfrm>
              <a:off x="1273846" y="2763790"/>
              <a:ext cx="1221048" cy="199085"/>
            </p14:xfrm>
          </p:contentPart>
        </mc:Choice>
        <mc:Fallback xmlns="">
          <p:pic>
            <p:nvPicPr>
              <p:cNvPr id="799" name="Ink 798">
                <a:extLst>
                  <a:ext uri="{FF2B5EF4-FFF2-40B4-BE49-F238E27FC236}">
                    <a16:creationId xmlns:a16="http://schemas.microsoft.com/office/drawing/2014/main" id="{0F962E0D-9CFD-B4A1-88ED-A40FCA16655D}"/>
                  </a:ext>
                </a:extLst>
              </p:cNvPr>
              <p:cNvPicPr/>
              <p:nvPr/>
            </p:nvPicPr>
            <p:blipFill>
              <a:blip r:embed="rId801"/>
              <a:stretch>
                <a:fillRect/>
              </a:stretch>
            </p:blipFill>
            <p:spPr>
              <a:xfrm>
                <a:off x="1219817" y="2656147"/>
                <a:ext cx="1328745" cy="414730"/>
              </a:xfrm>
              <a:prstGeom prst="rect">
                <a:avLst/>
              </a:prstGeom>
            </p:spPr>
          </p:pic>
        </mc:Fallback>
      </mc:AlternateContent>
      <mc:AlternateContent xmlns:mc="http://schemas.openxmlformats.org/markup-compatibility/2006" xmlns:p14="http://schemas.microsoft.com/office/powerpoint/2010/main">
        <mc:Choice Requires="p14">
          <p:contentPart p14:bwMode="auto" r:id="rId802">
            <p14:nvContentPartPr>
              <p14:cNvPr id="800" name="Ink 799">
                <a:extLst>
                  <a:ext uri="{FF2B5EF4-FFF2-40B4-BE49-F238E27FC236}">
                    <a16:creationId xmlns:a16="http://schemas.microsoft.com/office/drawing/2014/main" id="{D350A425-8BED-359A-6F61-6EF092F7680D}"/>
                  </a:ext>
                </a:extLst>
              </p14:cNvPr>
              <p14:cNvContentPartPr/>
              <p14:nvPr/>
            </p14:nvContentPartPr>
            <p14:xfrm>
              <a:off x="2092846" y="2814189"/>
              <a:ext cx="889136" cy="140609"/>
            </p14:xfrm>
          </p:contentPart>
        </mc:Choice>
        <mc:Fallback xmlns="">
          <p:pic>
            <p:nvPicPr>
              <p:cNvPr id="800" name="Ink 799">
                <a:extLst>
                  <a:ext uri="{FF2B5EF4-FFF2-40B4-BE49-F238E27FC236}">
                    <a16:creationId xmlns:a16="http://schemas.microsoft.com/office/drawing/2014/main" id="{D350A425-8BED-359A-6F61-6EF092F7680D}"/>
                  </a:ext>
                </a:extLst>
              </p:cNvPr>
              <p:cNvPicPr/>
              <p:nvPr/>
            </p:nvPicPr>
            <p:blipFill>
              <a:blip r:embed="rId803"/>
              <a:stretch>
                <a:fillRect/>
              </a:stretch>
            </p:blipFill>
            <p:spPr>
              <a:xfrm>
                <a:off x="2039232" y="2706028"/>
                <a:ext cx="996725" cy="356570"/>
              </a:xfrm>
              <a:prstGeom prst="rect">
                <a:avLst/>
              </a:prstGeom>
            </p:spPr>
          </p:pic>
        </mc:Fallback>
      </mc:AlternateContent>
      <mc:AlternateContent xmlns:mc="http://schemas.openxmlformats.org/markup-compatibility/2006" xmlns:p14="http://schemas.microsoft.com/office/powerpoint/2010/main">
        <mc:Choice Requires="p14">
          <p:contentPart p14:bwMode="auto" r:id="rId804">
            <p14:nvContentPartPr>
              <p14:cNvPr id="801" name="Ink 800">
                <a:extLst>
                  <a:ext uri="{FF2B5EF4-FFF2-40B4-BE49-F238E27FC236}">
                    <a16:creationId xmlns:a16="http://schemas.microsoft.com/office/drawing/2014/main" id="{EB53EFF4-88FE-6B1E-6A96-99AC390BF9DD}"/>
                  </a:ext>
                </a:extLst>
              </p14:cNvPr>
              <p14:cNvContentPartPr/>
              <p14:nvPr/>
            </p14:nvContentPartPr>
            <p14:xfrm>
              <a:off x="2831566" y="2952430"/>
              <a:ext cx="628452" cy="189264"/>
            </p14:xfrm>
          </p:contentPart>
        </mc:Choice>
        <mc:Fallback xmlns="">
          <p:pic>
            <p:nvPicPr>
              <p:cNvPr id="801" name="Ink 800">
                <a:extLst>
                  <a:ext uri="{FF2B5EF4-FFF2-40B4-BE49-F238E27FC236}">
                    <a16:creationId xmlns:a16="http://schemas.microsoft.com/office/drawing/2014/main" id="{EB53EFF4-88FE-6B1E-6A96-99AC390BF9DD}"/>
                  </a:ext>
                </a:extLst>
              </p:cNvPr>
              <p:cNvPicPr/>
              <p:nvPr/>
            </p:nvPicPr>
            <p:blipFill>
              <a:blip r:embed="rId805"/>
              <a:stretch>
                <a:fillRect/>
              </a:stretch>
            </p:blipFill>
            <p:spPr>
              <a:xfrm>
                <a:off x="2777544" y="2844279"/>
                <a:ext cx="736135" cy="405205"/>
              </a:xfrm>
              <a:prstGeom prst="rect">
                <a:avLst/>
              </a:prstGeom>
            </p:spPr>
          </p:pic>
        </mc:Fallback>
      </mc:AlternateContent>
      <mc:AlternateContent xmlns:mc="http://schemas.openxmlformats.org/markup-compatibility/2006" xmlns:p14="http://schemas.microsoft.com/office/powerpoint/2010/main">
        <mc:Choice Requires="p14">
          <p:contentPart p14:bwMode="auto" r:id="rId806">
            <p14:nvContentPartPr>
              <p14:cNvPr id="802" name="Ink 801">
                <a:extLst>
                  <a:ext uri="{FF2B5EF4-FFF2-40B4-BE49-F238E27FC236}">
                    <a16:creationId xmlns:a16="http://schemas.microsoft.com/office/drawing/2014/main" id="{5FAF6B11-0C01-0136-49C7-A47ADBB4237D}"/>
                  </a:ext>
                </a:extLst>
              </p14:cNvPr>
              <p14:cNvContentPartPr/>
              <p14:nvPr/>
            </p14:nvContentPartPr>
            <p14:xfrm>
              <a:off x="2593605" y="3021549"/>
              <a:ext cx="369469" cy="45719"/>
            </p14:xfrm>
          </p:contentPart>
        </mc:Choice>
        <mc:Fallback xmlns="">
          <p:pic>
            <p:nvPicPr>
              <p:cNvPr id="802" name="Ink 801">
                <a:extLst>
                  <a:ext uri="{FF2B5EF4-FFF2-40B4-BE49-F238E27FC236}">
                    <a16:creationId xmlns:a16="http://schemas.microsoft.com/office/drawing/2014/main" id="{5FAF6B11-0C01-0136-49C7-A47ADBB4237D}"/>
                  </a:ext>
                </a:extLst>
              </p:cNvPr>
              <p:cNvPicPr/>
              <p:nvPr/>
            </p:nvPicPr>
            <p:blipFill>
              <a:blip r:embed="rId807"/>
              <a:stretch>
                <a:fillRect/>
              </a:stretch>
            </p:blipFill>
            <p:spPr>
              <a:xfrm>
                <a:off x="2539484" y="2910939"/>
                <a:ext cx="477351" cy="266571"/>
              </a:xfrm>
              <a:prstGeom prst="rect">
                <a:avLst/>
              </a:prstGeom>
            </p:spPr>
          </p:pic>
        </mc:Fallback>
      </mc:AlternateContent>
      <mc:AlternateContent xmlns:mc="http://schemas.openxmlformats.org/markup-compatibility/2006" xmlns:p14="http://schemas.microsoft.com/office/powerpoint/2010/main">
        <mc:Choice Requires="p14">
          <p:contentPart p14:bwMode="auto" r:id="rId808">
            <p14:nvContentPartPr>
              <p14:cNvPr id="803" name="Ink 802">
                <a:extLst>
                  <a:ext uri="{FF2B5EF4-FFF2-40B4-BE49-F238E27FC236}">
                    <a16:creationId xmlns:a16="http://schemas.microsoft.com/office/drawing/2014/main" id="{92476D58-B7C0-09A0-AFCE-59C71D6CAC70}"/>
                  </a:ext>
                </a:extLst>
              </p14:cNvPr>
              <p14:cNvContentPartPr/>
              <p14:nvPr/>
            </p14:nvContentPartPr>
            <p14:xfrm>
              <a:off x="1915366" y="2947390"/>
              <a:ext cx="1065994" cy="73206"/>
            </p14:xfrm>
          </p:contentPart>
        </mc:Choice>
        <mc:Fallback xmlns="">
          <p:pic>
            <p:nvPicPr>
              <p:cNvPr id="803" name="Ink 802">
                <a:extLst>
                  <a:ext uri="{FF2B5EF4-FFF2-40B4-BE49-F238E27FC236}">
                    <a16:creationId xmlns:a16="http://schemas.microsoft.com/office/drawing/2014/main" id="{92476D58-B7C0-09A0-AFCE-59C71D6CAC70}"/>
                  </a:ext>
                </a:extLst>
              </p:cNvPr>
              <p:cNvPicPr/>
              <p:nvPr/>
            </p:nvPicPr>
            <p:blipFill>
              <a:blip r:embed="rId809"/>
              <a:stretch>
                <a:fillRect/>
              </a:stretch>
            </p:blipFill>
            <p:spPr>
              <a:xfrm>
                <a:off x="1861328" y="2838668"/>
                <a:ext cx="1173710" cy="290287"/>
              </a:xfrm>
              <a:prstGeom prst="rect">
                <a:avLst/>
              </a:prstGeom>
            </p:spPr>
          </p:pic>
        </mc:Fallback>
      </mc:AlternateContent>
      <mc:AlternateContent xmlns:mc="http://schemas.openxmlformats.org/markup-compatibility/2006" xmlns:p14="http://schemas.microsoft.com/office/powerpoint/2010/main">
        <mc:Choice Requires="p14">
          <p:contentPart p14:bwMode="auto" r:id="rId810">
            <p14:nvContentPartPr>
              <p14:cNvPr id="804" name="Ink 803">
                <a:extLst>
                  <a:ext uri="{FF2B5EF4-FFF2-40B4-BE49-F238E27FC236}">
                    <a16:creationId xmlns:a16="http://schemas.microsoft.com/office/drawing/2014/main" id="{F64AA15C-9761-2F7F-216F-00C782218853}"/>
                  </a:ext>
                </a:extLst>
              </p14:cNvPr>
              <p14:cNvContentPartPr/>
              <p14:nvPr/>
            </p14:nvContentPartPr>
            <p14:xfrm>
              <a:off x="2092486" y="2850910"/>
              <a:ext cx="1180831" cy="120076"/>
            </p14:xfrm>
          </p:contentPart>
        </mc:Choice>
        <mc:Fallback xmlns="">
          <p:pic>
            <p:nvPicPr>
              <p:cNvPr id="804" name="Ink 803">
                <a:extLst>
                  <a:ext uri="{FF2B5EF4-FFF2-40B4-BE49-F238E27FC236}">
                    <a16:creationId xmlns:a16="http://schemas.microsoft.com/office/drawing/2014/main" id="{F64AA15C-9761-2F7F-216F-00C782218853}"/>
                  </a:ext>
                </a:extLst>
              </p:cNvPr>
              <p:cNvPicPr/>
              <p:nvPr/>
            </p:nvPicPr>
            <p:blipFill>
              <a:blip r:embed="rId811"/>
              <a:stretch>
                <a:fillRect/>
              </a:stretch>
            </p:blipFill>
            <p:spPr>
              <a:xfrm>
                <a:off x="2038845" y="2742733"/>
                <a:ext cx="1288474" cy="336069"/>
              </a:xfrm>
              <a:prstGeom prst="rect">
                <a:avLst/>
              </a:prstGeom>
            </p:spPr>
          </p:pic>
        </mc:Fallback>
      </mc:AlternateContent>
      <mc:AlternateContent xmlns:mc="http://schemas.openxmlformats.org/markup-compatibility/2006" xmlns:p14="http://schemas.microsoft.com/office/powerpoint/2010/main">
        <mc:Choice Requires="p14">
          <p:contentPart p14:bwMode="auto" r:id="rId812">
            <p14:nvContentPartPr>
              <p14:cNvPr id="805" name="Ink 804">
                <a:extLst>
                  <a:ext uri="{FF2B5EF4-FFF2-40B4-BE49-F238E27FC236}">
                    <a16:creationId xmlns:a16="http://schemas.microsoft.com/office/drawing/2014/main" id="{F76B6E9F-FE10-E17B-92F4-410195A3164B}"/>
                  </a:ext>
                </a:extLst>
              </p14:cNvPr>
              <p14:cNvContentPartPr/>
              <p14:nvPr/>
            </p14:nvContentPartPr>
            <p14:xfrm>
              <a:off x="1341886" y="2745070"/>
              <a:ext cx="843105" cy="110256"/>
            </p14:xfrm>
          </p:contentPart>
        </mc:Choice>
        <mc:Fallback xmlns="">
          <p:pic>
            <p:nvPicPr>
              <p:cNvPr id="805" name="Ink 804">
                <a:extLst>
                  <a:ext uri="{FF2B5EF4-FFF2-40B4-BE49-F238E27FC236}">
                    <a16:creationId xmlns:a16="http://schemas.microsoft.com/office/drawing/2014/main" id="{F76B6E9F-FE10-E17B-92F4-410195A3164B}"/>
                  </a:ext>
                </a:extLst>
              </p:cNvPr>
              <p:cNvPicPr/>
              <p:nvPr/>
            </p:nvPicPr>
            <p:blipFill>
              <a:blip r:embed="rId813"/>
              <a:stretch>
                <a:fillRect/>
              </a:stretch>
            </p:blipFill>
            <p:spPr>
              <a:xfrm>
                <a:off x="1287887" y="2636976"/>
                <a:ext cx="950743" cy="326084"/>
              </a:xfrm>
              <a:prstGeom prst="rect">
                <a:avLst/>
              </a:prstGeom>
            </p:spPr>
          </p:pic>
        </mc:Fallback>
      </mc:AlternateContent>
      <mc:AlternateContent xmlns:mc="http://schemas.openxmlformats.org/markup-compatibility/2006" xmlns:p14="http://schemas.microsoft.com/office/powerpoint/2010/main">
        <mc:Choice Requires="p14">
          <p:contentPart p14:bwMode="auto" r:id="rId814">
            <p14:nvContentPartPr>
              <p14:cNvPr id="806" name="Ink 805">
                <a:extLst>
                  <a:ext uri="{FF2B5EF4-FFF2-40B4-BE49-F238E27FC236}">
                    <a16:creationId xmlns:a16="http://schemas.microsoft.com/office/drawing/2014/main" id="{27546610-7841-821E-C8DF-9699F73FCBDC}"/>
                  </a:ext>
                </a:extLst>
              </p14:cNvPr>
              <p14:cNvContentPartPr/>
              <p14:nvPr/>
            </p14:nvContentPartPr>
            <p14:xfrm>
              <a:off x="1647885" y="2724549"/>
              <a:ext cx="1339277" cy="87937"/>
            </p14:xfrm>
          </p:contentPart>
        </mc:Choice>
        <mc:Fallback xmlns="">
          <p:pic>
            <p:nvPicPr>
              <p:cNvPr id="806" name="Ink 805">
                <a:extLst>
                  <a:ext uri="{FF2B5EF4-FFF2-40B4-BE49-F238E27FC236}">
                    <a16:creationId xmlns:a16="http://schemas.microsoft.com/office/drawing/2014/main" id="{27546610-7841-821E-C8DF-9699F73FCBDC}"/>
                  </a:ext>
                </a:extLst>
              </p:cNvPr>
              <p:cNvPicPr/>
              <p:nvPr/>
            </p:nvPicPr>
            <p:blipFill>
              <a:blip r:embed="rId815"/>
              <a:stretch>
                <a:fillRect/>
              </a:stretch>
            </p:blipFill>
            <p:spPr>
              <a:xfrm>
                <a:off x="1593882" y="2616430"/>
                <a:ext cx="1446923" cy="303815"/>
              </a:xfrm>
              <a:prstGeom prst="rect">
                <a:avLst/>
              </a:prstGeom>
            </p:spPr>
          </p:pic>
        </mc:Fallback>
      </mc:AlternateContent>
      <mc:AlternateContent xmlns:mc="http://schemas.openxmlformats.org/markup-compatibility/2006" xmlns:p14="http://schemas.microsoft.com/office/powerpoint/2010/main">
        <mc:Choice Requires="p14">
          <p:contentPart p14:bwMode="auto" r:id="rId816">
            <p14:nvContentPartPr>
              <p14:cNvPr id="807" name="Ink 806">
                <a:extLst>
                  <a:ext uri="{FF2B5EF4-FFF2-40B4-BE49-F238E27FC236}">
                    <a16:creationId xmlns:a16="http://schemas.microsoft.com/office/drawing/2014/main" id="{34CE293F-1FCE-AF89-B877-87459C45BF6D}"/>
                  </a:ext>
                </a:extLst>
              </p14:cNvPr>
              <p14:cNvContentPartPr/>
              <p14:nvPr/>
            </p14:nvContentPartPr>
            <p14:xfrm>
              <a:off x="2092846" y="2781790"/>
              <a:ext cx="701134" cy="106684"/>
            </p14:xfrm>
          </p:contentPart>
        </mc:Choice>
        <mc:Fallback xmlns="">
          <p:pic>
            <p:nvPicPr>
              <p:cNvPr id="807" name="Ink 806">
                <a:extLst>
                  <a:ext uri="{FF2B5EF4-FFF2-40B4-BE49-F238E27FC236}">
                    <a16:creationId xmlns:a16="http://schemas.microsoft.com/office/drawing/2014/main" id="{34CE293F-1FCE-AF89-B877-87459C45BF6D}"/>
                  </a:ext>
                </a:extLst>
              </p:cNvPr>
              <p:cNvPicPr/>
              <p:nvPr/>
            </p:nvPicPr>
            <p:blipFill>
              <a:blip r:embed="rId817"/>
              <a:stretch>
                <a:fillRect/>
              </a:stretch>
            </p:blipFill>
            <p:spPr>
              <a:xfrm>
                <a:off x="2039190" y="2674025"/>
                <a:ext cx="808807" cy="322575"/>
              </a:xfrm>
              <a:prstGeom prst="rect">
                <a:avLst/>
              </a:prstGeom>
            </p:spPr>
          </p:pic>
        </mc:Fallback>
      </mc:AlternateContent>
      <mc:AlternateContent xmlns:mc="http://schemas.openxmlformats.org/markup-compatibility/2006" xmlns:p14="http://schemas.microsoft.com/office/powerpoint/2010/main">
        <mc:Choice Requires="p14">
          <p:contentPart p14:bwMode="auto" r:id="rId818">
            <p14:nvContentPartPr>
              <p14:cNvPr id="808" name="Ink 807">
                <a:extLst>
                  <a:ext uri="{FF2B5EF4-FFF2-40B4-BE49-F238E27FC236}">
                    <a16:creationId xmlns:a16="http://schemas.microsoft.com/office/drawing/2014/main" id="{78BBCD7A-E4C2-3E4E-2655-08D62CE3623A}"/>
                  </a:ext>
                </a:extLst>
              </p14:cNvPr>
              <p14:cNvContentPartPr/>
              <p14:nvPr/>
            </p14:nvContentPartPr>
            <p14:xfrm>
              <a:off x="1339006" y="2624110"/>
              <a:ext cx="1091675" cy="193728"/>
            </p14:xfrm>
          </p:contentPart>
        </mc:Choice>
        <mc:Fallback xmlns="">
          <p:pic>
            <p:nvPicPr>
              <p:cNvPr id="808" name="Ink 807">
                <a:extLst>
                  <a:ext uri="{FF2B5EF4-FFF2-40B4-BE49-F238E27FC236}">
                    <a16:creationId xmlns:a16="http://schemas.microsoft.com/office/drawing/2014/main" id="{78BBCD7A-E4C2-3E4E-2655-08D62CE3623A}"/>
                  </a:ext>
                </a:extLst>
              </p:cNvPr>
              <p:cNvPicPr/>
              <p:nvPr/>
            </p:nvPicPr>
            <p:blipFill>
              <a:blip r:embed="rId819"/>
              <a:stretch>
                <a:fillRect/>
              </a:stretch>
            </p:blipFill>
            <p:spPr>
              <a:xfrm>
                <a:off x="1284998" y="2516443"/>
                <a:ext cx="1199330" cy="409421"/>
              </a:xfrm>
              <a:prstGeom prst="rect">
                <a:avLst/>
              </a:prstGeom>
            </p:spPr>
          </p:pic>
        </mc:Fallback>
      </mc:AlternateContent>
      <mc:AlternateContent xmlns:mc="http://schemas.openxmlformats.org/markup-compatibility/2006" xmlns:p14="http://schemas.microsoft.com/office/powerpoint/2010/main">
        <mc:Choice Requires="p14">
          <p:contentPart p14:bwMode="auto" r:id="rId820">
            <p14:nvContentPartPr>
              <p14:cNvPr id="809" name="Ink 808">
                <a:extLst>
                  <a:ext uri="{FF2B5EF4-FFF2-40B4-BE49-F238E27FC236}">
                    <a16:creationId xmlns:a16="http://schemas.microsoft.com/office/drawing/2014/main" id="{9E1467F2-5467-D84F-62B6-72F4F3B5348E}"/>
                  </a:ext>
                </a:extLst>
              </p14:cNvPr>
              <p14:cNvContentPartPr/>
              <p14:nvPr/>
            </p14:nvContentPartPr>
            <p14:xfrm>
              <a:off x="1192486" y="2573349"/>
              <a:ext cx="251962" cy="45719"/>
            </p14:xfrm>
          </p:contentPart>
        </mc:Choice>
        <mc:Fallback xmlns="">
          <p:pic>
            <p:nvPicPr>
              <p:cNvPr id="809" name="Ink 808">
                <a:extLst>
                  <a:ext uri="{FF2B5EF4-FFF2-40B4-BE49-F238E27FC236}">
                    <a16:creationId xmlns:a16="http://schemas.microsoft.com/office/drawing/2014/main" id="{9E1467F2-5467-D84F-62B6-72F4F3B5348E}"/>
                  </a:ext>
                </a:extLst>
              </p:cNvPr>
              <p:cNvPicPr/>
              <p:nvPr/>
            </p:nvPicPr>
            <p:blipFill>
              <a:blip r:embed="rId821"/>
              <a:stretch>
                <a:fillRect/>
              </a:stretch>
            </p:blipFill>
            <p:spPr>
              <a:xfrm>
                <a:off x="1138494" y="2465351"/>
                <a:ext cx="359586" cy="261354"/>
              </a:xfrm>
              <a:prstGeom prst="rect">
                <a:avLst/>
              </a:prstGeom>
            </p:spPr>
          </p:pic>
        </mc:Fallback>
      </mc:AlternateContent>
      <mc:AlternateContent xmlns:mc="http://schemas.openxmlformats.org/markup-compatibility/2006" xmlns:p14="http://schemas.microsoft.com/office/powerpoint/2010/main">
        <mc:Choice Requires="p14">
          <p:contentPart p14:bwMode="auto" r:id="rId822">
            <p14:nvContentPartPr>
              <p14:cNvPr id="810" name="Ink 809">
                <a:extLst>
                  <a:ext uri="{FF2B5EF4-FFF2-40B4-BE49-F238E27FC236}">
                    <a16:creationId xmlns:a16="http://schemas.microsoft.com/office/drawing/2014/main" id="{10E6302C-B78B-564C-3D93-7DA5A7822360}"/>
                  </a:ext>
                </a:extLst>
              </p14:cNvPr>
              <p14:cNvContentPartPr/>
              <p14:nvPr/>
            </p14:nvContentPartPr>
            <p14:xfrm>
              <a:off x="622965" y="2926869"/>
              <a:ext cx="1553929" cy="355763"/>
            </p14:xfrm>
          </p:contentPart>
        </mc:Choice>
        <mc:Fallback xmlns="">
          <p:pic>
            <p:nvPicPr>
              <p:cNvPr id="810" name="Ink 809">
                <a:extLst>
                  <a:ext uri="{FF2B5EF4-FFF2-40B4-BE49-F238E27FC236}">
                    <a16:creationId xmlns:a16="http://schemas.microsoft.com/office/drawing/2014/main" id="{10E6302C-B78B-564C-3D93-7DA5A7822360}"/>
                  </a:ext>
                </a:extLst>
              </p:cNvPr>
              <p:cNvPicPr/>
              <p:nvPr/>
            </p:nvPicPr>
            <p:blipFill>
              <a:blip r:embed="rId823"/>
              <a:stretch>
                <a:fillRect/>
              </a:stretch>
            </p:blipFill>
            <p:spPr>
              <a:xfrm>
                <a:off x="568959" y="2818844"/>
                <a:ext cx="1661581" cy="571453"/>
              </a:xfrm>
              <a:prstGeom prst="rect">
                <a:avLst/>
              </a:prstGeom>
            </p:spPr>
          </p:pic>
        </mc:Fallback>
      </mc:AlternateContent>
      <mc:AlternateContent xmlns:mc="http://schemas.openxmlformats.org/markup-compatibility/2006" xmlns:p14="http://schemas.microsoft.com/office/powerpoint/2010/main">
        <mc:Choice Requires="p14">
          <p:contentPart p14:bwMode="auto" r:id="rId824">
            <p14:nvContentPartPr>
              <p14:cNvPr id="811" name="Ink 810">
                <a:extLst>
                  <a:ext uri="{FF2B5EF4-FFF2-40B4-BE49-F238E27FC236}">
                    <a16:creationId xmlns:a16="http://schemas.microsoft.com/office/drawing/2014/main" id="{1BBCA045-1365-816E-4930-93D61CFB777B}"/>
                  </a:ext>
                </a:extLst>
              </p14:cNvPr>
              <p14:cNvContentPartPr/>
              <p14:nvPr/>
            </p14:nvContentPartPr>
            <p14:xfrm>
              <a:off x="1428645" y="2935869"/>
              <a:ext cx="233065" cy="117397"/>
            </p14:xfrm>
          </p:contentPart>
        </mc:Choice>
        <mc:Fallback xmlns="">
          <p:pic>
            <p:nvPicPr>
              <p:cNvPr id="811" name="Ink 810">
                <a:extLst>
                  <a:ext uri="{FF2B5EF4-FFF2-40B4-BE49-F238E27FC236}">
                    <a16:creationId xmlns:a16="http://schemas.microsoft.com/office/drawing/2014/main" id="{1BBCA045-1365-816E-4930-93D61CFB777B}"/>
                  </a:ext>
                </a:extLst>
              </p:cNvPr>
              <p:cNvPicPr/>
              <p:nvPr/>
            </p:nvPicPr>
            <p:blipFill>
              <a:blip r:embed="rId825"/>
              <a:stretch>
                <a:fillRect/>
              </a:stretch>
            </p:blipFill>
            <p:spPr>
              <a:xfrm>
                <a:off x="1374611" y="2828195"/>
                <a:ext cx="340772" cy="333105"/>
              </a:xfrm>
              <a:prstGeom prst="rect">
                <a:avLst/>
              </a:prstGeom>
            </p:spPr>
          </p:pic>
        </mc:Fallback>
      </mc:AlternateContent>
      <mc:AlternateContent xmlns:mc="http://schemas.openxmlformats.org/markup-compatibility/2006" xmlns:p14="http://schemas.microsoft.com/office/powerpoint/2010/main">
        <mc:Choice Requires="p14">
          <p:contentPart p14:bwMode="auto" r:id="rId826">
            <p14:nvContentPartPr>
              <p14:cNvPr id="812" name="Ink 811">
                <a:extLst>
                  <a:ext uri="{FF2B5EF4-FFF2-40B4-BE49-F238E27FC236}">
                    <a16:creationId xmlns:a16="http://schemas.microsoft.com/office/drawing/2014/main" id="{8E382877-BF4F-1519-71F4-B4C40DF6CD8F}"/>
                  </a:ext>
                </a:extLst>
              </p14:cNvPr>
              <p14:cNvContentPartPr/>
              <p14:nvPr/>
            </p14:nvContentPartPr>
            <p14:xfrm>
              <a:off x="460966" y="3030190"/>
              <a:ext cx="1317472" cy="775805"/>
            </p14:xfrm>
          </p:contentPart>
        </mc:Choice>
        <mc:Fallback xmlns="">
          <p:pic>
            <p:nvPicPr>
              <p:cNvPr id="812" name="Ink 811">
                <a:extLst>
                  <a:ext uri="{FF2B5EF4-FFF2-40B4-BE49-F238E27FC236}">
                    <a16:creationId xmlns:a16="http://schemas.microsoft.com/office/drawing/2014/main" id="{8E382877-BF4F-1519-71F4-B4C40DF6CD8F}"/>
                  </a:ext>
                </a:extLst>
              </p:cNvPr>
              <p:cNvPicPr/>
              <p:nvPr/>
            </p:nvPicPr>
            <p:blipFill>
              <a:blip r:embed="rId827"/>
              <a:stretch>
                <a:fillRect/>
              </a:stretch>
            </p:blipFill>
            <p:spPr>
              <a:xfrm>
                <a:off x="406956" y="2922189"/>
                <a:ext cx="1425131" cy="991446"/>
              </a:xfrm>
              <a:prstGeom prst="rect">
                <a:avLst/>
              </a:prstGeom>
            </p:spPr>
          </p:pic>
        </mc:Fallback>
      </mc:AlternateContent>
      <mc:AlternateContent xmlns:mc="http://schemas.openxmlformats.org/markup-compatibility/2006" xmlns:p14="http://schemas.microsoft.com/office/powerpoint/2010/main">
        <mc:Choice Requires="p14">
          <p:contentPart p14:bwMode="auto" r:id="rId828">
            <p14:nvContentPartPr>
              <p14:cNvPr id="813" name="Ink 812">
                <a:extLst>
                  <a:ext uri="{FF2B5EF4-FFF2-40B4-BE49-F238E27FC236}">
                    <a16:creationId xmlns:a16="http://schemas.microsoft.com/office/drawing/2014/main" id="{06023EC9-4518-6CEE-37D8-8EC3E82F49C1}"/>
                  </a:ext>
                </a:extLst>
              </p14:cNvPr>
              <p14:cNvContentPartPr/>
              <p14:nvPr/>
            </p14:nvContentPartPr>
            <p14:xfrm>
              <a:off x="924646" y="3095710"/>
              <a:ext cx="1855799" cy="243276"/>
            </p14:xfrm>
          </p:contentPart>
        </mc:Choice>
        <mc:Fallback xmlns="">
          <p:pic>
            <p:nvPicPr>
              <p:cNvPr id="813" name="Ink 812">
                <a:extLst>
                  <a:ext uri="{FF2B5EF4-FFF2-40B4-BE49-F238E27FC236}">
                    <a16:creationId xmlns:a16="http://schemas.microsoft.com/office/drawing/2014/main" id="{06023EC9-4518-6CEE-37D8-8EC3E82F49C1}"/>
                  </a:ext>
                </a:extLst>
              </p:cNvPr>
              <p:cNvPicPr/>
              <p:nvPr/>
            </p:nvPicPr>
            <p:blipFill>
              <a:blip r:embed="rId829"/>
              <a:stretch>
                <a:fillRect/>
              </a:stretch>
            </p:blipFill>
            <p:spPr>
              <a:xfrm>
                <a:off x="870646" y="2987747"/>
                <a:ext cx="1963439" cy="458842"/>
              </a:xfrm>
              <a:prstGeom prst="rect">
                <a:avLst/>
              </a:prstGeom>
            </p:spPr>
          </p:pic>
        </mc:Fallback>
      </mc:AlternateContent>
      <mc:AlternateContent xmlns:mc="http://schemas.openxmlformats.org/markup-compatibility/2006" xmlns:p14="http://schemas.microsoft.com/office/powerpoint/2010/main">
        <mc:Choice Requires="p14">
          <p:contentPart p14:bwMode="auto" r:id="rId830">
            <p14:nvContentPartPr>
              <p14:cNvPr id="814" name="Ink 813">
                <a:extLst>
                  <a:ext uri="{FF2B5EF4-FFF2-40B4-BE49-F238E27FC236}">
                    <a16:creationId xmlns:a16="http://schemas.microsoft.com/office/drawing/2014/main" id="{C558F3A5-71EB-9965-29D9-A4B88D9B4009}"/>
                  </a:ext>
                </a:extLst>
              </p14:cNvPr>
              <p14:cNvContentPartPr/>
              <p14:nvPr/>
            </p14:nvContentPartPr>
            <p14:xfrm>
              <a:off x="1516486" y="3291550"/>
              <a:ext cx="371644" cy="59368"/>
            </p14:xfrm>
          </p:contentPart>
        </mc:Choice>
        <mc:Fallback xmlns="">
          <p:pic>
            <p:nvPicPr>
              <p:cNvPr id="814" name="Ink 813">
                <a:extLst>
                  <a:ext uri="{FF2B5EF4-FFF2-40B4-BE49-F238E27FC236}">
                    <a16:creationId xmlns:a16="http://schemas.microsoft.com/office/drawing/2014/main" id="{C558F3A5-71EB-9965-29D9-A4B88D9B4009}"/>
                  </a:ext>
                </a:extLst>
              </p:cNvPr>
              <p:cNvPicPr/>
              <p:nvPr/>
            </p:nvPicPr>
            <p:blipFill>
              <a:blip r:embed="rId831"/>
              <a:stretch>
                <a:fillRect/>
              </a:stretch>
            </p:blipFill>
            <p:spPr>
              <a:xfrm>
                <a:off x="1462468" y="3183608"/>
                <a:ext cx="479320" cy="274892"/>
              </a:xfrm>
              <a:prstGeom prst="rect">
                <a:avLst/>
              </a:prstGeom>
            </p:spPr>
          </p:pic>
        </mc:Fallback>
      </mc:AlternateContent>
      <mc:AlternateContent xmlns:mc="http://schemas.openxmlformats.org/markup-compatibility/2006" xmlns:p14="http://schemas.microsoft.com/office/powerpoint/2010/main">
        <mc:Choice Requires="p14">
          <p:contentPart p14:bwMode="auto" r:id="rId832">
            <p14:nvContentPartPr>
              <p14:cNvPr id="815" name="Ink 814">
                <a:extLst>
                  <a:ext uri="{FF2B5EF4-FFF2-40B4-BE49-F238E27FC236}">
                    <a16:creationId xmlns:a16="http://schemas.microsoft.com/office/drawing/2014/main" id="{ADE0A9BA-9943-0848-955C-076389ED367E}"/>
                  </a:ext>
                </a:extLst>
              </p14:cNvPr>
              <p14:cNvContentPartPr/>
              <p14:nvPr/>
            </p14:nvContentPartPr>
            <p14:xfrm>
              <a:off x="1917526" y="3363189"/>
              <a:ext cx="961817" cy="218279"/>
            </p14:xfrm>
          </p:contentPart>
        </mc:Choice>
        <mc:Fallback xmlns="">
          <p:pic>
            <p:nvPicPr>
              <p:cNvPr id="815" name="Ink 814">
                <a:extLst>
                  <a:ext uri="{FF2B5EF4-FFF2-40B4-BE49-F238E27FC236}">
                    <a16:creationId xmlns:a16="http://schemas.microsoft.com/office/drawing/2014/main" id="{ADE0A9BA-9943-0848-955C-076389ED367E}"/>
                  </a:ext>
                </a:extLst>
              </p:cNvPr>
              <p:cNvPicPr/>
              <p:nvPr/>
            </p:nvPicPr>
            <p:blipFill>
              <a:blip r:embed="rId833"/>
              <a:stretch>
                <a:fillRect/>
              </a:stretch>
            </p:blipFill>
            <p:spPr>
              <a:xfrm>
                <a:off x="1863512" y="3254951"/>
                <a:ext cx="1069486" cy="434393"/>
              </a:xfrm>
              <a:prstGeom prst="rect">
                <a:avLst/>
              </a:prstGeom>
            </p:spPr>
          </p:pic>
        </mc:Fallback>
      </mc:AlternateContent>
      <mc:AlternateContent xmlns:mc="http://schemas.openxmlformats.org/markup-compatibility/2006" xmlns:p14="http://schemas.microsoft.com/office/powerpoint/2010/main">
        <mc:Choice Requires="p14">
          <p:contentPart p14:bwMode="auto" r:id="rId834">
            <p14:nvContentPartPr>
              <p14:cNvPr id="816" name="Ink 815">
                <a:extLst>
                  <a:ext uri="{FF2B5EF4-FFF2-40B4-BE49-F238E27FC236}">
                    <a16:creationId xmlns:a16="http://schemas.microsoft.com/office/drawing/2014/main" id="{06C3E07D-3C0D-CB14-FF9C-480B48650E6B}"/>
                  </a:ext>
                </a:extLst>
              </p14:cNvPr>
              <p14:cNvContentPartPr/>
              <p14:nvPr/>
            </p14:nvContentPartPr>
            <p14:xfrm>
              <a:off x="2818966" y="3590350"/>
              <a:ext cx="1011241" cy="280325"/>
            </p14:xfrm>
          </p:contentPart>
        </mc:Choice>
        <mc:Fallback xmlns="">
          <p:pic>
            <p:nvPicPr>
              <p:cNvPr id="816" name="Ink 815">
                <a:extLst>
                  <a:ext uri="{FF2B5EF4-FFF2-40B4-BE49-F238E27FC236}">
                    <a16:creationId xmlns:a16="http://schemas.microsoft.com/office/drawing/2014/main" id="{06C3E07D-3C0D-CB14-FF9C-480B48650E6B}"/>
                  </a:ext>
                </a:extLst>
              </p:cNvPr>
              <p:cNvPicPr/>
              <p:nvPr/>
            </p:nvPicPr>
            <p:blipFill>
              <a:blip r:embed="rId835"/>
              <a:stretch>
                <a:fillRect/>
              </a:stretch>
            </p:blipFill>
            <p:spPr>
              <a:xfrm>
                <a:off x="2764966" y="3482533"/>
                <a:ext cx="1118881" cy="495600"/>
              </a:xfrm>
              <a:prstGeom prst="rect">
                <a:avLst/>
              </a:prstGeom>
            </p:spPr>
          </p:pic>
        </mc:Fallback>
      </mc:AlternateContent>
      <mc:AlternateContent xmlns:mc="http://schemas.openxmlformats.org/markup-compatibility/2006" xmlns:p14="http://schemas.microsoft.com/office/powerpoint/2010/main">
        <mc:Choice Requires="p14">
          <p:contentPart p14:bwMode="auto" r:id="rId836">
            <p14:nvContentPartPr>
              <p14:cNvPr id="817" name="Ink 816">
                <a:extLst>
                  <a:ext uri="{FF2B5EF4-FFF2-40B4-BE49-F238E27FC236}">
                    <a16:creationId xmlns:a16="http://schemas.microsoft.com/office/drawing/2014/main" id="{3C980691-5B87-C81F-9168-3CFB93B7579B}"/>
                  </a:ext>
                </a:extLst>
              </p14:cNvPr>
              <p14:cNvContentPartPr/>
              <p14:nvPr/>
            </p14:nvContentPartPr>
            <p14:xfrm>
              <a:off x="2593965" y="3054670"/>
              <a:ext cx="2178505" cy="1107911"/>
            </p14:xfrm>
          </p:contentPart>
        </mc:Choice>
        <mc:Fallback xmlns="">
          <p:pic>
            <p:nvPicPr>
              <p:cNvPr id="817" name="Ink 816">
                <a:extLst>
                  <a:ext uri="{FF2B5EF4-FFF2-40B4-BE49-F238E27FC236}">
                    <a16:creationId xmlns:a16="http://schemas.microsoft.com/office/drawing/2014/main" id="{3C980691-5B87-C81F-9168-3CFB93B7579B}"/>
                  </a:ext>
                </a:extLst>
              </p:cNvPr>
              <p:cNvPicPr/>
              <p:nvPr/>
            </p:nvPicPr>
            <p:blipFill>
              <a:blip r:embed="rId837"/>
              <a:stretch>
                <a:fillRect/>
              </a:stretch>
            </p:blipFill>
            <p:spPr>
              <a:xfrm>
                <a:off x="2539970" y="2946616"/>
                <a:ext cx="2286134" cy="1323658"/>
              </a:xfrm>
              <a:prstGeom prst="rect">
                <a:avLst/>
              </a:prstGeom>
            </p:spPr>
          </p:pic>
        </mc:Fallback>
      </mc:AlternateContent>
      <mc:AlternateContent xmlns:mc="http://schemas.openxmlformats.org/markup-compatibility/2006" xmlns:p14="http://schemas.microsoft.com/office/powerpoint/2010/main">
        <mc:Choice Requires="p14">
          <p:contentPart p14:bwMode="auto" r:id="rId838">
            <p14:nvContentPartPr>
              <p14:cNvPr id="818" name="Ink 817">
                <a:extLst>
                  <a:ext uri="{FF2B5EF4-FFF2-40B4-BE49-F238E27FC236}">
                    <a16:creationId xmlns:a16="http://schemas.microsoft.com/office/drawing/2014/main" id="{50390676-B1CE-E602-1A3C-7DC51028C3EE}"/>
                  </a:ext>
                </a:extLst>
              </p14:cNvPr>
              <p14:cNvContentPartPr/>
              <p14:nvPr/>
            </p14:nvContentPartPr>
            <p14:xfrm>
              <a:off x="2131725" y="2954590"/>
              <a:ext cx="470491" cy="94632"/>
            </p14:xfrm>
          </p:contentPart>
        </mc:Choice>
        <mc:Fallback xmlns="">
          <p:pic>
            <p:nvPicPr>
              <p:cNvPr id="818" name="Ink 817">
                <a:extLst>
                  <a:ext uri="{FF2B5EF4-FFF2-40B4-BE49-F238E27FC236}">
                    <a16:creationId xmlns:a16="http://schemas.microsoft.com/office/drawing/2014/main" id="{50390676-B1CE-E602-1A3C-7DC51028C3EE}"/>
                  </a:ext>
                </a:extLst>
              </p:cNvPr>
              <p:cNvPicPr/>
              <p:nvPr/>
            </p:nvPicPr>
            <p:blipFill>
              <a:blip r:embed="rId839"/>
              <a:stretch>
                <a:fillRect/>
              </a:stretch>
            </p:blipFill>
            <p:spPr>
              <a:xfrm>
                <a:off x="2077728" y="2846645"/>
                <a:ext cx="578124" cy="310163"/>
              </a:xfrm>
              <a:prstGeom prst="rect">
                <a:avLst/>
              </a:prstGeom>
            </p:spPr>
          </p:pic>
        </mc:Fallback>
      </mc:AlternateContent>
      <mc:AlternateContent xmlns:mc="http://schemas.openxmlformats.org/markup-compatibility/2006" xmlns:p14="http://schemas.microsoft.com/office/powerpoint/2010/main">
        <mc:Choice Requires="p14">
          <p:contentPart p14:bwMode="auto" r:id="rId840">
            <p14:nvContentPartPr>
              <p14:cNvPr id="819" name="Ink 818">
                <a:extLst>
                  <a:ext uri="{FF2B5EF4-FFF2-40B4-BE49-F238E27FC236}">
                    <a16:creationId xmlns:a16="http://schemas.microsoft.com/office/drawing/2014/main" id="{008A91E2-BB20-A951-C573-BC9F42D297CA}"/>
                  </a:ext>
                </a:extLst>
              </p14:cNvPr>
              <p14:cNvContentPartPr/>
              <p14:nvPr/>
            </p14:nvContentPartPr>
            <p14:xfrm>
              <a:off x="2593606" y="3018669"/>
              <a:ext cx="206050" cy="45719"/>
            </p14:xfrm>
          </p:contentPart>
        </mc:Choice>
        <mc:Fallback xmlns="">
          <p:pic>
            <p:nvPicPr>
              <p:cNvPr id="819" name="Ink 818">
                <a:extLst>
                  <a:ext uri="{FF2B5EF4-FFF2-40B4-BE49-F238E27FC236}">
                    <a16:creationId xmlns:a16="http://schemas.microsoft.com/office/drawing/2014/main" id="{008A91E2-BB20-A951-C573-BC9F42D297CA}"/>
                  </a:ext>
                </a:extLst>
              </p:cNvPr>
              <p:cNvPicPr/>
              <p:nvPr/>
            </p:nvPicPr>
            <p:blipFill>
              <a:blip r:embed="rId841"/>
              <a:stretch>
                <a:fillRect/>
              </a:stretch>
            </p:blipFill>
            <p:spPr>
              <a:xfrm>
                <a:off x="2539572" y="2910177"/>
                <a:ext cx="313758" cy="263066"/>
              </a:xfrm>
              <a:prstGeom prst="rect">
                <a:avLst/>
              </a:prstGeom>
            </p:spPr>
          </p:pic>
        </mc:Fallback>
      </mc:AlternateContent>
      <mc:AlternateContent xmlns:mc="http://schemas.openxmlformats.org/markup-compatibility/2006" xmlns:p14="http://schemas.microsoft.com/office/powerpoint/2010/main">
        <mc:Choice Requires="p14">
          <p:contentPart p14:bwMode="auto" r:id="rId842">
            <p14:nvContentPartPr>
              <p14:cNvPr id="820" name="Ink 819">
                <a:extLst>
                  <a:ext uri="{FF2B5EF4-FFF2-40B4-BE49-F238E27FC236}">
                    <a16:creationId xmlns:a16="http://schemas.microsoft.com/office/drawing/2014/main" id="{6C65B216-570F-63EA-4753-3B7C5931749D}"/>
                  </a:ext>
                </a:extLst>
              </p14:cNvPr>
              <p14:cNvContentPartPr/>
              <p14:nvPr/>
            </p14:nvContentPartPr>
            <p14:xfrm>
              <a:off x="2593965" y="3051790"/>
              <a:ext cx="580967" cy="61153"/>
            </p14:xfrm>
          </p:contentPart>
        </mc:Choice>
        <mc:Fallback xmlns="">
          <p:pic>
            <p:nvPicPr>
              <p:cNvPr id="820" name="Ink 819">
                <a:extLst>
                  <a:ext uri="{FF2B5EF4-FFF2-40B4-BE49-F238E27FC236}">
                    <a16:creationId xmlns:a16="http://schemas.microsoft.com/office/drawing/2014/main" id="{6C65B216-570F-63EA-4753-3B7C5931749D}"/>
                  </a:ext>
                </a:extLst>
              </p:cNvPr>
              <p:cNvPicPr/>
              <p:nvPr/>
            </p:nvPicPr>
            <p:blipFill>
              <a:blip r:embed="rId843"/>
              <a:stretch>
                <a:fillRect/>
              </a:stretch>
            </p:blipFill>
            <p:spPr>
              <a:xfrm>
                <a:off x="2540298" y="2943873"/>
                <a:ext cx="688660" cy="276627"/>
              </a:xfrm>
              <a:prstGeom prst="rect">
                <a:avLst/>
              </a:prstGeom>
            </p:spPr>
          </p:pic>
        </mc:Fallback>
      </mc:AlternateContent>
      <mc:AlternateContent xmlns:mc="http://schemas.openxmlformats.org/markup-compatibility/2006" xmlns:p14="http://schemas.microsoft.com/office/powerpoint/2010/main">
        <mc:Choice Requires="p14">
          <p:contentPart p14:bwMode="auto" r:id="rId844">
            <p14:nvContentPartPr>
              <p14:cNvPr id="821" name="Ink 820">
                <a:extLst>
                  <a:ext uri="{FF2B5EF4-FFF2-40B4-BE49-F238E27FC236}">
                    <a16:creationId xmlns:a16="http://schemas.microsoft.com/office/drawing/2014/main" id="{1C85B31B-A288-8B77-6F05-66BA160A44C6}"/>
                  </a:ext>
                </a:extLst>
              </p14:cNvPr>
              <p14:cNvContentPartPr/>
              <p14:nvPr/>
            </p14:nvContentPartPr>
            <p14:xfrm>
              <a:off x="2317846" y="3034869"/>
              <a:ext cx="795564" cy="45719"/>
            </p14:xfrm>
          </p:contentPart>
        </mc:Choice>
        <mc:Fallback xmlns="">
          <p:pic>
            <p:nvPicPr>
              <p:cNvPr id="821" name="Ink 820">
                <a:extLst>
                  <a:ext uri="{FF2B5EF4-FFF2-40B4-BE49-F238E27FC236}">
                    <a16:creationId xmlns:a16="http://schemas.microsoft.com/office/drawing/2014/main" id="{1C85B31B-A288-8B77-6F05-66BA160A44C6}"/>
                  </a:ext>
                </a:extLst>
              </p:cNvPr>
              <p:cNvPicPr/>
              <p:nvPr/>
            </p:nvPicPr>
            <p:blipFill>
              <a:blip r:embed="rId845"/>
              <a:stretch>
                <a:fillRect/>
              </a:stretch>
            </p:blipFill>
            <p:spPr>
              <a:xfrm>
                <a:off x="2263603" y="2927715"/>
                <a:ext cx="903688" cy="259670"/>
              </a:xfrm>
              <a:prstGeom prst="rect">
                <a:avLst/>
              </a:prstGeom>
            </p:spPr>
          </p:pic>
        </mc:Fallback>
      </mc:AlternateContent>
      <mc:AlternateContent xmlns:mc="http://schemas.openxmlformats.org/markup-compatibility/2006" xmlns:p14="http://schemas.microsoft.com/office/powerpoint/2010/main">
        <mc:Choice Requires="p14">
          <p:contentPart p14:bwMode="auto" r:id="rId846">
            <p14:nvContentPartPr>
              <p14:cNvPr id="822" name="Ink 821">
                <a:extLst>
                  <a:ext uri="{FF2B5EF4-FFF2-40B4-BE49-F238E27FC236}">
                    <a16:creationId xmlns:a16="http://schemas.microsoft.com/office/drawing/2014/main" id="{E16862C3-200B-07AD-2F73-57C10A544CDD}"/>
                  </a:ext>
                </a:extLst>
              </p14:cNvPr>
              <p14:cNvContentPartPr/>
              <p14:nvPr/>
            </p14:nvContentPartPr>
            <p14:xfrm>
              <a:off x="2126686" y="3033429"/>
              <a:ext cx="262196" cy="45719"/>
            </p14:xfrm>
          </p:contentPart>
        </mc:Choice>
        <mc:Fallback xmlns="">
          <p:pic>
            <p:nvPicPr>
              <p:cNvPr id="822" name="Ink 821">
                <a:extLst>
                  <a:ext uri="{FF2B5EF4-FFF2-40B4-BE49-F238E27FC236}">
                    <a16:creationId xmlns:a16="http://schemas.microsoft.com/office/drawing/2014/main" id="{E16862C3-200B-07AD-2F73-57C10A544CDD}"/>
                  </a:ext>
                </a:extLst>
              </p:cNvPr>
              <p:cNvPicPr/>
              <p:nvPr/>
            </p:nvPicPr>
            <p:blipFill>
              <a:blip r:embed="rId847"/>
              <a:stretch>
                <a:fillRect/>
              </a:stretch>
            </p:blipFill>
            <p:spPr>
              <a:xfrm>
                <a:off x="2072439" y="2921919"/>
                <a:ext cx="370329" cy="268367"/>
              </a:xfrm>
              <a:prstGeom prst="rect">
                <a:avLst/>
              </a:prstGeom>
            </p:spPr>
          </p:pic>
        </mc:Fallback>
      </mc:AlternateContent>
      <mc:AlternateContent xmlns:mc="http://schemas.openxmlformats.org/markup-compatibility/2006" xmlns:p14="http://schemas.microsoft.com/office/powerpoint/2010/main">
        <mc:Choice Requires="p14">
          <p:contentPart p14:bwMode="auto" r:id="rId848">
            <p14:nvContentPartPr>
              <p14:cNvPr id="823" name="Ink 822">
                <a:extLst>
                  <a:ext uri="{FF2B5EF4-FFF2-40B4-BE49-F238E27FC236}">
                    <a16:creationId xmlns:a16="http://schemas.microsoft.com/office/drawing/2014/main" id="{B01E8AAA-3B09-13AC-9812-C686DC1070E7}"/>
                  </a:ext>
                </a:extLst>
              </p14:cNvPr>
              <p14:cNvContentPartPr/>
              <p14:nvPr/>
            </p14:nvContentPartPr>
            <p14:xfrm>
              <a:off x="2318206" y="3054669"/>
              <a:ext cx="250634" cy="45719"/>
            </p14:xfrm>
          </p:contentPart>
        </mc:Choice>
        <mc:Fallback xmlns="">
          <p:pic>
            <p:nvPicPr>
              <p:cNvPr id="823" name="Ink 822">
                <a:extLst>
                  <a:ext uri="{FF2B5EF4-FFF2-40B4-BE49-F238E27FC236}">
                    <a16:creationId xmlns:a16="http://schemas.microsoft.com/office/drawing/2014/main" id="{B01E8AAA-3B09-13AC-9812-C686DC1070E7}"/>
                  </a:ext>
                </a:extLst>
              </p:cNvPr>
              <p:cNvPicPr/>
              <p:nvPr/>
            </p:nvPicPr>
            <p:blipFill>
              <a:blip r:embed="rId849"/>
              <a:stretch>
                <a:fillRect/>
              </a:stretch>
            </p:blipFill>
            <p:spPr>
              <a:xfrm>
                <a:off x="2264550" y="2946177"/>
                <a:ext cx="358306" cy="263066"/>
              </a:xfrm>
              <a:prstGeom prst="rect">
                <a:avLst/>
              </a:prstGeom>
            </p:spPr>
          </p:pic>
        </mc:Fallback>
      </mc:AlternateContent>
      <mc:AlternateContent xmlns:mc="http://schemas.openxmlformats.org/markup-compatibility/2006" xmlns:p14="http://schemas.microsoft.com/office/powerpoint/2010/main">
        <mc:Choice Requires="p14">
          <p:contentPart p14:bwMode="auto" r:id="rId850">
            <p14:nvContentPartPr>
              <p14:cNvPr id="824" name="Ink 823">
                <a:extLst>
                  <a:ext uri="{FF2B5EF4-FFF2-40B4-BE49-F238E27FC236}">
                    <a16:creationId xmlns:a16="http://schemas.microsoft.com/office/drawing/2014/main" id="{9F56BE07-0DEC-4C2B-DD3C-767CF251AAFC}"/>
                  </a:ext>
                </a:extLst>
              </p14:cNvPr>
              <p14:cNvContentPartPr/>
              <p14:nvPr/>
            </p14:nvContentPartPr>
            <p14:xfrm>
              <a:off x="2593966" y="3097149"/>
              <a:ext cx="905126" cy="261131"/>
            </p14:xfrm>
          </p:contentPart>
        </mc:Choice>
        <mc:Fallback xmlns="">
          <p:pic>
            <p:nvPicPr>
              <p:cNvPr id="824" name="Ink 823">
                <a:extLst>
                  <a:ext uri="{FF2B5EF4-FFF2-40B4-BE49-F238E27FC236}">
                    <a16:creationId xmlns:a16="http://schemas.microsoft.com/office/drawing/2014/main" id="{9F56BE07-0DEC-4C2B-DD3C-767CF251AAFC}"/>
                  </a:ext>
                </a:extLst>
              </p:cNvPr>
              <p:cNvPicPr/>
              <p:nvPr/>
            </p:nvPicPr>
            <p:blipFill>
              <a:blip r:embed="rId851"/>
              <a:stretch>
                <a:fillRect/>
              </a:stretch>
            </p:blipFill>
            <p:spPr>
              <a:xfrm>
                <a:off x="2539961" y="2989455"/>
                <a:ext cx="1012776" cy="476879"/>
              </a:xfrm>
              <a:prstGeom prst="rect">
                <a:avLst/>
              </a:prstGeom>
            </p:spPr>
          </p:pic>
        </mc:Fallback>
      </mc:AlternateContent>
      <mc:AlternateContent xmlns:mc="http://schemas.openxmlformats.org/markup-compatibility/2006" xmlns:p14="http://schemas.microsoft.com/office/powerpoint/2010/main">
        <mc:Choice Requires="p14">
          <p:contentPart p14:bwMode="auto" r:id="rId852">
            <p14:nvContentPartPr>
              <p14:cNvPr id="825" name="Ink 824">
                <a:extLst>
                  <a:ext uri="{FF2B5EF4-FFF2-40B4-BE49-F238E27FC236}">
                    <a16:creationId xmlns:a16="http://schemas.microsoft.com/office/drawing/2014/main" id="{19A7D167-2F5C-4AFA-11E7-E2324269D73A}"/>
                  </a:ext>
                </a:extLst>
              </p14:cNvPr>
              <p14:cNvContentPartPr/>
              <p14:nvPr/>
            </p14:nvContentPartPr>
            <p14:xfrm>
              <a:off x="2357806" y="3166629"/>
              <a:ext cx="420098" cy="86597"/>
            </p14:xfrm>
          </p:contentPart>
        </mc:Choice>
        <mc:Fallback xmlns="">
          <p:pic>
            <p:nvPicPr>
              <p:cNvPr id="825" name="Ink 824">
                <a:extLst>
                  <a:ext uri="{FF2B5EF4-FFF2-40B4-BE49-F238E27FC236}">
                    <a16:creationId xmlns:a16="http://schemas.microsoft.com/office/drawing/2014/main" id="{19A7D167-2F5C-4AFA-11E7-E2324269D73A}"/>
                  </a:ext>
                </a:extLst>
              </p:cNvPr>
              <p:cNvPicPr/>
              <p:nvPr/>
            </p:nvPicPr>
            <p:blipFill>
              <a:blip r:embed="rId853"/>
              <a:stretch>
                <a:fillRect/>
              </a:stretch>
            </p:blipFill>
            <p:spPr>
              <a:xfrm>
                <a:off x="2304169" y="3058744"/>
                <a:ext cx="527732" cy="302729"/>
              </a:xfrm>
              <a:prstGeom prst="rect">
                <a:avLst/>
              </a:prstGeom>
            </p:spPr>
          </p:pic>
        </mc:Fallback>
      </mc:AlternateContent>
      <mc:AlternateContent xmlns:mc="http://schemas.openxmlformats.org/markup-compatibility/2006" xmlns:p14="http://schemas.microsoft.com/office/powerpoint/2010/main">
        <mc:Choice Requires="p14">
          <p:contentPart p14:bwMode="auto" r:id="rId854">
            <p14:nvContentPartPr>
              <p14:cNvPr id="826" name="Ink 825">
                <a:extLst>
                  <a:ext uri="{FF2B5EF4-FFF2-40B4-BE49-F238E27FC236}">
                    <a16:creationId xmlns:a16="http://schemas.microsoft.com/office/drawing/2014/main" id="{A0BD8C89-D0E4-C2BF-BC72-826C2B96621D}"/>
                  </a:ext>
                </a:extLst>
              </p14:cNvPr>
              <p14:cNvContentPartPr/>
              <p14:nvPr/>
            </p14:nvContentPartPr>
            <p14:xfrm>
              <a:off x="2794485" y="3262749"/>
              <a:ext cx="518461" cy="90615"/>
            </p14:xfrm>
          </p:contentPart>
        </mc:Choice>
        <mc:Fallback xmlns="">
          <p:pic>
            <p:nvPicPr>
              <p:cNvPr id="826" name="Ink 825">
                <a:extLst>
                  <a:ext uri="{FF2B5EF4-FFF2-40B4-BE49-F238E27FC236}">
                    <a16:creationId xmlns:a16="http://schemas.microsoft.com/office/drawing/2014/main" id="{A0BD8C89-D0E4-C2BF-BC72-826C2B96621D}"/>
                  </a:ext>
                </a:extLst>
              </p:cNvPr>
              <p:cNvPicPr/>
              <p:nvPr/>
            </p:nvPicPr>
            <p:blipFill>
              <a:blip r:embed="rId855"/>
              <a:stretch>
                <a:fillRect/>
              </a:stretch>
            </p:blipFill>
            <p:spPr>
              <a:xfrm>
                <a:off x="2740479" y="3154805"/>
                <a:ext cx="626114" cy="306864"/>
              </a:xfrm>
              <a:prstGeom prst="rect">
                <a:avLst/>
              </a:prstGeom>
            </p:spPr>
          </p:pic>
        </mc:Fallback>
      </mc:AlternateContent>
      <mc:AlternateContent xmlns:mc="http://schemas.openxmlformats.org/markup-compatibility/2006" xmlns:p14="http://schemas.microsoft.com/office/powerpoint/2010/main">
        <mc:Choice Requires="p14">
          <p:contentPart p14:bwMode="auto" r:id="rId856">
            <p14:nvContentPartPr>
              <p14:cNvPr id="827" name="Ink 826">
                <a:extLst>
                  <a:ext uri="{FF2B5EF4-FFF2-40B4-BE49-F238E27FC236}">
                    <a16:creationId xmlns:a16="http://schemas.microsoft.com/office/drawing/2014/main" id="{DFF36330-AF51-3C0A-001D-0051D2922098}"/>
                  </a:ext>
                </a:extLst>
              </p14:cNvPr>
              <p14:cNvContentPartPr/>
              <p14:nvPr/>
            </p14:nvContentPartPr>
            <p14:xfrm>
              <a:off x="2643646" y="3327909"/>
              <a:ext cx="2449052" cy="45719"/>
            </p14:xfrm>
          </p:contentPart>
        </mc:Choice>
        <mc:Fallback xmlns="">
          <p:pic>
            <p:nvPicPr>
              <p:cNvPr id="827" name="Ink 826">
                <a:extLst>
                  <a:ext uri="{FF2B5EF4-FFF2-40B4-BE49-F238E27FC236}">
                    <a16:creationId xmlns:a16="http://schemas.microsoft.com/office/drawing/2014/main" id="{DFF36330-AF51-3C0A-001D-0051D2922098}"/>
                  </a:ext>
                </a:extLst>
              </p:cNvPr>
              <p:cNvPicPr/>
              <p:nvPr/>
            </p:nvPicPr>
            <p:blipFill>
              <a:blip r:embed="rId857"/>
              <a:stretch>
                <a:fillRect/>
              </a:stretch>
            </p:blipFill>
            <p:spPr>
              <a:xfrm>
                <a:off x="2588890" y="-10387791"/>
                <a:ext cx="2558199" cy="27431400"/>
              </a:xfrm>
              <a:prstGeom prst="rect">
                <a:avLst/>
              </a:prstGeom>
            </p:spPr>
          </p:pic>
        </mc:Fallback>
      </mc:AlternateContent>
      <mc:AlternateContent xmlns:mc="http://schemas.openxmlformats.org/markup-compatibility/2006" xmlns:p14="http://schemas.microsoft.com/office/powerpoint/2010/main">
        <mc:Choice Requires="p14">
          <p:contentPart p14:bwMode="auto" r:id="rId858">
            <p14:nvContentPartPr>
              <p14:cNvPr id="828" name="Ink 827">
                <a:extLst>
                  <a:ext uri="{FF2B5EF4-FFF2-40B4-BE49-F238E27FC236}">
                    <a16:creationId xmlns:a16="http://schemas.microsoft.com/office/drawing/2014/main" id="{952F8346-7A7C-6B99-E327-6D17CCC56E45}"/>
                  </a:ext>
                </a:extLst>
              </p14:cNvPr>
              <p14:cNvContentPartPr/>
              <p14:nvPr/>
            </p14:nvContentPartPr>
            <p14:xfrm>
              <a:off x="2507206" y="3327909"/>
              <a:ext cx="1156497" cy="45719"/>
            </p14:xfrm>
          </p:contentPart>
        </mc:Choice>
        <mc:Fallback xmlns="">
          <p:pic>
            <p:nvPicPr>
              <p:cNvPr id="828" name="Ink 827">
                <a:extLst>
                  <a:ext uri="{FF2B5EF4-FFF2-40B4-BE49-F238E27FC236}">
                    <a16:creationId xmlns:a16="http://schemas.microsoft.com/office/drawing/2014/main" id="{952F8346-7A7C-6B99-E327-6D17CCC56E45}"/>
                  </a:ext>
                </a:extLst>
              </p:cNvPr>
              <p:cNvPicPr/>
              <p:nvPr/>
            </p:nvPicPr>
            <p:blipFill>
              <a:blip r:embed="rId859"/>
              <a:stretch>
                <a:fillRect/>
              </a:stretch>
            </p:blipFill>
            <p:spPr>
              <a:xfrm>
                <a:off x="2449840" y="-10387791"/>
                <a:ext cx="1270846" cy="27431400"/>
              </a:xfrm>
              <a:prstGeom prst="rect">
                <a:avLst/>
              </a:prstGeom>
            </p:spPr>
          </p:pic>
        </mc:Fallback>
      </mc:AlternateContent>
      <mc:AlternateContent xmlns:mc="http://schemas.openxmlformats.org/markup-compatibility/2006" xmlns:p14="http://schemas.microsoft.com/office/powerpoint/2010/main">
        <mc:Choice Requires="p14">
          <p:contentPart p14:bwMode="auto" r:id="rId860">
            <p14:nvContentPartPr>
              <p14:cNvPr id="829" name="Ink 828">
                <a:extLst>
                  <a:ext uri="{FF2B5EF4-FFF2-40B4-BE49-F238E27FC236}">
                    <a16:creationId xmlns:a16="http://schemas.microsoft.com/office/drawing/2014/main" id="{6F3E0A3F-29F6-C44A-9897-98DCC5DFCDB0}"/>
                  </a:ext>
                </a:extLst>
              </p14:cNvPr>
              <p14:cNvContentPartPr/>
              <p14:nvPr/>
            </p14:nvContentPartPr>
            <p14:xfrm>
              <a:off x="2643645" y="3334749"/>
              <a:ext cx="349865" cy="45719"/>
            </p14:xfrm>
          </p:contentPart>
        </mc:Choice>
        <mc:Fallback xmlns="">
          <p:pic>
            <p:nvPicPr>
              <p:cNvPr id="829" name="Ink 828">
                <a:extLst>
                  <a:ext uri="{FF2B5EF4-FFF2-40B4-BE49-F238E27FC236}">
                    <a16:creationId xmlns:a16="http://schemas.microsoft.com/office/drawing/2014/main" id="{6F3E0A3F-29F6-C44A-9897-98DCC5DFCDB0}"/>
                  </a:ext>
                </a:extLst>
              </p:cNvPr>
              <p:cNvPicPr/>
              <p:nvPr/>
            </p:nvPicPr>
            <p:blipFill>
              <a:blip r:embed="rId861"/>
              <a:stretch>
                <a:fillRect/>
              </a:stretch>
            </p:blipFill>
            <p:spPr>
              <a:xfrm>
                <a:off x="2588922" y="3185665"/>
                <a:ext cx="458947" cy="343389"/>
              </a:xfrm>
              <a:prstGeom prst="rect">
                <a:avLst/>
              </a:prstGeom>
            </p:spPr>
          </p:pic>
        </mc:Fallback>
      </mc:AlternateContent>
      <mc:AlternateContent xmlns:mc="http://schemas.openxmlformats.org/markup-compatibility/2006" xmlns:p14="http://schemas.microsoft.com/office/powerpoint/2010/main">
        <mc:Choice Requires="p14">
          <p:contentPart p14:bwMode="auto" r:id="rId862">
            <p14:nvContentPartPr>
              <p14:cNvPr id="830" name="Ink 829">
                <a:extLst>
                  <a:ext uri="{FF2B5EF4-FFF2-40B4-BE49-F238E27FC236}">
                    <a16:creationId xmlns:a16="http://schemas.microsoft.com/office/drawing/2014/main" id="{57ADBBE0-6F44-08A9-D835-D872C7F48746}"/>
                  </a:ext>
                </a:extLst>
              </p14:cNvPr>
              <p14:cNvContentPartPr/>
              <p14:nvPr/>
            </p14:nvContentPartPr>
            <p14:xfrm>
              <a:off x="2708806" y="3340150"/>
              <a:ext cx="1140614" cy="361120"/>
            </p14:xfrm>
          </p:contentPart>
        </mc:Choice>
        <mc:Fallback xmlns="">
          <p:pic>
            <p:nvPicPr>
              <p:cNvPr id="830" name="Ink 829">
                <a:extLst>
                  <a:ext uri="{FF2B5EF4-FFF2-40B4-BE49-F238E27FC236}">
                    <a16:creationId xmlns:a16="http://schemas.microsoft.com/office/drawing/2014/main" id="{57ADBBE0-6F44-08A9-D835-D872C7F48746}"/>
                  </a:ext>
                </a:extLst>
              </p:cNvPr>
              <p:cNvPicPr/>
              <p:nvPr/>
            </p:nvPicPr>
            <p:blipFill>
              <a:blip r:embed="rId863"/>
              <a:stretch>
                <a:fillRect/>
              </a:stretch>
            </p:blipFill>
            <p:spPr>
              <a:xfrm>
                <a:off x="2654800" y="3232138"/>
                <a:ext cx="1248267" cy="576784"/>
              </a:xfrm>
              <a:prstGeom prst="rect">
                <a:avLst/>
              </a:prstGeom>
            </p:spPr>
          </p:pic>
        </mc:Fallback>
      </mc:AlternateContent>
      <mc:AlternateContent xmlns:mc="http://schemas.openxmlformats.org/markup-compatibility/2006" xmlns:p14="http://schemas.microsoft.com/office/powerpoint/2010/main">
        <mc:Choice Requires="p14">
          <p:contentPart p14:bwMode="auto" r:id="rId864">
            <p14:nvContentPartPr>
              <p14:cNvPr id="831" name="Ink 830">
                <a:extLst>
                  <a:ext uri="{FF2B5EF4-FFF2-40B4-BE49-F238E27FC236}">
                    <a16:creationId xmlns:a16="http://schemas.microsoft.com/office/drawing/2014/main" id="{001C08AC-606B-D2CE-DF53-4FD19F38FAFF}"/>
                  </a:ext>
                </a:extLst>
              </p14:cNvPr>
              <p14:cNvContentPartPr/>
              <p14:nvPr/>
            </p14:nvContentPartPr>
            <p14:xfrm>
              <a:off x="2756686" y="3467230"/>
              <a:ext cx="1210388" cy="174534"/>
            </p14:xfrm>
          </p:contentPart>
        </mc:Choice>
        <mc:Fallback xmlns="">
          <p:pic>
            <p:nvPicPr>
              <p:cNvPr id="831" name="Ink 830">
                <a:extLst>
                  <a:ext uri="{FF2B5EF4-FFF2-40B4-BE49-F238E27FC236}">
                    <a16:creationId xmlns:a16="http://schemas.microsoft.com/office/drawing/2014/main" id="{001C08AC-606B-D2CE-DF53-4FD19F38FAFF}"/>
                  </a:ext>
                </a:extLst>
              </p:cNvPr>
              <p:cNvPicPr/>
              <p:nvPr/>
            </p:nvPicPr>
            <p:blipFill>
              <a:blip r:embed="rId865"/>
              <a:stretch>
                <a:fillRect/>
              </a:stretch>
            </p:blipFill>
            <p:spPr>
              <a:xfrm>
                <a:off x="2702683" y="3358824"/>
                <a:ext cx="1318034" cy="390985"/>
              </a:xfrm>
              <a:prstGeom prst="rect">
                <a:avLst/>
              </a:prstGeom>
            </p:spPr>
          </p:pic>
        </mc:Fallback>
      </mc:AlternateContent>
      <mc:AlternateContent xmlns:mc="http://schemas.openxmlformats.org/markup-compatibility/2006" xmlns:p14="http://schemas.microsoft.com/office/powerpoint/2010/main">
        <mc:Choice Requires="p14">
          <p:contentPart p14:bwMode="auto" r:id="rId866">
            <p14:nvContentPartPr>
              <p14:cNvPr id="832" name="Ink 831">
                <a:extLst>
                  <a:ext uri="{FF2B5EF4-FFF2-40B4-BE49-F238E27FC236}">
                    <a16:creationId xmlns:a16="http://schemas.microsoft.com/office/drawing/2014/main" id="{B1DE1717-D9F1-0C0B-9027-15D57794BDC3}"/>
                  </a:ext>
                </a:extLst>
              </p14:cNvPr>
              <p14:cNvContentPartPr/>
              <p14:nvPr/>
            </p14:nvContentPartPr>
            <p14:xfrm>
              <a:off x="2818966" y="3623470"/>
              <a:ext cx="911425" cy="335230"/>
            </p14:xfrm>
          </p:contentPart>
        </mc:Choice>
        <mc:Fallback xmlns="">
          <p:pic>
            <p:nvPicPr>
              <p:cNvPr id="832" name="Ink 831">
                <a:extLst>
                  <a:ext uri="{FF2B5EF4-FFF2-40B4-BE49-F238E27FC236}">
                    <a16:creationId xmlns:a16="http://schemas.microsoft.com/office/drawing/2014/main" id="{B1DE1717-D9F1-0C0B-9027-15D57794BDC3}"/>
                  </a:ext>
                </a:extLst>
              </p:cNvPr>
              <p:cNvPicPr/>
              <p:nvPr/>
            </p:nvPicPr>
            <p:blipFill>
              <a:blip r:embed="rId867"/>
              <a:stretch>
                <a:fillRect/>
              </a:stretch>
            </p:blipFill>
            <p:spPr>
              <a:xfrm>
                <a:off x="2764950" y="3515447"/>
                <a:ext cx="1019096" cy="550915"/>
              </a:xfrm>
              <a:prstGeom prst="rect">
                <a:avLst/>
              </a:prstGeom>
            </p:spPr>
          </p:pic>
        </mc:Fallback>
      </mc:AlternateContent>
      <mc:AlternateContent xmlns:mc="http://schemas.openxmlformats.org/markup-compatibility/2006" xmlns:p14="http://schemas.microsoft.com/office/powerpoint/2010/main">
        <mc:Choice Requires="p14">
          <p:contentPart p14:bwMode="auto" r:id="rId868">
            <p14:nvContentPartPr>
              <p14:cNvPr id="833" name="Ink 832">
                <a:extLst>
                  <a:ext uri="{FF2B5EF4-FFF2-40B4-BE49-F238E27FC236}">
                    <a16:creationId xmlns:a16="http://schemas.microsoft.com/office/drawing/2014/main" id="{072E9AF8-8C15-E2D9-5D8E-5F5F686E9495}"/>
                  </a:ext>
                </a:extLst>
              </p14:cNvPr>
              <p14:cNvContentPartPr/>
              <p14:nvPr/>
            </p14:nvContentPartPr>
            <p14:xfrm>
              <a:off x="3458326" y="3941350"/>
              <a:ext cx="592112" cy="147305"/>
            </p14:xfrm>
          </p:contentPart>
        </mc:Choice>
        <mc:Fallback xmlns="">
          <p:pic>
            <p:nvPicPr>
              <p:cNvPr id="833" name="Ink 832">
                <a:extLst>
                  <a:ext uri="{FF2B5EF4-FFF2-40B4-BE49-F238E27FC236}">
                    <a16:creationId xmlns:a16="http://schemas.microsoft.com/office/drawing/2014/main" id="{072E9AF8-8C15-E2D9-5D8E-5F5F686E9495}"/>
                  </a:ext>
                </a:extLst>
              </p:cNvPr>
              <p:cNvPicPr/>
              <p:nvPr/>
            </p:nvPicPr>
            <p:blipFill>
              <a:blip r:embed="rId869"/>
              <a:stretch>
                <a:fillRect/>
              </a:stretch>
            </p:blipFill>
            <p:spPr>
              <a:xfrm>
                <a:off x="3404301" y="3833302"/>
                <a:ext cx="699801" cy="363040"/>
              </a:xfrm>
              <a:prstGeom prst="rect">
                <a:avLst/>
              </a:prstGeom>
            </p:spPr>
          </p:pic>
        </mc:Fallback>
      </mc:AlternateContent>
      <mc:AlternateContent xmlns:mc="http://schemas.openxmlformats.org/markup-compatibility/2006" xmlns:p14="http://schemas.microsoft.com/office/powerpoint/2010/main">
        <mc:Choice Requires="p14">
          <p:contentPart p14:bwMode="auto" r:id="rId870">
            <p14:nvContentPartPr>
              <p14:cNvPr id="834" name="Ink 833">
                <a:extLst>
                  <a:ext uri="{FF2B5EF4-FFF2-40B4-BE49-F238E27FC236}">
                    <a16:creationId xmlns:a16="http://schemas.microsoft.com/office/drawing/2014/main" id="{8189150A-1D2C-DA38-DB00-F381BF22BAB7}"/>
                  </a:ext>
                </a:extLst>
              </p14:cNvPr>
              <p14:cNvContentPartPr/>
              <p14:nvPr/>
            </p14:nvContentPartPr>
            <p14:xfrm>
              <a:off x="2021926" y="3983109"/>
              <a:ext cx="113383" cy="59815"/>
            </p14:xfrm>
          </p:contentPart>
        </mc:Choice>
        <mc:Fallback xmlns="">
          <p:pic>
            <p:nvPicPr>
              <p:cNvPr id="834" name="Ink 833">
                <a:extLst>
                  <a:ext uri="{FF2B5EF4-FFF2-40B4-BE49-F238E27FC236}">
                    <a16:creationId xmlns:a16="http://schemas.microsoft.com/office/drawing/2014/main" id="{8189150A-1D2C-DA38-DB00-F381BF22BAB7}"/>
                  </a:ext>
                </a:extLst>
              </p:cNvPr>
              <p:cNvPicPr/>
              <p:nvPr/>
            </p:nvPicPr>
            <p:blipFill>
              <a:blip r:embed="rId871"/>
              <a:stretch>
                <a:fillRect/>
              </a:stretch>
            </p:blipFill>
            <p:spPr>
              <a:xfrm>
                <a:off x="1967934" y="3875010"/>
                <a:ext cx="221007" cy="275653"/>
              </a:xfrm>
              <a:prstGeom prst="rect">
                <a:avLst/>
              </a:prstGeom>
            </p:spPr>
          </p:pic>
        </mc:Fallback>
      </mc:AlternateContent>
      <mc:AlternateContent xmlns:mc="http://schemas.openxmlformats.org/markup-compatibility/2006" xmlns:p14="http://schemas.microsoft.com/office/powerpoint/2010/main">
        <mc:Choice Requires="p14">
          <p:contentPart p14:bwMode="auto" r:id="rId872">
            <p14:nvContentPartPr>
              <p14:cNvPr id="835" name="Ink 834">
                <a:extLst>
                  <a:ext uri="{FF2B5EF4-FFF2-40B4-BE49-F238E27FC236}">
                    <a16:creationId xmlns:a16="http://schemas.microsoft.com/office/drawing/2014/main" id="{CF8A3E23-2254-32A7-5802-5D162BCB9F7B}"/>
                  </a:ext>
                </a:extLst>
              </p14:cNvPr>
              <p14:cNvContentPartPr/>
              <p14:nvPr/>
            </p14:nvContentPartPr>
            <p14:xfrm>
              <a:off x="2230365" y="3995350"/>
              <a:ext cx="1014633" cy="226760"/>
            </p14:xfrm>
          </p:contentPart>
        </mc:Choice>
        <mc:Fallback xmlns="">
          <p:pic>
            <p:nvPicPr>
              <p:cNvPr id="835" name="Ink 834">
                <a:extLst>
                  <a:ext uri="{FF2B5EF4-FFF2-40B4-BE49-F238E27FC236}">
                    <a16:creationId xmlns:a16="http://schemas.microsoft.com/office/drawing/2014/main" id="{CF8A3E23-2254-32A7-5802-5D162BCB9F7B}"/>
                  </a:ext>
                </a:extLst>
              </p:cNvPr>
              <p:cNvPicPr/>
              <p:nvPr/>
            </p:nvPicPr>
            <p:blipFill>
              <a:blip r:embed="rId873"/>
              <a:stretch>
                <a:fillRect/>
              </a:stretch>
            </p:blipFill>
            <p:spPr>
              <a:xfrm>
                <a:off x="2176357" y="3887369"/>
                <a:ext cx="1122289" cy="442362"/>
              </a:xfrm>
              <a:prstGeom prst="rect">
                <a:avLst/>
              </a:prstGeom>
            </p:spPr>
          </p:pic>
        </mc:Fallback>
      </mc:AlternateContent>
      <mc:AlternateContent xmlns:mc="http://schemas.openxmlformats.org/markup-compatibility/2006" xmlns:p14="http://schemas.microsoft.com/office/powerpoint/2010/main">
        <mc:Choice Requires="p14">
          <p:contentPart p14:bwMode="auto" r:id="rId874">
            <p14:nvContentPartPr>
              <p14:cNvPr id="836" name="Ink 835">
                <a:extLst>
                  <a:ext uri="{FF2B5EF4-FFF2-40B4-BE49-F238E27FC236}">
                    <a16:creationId xmlns:a16="http://schemas.microsoft.com/office/drawing/2014/main" id="{49068A34-1238-9FA1-B829-D0025E79E6AC}"/>
                  </a:ext>
                </a:extLst>
              </p14:cNvPr>
              <p14:cNvContentPartPr/>
              <p14:nvPr/>
            </p14:nvContentPartPr>
            <p14:xfrm>
              <a:off x="1591726" y="3903910"/>
              <a:ext cx="692412" cy="79902"/>
            </p14:xfrm>
          </p:contentPart>
        </mc:Choice>
        <mc:Fallback xmlns="">
          <p:pic>
            <p:nvPicPr>
              <p:cNvPr id="836" name="Ink 835">
                <a:extLst>
                  <a:ext uri="{FF2B5EF4-FFF2-40B4-BE49-F238E27FC236}">
                    <a16:creationId xmlns:a16="http://schemas.microsoft.com/office/drawing/2014/main" id="{49068A34-1238-9FA1-B829-D0025E79E6AC}"/>
                  </a:ext>
                </a:extLst>
              </p:cNvPr>
              <p:cNvPicPr/>
              <p:nvPr/>
            </p:nvPicPr>
            <p:blipFill>
              <a:blip r:embed="rId875"/>
              <a:stretch>
                <a:fillRect/>
              </a:stretch>
            </p:blipFill>
            <p:spPr>
              <a:xfrm>
                <a:off x="1537716" y="3794953"/>
                <a:ext cx="800073" cy="297453"/>
              </a:xfrm>
              <a:prstGeom prst="rect">
                <a:avLst/>
              </a:prstGeom>
            </p:spPr>
          </p:pic>
        </mc:Fallback>
      </mc:AlternateContent>
      <mc:AlternateContent xmlns:mc="http://schemas.openxmlformats.org/markup-compatibility/2006" xmlns:p14="http://schemas.microsoft.com/office/powerpoint/2010/main">
        <mc:Choice Requires="p14">
          <p:contentPart p14:bwMode="auto" r:id="rId876">
            <p14:nvContentPartPr>
              <p14:cNvPr id="837" name="Ink 836">
                <a:extLst>
                  <a:ext uri="{FF2B5EF4-FFF2-40B4-BE49-F238E27FC236}">
                    <a16:creationId xmlns:a16="http://schemas.microsoft.com/office/drawing/2014/main" id="{24D160C9-BA97-07EB-2631-7C454A97118C}"/>
                  </a:ext>
                </a:extLst>
              </p14:cNvPr>
              <p14:cNvContentPartPr/>
              <p14:nvPr/>
            </p14:nvContentPartPr>
            <p14:xfrm>
              <a:off x="879286" y="3732549"/>
              <a:ext cx="791259" cy="159357"/>
            </p14:xfrm>
          </p:contentPart>
        </mc:Choice>
        <mc:Fallback xmlns="">
          <p:pic>
            <p:nvPicPr>
              <p:cNvPr id="837" name="Ink 836">
                <a:extLst>
                  <a:ext uri="{FF2B5EF4-FFF2-40B4-BE49-F238E27FC236}">
                    <a16:creationId xmlns:a16="http://schemas.microsoft.com/office/drawing/2014/main" id="{24D160C9-BA97-07EB-2631-7C454A97118C}"/>
                  </a:ext>
                </a:extLst>
              </p:cNvPr>
              <p:cNvPicPr/>
              <p:nvPr/>
            </p:nvPicPr>
            <p:blipFill>
              <a:blip r:embed="rId877"/>
              <a:stretch>
                <a:fillRect/>
              </a:stretch>
            </p:blipFill>
            <p:spPr>
              <a:xfrm>
                <a:off x="825287" y="3624504"/>
                <a:ext cx="898896" cy="375808"/>
              </a:xfrm>
              <a:prstGeom prst="rect">
                <a:avLst/>
              </a:prstGeom>
            </p:spPr>
          </p:pic>
        </mc:Fallback>
      </mc:AlternateContent>
      <mc:AlternateContent xmlns:mc="http://schemas.openxmlformats.org/markup-compatibility/2006" xmlns:p14="http://schemas.microsoft.com/office/powerpoint/2010/main">
        <mc:Choice Requires="p14">
          <p:contentPart p14:bwMode="auto" r:id="rId878">
            <p14:nvContentPartPr>
              <p14:cNvPr id="838" name="Ink 837">
                <a:extLst>
                  <a:ext uri="{FF2B5EF4-FFF2-40B4-BE49-F238E27FC236}">
                    <a16:creationId xmlns:a16="http://schemas.microsoft.com/office/drawing/2014/main" id="{33139215-3345-644E-4DBC-A8E472A5927B}"/>
                  </a:ext>
                </a:extLst>
              </p14:cNvPr>
              <p14:cNvContentPartPr/>
              <p14:nvPr/>
            </p14:nvContentPartPr>
            <p14:xfrm>
              <a:off x="1591725" y="3751989"/>
              <a:ext cx="1186645" cy="169177"/>
            </p14:xfrm>
          </p:contentPart>
        </mc:Choice>
        <mc:Fallback xmlns="">
          <p:pic>
            <p:nvPicPr>
              <p:cNvPr id="838" name="Ink 837">
                <a:extLst>
                  <a:ext uri="{FF2B5EF4-FFF2-40B4-BE49-F238E27FC236}">
                    <a16:creationId xmlns:a16="http://schemas.microsoft.com/office/drawing/2014/main" id="{33139215-3345-644E-4DBC-A8E472A5927B}"/>
                  </a:ext>
                </a:extLst>
              </p:cNvPr>
              <p:cNvPicPr/>
              <p:nvPr/>
            </p:nvPicPr>
            <p:blipFill>
              <a:blip r:embed="rId879"/>
              <a:stretch>
                <a:fillRect/>
              </a:stretch>
            </p:blipFill>
            <p:spPr>
              <a:xfrm>
                <a:off x="1537721" y="3644004"/>
                <a:ext cx="1294293" cy="384788"/>
              </a:xfrm>
              <a:prstGeom prst="rect">
                <a:avLst/>
              </a:prstGeom>
            </p:spPr>
          </p:pic>
        </mc:Fallback>
      </mc:AlternateContent>
      <mc:AlternateContent xmlns:mc="http://schemas.openxmlformats.org/markup-compatibility/2006" xmlns:p14="http://schemas.microsoft.com/office/powerpoint/2010/main">
        <mc:Choice Requires="p14">
          <p:contentPart p14:bwMode="auto" r:id="rId880">
            <p14:nvContentPartPr>
              <p14:cNvPr id="839" name="Ink 838">
                <a:extLst>
                  <a:ext uri="{FF2B5EF4-FFF2-40B4-BE49-F238E27FC236}">
                    <a16:creationId xmlns:a16="http://schemas.microsoft.com/office/drawing/2014/main" id="{6286FF17-ADD9-4B25-6D96-6875C16DC4C2}"/>
                  </a:ext>
                </a:extLst>
              </p14:cNvPr>
              <p14:cNvContentPartPr/>
              <p14:nvPr/>
            </p14:nvContentPartPr>
            <p14:xfrm>
              <a:off x="701806" y="3466870"/>
              <a:ext cx="1468650" cy="319160"/>
            </p14:xfrm>
          </p:contentPart>
        </mc:Choice>
        <mc:Fallback xmlns="">
          <p:pic>
            <p:nvPicPr>
              <p:cNvPr id="839" name="Ink 838">
                <a:extLst>
                  <a:ext uri="{FF2B5EF4-FFF2-40B4-BE49-F238E27FC236}">
                    <a16:creationId xmlns:a16="http://schemas.microsoft.com/office/drawing/2014/main" id="{6286FF17-ADD9-4B25-6D96-6875C16DC4C2}"/>
                  </a:ext>
                </a:extLst>
              </p:cNvPr>
              <p:cNvPicPr/>
              <p:nvPr/>
            </p:nvPicPr>
            <p:blipFill>
              <a:blip r:embed="rId881"/>
              <a:stretch>
                <a:fillRect/>
              </a:stretch>
            </p:blipFill>
            <p:spPr>
              <a:xfrm>
                <a:off x="648158" y="3358802"/>
                <a:ext cx="1576305" cy="534935"/>
              </a:xfrm>
              <a:prstGeom prst="rect">
                <a:avLst/>
              </a:prstGeom>
            </p:spPr>
          </p:pic>
        </mc:Fallback>
      </mc:AlternateContent>
      <mc:AlternateContent xmlns:mc="http://schemas.openxmlformats.org/markup-compatibility/2006" xmlns:p14="http://schemas.microsoft.com/office/powerpoint/2010/main">
        <mc:Choice Requires="p14">
          <p:contentPart p14:bwMode="auto" r:id="rId882">
            <p14:nvContentPartPr>
              <p14:cNvPr id="840" name="Ink 839">
                <a:extLst>
                  <a:ext uri="{FF2B5EF4-FFF2-40B4-BE49-F238E27FC236}">
                    <a16:creationId xmlns:a16="http://schemas.microsoft.com/office/drawing/2014/main" id="{12628929-A66C-79B9-CFC8-093E4399E9B2}"/>
                  </a:ext>
                </a:extLst>
              </p14:cNvPr>
              <p14:cNvContentPartPr/>
              <p14:nvPr/>
            </p14:nvContentPartPr>
            <p14:xfrm>
              <a:off x="1702246" y="3604389"/>
              <a:ext cx="1145944" cy="308001"/>
            </p14:xfrm>
          </p:contentPart>
        </mc:Choice>
        <mc:Fallback xmlns="">
          <p:pic>
            <p:nvPicPr>
              <p:cNvPr id="840" name="Ink 839">
                <a:extLst>
                  <a:ext uri="{FF2B5EF4-FFF2-40B4-BE49-F238E27FC236}">
                    <a16:creationId xmlns:a16="http://schemas.microsoft.com/office/drawing/2014/main" id="{12628929-A66C-79B9-CFC8-093E4399E9B2}"/>
                  </a:ext>
                </a:extLst>
              </p:cNvPr>
              <p:cNvPicPr/>
              <p:nvPr/>
            </p:nvPicPr>
            <p:blipFill>
              <a:blip r:embed="rId883"/>
              <a:stretch>
                <a:fillRect/>
              </a:stretch>
            </p:blipFill>
            <p:spPr>
              <a:xfrm>
                <a:off x="1648243" y="3496318"/>
                <a:ext cx="1253590" cy="523782"/>
              </a:xfrm>
              <a:prstGeom prst="rect">
                <a:avLst/>
              </a:prstGeom>
            </p:spPr>
          </p:pic>
        </mc:Fallback>
      </mc:AlternateContent>
      <mc:AlternateContent xmlns:mc="http://schemas.openxmlformats.org/markup-compatibility/2006" xmlns:p14="http://schemas.microsoft.com/office/powerpoint/2010/main">
        <mc:Choice Requires="p14">
          <p:contentPart p14:bwMode="auto" r:id="rId884">
            <p14:nvContentPartPr>
              <p14:cNvPr id="841" name="Ink 840">
                <a:extLst>
                  <a:ext uri="{FF2B5EF4-FFF2-40B4-BE49-F238E27FC236}">
                    <a16:creationId xmlns:a16="http://schemas.microsoft.com/office/drawing/2014/main" id="{E6963920-7139-18F1-72BF-3F6FDDE4F028}"/>
                  </a:ext>
                </a:extLst>
              </p14:cNvPr>
              <p14:cNvContentPartPr/>
              <p14:nvPr/>
            </p14:nvContentPartPr>
            <p14:xfrm>
              <a:off x="1825006" y="3690070"/>
              <a:ext cx="1291792" cy="437897"/>
            </p14:xfrm>
          </p:contentPart>
        </mc:Choice>
        <mc:Fallback xmlns="">
          <p:pic>
            <p:nvPicPr>
              <p:cNvPr id="841" name="Ink 840">
                <a:extLst>
                  <a:ext uri="{FF2B5EF4-FFF2-40B4-BE49-F238E27FC236}">
                    <a16:creationId xmlns:a16="http://schemas.microsoft.com/office/drawing/2014/main" id="{E6963920-7139-18F1-72BF-3F6FDDE4F028}"/>
                  </a:ext>
                </a:extLst>
              </p:cNvPr>
              <p:cNvPicPr/>
              <p:nvPr/>
            </p:nvPicPr>
            <p:blipFill>
              <a:blip r:embed="rId885"/>
              <a:stretch>
                <a:fillRect/>
              </a:stretch>
            </p:blipFill>
            <p:spPr>
              <a:xfrm>
                <a:off x="1770986" y="3582396"/>
                <a:ext cx="1399471" cy="653604"/>
              </a:xfrm>
              <a:prstGeom prst="rect">
                <a:avLst/>
              </a:prstGeom>
            </p:spPr>
          </p:pic>
        </mc:Fallback>
      </mc:AlternateContent>
      <mc:AlternateContent xmlns:mc="http://schemas.openxmlformats.org/markup-compatibility/2006" xmlns:p14="http://schemas.microsoft.com/office/powerpoint/2010/main">
        <mc:Choice Requires="p14">
          <p:contentPart p14:bwMode="auto" r:id="rId886">
            <p14:nvContentPartPr>
              <p14:cNvPr id="842" name="Ink 841">
                <a:extLst>
                  <a:ext uri="{FF2B5EF4-FFF2-40B4-BE49-F238E27FC236}">
                    <a16:creationId xmlns:a16="http://schemas.microsoft.com/office/drawing/2014/main" id="{00AB285D-B8DC-C634-3F47-13772F8C9AE8}"/>
                  </a:ext>
                </a:extLst>
              </p14:cNvPr>
              <p14:cNvContentPartPr/>
              <p14:nvPr/>
            </p14:nvContentPartPr>
            <p14:xfrm>
              <a:off x="1358446" y="3578110"/>
              <a:ext cx="584359" cy="203548"/>
            </p14:xfrm>
          </p:contentPart>
        </mc:Choice>
        <mc:Fallback xmlns="">
          <p:pic>
            <p:nvPicPr>
              <p:cNvPr id="842" name="Ink 841">
                <a:extLst>
                  <a:ext uri="{FF2B5EF4-FFF2-40B4-BE49-F238E27FC236}">
                    <a16:creationId xmlns:a16="http://schemas.microsoft.com/office/drawing/2014/main" id="{00AB285D-B8DC-C634-3F47-13772F8C9AE8}"/>
                  </a:ext>
                </a:extLst>
              </p:cNvPr>
              <p:cNvPicPr/>
              <p:nvPr/>
            </p:nvPicPr>
            <p:blipFill>
              <a:blip r:embed="rId887"/>
              <a:stretch>
                <a:fillRect/>
              </a:stretch>
            </p:blipFill>
            <p:spPr>
              <a:xfrm>
                <a:off x="1304439" y="3470031"/>
                <a:ext cx="692014" cy="419345"/>
              </a:xfrm>
              <a:prstGeom prst="rect">
                <a:avLst/>
              </a:prstGeom>
            </p:spPr>
          </p:pic>
        </mc:Fallback>
      </mc:AlternateContent>
      <mc:AlternateContent xmlns:mc="http://schemas.openxmlformats.org/markup-compatibility/2006" xmlns:p14="http://schemas.microsoft.com/office/powerpoint/2010/main">
        <mc:Choice Requires="p14">
          <p:contentPart p14:bwMode="auto" r:id="rId888">
            <p14:nvContentPartPr>
              <p14:cNvPr id="843" name="Ink 842">
                <a:extLst>
                  <a:ext uri="{FF2B5EF4-FFF2-40B4-BE49-F238E27FC236}">
                    <a16:creationId xmlns:a16="http://schemas.microsoft.com/office/drawing/2014/main" id="{454650B9-B560-C8FC-AA50-B692C1A400A6}"/>
                  </a:ext>
                </a:extLst>
              </p14:cNvPr>
              <p14:cNvContentPartPr/>
              <p14:nvPr/>
            </p14:nvContentPartPr>
            <p14:xfrm>
              <a:off x="1363846" y="3665590"/>
              <a:ext cx="1784087" cy="435219"/>
            </p14:xfrm>
          </p:contentPart>
        </mc:Choice>
        <mc:Fallback xmlns="">
          <p:pic>
            <p:nvPicPr>
              <p:cNvPr id="843" name="Ink 842">
                <a:extLst>
                  <a:ext uri="{FF2B5EF4-FFF2-40B4-BE49-F238E27FC236}">
                    <a16:creationId xmlns:a16="http://schemas.microsoft.com/office/drawing/2014/main" id="{454650B9-B560-C8FC-AA50-B692C1A400A6}"/>
                  </a:ext>
                </a:extLst>
              </p:cNvPr>
              <p:cNvPicPr/>
              <p:nvPr/>
            </p:nvPicPr>
            <p:blipFill>
              <a:blip r:embed="rId889"/>
              <a:stretch>
                <a:fillRect/>
              </a:stretch>
            </p:blipFill>
            <p:spPr>
              <a:xfrm>
                <a:off x="1309837" y="3557595"/>
                <a:ext cx="1891744" cy="650849"/>
              </a:xfrm>
              <a:prstGeom prst="rect">
                <a:avLst/>
              </a:prstGeom>
            </p:spPr>
          </p:pic>
        </mc:Fallback>
      </mc:AlternateContent>
      <mc:AlternateContent xmlns:mc="http://schemas.openxmlformats.org/markup-compatibility/2006" xmlns:p14="http://schemas.microsoft.com/office/powerpoint/2010/main">
        <mc:Choice Requires="p14">
          <p:contentPart p14:bwMode="auto" r:id="rId890">
            <p14:nvContentPartPr>
              <p14:cNvPr id="844" name="Ink 843">
                <a:extLst>
                  <a:ext uri="{FF2B5EF4-FFF2-40B4-BE49-F238E27FC236}">
                    <a16:creationId xmlns:a16="http://schemas.microsoft.com/office/drawing/2014/main" id="{A46AD453-2560-E811-94E3-B2FDD34C7AD1}"/>
                  </a:ext>
                </a:extLst>
              </p14:cNvPr>
              <p14:cNvContentPartPr/>
              <p14:nvPr/>
            </p14:nvContentPartPr>
            <p14:xfrm>
              <a:off x="1805565" y="3672790"/>
              <a:ext cx="1162903" cy="334337"/>
            </p14:xfrm>
          </p:contentPart>
        </mc:Choice>
        <mc:Fallback xmlns="">
          <p:pic>
            <p:nvPicPr>
              <p:cNvPr id="844" name="Ink 843">
                <a:extLst>
                  <a:ext uri="{FF2B5EF4-FFF2-40B4-BE49-F238E27FC236}">
                    <a16:creationId xmlns:a16="http://schemas.microsoft.com/office/drawing/2014/main" id="{A46AD453-2560-E811-94E3-B2FDD34C7AD1}"/>
                  </a:ext>
                </a:extLst>
              </p:cNvPr>
              <p:cNvPicPr/>
              <p:nvPr/>
            </p:nvPicPr>
            <p:blipFill>
              <a:blip r:embed="rId891"/>
              <a:stretch>
                <a:fillRect/>
              </a:stretch>
            </p:blipFill>
            <p:spPr>
              <a:xfrm>
                <a:off x="1751577" y="3564707"/>
                <a:ext cx="1270519" cy="550143"/>
              </a:xfrm>
              <a:prstGeom prst="rect">
                <a:avLst/>
              </a:prstGeom>
            </p:spPr>
          </p:pic>
        </mc:Fallback>
      </mc:AlternateContent>
      <mc:AlternateContent xmlns:mc="http://schemas.openxmlformats.org/markup-compatibility/2006" xmlns:p14="http://schemas.microsoft.com/office/powerpoint/2010/main">
        <mc:Choice Requires="p14">
          <p:contentPart p14:bwMode="auto" r:id="rId892">
            <p14:nvContentPartPr>
              <p14:cNvPr id="845" name="Ink 844">
                <a:extLst>
                  <a:ext uri="{FF2B5EF4-FFF2-40B4-BE49-F238E27FC236}">
                    <a16:creationId xmlns:a16="http://schemas.microsoft.com/office/drawing/2014/main" id="{3EC208A6-5CCA-029E-E743-52E7172F260E}"/>
                  </a:ext>
                </a:extLst>
              </p14:cNvPr>
              <p14:cNvContentPartPr/>
              <p14:nvPr/>
            </p14:nvContentPartPr>
            <p14:xfrm>
              <a:off x="1556445" y="3517990"/>
              <a:ext cx="359531" cy="137038"/>
            </p14:xfrm>
          </p:contentPart>
        </mc:Choice>
        <mc:Fallback xmlns="">
          <p:pic>
            <p:nvPicPr>
              <p:cNvPr id="845" name="Ink 844">
                <a:extLst>
                  <a:ext uri="{FF2B5EF4-FFF2-40B4-BE49-F238E27FC236}">
                    <a16:creationId xmlns:a16="http://schemas.microsoft.com/office/drawing/2014/main" id="{3EC208A6-5CCA-029E-E743-52E7172F260E}"/>
                  </a:ext>
                </a:extLst>
              </p:cNvPr>
              <p:cNvPicPr/>
              <p:nvPr/>
            </p:nvPicPr>
            <p:blipFill>
              <a:blip r:embed="rId893"/>
              <a:stretch>
                <a:fillRect/>
              </a:stretch>
            </p:blipFill>
            <p:spPr>
              <a:xfrm>
                <a:off x="1502407" y="3409802"/>
                <a:ext cx="467246" cy="353053"/>
              </a:xfrm>
              <a:prstGeom prst="rect">
                <a:avLst/>
              </a:prstGeom>
            </p:spPr>
          </p:pic>
        </mc:Fallback>
      </mc:AlternateContent>
      <mc:AlternateContent xmlns:mc="http://schemas.openxmlformats.org/markup-compatibility/2006" xmlns:p14="http://schemas.microsoft.com/office/powerpoint/2010/main">
        <mc:Choice Requires="p14">
          <p:contentPart p14:bwMode="auto" r:id="rId894">
            <p14:nvContentPartPr>
              <p14:cNvPr id="846" name="Ink 845">
                <a:extLst>
                  <a:ext uri="{FF2B5EF4-FFF2-40B4-BE49-F238E27FC236}">
                    <a16:creationId xmlns:a16="http://schemas.microsoft.com/office/drawing/2014/main" id="{DBBCEA78-701F-1A4A-E8D5-265E46B5647A}"/>
                  </a:ext>
                </a:extLst>
              </p14:cNvPr>
              <p14:cNvContentPartPr/>
              <p14:nvPr/>
            </p14:nvContentPartPr>
            <p14:xfrm>
              <a:off x="1179166" y="3676750"/>
              <a:ext cx="1893110" cy="422274"/>
            </p14:xfrm>
          </p:contentPart>
        </mc:Choice>
        <mc:Fallback xmlns="">
          <p:pic>
            <p:nvPicPr>
              <p:cNvPr id="846" name="Ink 845">
                <a:extLst>
                  <a:ext uri="{FF2B5EF4-FFF2-40B4-BE49-F238E27FC236}">
                    <a16:creationId xmlns:a16="http://schemas.microsoft.com/office/drawing/2014/main" id="{DBBCEA78-701F-1A4A-E8D5-265E46B5647A}"/>
                  </a:ext>
                </a:extLst>
              </p:cNvPr>
              <p:cNvPicPr/>
              <p:nvPr/>
            </p:nvPicPr>
            <p:blipFill>
              <a:blip r:embed="rId895"/>
              <a:stretch>
                <a:fillRect/>
              </a:stretch>
            </p:blipFill>
            <p:spPr>
              <a:xfrm>
                <a:off x="1125519" y="3568752"/>
                <a:ext cx="2000763" cy="637911"/>
              </a:xfrm>
              <a:prstGeom prst="rect">
                <a:avLst/>
              </a:prstGeom>
            </p:spPr>
          </p:pic>
        </mc:Fallback>
      </mc:AlternateContent>
      <mc:AlternateContent xmlns:mc="http://schemas.openxmlformats.org/markup-compatibility/2006" xmlns:p14="http://schemas.microsoft.com/office/powerpoint/2010/main">
        <mc:Choice Requires="p14">
          <p:contentPart p14:bwMode="auto" r:id="rId896">
            <p14:nvContentPartPr>
              <p14:cNvPr id="847" name="Ink 846">
                <a:extLst>
                  <a:ext uri="{FF2B5EF4-FFF2-40B4-BE49-F238E27FC236}">
                    <a16:creationId xmlns:a16="http://schemas.microsoft.com/office/drawing/2014/main" id="{F29A166A-3F5F-9640-7049-CFB91ACB45C5}"/>
                  </a:ext>
                </a:extLst>
              </p14:cNvPr>
              <p14:cNvContentPartPr/>
              <p14:nvPr/>
            </p14:nvContentPartPr>
            <p14:xfrm>
              <a:off x="1336486" y="3668829"/>
              <a:ext cx="614400" cy="102667"/>
            </p14:xfrm>
          </p:contentPart>
        </mc:Choice>
        <mc:Fallback xmlns="">
          <p:pic>
            <p:nvPicPr>
              <p:cNvPr id="847" name="Ink 846">
                <a:extLst>
                  <a:ext uri="{FF2B5EF4-FFF2-40B4-BE49-F238E27FC236}">
                    <a16:creationId xmlns:a16="http://schemas.microsoft.com/office/drawing/2014/main" id="{F29A166A-3F5F-9640-7049-CFB91ACB45C5}"/>
                  </a:ext>
                </a:extLst>
              </p:cNvPr>
              <p:cNvPicPr/>
              <p:nvPr/>
            </p:nvPicPr>
            <p:blipFill>
              <a:blip r:embed="rId897"/>
              <a:stretch>
                <a:fillRect/>
              </a:stretch>
            </p:blipFill>
            <p:spPr>
              <a:xfrm>
                <a:off x="1282465" y="3561136"/>
                <a:ext cx="722082" cy="317693"/>
              </a:xfrm>
              <a:prstGeom prst="rect">
                <a:avLst/>
              </a:prstGeom>
            </p:spPr>
          </p:pic>
        </mc:Fallback>
      </mc:AlternateContent>
      <mc:AlternateContent xmlns:mc="http://schemas.openxmlformats.org/markup-compatibility/2006" xmlns:p14="http://schemas.microsoft.com/office/powerpoint/2010/main">
        <mc:Choice Requires="p14">
          <p:contentPart p14:bwMode="auto" r:id="rId898">
            <p14:nvContentPartPr>
              <p14:cNvPr id="848" name="Ink 847">
                <a:extLst>
                  <a:ext uri="{FF2B5EF4-FFF2-40B4-BE49-F238E27FC236}">
                    <a16:creationId xmlns:a16="http://schemas.microsoft.com/office/drawing/2014/main" id="{8210F3C3-BE9F-E8B4-02BD-21767310C2E0}"/>
                  </a:ext>
                </a:extLst>
              </p14:cNvPr>
              <p14:cNvContentPartPr/>
              <p14:nvPr/>
            </p14:nvContentPartPr>
            <p14:xfrm>
              <a:off x="1317406" y="3688990"/>
              <a:ext cx="994282" cy="152215"/>
            </p14:xfrm>
          </p:contentPart>
        </mc:Choice>
        <mc:Fallback xmlns="">
          <p:pic>
            <p:nvPicPr>
              <p:cNvPr id="848" name="Ink 847">
                <a:extLst>
                  <a:ext uri="{FF2B5EF4-FFF2-40B4-BE49-F238E27FC236}">
                    <a16:creationId xmlns:a16="http://schemas.microsoft.com/office/drawing/2014/main" id="{8210F3C3-BE9F-E8B4-02BD-21767310C2E0}"/>
                  </a:ext>
                </a:extLst>
              </p:cNvPr>
              <p:cNvPicPr/>
              <p:nvPr/>
            </p:nvPicPr>
            <p:blipFill>
              <a:blip r:embed="rId899"/>
              <a:stretch>
                <a:fillRect/>
              </a:stretch>
            </p:blipFill>
            <p:spPr>
              <a:xfrm>
                <a:off x="1263428" y="3581036"/>
                <a:ext cx="1101879" cy="367763"/>
              </a:xfrm>
              <a:prstGeom prst="rect">
                <a:avLst/>
              </a:prstGeom>
            </p:spPr>
          </p:pic>
        </mc:Fallback>
      </mc:AlternateContent>
      <mc:AlternateContent xmlns:mc="http://schemas.openxmlformats.org/markup-compatibility/2006" xmlns:p14="http://schemas.microsoft.com/office/powerpoint/2010/main">
        <mc:Choice Requires="p14">
          <p:contentPart p14:bwMode="auto" r:id="rId900">
            <p14:nvContentPartPr>
              <p14:cNvPr id="849" name="Ink 848">
                <a:extLst>
                  <a:ext uri="{FF2B5EF4-FFF2-40B4-BE49-F238E27FC236}">
                    <a16:creationId xmlns:a16="http://schemas.microsoft.com/office/drawing/2014/main" id="{429610BC-67DF-1D08-C52F-019C631F24A4}"/>
                  </a:ext>
                </a:extLst>
              </p14:cNvPr>
              <p14:cNvContentPartPr/>
              <p14:nvPr/>
            </p14:nvContentPartPr>
            <p14:xfrm>
              <a:off x="1917165" y="3666670"/>
              <a:ext cx="503925" cy="83473"/>
            </p14:xfrm>
          </p:contentPart>
        </mc:Choice>
        <mc:Fallback xmlns="">
          <p:pic>
            <p:nvPicPr>
              <p:cNvPr id="849" name="Ink 848">
                <a:extLst>
                  <a:ext uri="{FF2B5EF4-FFF2-40B4-BE49-F238E27FC236}">
                    <a16:creationId xmlns:a16="http://schemas.microsoft.com/office/drawing/2014/main" id="{429610BC-67DF-1D08-C52F-019C631F24A4}"/>
                  </a:ext>
                </a:extLst>
              </p:cNvPr>
              <p:cNvPicPr/>
              <p:nvPr/>
            </p:nvPicPr>
            <p:blipFill>
              <a:blip r:embed="rId901"/>
              <a:stretch>
                <a:fillRect/>
              </a:stretch>
            </p:blipFill>
            <p:spPr>
              <a:xfrm>
                <a:off x="1863134" y="3558731"/>
                <a:ext cx="611626" cy="298992"/>
              </a:xfrm>
              <a:prstGeom prst="rect">
                <a:avLst/>
              </a:prstGeom>
            </p:spPr>
          </p:pic>
        </mc:Fallback>
      </mc:AlternateContent>
      <mc:AlternateContent xmlns:mc="http://schemas.openxmlformats.org/markup-compatibility/2006" xmlns:p14="http://schemas.microsoft.com/office/powerpoint/2010/main">
        <mc:Choice Requires="p14">
          <p:contentPart p14:bwMode="auto" r:id="rId902">
            <p14:nvContentPartPr>
              <p14:cNvPr id="850" name="Ink 849">
                <a:extLst>
                  <a:ext uri="{FF2B5EF4-FFF2-40B4-BE49-F238E27FC236}">
                    <a16:creationId xmlns:a16="http://schemas.microsoft.com/office/drawing/2014/main" id="{39F2D206-AC75-7D9B-0334-7AF06F926CA4}"/>
                  </a:ext>
                </a:extLst>
              </p14:cNvPr>
              <p14:cNvContentPartPr/>
              <p14:nvPr/>
            </p14:nvContentPartPr>
            <p14:xfrm>
              <a:off x="902686" y="3108309"/>
              <a:ext cx="1197790" cy="664657"/>
            </p14:xfrm>
          </p:contentPart>
        </mc:Choice>
        <mc:Fallback xmlns="">
          <p:pic>
            <p:nvPicPr>
              <p:cNvPr id="850" name="Ink 849">
                <a:extLst>
                  <a:ext uri="{FF2B5EF4-FFF2-40B4-BE49-F238E27FC236}">
                    <a16:creationId xmlns:a16="http://schemas.microsoft.com/office/drawing/2014/main" id="{39F2D206-AC75-7D9B-0334-7AF06F926CA4}"/>
                  </a:ext>
                </a:extLst>
              </p:cNvPr>
              <p:cNvPicPr/>
              <p:nvPr/>
            </p:nvPicPr>
            <p:blipFill>
              <a:blip r:embed="rId903"/>
              <a:stretch>
                <a:fillRect/>
              </a:stretch>
            </p:blipFill>
            <p:spPr>
              <a:xfrm>
                <a:off x="848683" y="3000235"/>
                <a:ext cx="1305436" cy="880445"/>
              </a:xfrm>
              <a:prstGeom prst="rect">
                <a:avLst/>
              </a:prstGeom>
            </p:spPr>
          </p:pic>
        </mc:Fallback>
      </mc:AlternateContent>
      <mc:AlternateContent xmlns:mc="http://schemas.openxmlformats.org/markup-compatibility/2006" xmlns:p14="http://schemas.microsoft.com/office/powerpoint/2010/main">
        <mc:Choice Requires="p14">
          <p:contentPart p14:bwMode="auto" r:id="rId904">
            <p14:nvContentPartPr>
              <p14:cNvPr id="851" name="Ink 850">
                <a:extLst>
                  <a:ext uri="{FF2B5EF4-FFF2-40B4-BE49-F238E27FC236}">
                    <a16:creationId xmlns:a16="http://schemas.microsoft.com/office/drawing/2014/main" id="{41E0709E-85CA-DCF5-664B-DAEEEB97613C}"/>
                  </a:ext>
                </a:extLst>
              </p14:cNvPr>
              <p14:cNvContentPartPr/>
              <p14:nvPr/>
            </p14:nvContentPartPr>
            <p14:xfrm>
              <a:off x="1087726" y="3179230"/>
              <a:ext cx="607132" cy="658854"/>
            </p14:xfrm>
          </p:contentPart>
        </mc:Choice>
        <mc:Fallback xmlns="">
          <p:pic>
            <p:nvPicPr>
              <p:cNvPr id="851" name="Ink 850">
                <a:extLst>
                  <a:ext uri="{FF2B5EF4-FFF2-40B4-BE49-F238E27FC236}">
                    <a16:creationId xmlns:a16="http://schemas.microsoft.com/office/drawing/2014/main" id="{41E0709E-85CA-DCF5-664B-DAEEEB97613C}"/>
                  </a:ext>
                </a:extLst>
              </p:cNvPr>
              <p:cNvPicPr/>
              <p:nvPr/>
            </p:nvPicPr>
            <p:blipFill>
              <a:blip r:embed="rId905"/>
              <a:stretch>
                <a:fillRect/>
              </a:stretch>
            </p:blipFill>
            <p:spPr>
              <a:xfrm>
                <a:off x="1033711" y="3071221"/>
                <a:ext cx="714803" cy="874512"/>
              </a:xfrm>
              <a:prstGeom prst="rect">
                <a:avLst/>
              </a:prstGeom>
            </p:spPr>
          </p:pic>
        </mc:Fallback>
      </mc:AlternateContent>
      <mc:AlternateContent xmlns:mc="http://schemas.openxmlformats.org/markup-compatibility/2006" xmlns:p14="http://schemas.microsoft.com/office/powerpoint/2010/main">
        <mc:Choice Requires="p14">
          <p:contentPart p14:bwMode="auto" r:id="rId906">
            <p14:nvContentPartPr>
              <p14:cNvPr id="852" name="Ink 851">
                <a:extLst>
                  <a:ext uri="{FF2B5EF4-FFF2-40B4-BE49-F238E27FC236}">
                    <a16:creationId xmlns:a16="http://schemas.microsoft.com/office/drawing/2014/main" id="{13B918E0-D193-7EE8-C79F-09CA27A9E368}"/>
                  </a:ext>
                </a:extLst>
              </p14:cNvPr>
              <p14:cNvContentPartPr/>
              <p14:nvPr/>
            </p14:nvContentPartPr>
            <p14:xfrm>
              <a:off x="1196446" y="3207310"/>
              <a:ext cx="1039345" cy="639660"/>
            </p14:xfrm>
          </p:contentPart>
        </mc:Choice>
        <mc:Fallback xmlns="">
          <p:pic>
            <p:nvPicPr>
              <p:cNvPr id="852" name="Ink 851">
                <a:extLst>
                  <a:ext uri="{FF2B5EF4-FFF2-40B4-BE49-F238E27FC236}">
                    <a16:creationId xmlns:a16="http://schemas.microsoft.com/office/drawing/2014/main" id="{13B918E0-D193-7EE8-C79F-09CA27A9E368}"/>
                  </a:ext>
                </a:extLst>
              </p:cNvPr>
              <p:cNvPicPr/>
              <p:nvPr/>
            </p:nvPicPr>
            <p:blipFill>
              <a:blip r:embed="rId907"/>
              <a:stretch>
                <a:fillRect/>
              </a:stretch>
            </p:blipFill>
            <p:spPr>
              <a:xfrm>
                <a:off x="1142407" y="3099320"/>
                <a:ext cx="1147062" cy="855280"/>
              </a:xfrm>
              <a:prstGeom prst="rect">
                <a:avLst/>
              </a:prstGeom>
            </p:spPr>
          </p:pic>
        </mc:Fallback>
      </mc:AlternateContent>
      <mc:AlternateContent xmlns:mc="http://schemas.openxmlformats.org/markup-compatibility/2006" xmlns:p14="http://schemas.microsoft.com/office/powerpoint/2010/main">
        <mc:Choice Requires="p14">
          <p:contentPart p14:bwMode="auto" r:id="rId908">
            <p14:nvContentPartPr>
              <p14:cNvPr id="853" name="Ink 852">
                <a:extLst>
                  <a:ext uri="{FF2B5EF4-FFF2-40B4-BE49-F238E27FC236}">
                    <a16:creationId xmlns:a16="http://schemas.microsoft.com/office/drawing/2014/main" id="{15C97B03-6D92-EDF3-AC59-5CFE1FFEE93A}"/>
                  </a:ext>
                </a:extLst>
              </p14:cNvPr>
              <p14:cNvContentPartPr/>
              <p14:nvPr/>
            </p14:nvContentPartPr>
            <p14:xfrm>
              <a:off x="1527286" y="3496750"/>
              <a:ext cx="1217172" cy="580738"/>
            </p14:xfrm>
          </p:contentPart>
        </mc:Choice>
        <mc:Fallback xmlns="">
          <p:pic>
            <p:nvPicPr>
              <p:cNvPr id="853" name="Ink 852">
                <a:extLst>
                  <a:ext uri="{FF2B5EF4-FFF2-40B4-BE49-F238E27FC236}">
                    <a16:creationId xmlns:a16="http://schemas.microsoft.com/office/drawing/2014/main" id="{15C97B03-6D92-EDF3-AC59-5CFE1FFEE93A}"/>
                  </a:ext>
                </a:extLst>
              </p:cNvPr>
              <p:cNvPicPr/>
              <p:nvPr/>
            </p:nvPicPr>
            <p:blipFill>
              <a:blip r:embed="rId909"/>
              <a:stretch>
                <a:fillRect/>
              </a:stretch>
            </p:blipFill>
            <p:spPr>
              <a:xfrm>
                <a:off x="1473645" y="3388806"/>
                <a:ext cx="1324813" cy="796266"/>
              </a:xfrm>
              <a:prstGeom prst="rect">
                <a:avLst/>
              </a:prstGeom>
            </p:spPr>
          </p:pic>
        </mc:Fallback>
      </mc:AlternateContent>
      <mc:AlternateContent xmlns:mc="http://schemas.openxmlformats.org/markup-compatibility/2006" xmlns:p14="http://schemas.microsoft.com/office/powerpoint/2010/main">
        <mc:Choice Requires="p14">
          <p:contentPart p14:bwMode="auto" r:id="rId910">
            <p14:nvContentPartPr>
              <p14:cNvPr id="854" name="Ink 853">
                <a:extLst>
                  <a:ext uri="{FF2B5EF4-FFF2-40B4-BE49-F238E27FC236}">
                    <a16:creationId xmlns:a16="http://schemas.microsoft.com/office/drawing/2014/main" id="{BAB88538-D5E6-2F70-4BF8-DEE12E42A6E0}"/>
                  </a:ext>
                </a:extLst>
              </p14:cNvPr>
              <p14:cNvContentPartPr/>
              <p14:nvPr/>
            </p14:nvContentPartPr>
            <p14:xfrm>
              <a:off x="2172766" y="3715990"/>
              <a:ext cx="1056788" cy="465126"/>
            </p14:xfrm>
          </p:contentPart>
        </mc:Choice>
        <mc:Fallback xmlns="">
          <p:pic>
            <p:nvPicPr>
              <p:cNvPr id="854" name="Ink 853">
                <a:extLst>
                  <a:ext uri="{FF2B5EF4-FFF2-40B4-BE49-F238E27FC236}">
                    <a16:creationId xmlns:a16="http://schemas.microsoft.com/office/drawing/2014/main" id="{BAB88538-D5E6-2F70-4BF8-DEE12E42A6E0}"/>
                  </a:ext>
                </a:extLst>
              </p:cNvPr>
              <p:cNvPicPr/>
              <p:nvPr/>
            </p:nvPicPr>
            <p:blipFill>
              <a:blip r:embed="rId911"/>
              <a:stretch>
                <a:fillRect/>
              </a:stretch>
            </p:blipFill>
            <p:spPr>
              <a:xfrm>
                <a:off x="2118756" y="3608072"/>
                <a:ext cx="1164447" cy="680602"/>
              </a:xfrm>
              <a:prstGeom prst="rect">
                <a:avLst/>
              </a:prstGeom>
            </p:spPr>
          </p:pic>
        </mc:Fallback>
      </mc:AlternateContent>
      <mc:AlternateContent xmlns:mc="http://schemas.openxmlformats.org/markup-compatibility/2006" xmlns:p14="http://schemas.microsoft.com/office/powerpoint/2010/main">
        <mc:Choice Requires="p14">
          <p:contentPart p14:bwMode="auto" r:id="rId912">
            <p14:nvContentPartPr>
              <p14:cNvPr id="855" name="Ink 854">
                <a:extLst>
                  <a:ext uri="{FF2B5EF4-FFF2-40B4-BE49-F238E27FC236}">
                    <a16:creationId xmlns:a16="http://schemas.microsoft.com/office/drawing/2014/main" id="{6BF0718B-5DCE-639E-E84B-7382DAC06A39}"/>
                  </a:ext>
                </a:extLst>
              </p14:cNvPr>
              <p14:cNvContentPartPr/>
              <p14:nvPr/>
            </p14:nvContentPartPr>
            <p14:xfrm>
              <a:off x="2677846" y="3863589"/>
              <a:ext cx="560131" cy="419595"/>
            </p14:xfrm>
          </p:contentPart>
        </mc:Choice>
        <mc:Fallback xmlns="">
          <p:pic>
            <p:nvPicPr>
              <p:cNvPr id="855" name="Ink 854">
                <a:extLst>
                  <a:ext uri="{FF2B5EF4-FFF2-40B4-BE49-F238E27FC236}">
                    <a16:creationId xmlns:a16="http://schemas.microsoft.com/office/drawing/2014/main" id="{6BF0718B-5DCE-639E-E84B-7382DAC06A39}"/>
                  </a:ext>
                </a:extLst>
              </p:cNvPr>
              <p:cNvPicPr/>
              <p:nvPr/>
            </p:nvPicPr>
            <p:blipFill>
              <a:blip r:embed="rId913"/>
              <a:stretch>
                <a:fillRect/>
              </a:stretch>
            </p:blipFill>
            <p:spPr>
              <a:xfrm>
                <a:off x="2624209" y="3755539"/>
                <a:ext cx="667765" cy="635335"/>
              </a:xfrm>
              <a:prstGeom prst="rect">
                <a:avLst/>
              </a:prstGeom>
            </p:spPr>
          </p:pic>
        </mc:Fallback>
      </mc:AlternateContent>
      <mc:AlternateContent xmlns:mc="http://schemas.openxmlformats.org/markup-compatibility/2006" xmlns:p14="http://schemas.microsoft.com/office/powerpoint/2010/main">
        <mc:Choice Requires="p14">
          <p:contentPart p14:bwMode="auto" r:id="rId914">
            <p14:nvContentPartPr>
              <p14:cNvPr id="856" name="Ink 855">
                <a:extLst>
                  <a:ext uri="{FF2B5EF4-FFF2-40B4-BE49-F238E27FC236}">
                    <a16:creationId xmlns:a16="http://schemas.microsoft.com/office/drawing/2014/main" id="{C755F999-B5FD-4EDB-515D-49DC2C606A5C}"/>
                  </a:ext>
                </a:extLst>
              </p14:cNvPr>
              <p14:cNvContentPartPr/>
              <p14:nvPr/>
            </p14:nvContentPartPr>
            <p14:xfrm>
              <a:off x="3082485" y="3856030"/>
              <a:ext cx="345963" cy="106238"/>
            </p14:xfrm>
          </p:contentPart>
        </mc:Choice>
        <mc:Fallback xmlns="">
          <p:pic>
            <p:nvPicPr>
              <p:cNvPr id="856" name="Ink 855">
                <a:extLst>
                  <a:ext uri="{FF2B5EF4-FFF2-40B4-BE49-F238E27FC236}">
                    <a16:creationId xmlns:a16="http://schemas.microsoft.com/office/drawing/2014/main" id="{C755F999-B5FD-4EDB-515D-49DC2C606A5C}"/>
                  </a:ext>
                </a:extLst>
              </p:cNvPr>
              <p:cNvPicPr/>
              <p:nvPr/>
            </p:nvPicPr>
            <p:blipFill>
              <a:blip r:embed="rId915"/>
              <a:stretch>
                <a:fillRect/>
              </a:stretch>
            </p:blipFill>
            <p:spPr>
              <a:xfrm>
                <a:off x="3028485" y="3748356"/>
                <a:ext cx="453604" cy="321226"/>
              </a:xfrm>
              <a:prstGeom prst="rect">
                <a:avLst/>
              </a:prstGeom>
            </p:spPr>
          </p:pic>
        </mc:Fallback>
      </mc:AlternateContent>
      <mc:AlternateContent xmlns:mc="http://schemas.openxmlformats.org/markup-compatibility/2006" xmlns:p14="http://schemas.microsoft.com/office/powerpoint/2010/main">
        <mc:Choice Requires="p14">
          <p:contentPart p14:bwMode="auto" r:id="rId916">
            <p14:nvContentPartPr>
              <p14:cNvPr id="857" name="Ink 856">
                <a:extLst>
                  <a:ext uri="{FF2B5EF4-FFF2-40B4-BE49-F238E27FC236}">
                    <a16:creationId xmlns:a16="http://schemas.microsoft.com/office/drawing/2014/main" id="{67DEE798-8802-36D5-9DBF-E78923155D24}"/>
                  </a:ext>
                </a:extLst>
              </p14:cNvPr>
              <p14:cNvContentPartPr/>
              <p14:nvPr/>
            </p14:nvContentPartPr>
            <p14:xfrm>
              <a:off x="2857486" y="3931989"/>
              <a:ext cx="640566" cy="282111"/>
            </p14:xfrm>
          </p:contentPart>
        </mc:Choice>
        <mc:Fallback xmlns="">
          <p:pic>
            <p:nvPicPr>
              <p:cNvPr id="857" name="Ink 856">
                <a:extLst>
                  <a:ext uri="{FF2B5EF4-FFF2-40B4-BE49-F238E27FC236}">
                    <a16:creationId xmlns:a16="http://schemas.microsoft.com/office/drawing/2014/main" id="{67DEE798-8802-36D5-9DBF-E78923155D24}"/>
                  </a:ext>
                </a:extLst>
              </p:cNvPr>
              <p:cNvPicPr/>
              <p:nvPr/>
            </p:nvPicPr>
            <p:blipFill>
              <a:blip r:embed="rId917"/>
              <a:stretch>
                <a:fillRect/>
              </a:stretch>
            </p:blipFill>
            <p:spPr>
              <a:xfrm>
                <a:off x="2803835" y="3823900"/>
                <a:ext cx="748227" cy="497928"/>
              </a:xfrm>
              <a:prstGeom prst="rect">
                <a:avLst/>
              </a:prstGeom>
            </p:spPr>
          </p:pic>
        </mc:Fallback>
      </mc:AlternateContent>
      <mc:AlternateContent xmlns:mc="http://schemas.openxmlformats.org/markup-compatibility/2006" xmlns:p14="http://schemas.microsoft.com/office/powerpoint/2010/main">
        <mc:Choice Requires="p14">
          <p:contentPart p14:bwMode="auto" r:id="rId918">
            <p14:nvContentPartPr>
              <p14:cNvPr id="858" name="Ink 857">
                <a:extLst>
                  <a:ext uri="{FF2B5EF4-FFF2-40B4-BE49-F238E27FC236}">
                    <a16:creationId xmlns:a16="http://schemas.microsoft.com/office/drawing/2014/main" id="{4A649090-7B5D-A6AA-0D51-89FB6FC26681}"/>
                  </a:ext>
                </a:extLst>
              </p14:cNvPr>
              <p14:cNvContentPartPr/>
              <p14:nvPr/>
            </p14:nvContentPartPr>
            <p14:xfrm>
              <a:off x="2811406" y="4021990"/>
              <a:ext cx="806280" cy="468697"/>
            </p14:xfrm>
          </p:contentPart>
        </mc:Choice>
        <mc:Fallback xmlns="">
          <p:pic>
            <p:nvPicPr>
              <p:cNvPr id="858" name="Ink 857">
                <a:extLst>
                  <a:ext uri="{FF2B5EF4-FFF2-40B4-BE49-F238E27FC236}">
                    <a16:creationId xmlns:a16="http://schemas.microsoft.com/office/drawing/2014/main" id="{4A649090-7B5D-A6AA-0D51-89FB6FC26681}"/>
                  </a:ext>
                </a:extLst>
              </p:cNvPr>
              <p:cNvPicPr/>
              <p:nvPr/>
            </p:nvPicPr>
            <p:blipFill>
              <a:blip r:embed="rId919"/>
              <a:stretch>
                <a:fillRect/>
              </a:stretch>
            </p:blipFill>
            <p:spPr>
              <a:xfrm>
                <a:off x="2757366" y="3914355"/>
                <a:ext cx="914000" cy="684326"/>
              </a:xfrm>
              <a:prstGeom prst="rect">
                <a:avLst/>
              </a:prstGeom>
            </p:spPr>
          </p:pic>
        </mc:Fallback>
      </mc:AlternateContent>
      <mc:AlternateContent xmlns:mc="http://schemas.openxmlformats.org/markup-compatibility/2006" xmlns:p14="http://schemas.microsoft.com/office/powerpoint/2010/main">
        <mc:Choice Requires="p14">
          <p:contentPart p14:bwMode="auto" r:id="rId920">
            <p14:nvContentPartPr>
              <p14:cNvPr id="859" name="Ink 858">
                <a:extLst>
                  <a:ext uri="{FF2B5EF4-FFF2-40B4-BE49-F238E27FC236}">
                    <a16:creationId xmlns:a16="http://schemas.microsoft.com/office/drawing/2014/main" id="{EC43B11A-8844-7265-4E05-D75F487E52B7}"/>
                  </a:ext>
                </a:extLst>
              </p14:cNvPr>
              <p14:cNvContentPartPr/>
              <p14:nvPr/>
            </p14:nvContentPartPr>
            <p14:xfrm>
              <a:off x="3245926" y="3840550"/>
              <a:ext cx="961817" cy="721347"/>
            </p14:xfrm>
          </p:contentPart>
        </mc:Choice>
        <mc:Fallback xmlns="">
          <p:pic>
            <p:nvPicPr>
              <p:cNvPr id="859" name="Ink 858">
                <a:extLst>
                  <a:ext uri="{FF2B5EF4-FFF2-40B4-BE49-F238E27FC236}">
                    <a16:creationId xmlns:a16="http://schemas.microsoft.com/office/drawing/2014/main" id="{EC43B11A-8844-7265-4E05-D75F487E52B7}"/>
                  </a:ext>
                </a:extLst>
              </p:cNvPr>
              <p:cNvPicPr/>
              <p:nvPr/>
            </p:nvPicPr>
            <p:blipFill>
              <a:blip r:embed="rId921"/>
              <a:stretch>
                <a:fillRect/>
              </a:stretch>
            </p:blipFill>
            <p:spPr>
              <a:xfrm>
                <a:off x="3191912" y="3732564"/>
                <a:ext cx="1069486" cy="936959"/>
              </a:xfrm>
              <a:prstGeom prst="rect">
                <a:avLst/>
              </a:prstGeom>
            </p:spPr>
          </p:pic>
        </mc:Fallback>
      </mc:AlternateContent>
      <mc:AlternateContent xmlns:mc="http://schemas.openxmlformats.org/markup-compatibility/2006" xmlns:p14="http://schemas.microsoft.com/office/powerpoint/2010/main">
        <mc:Choice Requires="p14">
          <p:contentPart p14:bwMode="auto" r:id="rId922">
            <p14:nvContentPartPr>
              <p14:cNvPr id="860" name="Ink 859">
                <a:extLst>
                  <a:ext uri="{FF2B5EF4-FFF2-40B4-BE49-F238E27FC236}">
                    <a16:creationId xmlns:a16="http://schemas.microsoft.com/office/drawing/2014/main" id="{196E5FE0-7EE3-F238-5749-1CF5197C7421}"/>
                  </a:ext>
                </a:extLst>
              </p14:cNvPr>
              <p14:cNvContentPartPr/>
              <p14:nvPr/>
            </p14:nvContentPartPr>
            <p14:xfrm>
              <a:off x="3459766" y="3634990"/>
              <a:ext cx="473398" cy="615555"/>
            </p14:xfrm>
          </p:contentPart>
        </mc:Choice>
        <mc:Fallback xmlns="">
          <p:pic>
            <p:nvPicPr>
              <p:cNvPr id="860" name="Ink 859">
                <a:extLst>
                  <a:ext uri="{FF2B5EF4-FFF2-40B4-BE49-F238E27FC236}">
                    <a16:creationId xmlns:a16="http://schemas.microsoft.com/office/drawing/2014/main" id="{196E5FE0-7EE3-F238-5749-1CF5197C7421}"/>
                  </a:ext>
                </a:extLst>
              </p:cNvPr>
              <p:cNvPicPr/>
              <p:nvPr/>
            </p:nvPicPr>
            <p:blipFill>
              <a:blip r:embed="rId923"/>
              <a:stretch>
                <a:fillRect/>
              </a:stretch>
            </p:blipFill>
            <p:spPr>
              <a:xfrm>
                <a:off x="3406126" y="3527061"/>
                <a:ext cx="581038" cy="831053"/>
              </a:xfrm>
              <a:prstGeom prst="rect">
                <a:avLst/>
              </a:prstGeom>
            </p:spPr>
          </p:pic>
        </mc:Fallback>
      </mc:AlternateContent>
      <mc:AlternateContent xmlns:mc="http://schemas.openxmlformats.org/markup-compatibility/2006" xmlns:p14="http://schemas.microsoft.com/office/powerpoint/2010/main">
        <mc:Choice Requires="p14">
          <p:contentPart p14:bwMode="auto" r:id="rId924">
            <p14:nvContentPartPr>
              <p14:cNvPr id="861" name="Ink 860">
                <a:extLst>
                  <a:ext uri="{FF2B5EF4-FFF2-40B4-BE49-F238E27FC236}">
                    <a16:creationId xmlns:a16="http://schemas.microsoft.com/office/drawing/2014/main" id="{858DDB74-6B4E-09A7-E5E6-1FA77FFE9731}"/>
                  </a:ext>
                </a:extLst>
              </p14:cNvPr>
              <p14:cNvContentPartPr/>
              <p14:nvPr/>
            </p14:nvContentPartPr>
            <p14:xfrm>
              <a:off x="3525646" y="3695830"/>
              <a:ext cx="196240" cy="183015"/>
            </p14:xfrm>
          </p:contentPart>
        </mc:Choice>
        <mc:Fallback xmlns="">
          <p:pic>
            <p:nvPicPr>
              <p:cNvPr id="861" name="Ink 860">
                <a:extLst>
                  <a:ext uri="{FF2B5EF4-FFF2-40B4-BE49-F238E27FC236}">
                    <a16:creationId xmlns:a16="http://schemas.microsoft.com/office/drawing/2014/main" id="{858DDB74-6B4E-09A7-E5E6-1FA77FFE9731}"/>
                  </a:ext>
                </a:extLst>
              </p:cNvPr>
              <p:cNvPicPr/>
              <p:nvPr/>
            </p:nvPicPr>
            <p:blipFill>
              <a:blip r:embed="rId925"/>
              <a:stretch>
                <a:fillRect/>
              </a:stretch>
            </p:blipFill>
            <p:spPr>
              <a:xfrm>
                <a:off x="3471635" y="3587750"/>
                <a:ext cx="303902" cy="398814"/>
              </a:xfrm>
              <a:prstGeom prst="rect">
                <a:avLst/>
              </a:prstGeom>
            </p:spPr>
          </p:pic>
        </mc:Fallback>
      </mc:AlternateContent>
      <mc:AlternateContent xmlns:mc="http://schemas.openxmlformats.org/markup-compatibility/2006" xmlns:p14="http://schemas.microsoft.com/office/powerpoint/2010/main">
        <mc:Choice Requires="p14">
          <p:contentPart p14:bwMode="auto" r:id="rId926">
            <p14:nvContentPartPr>
              <p14:cNvPr id="862" name="Ink 861">
                <a:extLst>
                  <a:ext uri="{FF2B5EF4-FFF2-40B4-BE49-F238E27FC236}">
                    <a16:creationId xmlns:a16="http://schemas.microsoft.com/office/drawing/2014/main" id="{1DE0E3D8-2E85-C8A4-BF6B-DAC459869424}"/>
                  </a:ext>
                </a:extLst>
              </p14:cNvPr>
              <p14:cNvContentPartPr/>
              <p14:nvPr/>
            </p14:nvContentPartPr>
            <p14:xfrm>
              <a:off x="3469486" y="3866830"/>
              <a:ext cx="45719" cy="124985"/>
            </p14:xfrm>
          </p:contentPart>
        </mc:Choice>
        <mc:Fallback xmlns="">
          <p:pic>
            <p:nvPicPr>
              <p:cNvPr id="862" name="Ink 861">
                <a:extLst>
                  <a:ext uri="{FF2B5EF4-FFF2-40B4-BE49-F238E27FC236}">
                    <a16:creationId xmlns:a16="http://schemas.microsoft.com/office/drawing/2014/main" id="{1DE0E3D8-2E85-C8A4-BF6B-DAC459869424}"/>
                  </a:ext>
                </a:extLst>
              </p:cNvPr>
              <p:cNvPicPr/>
              <p:nvPr/>
            </p:nvPicPr>
            <p:blipFill>
              <a:blip r:embed="rId927"/>
              <a:stretch>
                <a:fillRect/>
              </a:stretch>
            </p:blipFill>
            <p:spPr>
              <a:xfrm>
                <a:off x="3415909" y="3758774"/>
                <a:ext cx="152516" cy="340737"/>
              </a:xfrm>
              <a:prstGeom prst="rect">
                <a:avLst/>
              </a:prstGeom>
            </p:spPr>
          </p:pic>
        </mc:Fallback>
      </mc:AlternateContent>
      <mc:AlternateContent xmlns:mc="http://schemas.openxmlformats.org/markup-compatibility/2006" xmlns:p14="http://schemas.microsoft.com/office/powerpoint/2010/main">
        <mc:Choice Requires="p14">
          <p:contentPart p14:bwMode="auto" r:id="rId928">
            <p14:nvContentPartPr>
              <p14:cNvPr id="863" name="Ink 862">
                <a:extLst>
                  <a:ext uri="{FF2B5EF4-FFF2-40B4-BE49-F238E27FC236}">
                    <a16:creationId xmlns:a16="http://schemas.microsoft.com/office/drawing/2014/main" id="{DD572995-0C37-C114-016C-44FFE3585100}"/>
                  </a:ext>
                </a:extLst>
              </p14:cNvPr>
              <p14:cNvContentPartPr/>
              <p14:nvPr/>
            </p14:nvContentPartPr>
            <p14:xfrm>
              <a:off x="3293445" y="3555430"/>
              <a:ext cx="490357" cy="407989"/>
            </p14:xfrm>
          </p:contentPart>
        </mc:Choice>
        <mc:Fallback xmlns="">
          <p:pic>
            <p:nvPicPr>
              <p:cNvPr id="863" name="Ink 862">
                <a:extLst>
                  <a:ext uri="{FF2B5EF4-FFF2-40B4-BE49-F238E27FC236}">
                    <a16:creationId xmlns:a16="http://schemas.microsoft.com/office/drawing/2014/main" id="{DD572995-0C37-C114-016C-44FFE3585100}"/>
                  </a:ext>
                </a:extLst>
              </p:cNvPr>
              <p:cNvPicPr/>
              <p:nvPr/>
            </p:nvPicPr>
            <p:blipFill>
              <a:blip r:embed="rId929"/>
              <a:stretch>
                <a:fillRect/>
              </a:stretch>
            </p:blipFill>
            <p:spPr>
              <a:xfrm>
                <a:off x="3239362" y="3447401"/>
                <a:ext cx="598163" cy="623687"/>
              </a:xfrm>
              <a:prstGeom prst="rect">
                <a:avLst/>
              </a:prstGeom>
            </p:spPr>
          </p:pic>
        </mc:Fallback>
      </mc:AlternateContent>
      <mc:AlternateContent xmlns:mc="http://schemas.openxmlformats.org/markup-compatibility/2006" xmlns:p14="http://schemas.microsoft.com/office/powerpoint/2010/main">
        <mc:Choice Requires="p14">
          <p:contentPart p14:bwMode="auto" r:id="rId930">
            <p14:nvContentPartPr>
              <p14:cNvPr id="864" name="Ink 863">
                <a:extLst>
                  <a:ext uri="{FF2B5EF4-FFF2-40B4-BE49-F238E27FC236}">
                    <a16:creationId xmlns:a16="http://schemas.microsoft.com/office/drawing/2014/main" id="{0BFD8919-6A51-E78A-6FC1-4C699584351E}"/>
                  </a:ext>
                </a:extLst>
              </p14:cNvPr>
              <p14:cNvContentPartPr/>
              <p14:nvPr/>
            </p14:nvContentPartPr>
            <p14:xfrm>
              <a:off x="3402885" y="3870070"/>
              <a:ext cx="465161" cy="482089"/>
            </p14:xfrm>
          </p:contentPart>
        </mc:Choice>
        <mc:Fallback xmlns="">
          <p:pic>
            <p:nvPicPr>
              <p:cNvPr id="864" name="Ink 863">
                <a:extLst>
                  <a:ext uri="{FF2B5EF4-FFF2-40B4-BE49-F238E27FC236}">
                    <a16:creationId xmlns:a16="http://schemas.microsoft.com/office/drawing/2014/main" id="{0BFD8919-6A51-E78A-6FC1-4C699584351E}"/>
                  </a:ext>
                </a:extLst>
              </p:cNvPr>
              <p:cNvPicPr/>
              <p:nvPr/>
            </p:nvPicPr>
            <p:blipFill>
              <a:blip r:embed="rId931"/>
              <a:stretch>
                <a:fillRect/>
              </a:stretch>
            </p:blipFill>
            <p:spPr>
              <a:xfrm>
                <a:off x="3348797" y="3762140"/>
                <a:ext cx="572977" cy="697590"/>
              </a:xfrm>
              <a:prstGeom prst="rect">
                <a:avLst/>
              </a:prstGeom>
            </p:spPr>
          </p:pic>
        </mc:Fallback>
      </mc:AlternateContent>
      <mc:AlternateContent xmlns:mc="http://schemas.openxmlformats.org/markup-compatibility/2006" xmlns:p14="http://schemas.microsoft.com/office/powerpoint/2010/main">
        <mc:Choice Requires="p14">
          <p:contentPart p14:bwMode="auto" r:id="rId932">
            <p14:nvContentPartPr>
              <p14:cNvPr id="865" name="Ink 864">
                <a:extLst>
                  <a:ext uri="{FF2B5EF4-FFF2-40B4-BE49-F238E27FC236}">
                    <a16:creationId xmlns:a16="http://schemas.microsoft.com/office/drawing/2014/main" id="{0C3233A4-8BD0-A8AC-5A42-61EB0D2AC4BC}"/>
                  </a:ext>
                </a:extLst>
              </p14:cNvPr>
              <p14:cNvContentPartPr/>
              <p14:nvPr/>
            </p14:nvContentPartPr>
            <p14:xfrm>
              <a:off x="3620686" y="3908229"/>
              <a:ext cx="45719" cy="45719"/>
            </p14:xfrm>
          </p:contentPart>
        </mc:Choice>
        <mc:Fallback xmlns="">
          <p:pic>
            <p:nvPicPr>
              <p:cNvPr id="865" name="Ink 864">
                <a:extLst>
                  <a:ext uri="{FF2B5EF4-FFF2-40B4-BE49-F238E27FC236}">
                    <a16:creationId xmlns:a16="http://schemas.microsoft.com/office/drawing/2014/main" id="{0C3233A4-8BD0-A8AC-5A42-61EB0D2AC4BC}"/>
                  </a:ext>
                </a:extLst>
              </p:cNvPr>
              <p:cNvPicPr/>
              <p:nvPr/>
            </p:nvPicPr>
            <p:blipFill>
              <a:blip r:embed="rId933"/>
              <a:stretch>
                <a:fillRect/>
              </a:stretch>
            </p:blipFill>
            <p:spPr>
              <a:xfrm>
                <a:off x="3566259" y="3800231"/>
                <a:ext cx="154211" cy="261354"/>
              </a:xfrm>
              <a:prstGeom prst="rect">
                <a:avLst/>
              </a:prstGeom>
            </p:spPr>
          </p:pic>
        </mc:Fallback>
      </mc:AlternateContent>
      <mc:AlternateContent xmlns:mc="http://schemas.openxmlformats.org/markup-compatibility/2006" xmlns:p14="http://schemas.microsoft.com/office/powerpoint/2010/main">
        <mc:Choice Requires="p14">
          <p:contentPart p14:bwMode="auto" r:id="rId934">
            <p14:nvContentPartPr>
              <p14:cNvPr id="866" name="Ink 865">
                <a:extLst>
                  <a:ext uri="{FF2B5EF4-FFF2-40B4-BE49-F238E27FC236}">
                    <a16:creationId xmlns:a16="http://schemas.microsoft.com/office/drawing/2014/main" id="{6C2C70B2-72F0-02D9-E9DF-C98DBA84EEFC}"/>
                  </a:ext>
                </a:extLst>
              </p14:cNvPr>
              <p14:cNvContentPartPr/>
              <p14:nvPr/>
            </p14:nvContentPartPr>
            <p14:xfrm>
              <a:off x="3317926" y="3941350"/>
              <a:ext cx="396356" cy="327195"/>
            </p14:xfrm>
          </p:contentPart>
        </mc:Choice>
        <mc:Fallback xmlns="">
          <p:pic>
            <p:nvPicPr>
              <p:cNvPr id="866" name="Ink 865">
                <a:extLst>
                  <a:ext uri="{FF2B5EF4-FFF2-40B4-BE49-F238E27FC236}">
                    <a16:creationId xmlns:a16="http://schemas.microsoft.com/office/drawing/2014/main" id="{6C2C70B2-72F0-02D9-E9DF-C98DBA84EEFC}"/>
                  </a:ext>
                </a:extLst>
              </p:cNvPr>
              <p:cNvPicPr/>
              <p:nvPr/>
            </p:nvPicPr>
            <p:blipFill>
              <a:blip r:embed="rId935"/>
              <a:stretch>
                <a:fillRect/>
              </a:stretch>
            </p:blipFill>
            <p:spPr>
              <a:xfrm>
                <a:off x="3263927" y="3833365"/>
                <a:ext cx="503995" cy="542805"/>
              </a:xfrm>
              <a:prstGeom prst="rect">
                <a:avLst/>
              </a:prstGeom>
            </p:spPr>
          </p:pic>
        </mc:Fallback>
      </mc:AlternateContent>
      <mc:AlternateContent xmlns:mc="http://schemas.openxmlformats.org/markup-compatibility/2006" xmlns:p14="http://schemas.microsoft.com/office/powerpoint/2010/main">
        <mc:Choice Requires="p14">
          <p:contentPart p14:bwMode="auto" r:id="rId936">
            <p14:nvContentPartPr>
              <p14:cNvPr id="867" name="Ink 866">
                <a:extLst>
                  <a:ext uri="{FF2B5EF4-FFF2-40B4-BE49-F238E27FC236}">
                    <a16:creationId xmlns:a16="http://schemas.microsoft.com/office/drawing/2014/main" id="{7FC6DDF3-7BBF-7A49-AACC-C60BBAFFE7AE}"/>
                  </a:ext>
                </a:extLst>
              </p14:cNvPr>
              <p14:cNvContentPartPr/>
              <p14:nvPr/>
            </p14:nvContentPartPr>
            <p14:xfrm>
              <a:off x="3458325" y="3941350"/>
              <a:ext cx="112899" cy="110702"/>
            </p14:xfrm>
          </p:contentPart>
        </mc:Choice>
        <mc:Fallback xmlns="">
          <p:pic>
            <p:nvPicPr>
              <p:cNvPr id="867" name="Ink 866">
                <a:extLst>
                  <a:ext uri="{FF2B5EF4-FFF2-40B4-BE49-F238E27FC236}">
                    <a16:creationId xmlns:a16="http://schemas.microsoft.com/office/drawing/2014/main" id="{7FC6DDF3-7BBF-7A49-AACC-C60BBAFFE7AE}"/>
                  </a:ext>
                </a:extLst>
              </p:cNvPr>
              <p:cNvPicPr/>
              <p:nvPr/>
            </p:nvPicPr>
            <p:blipFill>
              <a:blip r:embed="rId937"/>
              <a:stretch>
                <a:fillRect/>
              </a:stretch>
            </p:blipFill>
            <p:spPr>
              <a:xfrm>
                <a:off x="3404220" y="3833172"/>
                <a:ext cx="220748" cy="326697"/>
              </a:xfrm>
              <a:prstGeom prst="rect">
                <a:avLst/>
              </a:prstGeom>
            </p:spPr>
          </p:pic>
        </mc:Fallback>
      </mc:AlternateContent>
      <mc:AlternateContent xmlns:mc="http://schemas.openxmlformats.org/markup-compatibility/2006" xmlns:p14="http://schemas.microsoft.com/office/powerpoint/2010/main">
        <mc:Choice Requires="p14">
          <p:contentPart p14:bwMode="auto" r:id="rId938">
            <p14:nvContentPartPr>
              <p14:cNvPr id="868" name="Ink 867">
                <a:extLst>
                  <a:ext uri="{FF2B5EF4-FFF2-40B4-BE49-F238E27FC236}">
                    <a16:creationId xmlns:a16="http://schemas.microsoft.com/office/drawing/2014/main" id="{963E973C-88F1-64B2-0A9F-C8C1725BCDBE}"/>
                  </a:ext>
                </a:extLst>
              </p14:cNvPr>
              <p14:cNvContentPartPr/>
              <p14:nvPr/>
            </p14:nvContentPartPr>
            <p14:xfrm>
              <a:off x="3620685" y="3853870"/>
              <a:ext cx="45719" cy="45719"/>
            </p14:xfrm>
          </p:contentPart>
        </mc:Choice>
        <mc:Fallback xmlns="">
          <p:pic>
            <p:nvPicPr>
              <p:cNvPr id="868" name="Ink 867">
                <a:extLst>
                  <a:ext uri="{FF2B5EF4-FFF2-40B4-BE49-F238E27FC236}">
                    <a16:creationId xmlns:a16="http://schemas.microsoft.com/office/drawing/2014/main" id="{963E973C-88F1-64B2-0A9F-C8C1725BCDBE}"/>
                  </a:ext>
                </a:extLst>
              </p:cNvPr>
              <p:cNvPicPr/>
              <p:nvPr/>
            </p:nvPicPr>
            <p:blipFill>
              <a:blip r:embed="rId939"/>
              <a:stretch>
                <a:fillRect/>
              </a:stretch>
            </p:blipFill>
            <p:spPr>
              <a:xfrm>
                <a:off x="3563536" y="3741446"/>
                <a:ext cx="159636" cy="270192"/>
              </a:xfrm>
              <a:prstGeom prst="rect">
                <a:avLst/>
              </a:prstGeom>
            </p:spPr>
          </p:pic>
        </mc:Fallback>
      </mc:AlternateContent>
      <mc:AlternateContent xmlns:mc="http://schemas.openxmlformats.org/markup-compatibility/2006" xmlns:p14="http://schemas.microsoft.com/office/powerpoint/2010/main">
        <mc:Choice Requires="p14">
          <p:contentPart p14:bwMode="auto" r:id="rId940">
            <p14:nvContentPartPr>
              <p14:cNvPr id="869" name="Ink 868">
                <a:extLst>
                  <a:ext uri="{FF2B5EF4-FFF2-40B4-BE49-F238E27FC236}">
                    <a16:creationId xmlns:a16="http://schemas.microsoft.com/office/drawing/2014/main" id="{82179FC0-87B5-AB3C-0188-5E3433A17B24}"/>
                  </a:ext>
                </a:extLst>
              </p14:cNvPr>
              <p14:cNvContentPartPr/>
              <p14:nvPr/>
            </p14:nvContentPartPr>
            <p14:xfrm>
              <a:off x="3457965" y="3941349"/>
              <a:ext cx="151177" cy="145519"/>
            </p14:xfrm>
          </p:contentPart>
        </mc:Choice>
        <mc:Fallback xmlns="">
          <p:pic>
            <p:nvPicPr>
              <p:cNvPr id="869" name="Ink 868">
                <a:extLst>
                  <a:ext uri="{FF2B5EF4-FFF2-40B4-BE49-F238E27FC236}">
                    <a16:creationId xmlns:a16="http://schemas.microsoft.com/office/drawing/2014/main" id="{82179FC0-87B5-AB3C-0188-5E3433A17B24}"/>
                  </a:ext>
                </a:extLst>
              </p:cNvPr>
              <p:cNvPicPr/>
              <p:nvPr/>
            </p:nvPicPr>
            <p:blipFill>
              <a:blip r:embed="rId941"/>
              <a:stretch>
                <a:fillRect/>
              </a:stretch>
            </p:blipFill>
            <p:spPr>
              <a:xfrm>
                <a:off x="3403973" y="3833557"/>
                <a:ext cx="258801" cy="360743"/>
              </a:xfrm>
              <a:prstGeom prst="rect">
                <a:avLst/>
              </a:prstGeom>
            </p:spPr>
          </p:pic>
        </mc:Fallback>
      </mc:AlternateContent>
      <mc:AlternateContent xmlns:mc="http://schemas.openxmlformats.org/markup-compatibility/2006" xmlns:p14="http://schemas.microsoft.com/office/powerpoint/2010/main">
        <mc:Choice Requires="p14">
          <p:contentPart p14:bwMode="auto" r:id="rId942">
            <p14:nvContentPartPr>
              <p14:cNvPr id="870" name="Ink 869">
                <a:extLst>
                  <a:ext uri="{FF2B5EF4-FFF2-40B4-BE49-F238E27FC236}">
                    <a16:creationId xmlns:a16="http://schemas.microsoft.com/office/drawing/2014/main" id="{FD96368C-DC88-E115-21EB-BFA9725A8D9D}"/>
                  </a:ext>
                </a:extLst>
              </p14:cNvPr>
              <p14:cNvContentPartPr/>
              <p14:nvPr/>
            </p14:nvContentPartPr>
            <p14:xfrm>
              <a:off x="3300286" y="4066270"/>
              <a:ext cx="201570" cy="113380"/>
            </p14:xfrm>
          </p:contentPart>
        </mc:Choice>
        <mc:Fallback xmlns="">
          <p:pic>
            <p:nvPicPr>
              <p:cNvPr id="870" name="Ink 869">
                <a:extLst>
                  <a:ext uri="{FF2B5EF4-FFF2-40B4-BE49-F238E27FC236}">
                    <a16:creationId xmlns:a16="http://schemas.microsoft.com/office/drawing/2014/main" id="{FD96368C-DC88-E115-21EB-BFA9725A8D9D}"/>
                  </a:ext>
                </a:extLst>
              </p:cNvPr>
              <p:cNvPicPr/>
              <p:nvPr/>
            </p:nvPicPr>
            <p:blipFill>
              <a:blip r:embed="rId943"/>
              <a:stretch>
                <a:fillRect/>
              </a:stretch>
            </p:blipFill>
            <p:spPr>
              <a:xfrm>
                <a:off x="3246294" y="3958289"/>
                <a:ext cx="309194" cy="328982"/>
              </a:xfrm>
              <a:prstGeom prst="rect">
                <a:avLst/>
              </a:prstGeom>
            </p:spPr>
          </p:pic>
        </mc:Fallback>
      </mc:AlternateContent>
      <mc:AlternateContent xmlns:mc="http://schemas.openxmlformats.org/markup-compatibility/2006" xmlns:p14="http://schemas.microsoft.com/office/powerpoint/2010/main">
        <mc:Choice Requires="p14">
          <p:contentPart p14:bwMode="auto" r:id="rId944">
            <p14:nvContentPartPr>
              <p14:cNvPr id="871" name="Ink 870">
                <a:extLst>
                  <a:ext uri="{FF2B5EF4-FFF2-40B4-BE49-F238E27FC236}">
                    <a16:creationId xmlns:a16="http://schemas.microsoft.com/office/drawing/2014/main" id="{9E9E2053-AA98-25FA-7E4D-E93CEE99FC36}"/>
                  </a:ext>
                </a:extLst>
              </p14:cNvPr>
              <p14:cNvContentPartPr/>
              <p14:nvPr/>
            </p14:nvContentPartPr>
            <p14:xfrm>
              <a:off x="3457966" y="3927670"/>
              <a:ext cx="51846" cy="45719"/>
            </p14:xfrm>
          </p:contentPart>
        </mc:Choice>
        <mc:Fallback xmlns="">
          <p:pic>
            <p:nvPicPr>
              <p:cNvPr id="871" name="Ink 870">
                <a:extLst>
                  <a:ext uri="{FF2B5EF4-FFF2-40B4-BE49-F238E27FC236}">
                    <a16:creationId xmlns:a16="http://schemas.microsoft.com/office/drawing/2014/main" id="{9E9E2053-AA98-25FA-7E4D-E93CEE99FC36}"/>
                  </a:ext>
                </a:extLst>
              </p:cNvPr>
              <p:cNvPicPr/>
              <p:nvPr/>
            </p:nvPicPr>
            <p:blipFill>
              <a:blip r:embed="rId945"/>
              <a:stretch>
                <a:fillRect/>
              </a:stretch>
            </p:blipFill>
            <p:spPr>
              <a:xfrm>
                <a:off x="3403199" y="3819672"/>
                <a:ext cx="161015" cy="261354"/>
              </a:xfrm>
              <a:prstGeom prst="rect">
                <a:avLst/>
              </a:prstGeom>
            </p:spPr>
          </p:pic>
        </mc:Fallback>
      </mc:AlternateContent>
      <mc:AlternateContent xmlns:mc="http://schemas.openxmlformats.org/markup-compatibility/2006" xmlns:p14="http://schemas.microsoft.com/office/powerpoint/2010/main">
        <mc:Choice Requires="p14">
          <p:contentPart p14:bwMode="auto" r:id="rId946">
            <p14:nvContentPartPr>
              <p14:cNvPr id="872" name="Ink 871">
                <a:extLst>
                  <a:ext uri="{FF2B5EF4-FFF2-40B4-BE49-F238E27FC236}">
                    <a16:creationId xmlns:a16="http://schemas.microsoft.com/office/drawing/2014/main" id="{995C983A-D4AA-DAD2-6F68-D377DE1DBA24}"/>
                  </a:ext>
                </a:extLst>
              </p14:cNvPr>
              <p14:cNvContentPartPr/>
              <p14:nvPr/>
            </p14:nvContentPartPr>
            <p14:xfrm>
              <a:off x="3458326" y="3928389"/>
              <a:ext cx="51362" cy="49995"/>
            </p14:xfrm>
          </p:contentPart>
        </mc:Choice>
        <mc:Fallback xmlns="">
          <p:pic>
            <p:nvPicPr>
              <p:cNvPr id="872" name="Ink 871">
                <a:extLst>
                  <a:ext uri="{FF2B5EF4-FFF2-40B4-BE49-F238E27FC236}">
                    <a16:creationId xmlns:a16="http://schemas.microsoft.com/office/drawing/2014/main" id="{995C983A-D4AA-DAD2-6F68-D377DE1DBA24}"/>
                  </a:ext>
                </a:extLst>
              </p:cNvPr>
              <p:cNvPicPr/>
              <p:nvPr/>
            </p:nvPicPr>
            <p:blipFill>
              <a:blip r:embed="rId947"/>
              <a:stretch>
                <a:fillRect/>
              </a:stretch>
            </p:blipFill>
            <p:spPr>
              <a:xfrm>
                <a:off x="3404070" y="3820486"/>
                <a:ext cx="159512" cy="265441"/>
              </a:xfrm>
              <a:prstGeom prst="rect">
                <a:avLst/>
              </a:prstGeom>
            </p:spPr>
          </p:pic>
        </mc:Fallback>
      </mc:AlternateContent>
      <mc:AlternateContent xmlns:mc="http://schemas.openxmlformats.org/markup-compatibility/2006" xmlns:p14="http://schemas.microsoft.com/office/powerpoint/2010/main">
        <mc:Choice Requires="p14">
          <p:contentPart p14:bwMode="auto" r:id="rId948">
            <p14:nvContentPartPr>
              <p14:cNvPr id="873" name="Ink 872">
                <a:extLst>
                  <a:ext uri="{FF2B5EF4-FFF2-40B4-BE49-F238E27FC236}">
                    <a16:creationId xmlns:a16="http://schemas.microsoft.com/office/drawing/2014/main" id="{82336708-2DCA-01D8-3B01-01E99B6852AE}"/>
                  </a:ext>
                </a:extLst>
              </p14:cNvPr>
              <p14:cNvContentPartPr/>
              <p14:nvPr/>
            </p14:nvContentPartPr>
            <p14:xfrm>
              <a:off x="3221085" y="4030270"/>
              <a:ext cx="183157" cy="169624"/>
            </p14:xfrm>
          </p:contentPart>
        </mc:Choice>
        <mc:Fallback xmlns="">
          <p:pic>
            <p:nvPicPr>
              <p:cNvPr id="873" name="Ink 872">
                <a:extLst>
                  <a:ext uri="{FF2B5EF4-FFF2-40B4-BE49-F238E27FC236}">
                    <a16:creationId xmlns:a16="http://schemas.microsoft.com/office/drawing/2014/main" id="{82336708-2DCA-01D8-3B01-01E99B6852AE}"/>
                  </a:ext>
                </a:extLst>
              </p:cNvPr>
              <p:cNvPicPr/>
              <p:nvPr/>
            </p:nvPicPr>
            <p:blipFill>
              <a:blip r:embed="rId949"/>
              <a:stretch>
                <a:fillRect/>
              </a:stretch>
            </p:blipFill>
            <p:spPr>
              <a:xfrm>
                <a:off x="3167003" y="3922229"/>
                <a:ext cx="290960" cy="385345"/>
              </a:xfrm>
              <a:prstGeom prst="rect">
                <a:avLst/>
              </a:prstGeom>
            </p:spPr>
          </p:pic>
        </mc:Fallback>
      </mc:AlternateContent>
      <mc:AlternateContent xmlns:mc="http://schemas.openxmlformats.org/markup-compatibility/2006" xmlns:p14="http://schemas.microsoft.com/office/powerpoint/2010/main">
        <mc:Choice Requires="p14">
          <p:contentPart p14:bwMode="auto" r:id="rId950">
            <p14:nvContentPartPr>
              <p14:cNvPr id="874" name="Ink 873">
                <a:extLst>
                  <a:ext uri="{FF2B5EF4-FFF2-40B4-BE49-F238E27FC236}">
                    <a16:creationId xmlns:a16="http://schemas.microsoft.com/office/drawing/2014/main" id="{AF5979A9-A342-5A68-6459-5B4AD50CEBDD}"/>
                  </a:ext>
                </a:extLst>
              </p14:cNvPr>
              <p14:cNvContentPartPr/>
              <p14:nvPr/>
            </p14:nvContentPartPr>
            <p14:xfrm>
              <a:off x="3408285" y="3940629"/>
              <a:ext cx="45719" cy="45719"/>
            </p14:xfrm>
          </p:contentPart>
        </mc:Choice>
        <mc:Fallback xmlns="">
          <p:pic>
            <p:nvPicPr>
              <p:cNvPr id="874" name="Ink 873">
                <a:extLst>
                  <a:ext uri="{FF2B5EF4-FFF2-40B4-BE49-F238E27FC236}">
                    <a16:creationId xmlns:a16="http://schemas.microsoft.com/office/drawing/2014/main" id="{AF5979A9-A342-5A68-6459-5B4AD50CEBDD}"/>
                  </a:ext>
                </a:extLst>
              </p:cNvPr>
              <p:cNvPicPr/>
              <p:nvPr/>
            </p:nvPicPr>
            <p:blipFill>
              <a:blip r:embed="rId951"/>
              <a:stretch>
                <a:fillRect/>
              </a:stretch>
            </p:blipFill>
            <p:spPr>
              <a:xfrm>
                <a:off x="3336849" y="3797757"/>
                <a:ext cx="188115" cy="330987"/>
              </a:xfrm>
              <a:prstGeom prst="rect">
                <a:avLst/>
              </a:prstGeom>
            </p:spPr>
          </p:pic>
        </mc:Fallback>
      </mc:AlternateContent>
      <mc:AlternateContent xmlns:mc="http://schemas.openxmlformats.org/markup-compatibility/2006" xmlns:p14="http://schemas.microsoft.com/office/powerpoint/2010/main">
        <mc:Choice Requires="p14">
          <p:contentPart p14:bwMode="auto" r:id="rId952">
            <p14:nvContentPartPr>
              <p14:cNvPr id="875" name="Ink 874">
                <a:extLst>
                  <a:ext uri="{FF2B5EF4-FFF2-40B4-BE49-F238E27FC236}">
                    <a16:creationId xmlns:a16="http://schemas.microsoft.com/office/drawing/2014/main" id="{AF29C1C4-5ACF-B883-23E6-4E4EA63753AD}"/>
                  </a:ext>
                </a:extLst>
              </p14:cNvPr>
              <p14:cNvContentPartPr/>
              <p14:nvPr/>
            </p14:nvContentPartPr>
            <p14:xfrm>
              <a:off x="3050086" y="3822550"/>
              <a:ext cx="452078" cy="405311"/>
            </p14:xfrm>
          </p:contentPart>
        </mc:Choice>
        <mc:Fallback xmlns="">
          <p:pic>
            <p:nvPicPr>
              <p:cNvPr id="875" name="Ink 874">
                <a:extLst>
                  <a:ext uri="{FF2B5EF4-FFF2-40B4-BE49-F238E27FC236}">
                    <a16:creationId xmlns:a16="http://schemas.microsoft.com/office/drawing/2014/main" id="{AF29C1C4-5ACF-B883-23E6-4E4EA63753AD}"/>
                  </a:ext>
                </a:extLst>
              </p:cNvPr>
              <p:cNvPicPr/>
              <p:nvPr/>
            </p:nvPicPr>
            <p:blipFill>
              <a:blip r:embed="rId953"/>
              <a:stretch>
                <a:fillRect/>
              </a:stretch>
            </p:blipFill>
            <p:spPr>
              <a:xfrm>
                <a:off x="2996010" y="3714563"/>
                <a:ext cx="559870" cy="620925"/>
              </a:xfrm>
              <a:prstGeom prst="rect">
                <a:avLst/>
              </a:prstGeom>
            </p:spPr>
          </p:pic>
        </mc:Fallback>
      </mc:AlternateContent>
      <mc:AlternateContent xmlns:mc="http://schemas.openxmlformats.org/markup-compatibility/2006" xmlns:p14="http://schemas.microsoft.com/office/powerpoint/2010/main">
        <mc:Choice Requires="p14">
          <p:contentPart p14:bwMode="auto" r:id="rId954">
            <p14:nvContentPartPr>
              <p14:cNvPr id="876" name="Ink 875">
                <a:extLst>
                  <a:ext uri="{FF2B5EF4-FFF2-40B4-BE49-F238E27FC236}">
                    <a16:creationId xmlns:a16="http://schemas.microsoft.com/office/drawing/2014/main" id="{896F3589-E2EB-4488-463D-32FF3CCE0A6D}"/>
                  </a:ext>
                </a:extLst>
              </p14:cNvPr>
              <p14:cNvContentPartPr/>
              <p14:nvPr/>
            </p14:nvContentPartPr>
            <p14:xfrm>
              <a:off x="2976645" y="3928390"/>
              <a:ext cx="111445" cy="45719"/>
            </p14:xfrm>
          </p:contentPart>
        </mc:Choice>
        <mc:Fallback xmlns="">
          <p:pic>
            <p:nvPicPr>
              <p:cNvPr id="876" name="Ink 875">
                <a:extLst>
                  <a:ext uri="{FF2B5EF4-FFF2-40B4-BE49-F238E27FC236}">
                    <a16:creationId xmlns:a16="http://schemas.microsoft.com/office/drawing/2014/main" id="{896F3589-E2EB-4488-463D-32FF3CCE0A6D}"/>
                  </a:ext>
                </a:extLst>
              </p:cNvPr>
              <p:cNvPicPr/>
              <p:nvPr/>
            </p:nvPicPr>
            <p:blipFill>
              <a:blip r:embed="rId955"/>
              <a:stretch>
                <a:fillRect/>
              </a:stretch>
            </p:blipFill>
            <p:spPr>
              <a:xfrm>
                <a:off x="2922545" y="3819535"/>
                <a:ext cx="219283" cy="263066"/>
              </a:xfrm>
              <a:prstGeom prst="rect">
                <a:avLst/>
              </a:prstGeom>
            </p:spPr>
          </p:pic>
        </mc:Fallback>
      </mc:AlternateContent>
      <mc:AlternateContent xmlns:mc="http://schemas.openxmlformats.org/markup-compatibility/2006" xmlns:p14="http://schemas.microsoft.com/office/powerpoint/2010/main">
        <mc:Choice Requires="p14">
          <p:contentPart p14:bwMode="auto" r:id="rId956">
            <p14:nvContentPartPr>
              <p14:cNvPr id="877" name="Ink 876">
                <a:extLst>
                  <a:ext uri="{FF2B5EF4-FFF2-40B4-BE49-F238E27FC236}">
                    <a16:creationId xmlns:a16="http://schemas.microsoft.com/office/drawing/2014/main" id="{51DB1306-5669-D505-983B-0A38B54E94B3}"/>
                  </a:ext>
                </a:extLst>
              </p14:cNvPr>
              <p14:cNvContentPartPr/>
              <p14:nvPr/>
            </p14:nvContentPartPr>
            <p14:xfrm>
              <a:off x="3082125" y="3855670"/>
              <a:ext cx="93033" cy="69189"/>
            </p14:xfrm>
          </p:contentPart>
        </mc:Choice>
        <mc:Fallback xmlns="">
          <p:pic>
            <p:nvPicPr>
              <p:cNvPr id="877" name="Ink 876">
                <a:extLst>
                  <a:ext uri="{FF2B5EF4-FFF2-40B4-BE49-F238E27FC236}">
                    <a16:creationId xmlns:a16="http://schemas.microsoft.com/office/drawing/2014/main" id="{51DB1306-5669-D505-983B-0A38B54E94B3}"/>
                  </a:ext>
                </a:extLst>
              </p:cNvPr>
              <p:cNvPicPr/>
              <p:nvPr/>
            </p:nvPicPr>
            <p:blipFill>
              <a:blip r:embed="rId957"/>
              <a:stretch>
                <a:fillRect/>
              </a:stretch>
            </p:blipFill>
            <p:spPr>
              <a:xfrm>
                <a:off x="3027826" y="3747562"/>
                <a:ext cx="201270" cy="285044"/>
              </a:xfrm>
              <a:prstGeom prst="rect">
                <a:avLst/>
              </a:prstGeom>
            </p:spPr>
          </p:pic>
        </mc:Fallback>
      </mc:AlternateContent>
      <mc:AlternateContent xmlns:mc="http://schemas.openxmlformats.org/markup-compatibility/2006" xmlns:p14="http://schemas.microsoft.com/office/powerpoint/2010/main">
        <mc:Choice Requires="p14">
          <p:contentPart p14:bwMode="auto" r:id="rId958">
            <p14:nvContentPartPr>
              <p14:cNvPr id="878" name="Ink 877">
                <a:extLst>
                  <a:ext uri="{FF2B5EF4-FFF2-40B4-BE49-F238E27FC236}">
                    <a16:creationId xmlns:a16="http://schemas.microsoft.com/office/drawing/2014/main" id="{B2B54810-D8F6-47C6-F919-4BFAAD81A9FB}"/>
                  </a:ext>
                </a:extLst>
              </p14:cNvPr>
              <p14:cNvContentPartPr/>
              <p14:nvPr/>
            </p14:nvContentPartPr>
            <p14:xfrm>
              <a:off x="2907526" y="3928390"/>
              <a:ext cx="208354" cy="154001"/>
            </p14:xfrm>
          </p:contentPart>
        </mc:Choice>
        <mc:Fallback xmlns="">
          <p:pic>
            <p:nvPicPr>
              <p:cNvPr id="878" name="Ink 877">
                <a:extLst>
                  <a:ext uri="{FF2B5EF4-FFF2-40B4-BE49-F238E27FC236}">
                    <a16:creationId xmlns:a16="http://schemas.microsoft.com/office/drawing/2014/main" id="{B2B54810-D8F6-47C6-F919-4BFAAD81A9FB}"/>
                  </a:ext>
                </a:extLst>
              </p:cNvPr>
              <p:cNvPicPr/>
              <p:nvPr/>
            </p:nvPicPr>
            <p:blipFill>
              <a:blip r:embed="rId959"/>
              <a:stretch>
                <a:fillRect/>
              </a:stretch>
            </p:blipFill>
            <p:spPr>
              <a:xfrm>
                <a:off x="2853455" y="3820805"/>
                <a:ext cx="316136" cy="369530"/>
              </a:xfrm>
              <a:prstGeom prst="rect">
                <a:avLst/>
              </a:prstGeom>
            </p:spPr>
          </p:pic>
        </mc:Fallback>
      </mc:AlternateContent>
      <mc:AlternateContent xmlns:mc="http://schemas.openxmlformats.org/markup-compatibility/2006" xmlns:p14="http://schemas.microsoft.com/office/powerpoint/2010/main">
        <mc:Choice Requires="p14">
          <p:contentPart p14:bwMode="auto" r:id="rId960">
            <p14:nvContentPartPr>
              <p14:cNvPr id="879" name="Ink 878">
                <a:extLst>
                  <a:ext uri="{FF2B5EF4-FFF2-40B4-BE49-F238E27FC236}">
                    <a16:creationId xmlns:a16="http://schemas.microsoft.com/office/drawing/2014/main" id="{0FE568DE-66BC-E9D9-5230-1538A52BF2A2}"/>
                  </a:ext>
                </a:extLst>
              </p14:cNvPr>
              <p14:cNvContentPartPr/>
              <p14:nvPr/>
            </p14:nvContentPartPr>
            <p14:xfrm>
              <a:off x="2818966" y="3578470"/>
              <a:ext cx="539297" cy="318267"/>
            </p14:xfrm>
          </p:contentPart>
        </mc:Choice>
        <mc:Fallback xmlns="">
          <p:pic>
            <p:nvPicPr>
              <p:cNvPr id="879" name="Ink 878">
                <a:extLst>
                  <a:ext uri="{FF2B5EF4-FFF2-40B4-BE49-F238E27FC236}">
                    <a16:creationId xmlns:a16="http://schemas.microsoft.com/office/drawing/2014/main" id="{0FE568DE-66BC-E9D9-5230-1538A52BF2A2}"/>
                  </a:ext>
                </a:extLst>
              </p:cNvPr>
              <p:cNvPicPr/>
              <p:nvPr/>
            </p:nvPicPr>
            <p:blipFill>
              <a:blip r:embed="rId961"/>
              <a:stretch>
                <a:fillRect/>
              </a:stretch>
            </p:blipFill>
            <p:spPr>
              <a:xfrm>
                <a:off x="2764964" y="3470821"/>
                <a:ext cx="646940" cy="533925"/>
              </a:xfrm>
              <a:prstGeom prst="rect">
                <a:avLst/>
              </a:prstGeom>
            </p:spPr>
          </p:pic>
        </mc:Fallback>
      </mc:AlternateContent>
      <mc:AlternateContent xmlns:mc="http://schemas.openxmlformats.org/markup-compatibility/2006" xmlns:p14="http://schemas.microsoft.com/office/powerpoint/2010/main">
        <mc:Choice Requires="p14">
          <p:contentPart p14:bwMode="auto" r:id="rId962">
            <p14:nvContentPartPr>
              <p14:cNvPr id="880" name="Ink 879">
                <a:extLst>
                  <a:ext uri="{FF2B5EF4-FFF2-40B4-BE49-F238E27FC236}">
                    <a16:creationId xmlns:a16="http://schemas.microsoft.com/office/drawing/2014/main" id="{9B1C8B8C-6793-4991-50B6-F4DEBE100B02}"/>
                  </a:ext>
                </a:extLst>
              </p14:cNvPr>
              <p14:cNvContentPartPr/>
              <p14:nvPr/>
            </p14:nvContentPartPr>
            <p14:xfrm>
              <a:off x="2556166" y="3586389"/>
              <a:ext cx="231519" cy="45719"/>
            </p14:xfrm>
          </p:contentPart>
        </mc:Choice>
        <mc:Fallback xmlns="">
          <p:pic>
            <p:nvPicPr>
              <p:cNvPr id="880" name="Ink 879">
                <a:extLst>
                  <a:ext uri="{FF2B5EF4-FFF2-40B4-BE49-F238E27FC236}">
                    <a16:creationId xmlns:a16="http://schemas.microsoft.com/office/drawing/2014/main" id="{9B1C8B8C-6793-4991-50B6-F4DEBE100B02}"/>
                  </a:ext>
                </a:extLst>
              </p:cNvPr>
              <p:cNvPicPr/>
              <p:nvPr/>
            </p:nvPicPr>
            <p:blipFill>
              <a:blip r:embed="rId963"/>
              <a:stretch>
                <a:fillRect/>
              </a:stretch>
            </p:blipFill>
            <p:spPr>
              <a:xfrm>
                <a:off x="2501734" y="3475779"/>
                <a:ext cx="340021" cy="266571"/>
              </a:xfrm>
              <a:prstGeom prst="rect">
                <a:avLst/>
              </a:prstGeom>
            </p:spPr>
          </p:pic>
        </mc:Fallback>
      </mc:AlternateContent>
      <mc:AlternateContent xmlns:mc="http://schemas.openxmlformats.org/markup-compatibility/2006" xmlns:p14="http://schemas.microsoft.com/office/powerpoint/2010/main">
        <mc:Choice Requires="p14">
          <p:contentPart p14:bwMode="auto" r:id="rId964">
            <p14:nvContentPartPr>
              <p14:cNvPr id="881" name="Ink 880">
                <a:extLst>
                  <a:ext uri="{FF2B5EF4-FFF2-40B4-BE49-F238E27FC236}">
                    <a16:creationId xmlns:a16="http://schemas.microsoft.com/office/drawing/2014/main" id="{758C53FA-803A-DD7E-A498-CBD281BBC7E3}"/>
                  </a:ext>
                </a:extLst>
              </p14:cNvPr>
              <p14:cNvContentPartPr/>
              <p14:nvPr/>
            </p14:nvContentPartPr>
            <p14:xfrm>
              <a:off x="2556166" y="3610149"/>
              <a:ext cx="544234" cy="45719"/>
            </p14:xfrm>
          </p:contentPart>
        </mc:Choice>
        <mc:Fallback xmlns="">
          <p:pic>
            <p:nvPicPr>
              <p:cNvPr id="881" name="Ink 880">
                <a:extLst>
                  <a:ext uri="{FF2B5EF4-FFF2-40B4-BE49-F238E27FC236}">
                    <a16:creationId xmlns:a16="http://schemas.microsoft.com/office/drawing/2014/main" id="{758C53FA-803A-DD7E-A498-CBD281BBC7E3}"/>
                  </a:ext>
                </a:extLst>
              </p:cNvPr>
              <p:cNvPicPr/>
              <p:nvPr/>
            </p:nvPicPr>
            <p:blipFill>
              <a:blip r:embed="rId965"/>
              <a:stretch>
                <a:fillRect/>
              </a:stretch>
            </p:blipFill>
            <p:spPr>
              <a:xfrm>
                <a:off x="2502428" y="3498639"/>
                <a:ext cx="652071" cy="268367"/>
              </a:xfrm>
              <a:prstGeom prst="rect">
                <a:avLst/>
              </a:prstGeom>
            </p:spPr>
          </p:pic>
        </mc:Fallback>
      </mc:AlternateContent>
      <mc:AlternateContent xmlns:mc="http://schemas.openxmlformats.org/markup-compatibility/2006" xmlns:p14="http://schemas.microsoft.com/office/powerpoint/2010/main">
        <mc:Choice Requires="p14">
          <p:contentPart p14:bwMode="auto" r:id="rId966">
            <p14:nvContentPartPr>
              <p14:cNvPr id="882" name="Ink 881">
                <a:extLst>
                  <a:ext uri="{FF2B5EF4-FFF2-40B4-BE49-F238E27FC236}">
                    <a16:creationId xmlns:a16="http://schemas.microsoft.com/office/drawing/2014/main" id="{490FC7B4-DA50-B512-30ED-65109E50A86D}"/>
                  </a:ext>
                </a:extLst>
              </p14:cNvPr>
              <p14:cNvContentPartPr/>
              <p14:nvPr/>
            </p14:nvContentPartPr>
            <p14:xfrm>
              <a:off x="2756686" y="3527350"/>
              <a:ext cx="235488" cy="113380"/>
            </p14:xfrm>
          </p:contentPart>
        </mc:Choice>
        <mc:Fallback xmlns="">
          <p:pic>
            <p:nvPicPr>
              <p:cNvPr id="882" name="Ink 881">
                <a:extLst>
                  <a:ext uri="{FF2B5EF4-FFF2-40B4-BE49-F238E27FC236}">
                    <a16:creationId xmlns:a16="http://schemas.microsoft.com/office/drawing/2014/main" id="{490FC7B4-DA50-B512-30ED-65109E50A86D}"/>
                  </a:ext>
                </a:extLst>
              </p:cNvPr>
              <p:cNvPicPr/>
              <p:nvPr/>
            </p:nvPicPr>
            <p:blipFill>
              <a:blip r:embed="rId967"/>
              <a:stretch>
                <a:fillRect/>
              </a:stretch>
            </p:blipFill>
            <p:spPr>
              <a:xfrm>
                <a:off x="2703117" y="3419729"/>
                <a:ext cx="342986" cy="328982"/>
              </a:xfrm>
              <a:prstGeom prst="rect">
                <a:avLst/>
              </a:prstGeom>
            </p:spPr>
          </p:pic>
        </mc:Fallback>
      </mc:AlternateContent>
      <mc:AlternateContent xmlns:mc="http://schemas.openxmlformats.org/markup-compatibility/2006" xmlns:p14="http://schemas.microsoft.com/office/powerpoint/2010/main">
        <mc:Choice Requires="p14">
          <p:contentPart p14:bwMode="auto" r:id="rId968">
            <p14:nvContentPartPr>
              <p14:cNvPr id="883" name="Ink 882">
                <a:extLst>
                  <a:ext uri="{FF2B5EF4-FFF2-40B4-BE49-F238E27FC236}">
                    <a16:creationId xmlns:a16="http://schemas.microsoft.com/office/drawing/2014/main" id="{6AD418A4-4E3F-C386-9D6C-BCF718685315}"/>
                  </a:ext>
                </a:extLst>
              </p14:cNvPr>
              <p14:cNvContentPartPr/>
              <p14:nvPr/>
            </p14:nvContentPartPr>
            <p14:xfrm>
              <a:off x="1917166" y="3276790"/>
              <a:ext cx="962303" cy="238813"/>
            </p14:xfrm>
          </p:contentPart>
        </mc:Choice>
        <mc:Fallback xmlns="">
          <p:pic>
            <p:nvPicPr>
              <p:cNvPr id="883" name="Ink 882">
                <a:extLst>
                  <a:ext uri="{FF2B5EF4-FFF2-40B4-BE49-F238E27FC236}">
                    <a16:creationId xmlns:a16="http://schemas.microsoft.com/office/drawing/2014/main" id="{6AD418A4-4E3F-C386-9D6C-BCF718685315}"/>
                  </a:ext>
                </a:extLst>
              </p:cNvPr>
              <p:cNvPicPr/>
              <p:nvPr/>
            </p:nvPicPr>
            <p:blipFill>
              <a:blip r:embed="rId969"/>
              <a:stretch>
                <a:fillRect/>
              </a:stretch>
            </p:blipFill>
            <p:spPr>
              <a:xfrm>
                <a:off x="1863124" y="3168730"/>
                <a:ext cx="1070026" cy="454573"/>
              </a:xfrm>
              <a:prstGeom prst="rect">
                <a:avLst/>
              </a:prstGeom>
            </p:spPr>
          </p:pic>
        </mc:Fallback>
      </mc:AlternateContent>
      <mc:AlternateContent xmlns:mc="http://schemas.openxmlformats.org/markup-compatibility/2006" xmlns:p14="http://schemas.microsoft.com/office/powerpoint/2010/main">
        <mc:Choice Requires="p14">
          <p:contentPart p14:bwMode="auto" r:id="rId970">
            <p14:nvContentPartPr>
              <p14:cNvPr id="884" name="Ink 883">
                <a:extLst>
                  <a:ext uri="{FF2B5EF4-FFF2-40B4-BE49-F238E27FC236}">
                    <a16:creationId xmlns:a16="http://schemas.microsoft.com/office/drawing/2014/main" id="{A2BC0F6C-789F-0783-D609-CAC7D4B8C2AE}"/>
                  </a:ext>
                </a:extLst>
              </p14:cNvPr>
              <p14:cNvContentPartPr/>
              <p14:nvPr/>
            </p14:nvContentPartPr>
            <p14:xfrm>
              <a:off x="1751566" y="3172750"/>
              <a:ext cx="471460" cy="115166"/>
            </p14:xfrm>
          </p:contentPart>
        </mc:Choice>
        <mc:Fallback xmlns="">
          <p:pic>
            <p:nvPicPr>
              <p:cNvPr id="884" name="Ink 883">
                <a:extLst>
                  <a:ext uri="{FF2B5EF4-FFF2-40B4-BE49-F238E27FC236}">
                    <a16:creationId xmlns:a16="http://schemas.microsoft.com/office/drawing/2014/main" id="{A2BC0F6C-789F-0783-D609-CAC7D4B8C2AE}"/>
                  </a:ext>
                </a:extLst>
              </p:cNvPr>
              <p:cNvPicPr/>
              <p:nvPr/>
            </p:nvPicPr>
            <p:blipFill>
              <a:blip r:embed="rId971"/>
              <a:stretch>
                <a:fillRect/>
              </a:stretch>
            </p:blipFill>
            <p:spPr>
              <a:xfrm>
                <a:off x="1697541" y="3064782"/>
                <a:ext cx="579150" cy="330742"/>
              </a:xfrm>
              <a:prstGeom prst="rect">
                <a:avLst/>
              </a:prstGeom>
            </p:spPr>
          </p:pic>
        </mc:Fallback>
      </mc:AlternateContent>
      <mc:AlternateContent xmlns:mc="http://schemas.openxmlformats.org/markup-compatibility/2006" xmlns:p14="http://schemas.microsoft.com/office/powerpoint/2010/main">
        <mc:Choice Requires="p14">
          <p:contentPart p14:bwMode="auto" r:id="rId972">
            <p14:nvContentPartPr>
              <p14:cNvPr id="885" name="Ink 884">
                <a:extLst>
                  <a:ext uri="{FF2B5EF4-FFF2-40B4-BE49-F238E27FC236}">
                    <a16:creationId xmlns:a16="http://schemas.microsoft.com/office/drawing/2014/main" id="{D0BCDF0D-D1F4-7D20-F351-29052A33BE00}"/>
                  </a:ext>
                </a:extLst>
              </p14:cNvPr>
              <p14:cNvContentPartPr/>
              <p14:nvPr/>
            </p14:nvContentPartPr>
            <p14:xfrm>
              <a:off x="1690366" y="3271390"/>
              <a:ext cx="137610" cy="59369"/>
            </p14:xfrm>
          </p:contentPart>
        </mc:Choice>
        <mc:Fallback xmlns="">
          <p:pic>
            <p:nvPicPr>
              <p:cNvPr id="885" name="Ink 884">
                <a:extLst>
                  <a:ext uri="{FF2B5EF4-FFF2-40B4-BE49-F238E27FC236}">
                    <a16:creationId xmlns:a16="http://schemas.microsoft.com/office/drawing/2014/main" id="{D0BCDF0D-D1F4-7D20-F351-29052A33BE00}"/>
                  </a:ext>
                </a:extLst>
              </p:cNvPr>
              <p:cNvPicPr/>
              <p:nvPr/>
            </p:nvPicPr>
            <p:blipFill>
              <a:blip r:embed="rId973"/>
              <a:stretch>
                <a:fillRect/>
              </a:stretch>
            </p:blipFill>
            <p:spPr>
              <a:xfrm>
                <a:off x="1636331" y="3162122"/>
                <a:ext cx="245320" cy="277541"/>
              </a:xfrm>
              <a:prstGeom prst="rect">
                <a:avLst/>
              </a:prstGeom>
            </p:spPr>
          </p:pic>
        </mc:Fallback>
      </mc:AlternateContent>
      <mc:AlternateContent xmlns:mc="http://schemas.openxmlformats.org/markup-compatibility/2006" xmlns:p14="http://schemas.microsoft.com/office/powerpoint/2010/main">
        <mc:Choice Requires="p14">
          <p:contentPart p14:bwMode="auto" r:id="rId974">
            <p14:nvContentPartPr>
              <p14:cNvPr id="886" name="Ink 885">
                <a:extLst>
                  <a:ext uri="{FF2B5EF4-FFF2-40B4-BE49-F238E27FC236}">
                    <a16:creationId xmlns:a16="http://schemas.microsoft.com/office/drawing/2014/main" id="{6B05A589-6C16-283F-9D74-86D233CB5E57}"/>
                  </a:ext>
                </a:extLst>
              </p14:cNvPr>
              <p14:cNvContentPartPr/>
              <p14:nvPr/>
            </p14:nvContentPartPr>
            <p14:xfrm>
              <a:off x="1805566" y="3236830"/>
              <a:ext cx="182673" cy="45719"/>
            </p14:xfrm>
          </p:contentPart>
        </mc:Choice>
        <mc:Fallback xmlns="">
          <p:pic>
            <p:nvPicPr>
              <p:cNvPr id="886" name="Ink 885">
                <a:extLst>
                  <a:ext uri="{FF2B5EF4-FFF2-40B4-BE49-F238E27FC236}">
                    <a16:creationId xmlns:a16="http://schemas.microsoft.com/office/drawing/2014/main" id="{6B05A589-6C16-283F-9D74-86D233CB5E57}"/>
                  </a:ext>
                </a:extLst>
              </p:cNvPr>
              <p:cNvPicPr/>
              <p:nvPr/>
            </p:nvPicPr>
            <p:blipFill>
              <a:blip r:embed="rId975"/>
              <a:stretch>
                <a:fillRect/>
              </a:stretch>
            </p:blipFill>
            <p:spPr>
              <a:xfrm>
                <a:off x="1751521" y="3127470"/>
                <a:ext cx="290403" cy="264804"/>
              </a:xfrm>
              <a:prstGeom prst="rect">
                <a:avLst/>
              </a:prstGeom>
            </p:spPr>
          </p:pic>
        </mc:Fallback>
      </mc:AlternateContent>
      <mc:AlternateContent xmlns:mc="http://schemas.openxmlformats.org/markup-compatibility/2006" xmlns:p14="http://schemas.microsoft.com/office/powerpoint/2010/main">
        <mc:Choice Requires="p14">
          <p:contentPart p14:bwMode="auto" r:id="rId976">
            <p14:nvContentPartPr>
              <p14:cNvPr id="887" name="Ink 886">
                <a:extLst>
                  <a:ext uri="{FF2B5EF4-FFF2-40B4-BE49-F238E27FC236}">
                    <a16:creationId xmlns:a16="http://schemas.microsoft.com/office/drawing/2014/main" id="{186115F7-718F-BEFD-E45E-D5933AD994AF}"/>
                  </a:ext>
                </a:extLst>
              </p14:cNvPr>
              <p14:cNvContentPartPr/>
              <p14:nvPr/>
            </p14:nvContentPartPr>
            <p14:xfrm>
              <a:off x="1549966" y="3308830"/>
              <a:ext cx="327067" cy="203102"/>
            </p14:xfrm>
          </p:contentPart>
        </mc:Choice>
        <mc:Fallback xmlns="">
          <p:pic>
            <p:nvPicPr>
              <p:cNvPr id="887" name="Ink 886">
                <a:extLst>
                  <a:ext uri="{FF2B5EF4-FFF2-40B4-BE49-F238E27FC236}">
                    <a16:creationId xmlns:a16="http://schemas.microsoft.com/office/drawing/2014/main" id="{186115F7-718F-BEFD-E45E-D5933AD994AF}"/>
                  </a:ext>
                </a:extLst>
              </p:cNvPr>
              <p:cNvPicPr/>
              <p:nvPr/>
            </p:nvPicPr>
            <p:blipFill>
              <a:blip r:embed="rId977"/>
              <a:stretch>
                <a:fillRect/>
              </a:stretch>
            </p:blipFill>
            <p:spPr>
              <a:xfrm>
                <a:off x="1495876" y="3200797"/>
                <a:ext cx="434887" cy="418808"/>
              </a:xfrm>
              <a:prstGeom prst="rect">
                <a:avLst/>
              </a:prstGeom>
            </p:spPr>
          </p:pic>
        </mc:Fallback>
      </mc:AlternateContent>
      <mc:AlternateContent xmlns:mc="http://schemas.openxmlformats.org/markup-compatibility/2006" xmlns:p14="http://schemas.microsoft.com/office/powerpoint/2010/main">
        <mc:Choice Requires="p14">
          <p:contentPart p14:bwMode="auto" r:id="rId978">
            <p14:nvContentPartPr>
              <p14:cNvPr id="888" name="Ink 887">
                <a:extLst>
                  <a:ext uri="{FF2B5EF4-FFF2-40B4-BE49-F238E27FC236}">
                    <a16:creationId xmlns:a16="http://schemas.microsoft.com/office/drawing/2014/main" id="{01C375F0-A998-1CB6-BCC0-9E055C06FDE4}"/>
                  </a:ext>
                </a:extLst>
              </p14:cNvPr>
              <p14:cNvContentPartPr/>
              <p14:nvPr/>
            </p14:nvContentPartPr>
            <p14:xfrm>
              <a:off x="1862085" y="3166989"/>
              <a:ext cx="261169" cy="182569"/>
            </p14:xfrm>
          </p:contentPart>
        </mc:Choice>
        <mc:Fallback xmlns="">
          <p:pic>
            <p:nvPicPr>
              <p:cNvPr id="888" name="Ink 887">
                <a:extLst>
                  <a:ext uri="{FF2B5EF4-FFF2-40B4-BE49-F238E27FC236}">
                    <a16:creationId xmlns:a16="http://schemas.microsoft.com/office/drawing/2014/main" id="{01C375F0-A998-1CB6-BCC0-9E055C06FDE4}"/>
                  </a:ext>
                </a:extLst>
              </p:cNvPr>
              <p:cNvPicPr/>
              <p:nvPr/>
            </p:nvPicPr>
            <p:blipFill>
              <a:blip r:embed="rId979"/>
              <a:stretch>
                <a:fillRect/>
              </a:stretch>
            </p:blipFill>
            <p:spPr>
              <a:xfrm>
                <a:off x="1808050" y="3058960"/>
                <a:ext cx="368879" cy="398267"/>
              </a:xfrm>
              <a:prstGeom prst="rect">
                <a:avLst/>
              </a:prstGeom>
            </p:spPr>
          </p:pic>
        </mc:Fallback>
      </mc:AlternateContent>
      <mc:AlternateContent xmlns:mc="http://schemas.openxmlformats.org/markup-compatibility/2006" xmlns:p14="http://schemas.microsoft.com/office/powerpoint/2010/main">
        <mc:Choice Requires="p14">
          <p:contentPart p14:bwMode="auto" r:id="rId980">
            <p14:nvContentPartPr>
              <p14:cNvPr id="889" name="Ink 888">
                <a:extLst>
                  <a:ext uri="{FF2B5EF4-FFF2-40B4-BE49-F238E27FC236}">
                    <a16:creationId xmlns:a16="http://schemas.microsoft.com/office/drawing/2014/main" id="{8D0FF49E-404A-2550-0F64-A7E30C5F93CF}"/>
                  </a:ext>
                </a:extLst>
              </p14:cNvPr>
              <p14:cNvContentPartPr/>
              <p14:nvPr/>
            </p14:nvContentPartPr>
            <p14:xfrm>
              <a:off x="1701886" y="3390189"/>
              <a:ext cx="252932" cy="295949"/>
            </p14:xfrm>
          </p:contentPart>
        </mc:Choice>
        <mc:Fallback xmlns="">
          <p:pic>
            <p:nvPicPr>
              <p:cNvPr id="889" name="Ink 888">
                <a:extLst>
                  <a:ext uri="{FF2B5EF4-FFF2-40B4-BE49-F238E27FC236}">
                    <a16:creationId xmlns:a16="http://schemas.microsoft.com/office/drawing/2014/main" id="{8D0FF49E-404A-2550-0F64-A7E30C5F93CF}"/>
                  </a:ext>
                </a:extLst>
              </p:cNvPr>
              <p:cNvPicPr/>
              <p:nvPr/>
            </p:nvPicPr>
            <p:blipFill>
              <a:blip r:embed="rId981"/>
              <a:stretch>
                <a:fillRect/>
              </a:stretch>
            </p:blipFill>
            <p:spPr>
              <a:xfrm>
                <a:off x="1647841" y="3282538"/>
                <a:ext cx="360662" cy="511610"/>
              </a:xfrm>
              <a:prstGeom prst="rect">
                <a:avLst/>
              </a:prstGeom>
            </p:spPr>
          </p:pic>
        </mc:Fallback>
      </mc:AlternateContent>
      <mc:AlternateContent xmlns:mc="http://schemas.openxmlformats.org/markup-compatibility/2006" xmlns:p14="http://schemas.microsoft.com/office/powerpoint/2010/main">
        <mc:Choice Requires="p14">
          <p:contentPart p14:bwMode="auto" r:id="rId982">
            <p14:nvContentPartPr>
              <p14:cNvPr id="890" name="Ink 889">
                <a:extLst>
                  <a:ext uri="{FF2B5EF4-FFF2-40B4-BE49-F238E27FC236}">
                    <a16:creationId xmlns:a16="http://schemas.microsoft.com/office/drawing/2014/main" id="{3AA5DF70-98AA-DCDF-9119-AE4B830927F5}"/>
                  </a:ext>
                </a:extLst>
              </p14:cNvPr>
              <p14:cNvContentPartPr/>
              <p14:nvPr/>
            </p14:nvContentPartPr>
            <p14:xfrm>
              <a:off x="1841926" y="3456789"/>
              <a:ext cx="285396" cy="213369"/>
            </p14:xfrm>
          </p:contentPart>
        </mc:Choice>
        <mc:Fallback xmlns="">
          <p:pic>
            <p:nvPicPr>
              <p:cNvPr id="890" name="Ink 889">
                <a:extLst>
                  <a:ext uri="{FF2B5EF4-FFF2-40B4-BE49-F238E27FC236}">
                    <a16:creationId xmlns:a16="http://schemas.microsoft.com/office/drawing/2014/main" id="{3AA5DF70-98AA-DCDF-9119-AE4B830927F5}"/>
                  </a:ext>
                </a:extLst>
              </p:cNvPr>
              <p:cNvPicPr/>
              <p:nvPr/>
            </p:nvPicPr>
            <p:blipFill>
              <a:blip r:embed="rId983"/>
              <a:stretch>
                <a:fillRect/>
              </a:stretch>
            </p:blipFill>
            <p:spPr>
              <a:xfrm>
                <a:off x="1787874" y="3349023"/>
                <a:ext cx="393140" cy="429261"/>
              </a:xfrm>
              <a:prstGeom prst="rect">
                <a:avLst/>
              </a:prstGeom>
            </p:spPr>
          </p:pic>
        </mc:Fallback>
      </mc:AlternateContent>
      <mc:AlternateContent xmlns:mc="http://schemas.openxmlformats.org/markup-compatibility/2006" xmlns:p14="http://schemas.microsoft.com/office/powerpoint/2010/main">
        <mc:Choice Requires="p14">
          <p:contentPart p14:bwMode="auto" r:id="rId984">
            <p14:nvContentPartPr>
              <p14:cNvPr id="891" name="Ink 890">
                <a:extLst>
                  <a:ext uri="{FF2B5EF4-FFF2-40B4-BE49-F238E27FC236}">
                    <a16:creationId xmlns:a16="http://schemas.microsoft.com/office/drawing/2014/main" id="{AB9121E8-A6D2-F8F1-4C27-6854B835734C}"/>
                  </a:ext>
                </a:extLst>
              </p14:cNvPr>
              <p14:cNvContentPartPr/>
              <p14:nvPr/>
            </p14:nvContentPartPr>
            <p14:xfrm>
              <a:off x="1917166" y="3453910"/>
              <a:ext cx="388604" cy="271398"/>
            </p14:xfrm>
          </p:contentPart>
        </mc:Choice>
        <mc:Fallback xmlns="">
          <p:pic>
            <p:nvPicPr>
              <p:cNvPr id="891" name="Ink 890">
                <a:extLst>
                  <a:ext uri="{FF2B5EF4-FFF2-40B4-BE49-F238E27FC236}">
                    <a16:creationId xmlns:a16="http://schemas.microsoft.com/office/drawing/2014/main" id="{AB9121E8-A6D2-F8F1-4C27-6854B835734C}"/>
                  </a:ext>
                </a:extLst>
              </p:cNvPr>
              <p:cNvPicPr/>
              <p:nvPr/>
            </p:nvPicPr>
            <p:blipFill>
              <a:blip r:embed="rId985"/>
              <a:stretch>
                <a:fillRect/>
              </a:stretch>
            </p:blipFill>
            <p:spPr>
              <a:xfrm>
                <a:off x="1863143" y="3346070"/>
                <a:ext cx="496289" cy="486719"/>
              </a:xfrm>
              <a:prstGeom prst="rect">
                <a:avLst/>
              </a:prstGeom>
            </p:spPr>
          </p:pic>
        </mc:Fallback>
      </mc:AlternateContent>
      <mc:AlternateContent xmlns:mc="http://schemas.openxmlformats.org/markup-compatibility/2006" xmlns:p14="http://schemas.microsoft.com/office/powerpoint/2010/main">
        <mc:Choice Requires="p14">
          <p:contentPart p14:bwMode="auto" r:id="rId986">
            <p14:nvContentPartPr>
              <p14:cNvPr id="892" name="Ink 891">
                <a:extLst>
                  <a:ext uri="{FF2B5EF4-FFF2-40B4-BE49-F238E27FC236}">
                    <a16:creationId xmlns:a16="http://schemas.microsoft.com/office/drawing/2014/main" id="{27B1421D-7150-292F-591F-FDE393009169}"/>
                  </a:ext>
                </a:extLst>
              </p14:cNvPr>
              <p14:cNvContentPartPr/>
              <p14:nvPr/>
            </p14:nvContentPartPr>
            <p14:xfrm>
              <a:off x="2320365" y="3456429"/>
              <a:ext cx="45719" cy="45719"/>
            </p14:xfrm>
          </p:contentPart>
        </mc:Choice>
        <mc:Fallback xmlns="">
          <p:pic>
            <p:nvPicPr>
              <p:cNvPr id="892" name="Ink 891">
                <a:extLst>
                  <a:ext uri="{FF2B5EF4-FFF2-40B4-BE49-F238E27FC236}">
                    <a16:creationId xmlns:a16="http://schemas.microsoft.com/office/drawing/2014/main" id="{27B1421D-7150-292F-591F-FDE393009169}"/>
                  </a:ext>
                </a:extLst>
              </p:cNvPr>
              <p:cNvPicPr/>
              <p:nvPr/>
            </p:nvPicPr>
            <p:blipFill>
              <a:blip r:embed="rId987"/>
              <a:stretch>
                <a:fillRect/>
              </a:stretch>
            </p:blipFill>
            <p:spPr>
              <a:xfrm>
                <a:off x="2265938" y="3349275"/>
                <a:ext cx="154211" cy="259670"/>
              </a:xfrm>
              <a:prstGeom prst="rect">
                <a:avLst/>
              </a:prstGeom>
            </p:spPr>
          </p:pic>
        </mc:Fallback>
      </mc:AlternateContent>
      <mc:AlternateContent xmlns:mc="http://schemas.openxmlformats.org/markup-compatibility/2006" xmlns:p14="http://schemas.microsoft.com/office/powerpoint/2010/main">
        <mc:Choice Requires="p14">
          <p:contentPart p14:bwMode="auto" r:id="rId988">
            <p14:nvContentPartPr>
              <p14:cNvPr id="893" name="Ink 892">
                <a:extLst>
                  <a:ext uri="{FF2B5EF4-FFF2-40B4-BE49-F238E27FC236}">
                    <a16:creationId xmlns:a16="http://schemas.microsoft.com/office/drawing/2014/main" id="{B01AD62A-C922-615C-E9FA-3D9F8D14B0B9}"/>
                  </a:ext>
                </a:extLst>
              </p14:cNvPr>
              <p14:cNvContentPartPr/>
              <p14:nvPr/>
            </p14:nvContentPartPr>
            <p14:xfrm>
              <a:off x="2330806" y="3390190"/>
              <a:ext cx="374552" cy="171856"/>
            </p14:xfrm>
          </p:contentPart>
        </mc:Choice>
        <mc:Fallback xmlns="">
          <p:pic>
            <p:nvPicPr>
              <p:cNvPr id="893" name="Ink 892">
                <a:extLst>
                  <a:ext uri="{FF2B5EF4-FFF2-40B4-BE49-F238E27FC236}">
                    <a16:creationId xmlns:a16="http://schemas.microsoft.com/office/drawing/2014/main" id="{B01AD62A-C922-615C-E9FA-3D9F8D14B0B9}"/>
                  </a:ext>
                </a:extLst>
              </p:cNvPr>
              <p:cNvPicPr/>
              <p:nvPr/>
            </p:nvPicPr>
            <p:blipFill>
              <a:blip r:embed="rId989"/>
              <a:stretch>
                <a:fillRect/>
              </a:stretch>
            </p:blipFill>
            <p:spPr>
              <a:xfrm>
                <a:off x="2276836" y="3282465"/>
                <a:ext cx="482132" cy="387667"/>
              </a:xfrm>
              <a:prstGeom prst="rect">
                <a:avLst/>
              </a:prstGeom>
            </p:spPr>
          </p:pic>
        </mc:Fallback>
      </mc:AlternateContent>
      <mc:AlternateContent xmlns:mc="http://schemas.openxmlformats.org/markup-compatibility/2006" xmlns:p14="http://schemas.microsoft.com/office/powerpoint/2010/main">
        <mc:Choice Requires="p14">
          <p:contentPart p14:bwMode="auto" r:id="rId990">
            <p14:nvContentPartPr>
              <p14:cNvPr id="894" name="Ink 893">
                <a:extLst>
                  <a:ext uri="{FF2B5EF4-FFF2-40B4-BE49-F238E27FC236}">
                    <a16:creationId xmlns:a16="http://schemas.microsoft.com/office/drawing/2014/main" id="{C53073C3-3900-A4FE-A5F9-A7C31CF71EE4}"/>
                  </a:ext>
                </a:extLst>
              </p14:cNvPr>
              <p14:cNvContentPartPr/>
              <p14:nvPr/>
            </p14:nvContentPartPr>
            <p14:xfrm>
              <a:off x="2512606" y="3390190"/>
              <a:ext cx="148270" cy="249525"/>
            </p14:xfrm>
          </p:contentPart>
        </mc:Choice>
        <mc:Fallback xmlns="">
          <p:pic>
            <p:nvPicPr>
              <p:cNvPr id="894" name="Ink 893">
                <a:extLst>
                  <a:ext uri="{FF2B5EF4-FFF2-40B4-BE49-F238E27FC236}">
                    <a16:creationId xmlns:a16="http://schemas.microsoft.com/office/drawing/2014/main" id="{C53073C3-3900-A4FE-A5F9-A7C31CF71EE4}"/>
                  </a:ext>
                </a:extLst>
              </p:cNvPr>
              <p:cNvPicPr/>
              <p:nvPr/>
            </p:nvPicPr>
            <p:blipFill>
              <a:blip r:embed="rId991"/>
              <a:stretch>
                <a:fillRect/>
              </a:stretch>
            </p:blipFill>
            <p:spPr>
              <a:xfrm>
                <a:off x="2458624" y="3282171"/>
                <a:ext cx="255874" cy="465204"/>
              </a:xfrm>
              <a:prstGeom prst="rect">
                <a:avLst/>
              </a:prstGeom>
            </p:spPr>
          </p:pic>
        </mc:Fallback>
      </mc:AlternateContent>
      <mc:AlternateContent xmlns:mc="http://schemas.openxmlformats.org/markup-compatibility/2006" xmlns:p14="http://schemas.microsoft.com/office/powerpoint/2010/main">
        <mc:Choice Requires="p14">
          <p:contentPart p14:bwMode="auto" r:id="rId992">
            <p14:nvContentPartPr>
              <p14:cNvPr id="895" name="Ink 894">
                <a:extLst>
                  <a:ext uri="{FF2B5EF4-FFF2-40B4-BE49-F238E27FC236}">
                    <a16:creationId xmlns:a16="http://schemas.microsoft.com/office/drawing/2014/main" id="{F786CE31-83ED-B3CA-7788-538F18227F0B}"/>
                  </a:ext>
                </a:extLst>
              </p14:cNvPr>
              <p14:cNvContentPartPr/>
              <p14:nvPr/>
            </p14:nvContentPartPr>
            <p14:xfrm>
              <a:off x="2369686" y="3649390"/>
              <a:ext cx="437542" cy="250418"/>
            </p14:xfrm>
          </p:contentPart>
        </mc:Choice>
        <mc:Fallback xmlns="">
          <p:pic>
            <p:nvPicPr>
              <p:cNvPr id="895" name="Ink 894">
                <a:extLst>
                  <a:ext uri="{FF2B5EF4-FFF2-40B4-BE49-F238E27FC236}">
                    <a16:creationId xmlns:a16="http://schemas.microsoft.com/office/drawing/2014/main" id="{F786CE31-83ED-B3CA-7788-538F18227F0B}"/>
                  </a:ext>
                </a:extLst>
              </p:cNvPr>
              <p:cNvPicPr/>
              <p:nvPr/>
            </p:nvPicPr>
            <p:blipFill>
              <a:blip r:embed="rId993"/>
              <a:stretch>
                <a:fillRect/>
              </a:stretch>
            </p:blipFill>
            <p:spPr>
              <a:xfrm>
                <a:off x="2315668" y="3541296"/>
                <a:ext cx="545217" cy="466246"/>
              </a:xfrm>
              <a:prstGeom prst="rect">
                <a:avLst/>
              </a:prstGeom>
            </p:spPr>
          </p:pic>
        </mc:Fallback>
      </mc:AlternateContent>
      <mc:AlternateContent xmlns:mc="http://schemas.openxmlformats.org/markup-compatibility/2006" xmlns:p14="http://schemas.microsoft.com/office/powerpoint/2010/main">
        <mc:Choice Requires="p14">
          <p:contentPart p14:bwMode="auto" r:id="rId994">
            <p14:nvContentPartPr>
              <p14:cNvPr id="896" name="Ink 895">
                <a:extLst>
                  <a:ext uri="{FF2B5EF4-FFF2-40B4-BE49-F238E27FC236}">
                    <a16:creationId xmlns:a16="http://schemas.microsoft.com/office/drawing/2014/main" id="{54D6ACFD-5BEF-3282-998F-0FD8A49A6DBB}"/>
                  </a:ext>
                </a:extLst>
              </p14:cNvPr>
              <p14:cNvContentPartPr/>
              <p14:nvPr/>
            </p14:nvContentPartPr>
            <p14:xfrm>
              <a:off x="2818966" y="3409269"/>
              <a:ext cx="447718" cy="284343"/>
            </p14:xfrm>
          </p:contentPart>
        </mc:Choice>
        <mc:Fallback xmlns="">
          <p:pic>
            <p:nvPicPr>
              <p:cNvPr id="896" name="Ink 895">
                <a:extLst>
                  <a:ext uri="{FF2B5EF4-FFF2-40B4-BE49-F238E27FC236}">
                    <a16:creationId xmlns:a16="http://schemas.microsoft.com/office/drawing/2014/main" id="{54D6ACFD-5BEF-3282-998F-0FD8A49A6DBB}"/>
                  </a:ext>
                </a:extLst>
              </p:cNvPr>
              <p:cNvPicPr/>
              <p:nvPr/>
            </p:nvPicPr>
            <p:blipFill>
              <a:blip r:embed="rId995"/>
              <a:stretch>
                <a:fillRect/>
              </a:stretch>
            </p:blipFill>
            <p:spPr>
              <a:xfrm>
                <a:off x="2764937" y="3301291"/>
                <a:ext cx="555415" cy="499940"/>
              </a:xfrm>
              <a:prstGeom prst="rect">
                <a:avLst/>
              </a:prstGeom>
            </p:spPr>
          </p:pic>
        </mc:Fallback>
      </mc:AlternateContent>
      <mc:AlternateContent xmlns:mc="http://schemas.openxmlformats.org/markup-compatibility/2006" xmlns:p14="http://schemas.microsoft.com/office/powerpoint/2010/main">
        <mc:Choice Requires="p14">
          <p:contentPart p14:bwMode="auto" r:id="rId996">
            <p14:nvContentPartPr>
              <p14:cNvPr id="897" name="Ink 896">
                <a:extLst>
                  <a:ext uri="{FF2B5EF4-FFF2-40B4-BE49-F238E27FC236}">
                    <a16:creationId xmlns:a16="http://schemas.microsoft.com/office/drawing/2014/main" id="{96D80C79-109A-2E1D-A37D-F843731A787A}"/>
                  </a:ext>
                </a:extLst>
              </p14:cNvPr>
              <p14:cNvContentPartPr/>
              <p14:nvPr/>
            </p14:nvContentPartPr>
            <p14:xfrm>
              <a:off x="2752726" y="3690430"/>
              <a:ext cx="73166" cy="45719"/>
            </p14:xfrm>
          </p:contentPart>
        </mc:Choice>
        <mc:Fallback xmlns="">
          <p:pic>
            <p:nvPicPr>
              <p:cNvPr id="897" name="Ink 896">
                <a:extLst>
                  <a:ext uri="{FF2B5EF4-FFF2-40B4-BE49-F238E27FC236}">
                    <a16:creationId xmlns:a16="http://schemas.microsoft.com/office/drawing/2014/main" id="{96D80C79-109A-2E1D-A37D-F843731A787A}"/>
                  </a:ext>
                </a:extLst>
              </p:cNvPr>
              <p:cNvPicPr/>
              <p:nvPr/>
            </p:nvPicPr>
            <p:blipFill>
              <a:blip r:embed="rId997"/>
              <a:stretch>
                <a:fillRect/>
              </a:stretch>
            </p:blipFill>
            <p:spPr>
              <a:xfrm>
                <a:off x="2698662" y="3580704"/>
                <a:ext cx="180933" cy="264804"/>
              </a:xfrm>
              <a:prstGeom prst="rect">
                <a:avLst/>
              </a:prstGeom>
            </p:spPr>
          </p:pic>
        </mc:Fallback>
      </mc:AlternateContent>
      <mc:AlternateContent xmlns:mc="http://schemas.openxmlformats.org/markup-compatibility/2006" xmlns:p14="http://schemas.microsoft.com/office/powerpoint/2010/main">
        <mc:Choice Requires="p14">
          <p:contentPart p14:bwMode="auto" r:id="rId998">
            <p14:nvContentPartPr>
              <p14:cNvPr id="898" name="Ink 897">
                <a:extLst>
                  <a:ext uri="{FF2B5EF4-FFF2-40B4-BE49-F238E27FC236}">
                    <a16:creationId xmlns:a16="http://schemas.microsoft.com/office/drawing/2014/main" id="{438CCE6F-55F3-3F29-7920-9A1342405718}"/>
                  </a:ext>
                </a:extLst>
              </p14:cNvPr>
              <p14:cNvContentPartPr/>
              <p14:nvPr/>
            </p14:nvContentPartPr>
            <p14:xfrm>
              <a:off x="4000057" y="3431469"/>
              <a:ext cx="777207" cy="645016"/>
            </p14:xfrm>
          </p:contentPart>
        </mc:Choice>
        <mc:Fallback xmlns="">
          <p:pic>
            <p:nvPicPr>
              <p:cNvPr id="898" name="Ink 897">
                <a:extLst>
                  <a:ext uri="{FF2B5EF4-FFF2-40B4-BE49-F238E27FC236}">
                    <a16:creationId xmlns:a16="http://schemas.microsoft.com/office/drawing/2014/main" id="{438CCE6F-55F3-3F29-7920-9A1342405718}"/>
                  </a:ext>
                </a:extLst>
              </p:cNvPr>
              <p:cNvPicPr/>
              <p:nvPr/>
            </p:nvPicPr>
            <p:blipFill>
              <a:blip r:embed="rId999"/>
              <a:stretch>
                <a:fillRect/>
              </a:stretch>
            </p:blipFill>
            <p:spPr>
              <a:xfrm>
                <a:off x="3946059" y="3323426"/>
                <a:ext cx="884842" cy="860742"/>
              </a:xfrm>
              <a:prstGeom prst="rect">
                <a:avLst/>
              </a:prstGeom>
            </p:spPr>
          </p:pic>
        </mc:Fallback>
      </mc:AlternateContent>
      <mc:AlternateContent xmlns:mc="http://schemas.openxmlformats.org/markup-compatibility/2006" xmlns:p14="http://schemas.microsoft.com/office/powerpoint/2010/main">
        <mc:Choice Requires="p14">
          <p:contentPart p14:bwMode="auto" r:id="rId1000">
            <p14:nvContentPartPr>
              <p14:cNvPr id="899" name="Ink 898">
                <a:extLst>
                  <a:ext uri="{FF2B5EF4-FFF2-40B4-BE49-F238E27FC236}">
                    <a16:creationId xmlns:a16="http://schemas.microsoft.com/office/drawing/2014/main" id="{D807BF5D-E42C-0242-C6C4-60A09ED8F05C}"/>
                  </a:ext>
                </a:extLst>
              </p14:cNvPr>
              <p14:cNvContentPartPr/>
              <p14:nvPr/>
            </p14:nvContentPartPr>
            <p14:xfrm>
              <a:off x="2819326" y="3417190"/>
              <a:ext cx="247117" cy="339694"/>
            </p14:xfrm>
          </p:contentPart>
        </mc:Choice>
        <mc:Fallback xmlns="">
          <p:pic>
            <p:nvPicPr>
              <p:cNvPr id="899" name="Ink 898">
                <a:extLst>
                  <a:ext uri="{FF2B5EF4-FFF2-40B4-BE49-F238E27FC236}">
                    <a16:creationId xmlns:a16="http://schemas.microsoft.com/office/drawing/2014/main" id="{D807BF5D-E42C-0242-C6C4-60A09ED8F05C}"/>
                  </a:ext>
                </a:extLst>
              </p:cNvPr>
              <p:cNvPicPr/>
              <p:nvPr/>
            </p:nvPicPr>
            <p:blipFill>
              <a:blip r:embed="rId1001"/>
              <a:stretch>
                <a:fillRect/>
              </a:stretch>
            </p:blipFill>
            <p:spPr>
              <a:xfrm>
                <a:off x="2765652" y="3309122"/>
                <a:ext cx="354825" cy="555470"/>
              </a:xfrm>
              <a:prstGeom prst="rect">
                <a:avLst/>
              </a:prstGeom>
            </p:spPr>
          </p:pic>
        </mc:Fallback>
      </mc:AlternateContent>
      <mc:AlternateContent xmlns:mc="http://schemas.openxmlformats.org/markup-compatibility/2006" xmlns:p14="http://schemas.microsoft.com/office/powerpoint/2010/main">
        <mc:Choice Requires="p14">
          <p:contentPart p14:bwMode="auto" r:id="rId1002">
            <p14:nvContentPartPr>
              <p14:cNvPr id="900" name="Ink 899">
                <a:extLst>
                  <a:ext uri="{FF2B5EF4-FFF2-40B4-BE49-F238E27FC236}">
                    <a16:creationId xmlns:a16="http://schemas.microsoft.com/office/drawing/2014/main" id="{E7DFB921-D46E-B22E-4EB5-751405970BCC}"/>
                  </a:ext>
                </a:extLst>
              </p14:cNvPr>
              <p14:cNvContentPartPr/>
              <p14:nvPr/>
            </p14:nvContentPartPr>
            <p14:xfrm>
              <a:off x="2668125" y="3776830"/>
              <a:ext cx="351293" cy="360226"/>
            </p14:xfrm>
          </p:contentPart>
        </mc:Choice>
        <mc:Fallback xmlns="">
          <p:pic>
            <p:nvPicPr>
              <p:cNvPr id="900" name="Ink 899">
                <a:extLst>
                  <a:ext uri="{FF2B5EF4-FFF2-40B4-BE49-F238E27FC236}">
                    <a16:creationId xmlns:a16="http://schemas.microsoft.com/office/drawing/2014/main" id="{E7DFB921-D46E-B22E-4EB5-751405970BCC}"/>
                  </a:ext>
                </a:extLst>
              </p:cNvPr>
              <p:cNvPicPr/>
              <p:nvPr/>
            </p:nvPicPr>
            <p:blipFill>
              <a:blip r:embed="rId1003"/>
              <a:stretch>
                <a:fillRect/>
              </a:stretch>
            </p:blipFill>
            <p:spPr>
              <a:xfrm>
                <a:off x="2614080" y="3668762"/>
                <a:ext cx="459023" cy="576001"/>
              </a:xfrm>
              <a:prstGeom prst="rect">
                <a:avLst/>
              </a:prstGeom>
            </p:spPr>
          </p:pic>
        </mc:Fallback>
      </mc:AlternateContent>
      <mc:AlternateContent xmlns:mc="http://schemas.openxmlformats.org/markup-compatibility/2006" xmlns:p14="http://schemas.microsoft.com/office/powerpoint/2010/main">
        <mc:Choice Requires="p14">
          <p:contentPart p14:bwMode="auto" r:id="rId1004">
            <p14:nvContentPartPr>
              <p14:cNvPr id="901" name="Ink 900">
                <a:extLst>
                  <a:ext uri="{FF2B5EF4-FFF2-40B4-BE49-F238E27FC236}">
                    <a16:creationId xmlns:a16="http://schemas.microsoft.com/office/drawing/2014/main" id="{CCA62899-FD74-CDF2-173D-3A19BDAF3C6B}"/>
                  </a:ext>
                </a:extLst>
              </p14:cNvPr>
              <p14:cNvContentPartPr/>
              <p14:nvPr/>
            </p14:nvContentPartPr>
            <p14:xfrm>
              <a:off x="2931646" y="3701589"/>
              <a:ext cx="149724" cy="138377"/>
            </p14:xfrm>
          </p:contentPart>
        </mc:Choice>
        <mc:Fallback xmlns="">
          <p:pic>
            <p:nvPicPr>
              <p:cNvPr id="901" name="Ink 900">
                <a:extLst>
                  <a:ext uri="{FF2B5EF4-FFF2-40B4-BE49-F238E27FC236}">
                    <a16:creationId xmlns:a16="http://schemas.microsoft.com/office/drawing/2014/main" id="{CCA62899-FD74-CDF2-173D-3A19BDAF3C6B}"/>
                  </a:ext>
                </a:extLst>
              </p:cNvPr>
              <p:cNvPicPr/>
              <p:nvPr/>
            </p:nvPicPr>
            <p:blipFill>
              <a:blip r:embed="rId1005"/>
              <a:stretch>
                <a:fillRect/>
              </a:stretch>
            </p:blipFill>
            <p:spPr>
              <a:xfrm>
                <a:off x="2877659" y="3593842"/>
                <a:ext cx="257338" cy="354231"/>
              </a:xfrm>
              <a:prstGeom prst="rect">
                <a:avLst/>
              </a:prstGeom>
            </p:spPr>
          </p:pic>
        </mc:Fallback>
      </mc:AlternateContent>
      <mc:AlternateContent xmlns:mc="http://schemas.openxmlformats.org/markup-compatibility/2006" xmlns:p14="http://schemas.microsoft.com/office/powerpoint/2010/main">
        <mc:Choice Requires="p14">
          <p:contentPart p14:bwMode="auto" r:id="rId1006">
            <p14:nvContentPartPr>
              <p14:cNvPr id="902" name="Ink 901">
                <a:extLst>
                  <a:ext uri="{FF2B5EF4-FFF2-40B4-BE49-F238E27FC236}">
                    <a16:creationId xmlns:a16="http://schemas.microsoft.com/office/drawing/2014/main" id="{D65AAF73-DBCF-8D7E-3C35-A9588EC39DC6}"/>
                  </a:ext>
                </a:extLst>
              </p14:cNvPr>
              <p14:cNvContentPartPr/>
              <p14:nvPr/>
            </p14:nvContentPartPr>
            <p14:xfrm>
              <a:off x="2828686" y="3810670"/>
              <a:ext cx="173466" cy="185693"/>
            </p14:xfrm>
          </p:contentPart>
        </mc:Choice>
        <mc:Fallback xmlns="">
          <p:pic>
            <p:nvPicPr>
              <p:cNvPr id="902" name="Ink 901">
                <a:extLst>
                  <a:ext uri="{FF2B5EF4-FFF2-40B4-BE49-F238E27FC236}">
                    <a16:creationId xmlns:a16="http://schemas.microsoft.com/office/drawing/2014/main" id="{D65AAF73-DBCF-8D7E-3C35-A9588EC39DC6}"/>
                  </a:ext>
                </a:extLst>
              </p:cNvPr>
              <p:cNvPicPr/>
              <p:nvPr/>
            </p:nvPicPr>
            <p:blipFill>
              <a:blip r:embed="rId1007"/>
              <a:stretch>
                <a:fillRect/>
              </a:stretch>
            </p:blipFill>
            <p:spPr>
              <a:xfrm>
                <a:off x="2774703" y="3702709"/>
                <a:ext cx="281073" cy="401255"/>
              </a:xfrm>
              <a:prstGeom prst="rect">
                <a:avLst/>
              </a:prstGeom>
            </p:spPr>
          </p:pic>
        </mc:Fallback>
      </mc:AlternateContent>
      <mc:AlternateContent xmlns:mc="http://schemas.openxmlformats.org/markup-compatibility/2006" xmlns:p14="http://schemas.microsoft.com/office/powerpoint/2010/main">
        <mc:Choice Requires="p14">
          <p:contentPart p14:bwMode="auto" r:id="rId1008">
            <p14:nvContentPartPr>
              <p14:cNvPr id="903" name="Ink 902">
                <a:extLst>
                  <a:ext uri="{FF2B5EF4-FFF2-40B4-BE49-F238E27FC236}">
                    <a16:creationId xmlns:a16="http://schemas.microsoft.com/office/drawing/2014/main" id="{DD36CEF3-80B6-BF74-0EC1-89C82805817A}"/>
                  </a:ext>
                </a:extLst>
              </p14:cNvPr>
              <p14:cNvContentPartPr/>
              <p14:nvPr/>
            </p14:nvContentPartPr>
            <p14:xfrm>
              <a:off x="2924445" y="3596830"/>
              <a:ext cx="134219" cy="235242"/>
            </p14:xfrm>
          </p:contentPart>
        </mc:Choice>
        <mc:Fallback xmlns="">
          <p:pic>
            <p:nvPicPr>
              <p:cNvPr id="903" name="Ink 902">
                <a:extLst>
                  <a:ext uri="{FF2B5EF4-FFF2-40B4-BE49-F238E27FC236}">
                    <a16:creationId xmlns:a16="http://schemas.microsoft.com/office/drawing/2014/main" id="{DD36CEF3-80B6-BF74-0EC1-89C82805817A}"/>
                  </a:ext>
                </a:extLst>
              </p:cNvPr>
              <p:cNvPicPr/>
              <p:nvPr/>
            </p:nvPicPr>
            <p:blipFill>
              <a:blip r:embed="rId1009"/>
              <a:stretch>
                <a:fillRect/>
              </a:stretch>
            </p:blipFill>
            <p:spPr>
              <a:xfrm>
                <a:off x="2870685" y="3488951"/>
                <a:ext cx="242099" cy="451362"/>
              </a:xfrm>
              <a:prstGeom prst="rect">
                <a:avLst/>
              </a:prstGeom>
            </p:spPr>
          </p:pic>
        </mc:Fallback>
      </mc:AlternateContent>
      <mc:AlternateContent xmlns:mc="http://schemas.openxmlformats.org/markup-compatibility/2006" xmlns:p14="http://schemas.microsoft.com/office/powerpoint/2010/main">
        <mc:Choice Requires="p14">
          <p:contentPart p14:bwMode="auto" r:id="rId1010">
            <p14:nvContentPartPr>
              <p14:cNvPr id="904" name="Ink 903">
                <a:extLst>
                  <a:ext uri="{FF2B5EF4-FFF2-40B4-BE49-F238E27FC236}">
                    <a16:creationId xmlns:a16="http://schemas.microsoft.com/office/drawing/2014/main" id="{21294622-EC17-1DC9-68FA-7775243E097E}"/>
                  </a:ext>
                </a:extLst>
              </p14:cNvPr>
              <p14:cNvContentPartPr/>
              <p14:nvPr/>
            </p14:nvContentPartPr>
            <p14:xfrm>
              <a:off x="2818966" y="3354190"/>
              <a:ext cx="312045" cy="417810"/>
            </p14:xfrm>
          </p:contentPart>
        </mc:Choice>
        <mc:Fallback xmlns="">
          <p:pic>
            <p:nvPicPr>
              <p:cNvPr id="904" name="Ink 903">
                <a:extLst>
                  <a:ext uri="{FF2B5EF4-FFF2-40B4-BE49-F238E27FC236}">
                    <a16:creationId xmlns:a16="http://schemas.microsoft.com/office/drawing/2014/main" id="{21294622-EC17-1DC9-68FA-7775243E097E}"/>
                  </a:ext>
                </a:extLst>
              </p:cNvPr>
              <p:cNvPicPr/>
              <p:nvPr/>
            </p:nvPicPr>
            <p:blipFill>
              <a:blip r:embed="rId1011"/>
              <a:stretch>
                <a:fillRect/>
              </a:stretch>
            </p:blipFill>
            <p:spPr>
              <a:xfrm>
                <a:off x="2764917" y="3246322"/>
                <a:ext cx="419783" cy="633187"/>
              </a:xfrm>
              <a:prstGeom prst="rect">
                <a:avLst/>
              </a:prstGeom>
            </p:spPr>
          </p:pic>
        </mc:Fallback>
      </mc:AlternateContent>
      <mc:AlternateContent xmlns:mc="http://schemas.openxmlformats.org/markup-compatibility/2006" xmlns:p14="http://schemas.microsoft.com/office/powerpoint/2010/main">
        <mc:Choice Requires="p14">
          <p:contentPart p14:bwMode="auto" r:id="rId1012">
            <p14:nvContentPartPr>
              <p14:cNvPr id="905" name="Ink 904">
                <a:extLst>
                  <a:ext uri="{FF2B5EF4-FFF2-40B4-BE49-F238E27FC236}">
                    <a16:creationId xmlns:a16="http://schemas.microsoft.com/office/drawing/2014/main" id="{77CC8A61-2923-2B4A-468E-938E2E9DE1AD}"/>
                  </a:ext>
                </a:extLst>
              </p14:cNvPr>
              <p14:cNvContentPartPr/>
              <p14:nvPr/>
            </p14:nvContentPartPr>
            <p14:xfrm>
              <a:off x="2771446" y="3228550"/>
              <a:ext cx="317375" cy="437896"/>
            </p14:xfrm>
          </p:contentPart>
        </mc:Choice>
        <mc:Fallback xmlns="">
          <p:pic>
            <p:nvPicPr>
              <p:cNvPr id="905" name="Ink 904">
                <a:extLst>
                  <a:ext uri="{FF2B5EF4-FFF2-40B4-BE49-F238E27FC236}">
                    <a16:creationId xmlns:a16="http://schemas.microsoft.com/office/drawing/2014/main" id="{77CC8A61-2923-2B4A-468E-938E2E9DE1AD}"/>
                  </a:ext>
                </a:extLst>
              </p:cNvPr>
              <p:cNvPicPr/>
              <p:nvPr/>
            </p:nvPicPr>
            <p:blipFill>
              <a:blip r:embed="rId1013"/>
              <a:stretch>
                <a:fillRect/>
              </a:stretch>
            </p:blipFill>
            <p:spPr>
              <a:xfrm>
                <a:off x="2717409" y="3120605"/>
                <a:ext cx="425088" cy="653426"/>
              </a:xfrm>
              <a:prstGeom prst="rect">
                <a:avLst/>
              </a:prstGeom>
            </p:spPr>
          </p:pic>
        </mc:Fallback>
      </mc:AlternateContent>
      <mc:AlternateContent xmlns:mc="http://schemas.openxmlformats.org/markup-compatibility/2006" xmlns:p14="http://schemas.microsoft.com/office/powerpoint/2010/main">
        <mc:Choice Requires="p14">
          <p:contentPart p14:bwMode="auto" r:id="rId1014">
            <p14:nvContentPartPr>
              <p14:cNvPr id="906" name="Ink 905">
                <a:extLst>
                  <a:ext uri="{FF2B5EF4-FFF2-40B4-BE49-F238E27FC236}">
                    <a16:creationId xmlns:a16="http://schemas.microsoft.com/office/drawing/2014/main" id="{0B5AA20B-AACF-9F69-D4E1-B12C0CDD761D}"/>
                  </a:ext>
                </a:extLst>
              </p14:cNvPr>
              <p14:cNvContentPartPr/>
              <p14:nvPr/>
            </p14:nvContentPartPr>
            <p14:xfrm>
              <a:off x="2605125" y="3678910"/>
              <a:ext cx="120651" cy="155786"/>
            </p14:xfrm>
          </p:contentPart>
        </mc:Choice>
        <mc:Fallback xmlns="">
          <p:pic>
            <p:nvPicPr>
              <p:cNvPr id="906" name="Ink 905">
                <a:extLst>
                  <a:ext uri="{FF2B5EF4-FFF2-40B4-BE49-F238E27FC236}">
                    <a16:creationId xmlns:a16="http://schemas.microsoft.com/office/drawing/2014/main" id="{0B5AA20B-AACF-9F69-D4E1-B12C0CDD761D}"/>
                  </a:ext>
                </a:extLst>
              </p:cNvPr>
              <p:cNvPicPr/>
              <p:nvPr/>
            </p:nvPicPr>
            <p:blipFill>
              <a:blip r:embed="rId1015"/>
              <a:stretch>
                <a:fillRect/>
              </a:stretch>
            </p:blipFill>
            <p:spPr>
              <a:xfrm>
                <a:off x="2551102" y="3570725"/>
                <a:ext cx="228337" cy="371795"/>
              </a:xfrm>
              <a:prstGeom prst="rect">
                <a:avLst/>
              </a:prstGeom>
            </p:spPr>
          </p:pic>
        </mc:Fallback>
      </mc:AlternateContent>
      <mc:AlternateContent xmlns:mc="http://schemas.openxmlformats.org/markup-compatibility/2006" xmlns:p14="http://schemas.microsoft.com/office/powerpoint/2010/main">
        <mc:Choice Requires="p14">
          <p:contentPart p14:bwMode="auto" r:id="rId1016">
            <p14:nvContentPartPr>
              <p14:cNvPr id="907" name="Ink 906">
                <a:extLst>
                  <a:ext uri="{FF2B5EF4-FFF2-40B4-BE49-F238E27FC236}">
                    <a16:creationId xmlns:a16="http://schemas.microsoft.com/office/drawing/2014/main" id="{3237B618-958D-51B9-9A8E-1A150A78EC17}"/>
                  </a:ext>
                </a:extLst>
              </p14:cNvPr>
              <p14:cNvContentPartPr/>
              <p14:nvPr/>
            </p14:nvContentPartPr>
            <p14:xfrm>
              <a:off x="2761726" y="3407110"/>
              <a:ext cx="142455" cy="197298"/>
            </p14:xfrm>
          </p:contentPart>
        </mc:Choice>
        <mc:Fallback xmlns="">
          <p:pic>
            <p:nvPicPr>
              <p:cNvPr id="907" name="Ink 906">
                <a:extLst>
                  <a:ext uri="{FF2B5EF4-FFF2-40B4-BE49-F238E27FC236}">
                    <a16:creationId xmlns:a16="http://schemas.microsoft.com/office/drawing/2014/main" id="{3237B618-958D-51B9-9A8E-1A150A78EC17}"/>
                  </a:ext>
                </a:extLst>
              </p:cNvPr>
              <p:cNvPicPr/>
              <p:nvPr/>
            </p:nvPicPr>
            <p:blipFill>
              <a:blip r:embed="rId1017"/>
              <a:stretch>
                <a:fillRect/>
              </a:stretch>
            </p:blipFill>
            <p:spPr>
              <a:xfrm>
                <a:off x="2707629" y="3299460"/>
                <a:ext cx="250288" cy="412958"/>
              </a:xfrm>
              <a:prstGeom prst="rect">
                <a:avLst/>
              </a:prstGeom>
            </p:spPr>
          </p:pic>
        </mc:Fallback>
      </mc:AlternateContent>
      <mc:AlternateContent xmlns:mc="http://schemas.openxmlformats.org/markup-compatibility/2006" xmlns:p14="http://schemas.microsoft.com/office/powerpoint/2010/main">
        <mc:Choice Requires="p14">
          <p:contentPart p14:bwMode="auto" r:id="rId1018">
            <p14:nvContentPartPr>
              <p14:cNvPr id="908" name="Ink 907">
                <a:extLst>
                  <a:ext uri="{FF2B5EF4-FFF2-40B4-BE49-F238E27FC236}">
                    <a16:creationId xmlns:a16="http://schemas.microsoft.com/office/drawing/2014/main" id="{91456FD1-DEE5-E875-B0C8-572EAFCE9BEC}"/>
                  </a:ext>
                </a:extLst>
              </p14:cNvPr>
              <p14:cNvContentPartPr/>
              <p14:nvPr/>
            </p14:nvContentPartPr>
            <p14:xfrm>
              <a:off x="2543926" y="3667750"/>
              <a:ext cx="203024" cy="255775"/>
            </p14:xfrm>
          </p:contentPart>
        </mc:Choice>
        <mc:Fallback xmlns="">
          <p:pic>
            <p:nvPicPr>
              <p:cNvPr id="908" name="Ink 907">
                <a:extLst>
                  <a:ext uri="{FF2B5EF4-FFF2-40B4-BE49-F238E27FC236}">
                    <a16:creationId xmlns:a16="http://schemas.microsoft.com/office/drawing/2014/main" id="{91456FD1-DEE5-E875-B0C8-572EAFCE9BEC}"/>
                  </a:ext>
                </a:extLst>
              </p:cNvPr>
              <p:cNvPicPr/>
              <p:nvPr/>
            </p:nvPicPr>
            <p:blipFill>
              <a:blip r:embed="rId1019"/>
              <a:stretch>
                <a:fillRect/>
              </a:stretch>
            </p:blipFill>
            <p:spPr>
              <a:xfrm>
                <a:off x="2490290" y="3559676"/>
                <a:ext cx="310656" cy="471563"/>
              </a:xfrm>
              <a:prstGeom prst="rect">
                <a:avLst/>
              </a:prstGeom>
            </p:spPr>
          </p:pic>
        </mc:Fallback>
      </mc:AlternateContent>
      <mc:AlternateContent xmlns:mc="http://schemas.openxmlformats.org/markup-compatibility/2006" xmlns:p14="http://schemas.microsoft.com/office/powerpoint/2010/main">
        <mc:Choice Requires="p14">
          <p:contentPart p14:bwMode="auto" r:id="rId1020">
            <p14:nvContentPartPr>
              <p14:cNvPr id="909" name="Ink 908">
                <a:extLst>
                  <a:ext uri="{FF2B5EF4-FFF2-40B4-BE49-F238E27FC236}">
                    <a16:creationId xmlns:a16="http://schemas.microsoft.com/office/drawing/2014/main" id="{073F170B-ABCC-5A16-6E3B-F4FB0ECB113A}"/>
                  </a:ext>
                </a:extLst>
              </p14:cNvPr>
              <p14:cNvContentPartPr/>
              <p14:nvPr/>
            </p14:nvContentPartPr>
            <p14:xfrm>
              <a:off x="2756686" y="3353110"/>
              <a:ext cx="204962" cy="264256"/>
            </p14:xfrm>
          </p:contentPart>
        </mc:Choice>
        <mc:Fallback xmlns="">
          <p:pic>
            <p:nvPicPr>
              <p:cNvPr id="909" name="Ink 908">
                <a:extLst>
                  <a:ext uri="{FF2B5EF4-FFF2-40B4-BE49-F238E27FC236}">
                    <a16:creationId xmlns:a16="http://schemas.microsoft.com/office/drawing/2014/main" id="{073F170B-ABCC-5A16-6E3B-F4FB0ECB113A}"/>
                  </a:ext>
                </a:extLst>
              </p:cNvPr>
              <p:cNvPicPr/>
              <p:nvPr/>
            </p:nvPicPr>
            <p:blipFill>
              <a:blip r:embed="rId1021"/>
              <a:stretch>
                <a:fillRect/>
              </a:stretch>
            </p:blipFill>
            <p:spPr>
              <a:xfrm>
                <a:off x="2702654" y="3245103"/>
                <a:ext cx="312666" cy="479909"/>
              </a:xfrm>
              <a:prstGeom prst="rect">
                <a:avLst/>
              </a:prstGeom>
            </p:spPr>
          </p:pic>
        </mc:Fallback>
      </mc:AlternateContent>
      <mc:AlternateContent xmlns:mc="http://schemas.openxmlformats.org/markup-compatibility/2006" xmlns:p14="http://schemas.microsoft.com/office/powerpoint/2010/main">
        <mc:Choice Requires="p14">
          <p:contentPart p14:bwMode="auto" r:id="rId1022">
            <p14:nvContentPartPr>
              <p14:cNvPr id="910" name="Ink 909">
                <a:extLst>
                  <a:ext uri="{FF2B5EF4-FFF2-40B4-BE49-F238E27FC236}">
                    <a16:creationId xmlns:a16="http://schemas.microsoft.com/office/drawing/2014/main" id="{CA06DAC9-3CAA-0B51-33CD-514237604FB2}"/>
                  </a:ext>
                </a:extLst>
              </p14:cNvPr>
              <p14:cNvContentPartPr/>
              <p14:nvPr/>
            </p14:nvContentPartPr>
            <p14:xfrm>
              <a:off x="2539966" y="3620590"/>
              <a:ext cx="208354" cy="263363"/>
            </p14:xfrm>
          </p:contentPart>
        </mc:Choice>
        <mc:Fallback xmlns="">
          <p:pic>
            <p:nvPicPr>
              <p:cNvPr id="910" name="Ink 909">
                <a:extLst>
                  <a:ext uri="{FF2B5EF4-FFF2-40B4-BE49-F238E27FC236}">
                    <a16:creationId xmlns:a16="http://schemas.microsoft.com/office/drawing/2014/main" id="{CA06DAC9-3CAA-0B51-33CD-514237604FB2}"/>
                  </a:ext>
                </a:extLst>
              </p:cNvPr>
              <p:cNvPicPr/>
              <p:nvPr/>
            </p:nvPicPr>
            <p:blipFill>
              <a:blip r:embed="rId1023"/>
              <a:stretch>
                <a:fillRect/>
              </a:stretch>
            </p:blipFill>
            <p:spPr>
              <a:xfrm>
                <a:off x="2486255" y="3512507"/>
                <a:ext cx="316136" cy="479169"/>
              </a:xfrm>
              <a:prstGeom prst="rect">
                <a:avLst/>
              </a:prstGeom>
            </p:spPr>
          </p:pic>
        </mc:Fallback>
      </mc:AlternateContent>
      <mc:AlternateContent xmlns:mc="http://schemas.openxmlformats.org/markup-compatibility/2006" xmlns:p14="http://schemas.microsoft.com/office/powerpoint/2010/main">
        <mc:Choice Requires="p14">
          <p:contentPart p14:bwMode="auto" r:id="rId1024">
            <p14:nvContentPartPr>
              <p14:cNvPr id="911" name="Ink 910">
                <a:extLst>
                  <a:ext uri="{FF2B5EF4-FFF2-40B4-BE49-F238E27FC236}">
                    <a16:creationId xmlns:a16="http://schemas.microsoft.com/office/drawing/2014/main" id="{D12BF426-E330-3B78-6F78-D0572C08A9BF}"/>
                  </a:ext>
                </a:extLst>
              </p14:cNvPr>
              <p14:cNvContentPartPr/>
              <p14:nvPr/>
            </p14:nvContentPartPr>
            <p14:xfrm>
              <a:off x="2756326" y="3456070"/>
              <a:ext cx="64444" cy="96417"/>
            </p14:xfrm>
          </p:contentPart>
        </mc:Choice>
        <mc:Fallback xmlns="">
          <p:pic>
            <p:nvPicPr>
              <p:cNvPr id="911" name="Ink 910">
                <a:extLst>
                  <a:ext uri="{FF2B5EF4-FFF2-40B4-BE49-F238E27FC236}">
                    <a16:creationId xmlns:a16="http://schemas.microsoft.com/office/drawing/2014/main" id="{D12BF426-E330-3B78-6F78-D0572C08A9BF}"/>
                  </a:ext>
                </a:extLst>
              </p:cNvPr>
              <p:cNvPicPr/>
              <p:nvPr/>
            </p:nvPicPr>
            <p:blipFill>
              <a:blip r:embed="rId1025"/>
              <a:stretch>
                <a:fillRect/>
              </a:stretch>
            </p:blipFill>
            <p:spPr>
              <a:xfrm>
                <a:off x="2702323" y="3348500"/>
                <a:ext cx="172091" cy="311916"/>
              </a:xfrm>
              <a:prstGeom prst="rect">
                <a:avLst/>
              </a:prstGeom>
            </p:spPr>
          </p:pic>
        </mc:Fallback>
      </mc:AlternateContent>
      <mc:AlternateContent xmlns:mc="http://schemas.openxmlformats.org/markup-compatibility/2006" xmlns:p14="http://schemas.microsoft.com/office/powerpoint/2010/main">
        <mc:Choice Requires="p14">
          <p:contentPart p14:bwMode="auto" r:id="rId1026">
            <p14:nvContentPartPr>
              <p14:cNvPr id="912" name="Ink 911">
                <a:extLst>
                  <a:ext uri="{FF2B5EF4-FFF2-40B4-BE49-F238E27FC236}">
                    <a16:creationId xmlns:a16="http://schemas.microsoft.com/office/drawing/2014/main" id="{25BE0609-20D2-163A-36C2-A4F1395A3F7D}"/>
                  </a:ext>
                </a:extLst>
              </p14:cNvPr>
              <p14:cNvContentPartPr/>
              <p14:nvPr/>
            </p14:nvContentPartPr>
            <p14:xfrm>
              <a:off x="2467965" y="3590349"/>
              <a:ext cx="304777" cy="332105"/>
            </p14:xfrm>
          </p:contentPart>
        </mc:Choice>
        <mc:Fallback xmlns="">
          <p:pic>
            <p:nvPicPr>
              <p:cNvPr id="912" name="Ink 911">
                <a:extLst>
                  <a:ext uri="{FF2B5EF4-FFF2-40B4-BE49-F238E27FC236}">
                    <a16:creationId xmlns:a16="http://schemas.microsoft.com/office/drawing/2014/main" id="{25BE0609-20D2-163A-36C2-A4F1395A3F7D}"/>
                  </a:ext>
                </a:extLst>
              </p:cNvPr>
              <p:cNvPicPr/>
              <p:nvPr/>
            </p:nvPicPr>
            <p:blipFill>
              <a:blip r:embed="rId1027"/>
              <a:stretch>
                <a:fillRect/>
              </a:stretch>
            </p:blipFill>
            <p:spPr>
              <a:xfrm>
                <a:off x="2413927" y="3482649"/>
                <a:ext cx="412494" cy="547865"/>
              </a:xfrm>
              <a:prstGeom prst="rect">
                <a:avLst/>
              </a:prstGeom>
            </p:spPr>
          </p:pic>
        </mc:Fallback>
      </mc:AlternateContent>
      <mc:AlternateContent xmlns:mc="http://schemas.openxmlformats.org/markup-compatibility/2006" xmlns:p14="http://schemas.microsoft.com/office/powerpoint/2010/main">
        <mc:Choice Requires="p14">
          <p:contentPart p14:bwMode="auto" r:id="rId1028">
            <p14:nvContentPartPr>
              <p14:cNvPr id="913" name="Ink 912">
                <a:extLst>
                  <a:ext uri="{FF2B5EF4-FFF2-40B4-BE49-F238E27FC236}">
                    <a16:creationId xmlns:a16="http://schemas.microsoft.com/office/drawing/2014/main" id="{B0A1E441-6686-4A44-40DC-5AB226D26DED}"/>
                  </a:ext>
                </a:extLst>
              </p14:cNvPr>
              <p14:cNvContentPartPr/>
              <p14:nvPr/>
            </p14:nvContentPartPr>
            <p14:xfrm>
              <a:off x="2674246" y="3378670"/>
              <a:ext cx="119682" cy="108470"/>
            </p14:xfrm>
          </p:contentPart>
        </mc:Choice>
        <mc:Fallback xmlns="">
          <p:pic>
            <p:nvPicPr>
              <p:cNvPr id="913" name="Ink 912">
                <a:extLst>
                  <a:ext uri="{FF2B5EF4-FFF2-40B4-BE49-F238E27FC236}">
                    <a16:creationId xmlns:a16="http://schemas.microsoft.com/office/drawing/2014/main" id="{B0A1E441-6686-4A44-40DC-5AB226D26DED}"/>
                  </a:ext>
                </a:extLst>
              </p:cNvPr>
              <p:cNvPicPr/>
              <p:nvPr/>
            </p:nvPicPr>
            <p:blipFill>
              <a:blip r:embed="rId1029"/>
              <a:stretch>
                <a:fillRect/>
              </a:stretch>
            </p:blipFill>
            <p:spPr>
              <a:xfrm>
                <a:off x="2620173" y="3270560"/>
                <a:ext cx="227468" cy="324329"/>
              </a:xfrm>
              <a:prstGeom prst="rect">
                <a:avLst/>
              </a:prstGeom>
            </p:spPr>
          </p:pic>
        </mc:Fallback>
      </mc:AlternateContent>
      <mc:AlternateContent xmlns:mc="http://schemas.openxmlformats.org/markup-compatibility/2006" xmlns:p14="http://schemas.microsoft.com/office/powerpoint/2010/main">
        <mc:Choice Requires="p14">
          <p:contentPart p14:bwMode="auto" r:id="rId1030">
            <p14:nvContentPartPr>
              <p14:cNvPr id="914" name="Ink 913">
                <a:extLst>
                  <a:ext uri="{FF2B5EF4-FFF2-40B4-BE49-F238E27FC236}">
                    <a16:creationId xmlns:a16="http://schemas.microsoft.com/office/drawing/2014/main" id="{5A14C4FE-EE1F-0BCB-F280-B0EB487F1065}"/>
                  </a:ext>
                </a:extLst>
              </p14:cNvPr>
              <p14:cNvContentPartPr/>
              <p14:nvPr/>
            </p14:nvContentPartPr>
            <p14:xfrm>
              <a:off x="2556526" y="3512230"/>
              <a:ext cx="101269" cy="104006"/>
            </p14:xfrm>
          </p:contentPart>
        </mc:Choice>
        <mc:Fallback xmlns="">
          <p:pic>
            <p:nvPicPr>
              <p:cNvPr id="914" name="Ink 913">
                <a:extLst>
                  <a:ext uri="{FF2B5EF4-FFF2-40B4-BE49-F238E27FC236}">
                    <a16:creationId xmlns:a16="http://schemas.microsoft.com/office/drawing/2014/main" id="{5A14C4FE-EE1F-0BCB-F280-B0EB487F1065}"/>
                  </a:ext>
                </a:extLst>
              </p:cNvPr>
              <p:cNvPicPr/>
              <p:nvPr/>
            </p:nvPicPr>
            <p:blipFill>
              <a:blip r:embed="rId1031"/>
              <a:stretch>
                <a:fillRect/>
              </a:stretch>
            </p:blipFill>
            <p:spPr>
              <a:xfrm>
                <a:off x="2502660" y="3404265"/>
                <a:ext cx="208643" cy="319576"/>
              </a:xfrm>
              <a:prstGeom prst="rect">
                <a:avLst/>
              </a:prstGeom>
            </p:spPr>
          </p:pic>
        </mc:Fallback>
      </mc:AlternateContent>
      <mc:AlternateContent xmlns:mc="http://schemas.openxmlformats.org/markup-compatibility/2006" xmlns:p14="http://schemas.microsoft.com/office/powerpoint/2010/main">
        <mc:Choice Requires="p14">
          <p:contentPart p14:bwMode="auto" r:id="rId1032">
            <p14:nvContentPartPr>
              <p14:cNvPr id="915" name="Ink 914">
                <a:extLst>
                  <a:ext uri="{FF2B5EF4-FFF2-40B4-BE49-F238E27FC236}">
                    <a16:creationId xmlns:a16="http://schemas.microsoft.com/office/drawing/2014/main" id="{F4FDF5CB-9BF7-A049-DD46-4F033E69A6EF}"/>
                  </a:ext>
                </a:extLst>
              </p14:cNvPr>
              <p14:cNvContentPartPr/>
              <p14:nvPr/>
            </p14:nvContentPartPr>
            <p14:xfrm>
              <a:off x="2515126" y="3390189"/>
              <a:ext cx="165229" cy="249525"/>
            </p14:xfrm>
          </p:contentPart>
        </mc:Choice>
        <mc:Fallback xmlns="">
          <p:pic>
            <p:nvPicPr>
              <p:cNvPr id="915" name="Ink 914">
                <a:extLst>
                  <a:ext uri="{FF2B5EF4-FFF2-40B4-BE49-F238E27FC236}">
                    <a16:creationId xmlns:a16="http://schemas.microsoft.com/office/drawing/2014/main" id="{F4FDF5CB-9BF7-A049-DD46-4F033E69A6EF}"/>
                  </a:ext>
                </a:extLst>
              </p:cNvPr>
              <p:cNvPicPr/>
              <p:nvPr/>
            </p:nvPicPr>
            <p:blipFill>
              <a:blip r:embed="rId1033"/>
              <a:stretch>
                <a:fillRect/>
              </a:stretch>
            </p:blipFill>
            <p:spPr>
              <a:xfrm>
                <a:off x="2461247" y="3282170"/>
                <a:ext cx="272628" cy="465204"/>
              </a:xfrm>
              <a:prstGeom prst="rect">
                <a:avLst/>
              </a:prstGeom>
            </p:spPr>
          </p:pic>
        </mc:Fallback>
      </mc:AlternateContent>
      <mc:AlternateContent xmlns:mc="http://schemas.openxmlformats.org/markup-compatibility/2006" xmlns:p14="http://schemas.microsoft.com/office/powerpoint/2010/main">
        <mc:Choice Requires="p14">
          <p:contentPart p14:bwMode="auto" r:id="rId1034">
            <p14:nvContentPartPr>
              <p14:cNvPr id="916" name="Ink 915">
                <a:extLst>
                  <a:ext uri="{FF2B5EF4-FFF2-40B4-BE49-F238E27FC236}">
                    <a16:creationId xmlns:a16="http://schemas.microsoft.com/office/drawing/2014/main" id="{65C3D1F5-46B0-FF4B-8C3D-63C13BEC9E70}"/>
                  </a:ext>
                </a:extLst>
              </p14:cNvPr>
              <p14:cNvContentPartPr/>
              <p14:nvPr/>
            </p14:nvContentPartPr>
            <p14:xfrm>
              <a:off x="2643646" y="3330070"/>
              <a:ext cx="45719" cy="61600"/>
            </p14:xfrm>
          </p:contentPart>
        </mc:Choice>
        <mc:Fallback xmlns="">
          <p:pic>
            <p:nvPicPr>
              <p:cNvPr id="916" name="Ink 915">
                <a:extLst>
                  <a:ext uri="{FF2B5EF4-FFF2-40B4-BE49-F238E27FC236}">
                    <a16:creationId xmlns:a16="http://schemas.microsoft.com/office/drawing/2014/main" id="{65C3D1F5-46B0-FF4B-8C3D-63C13BEC9E70}"/>
                  </a:ext>
                </a:extLst>
              </p:cNvPr>
              <p:cNvPicPr/>
              <p:nvPr/>
            </p:nvPicPr>
            <p:blipFill>
              <a:blip r:embed="rId1035"/>
              <a:stretch>
                <a:fillRect/>
              </a:stretch>
            </p:blipFill>
            <p:spPr>
              <a:xfrm>
                <a:off x="2589219" y="3222000"/>
                <a:ext cx="154211" cy="277380"/>
              </a:xfrm>
              <a:prstGeom prst="rect">
                <a:avLst/>
              </a:prstGeom>
            </p:spPr>
          </p:pic>
        </mc:Fallback>
      </mc:AlternateContent>
      <mc:AlternateContent xmlns:mc="http://schemas.openxmlformats.org/markup-compatibility/2006" xmlns:p14="http://schemas.microsoft.com/office/powerpoint/2010/main">
        <mc:Choice Requires="p14">
          <p:contentPart p14:bwMode="auto" r:id="rId1036">
            <p14:nvContentPartPr>
              <p14:cNvPr id="917" name="Ink 916">
                <a:extLst>
                  <a:ext uri="{FF2B5EF4-FFF2-40B4-BE49-F238E27FC236}">
                    <a16:creationId xmlns:a16="http://schemas.microsoft.com/office/drawing/2014/main" id="{3854ADA0-51F1-D7E1-807A-B7DDC410CF34}"/>
                  </a:ext>
                </a:extLst>
              </p14:cNvPr>
              <p14:cNvContentPartPr/>
              <p14:nvPr/>
            </p14:nvContentPartPr>
            <p14:xfrm>
              <a:off x="2643646" y="3272469"/>
              <a:ext cx="48020" cy="45719"/>
            </p14:xfrm>
          </p:contentPart>
        </mc:Choice>
        <mc:Fallback xmlns="">
          <p:pic>
            <p:nvPicPr>
              <p:cNvPr id="917" name="Ink 916">
                <a:extLst>
                  <a:ext uri="{FF2B5EF4-FFF2-40B4-BE49-F238E27FC236}">
                    <a16:creationId xmlns:a16="http://schemas.microsoft.com/office/drawing/2014/main" id="{3854ADA0-51F1-D7E1-807A-B7DDC410CF34}"/>
                  </a:ext>
                </a:extLst>
              </p:cNvPr>
              <p:cNvPicPr/>
              <p:nvPr/>
            </p:nvPicPr>
            <p:blipFill>
              <a:blip r:embed="rId1037"/>
              <a:stretch>
                <a:fillRect/>
              </a:stretch>
            </p:blipFill>
            <p:spPr>
              <a:xfrm>
                <a:off x="2589849" y="3163614"/>
                <a:ext cx="155975" cy="263066"/>
              </a:xfrm>
              <a:prstGeom prst="rect">
                <a:avLst/>
              </a:prstGeom>
            </p:spPr>
          </p:pic>
        </mc:Fallback>
      </mc:AlternateContent>
      <mc:AlternateContent xmlns:mc="http://schemas.openxmlformats.org/markup-compatibility/2006" xmlns:p14="http://schemas.microsoft.com/office/powerpoint/2010/main">
        <mc:Choice Requires="p14">
          <p:contentPart p14:bwMode="auto" r:id="rId1038">
            <p14:nvContentPartPr>
              <p14:cNvPr id="918" name="Ink 917">
                <a:extLst>
                  <a:ext uri="{FF2B5EF4-FFF2-40B4-BE49-F238E27FC236}">
                    <a16:creationId xmlns:a16="http://schemas.microsoft.com/office/drawing/2014/main" id="{97C5BE2E-F7C5-F82A-9FFA-C34DB77658D8}"/>
                  </a:ext>
                </a:extLst>
              </p14:cNvPr>
              <p14:cNvContentPartPr/>
              <p14:nvPr/>
            </p14:nvContentPartPr>
            <p14:xfrm>
              <a:off x="2369326" y="3389830"/>
              <a:ext cx="213199" cy="202655"/>
            </p14:xfrm>
          </p:contentPart>
        </mc:Choice>
        <mc:Fallback xmlns="">
          <p:pic>
            <p:nvPicPr>
              <p:cNvPr id="918" name="Ink 917">
                <a:extLst>
                  <a:ext uri="{FF2B5EF4-FFF2-40B4-BE49-F238E27FC236}">
                    <a16:creationId xmlns:a16="http://schemas.microsoft.com/office/drawing/2014/main" id="{97C5BE2E-F7C5-F82A-9FFA-C34DB77658D8}"/>
                  </a:ext>
                </a:extLst>
              </p:cNvPr>
              <p:cNvPicPr/>
              <p:nvPr/>
            </p:nvPicPr>
            <p:blipFill>
              <a:blip r:embed="rId1039"/>
              <a:stretch>
                <a:fillRect/>
              </a:stretch>
            </p:blipFill>
            <p:spPr>
              <a:xfrm>
                <a:off x="2315306" y="3281843"/>
                <a:ext cx="320879" cy="418268"/>
              </a:xfrm>
              <a:prstGeom prst="rect">
                <a:avLst/>
              </a:prstGeom>
            </p:spPr>
          </p:pic>
        </mc:Fallback>
      </mc:AlternateContent>
      <mc:AlternateContent xmlns:mc="http://schemas.openxmlformats.org/markup-compatibility/2006" xmlns:p14="http://schemas.microsoft.com/office/powerpoint/2010/main">
        <mc:Choice Requires="p14">
          <p:contentPart p14:bwMode="auto" r:id="rId1040">
            <p14:nvContentPartPr>
              <p14:cNvPr id="919" name="Ink 918">
                <a:extLst>
                  <a:ext uri="{FF2B5EF4-FFF2-40B4-BE49-F238E27FC236}">
                    <a16:creationId xmlns:a16="http://schemas.microsoft.com/office/drawing/2014/main" id="{A5B86EAA-0CC3-46EC-D261-BDC6594961D3}"/>
                  </a:ext>
                </a:extLst>
              </p14:cNvPr>
              <p14:cNvContentPartPr/>
              <p14:nvPr/>
            </p14:nvContentPartPr>
            <p14:xfrm>
              <a:off x="2371486" y="3386230"/>
              <a:ext cx="199148" cy="207120"/>
            </p14:xfrm>
          </p:contentPart>
        </mc:Choice>
        <mc:Fallback xmlns="">
          <p:pic>
            <p:nvPicPr>
              <p:cNvPr id="919" name="Ink 918">
                <a:extLst>
                  <a:ext uri="{FF2B5EF4-FFF2-40B4-BE49-F238E27FC236}">
                    <a16:creationId xmlns:a16="http://schemas.microsoft.com/office/drawing/2014/main" id="{A5B86EAA-0CC3-46EC-D261-BDC6594961D3}"/>
                  </a:ext>
                </a:extLst>
              </p:cNvPr>
              <p:cNvPicPr/>
              <p:nvPr/>
            </p:nvPicPr>
            <p:blipFill>
              <a:blip r:embed="rId1041"/>
              <a:stretch>
                <a:fillRect/>
              </a:stretch>
            </p:blipFill>
            <p:spPr>
              <a:xfrm>
                <a:off x="2317633" y="3278528"/>
                <a:ext cx="307216" cy="422885"/>
              </a:xfrm>
              <a:prstGeom prst="rect">
                <a:avLst/>
              </a:prstGeom>
            </p:spPr>
          </p:pic>
        </mc:Fallback>
      </mc:AlternateContent>
      <mc:AlternateContent xmlns:mc="http://schemas.openxmlformats.org/markup-compatibility/2006" xmlns:p14="http://schemas.microsoft.com/office/powerpoint/2010/main">
        <mc:Choice Requires="p14">
          <p:contentPart p14:bwMode="auto" r:id="rId1042">
            <p14:nvContentPartPr>
              <p14:cNvPr id="920" name="Ink 919">
                <a:extLst>
                  <a:ext uri="{FF2B5EF4-FFF2-40B4-BE49-F238E27FC236}">
                    <a16:creationId xmlns:a16="http://schemas.microsoft.com/office/drawing/2014/main" id="{26D7B18B-4939-F276-E81C-6D165F35E8DD}"/>
                  </a:ext>
                </a:extLst>
              </p14:cNvPr>
              <p14:cNvContentPartPr/>
              <p14:nvPr/>
            </p14:nvContentPartPr>
            <p14:xfrm>
              <a:off x="2435926" y="3389830"/>
              <a:ext cx="137610" cy="202656"/>
            </p14:xfrm>
          </p:contentPart>
        </mc:Choice>
        <mc:Fallback xmlns="">
          <p:pic>
            <p:nvPicPr>
              <p:cNvPr id="920" name="Ink 919">
                <a:extLst>
                  <a:ext uri="{FF2B5EF4-FFF2-40B4-BE49-F238E27FC236}">
                    <a16:creationId xmlns:a16="http://schemas.microsoft.com/office/drawing/2014/main" id="{26D7B18B-4939-F276-E81C-6D165F35E8DD}"/>
                  </a:ext>
                </a:extLst>
              </p:cNvPr>
              <p:cNvPicPr/>
              <p:nvPr/>
            </p:nvPicPr>
            <p:blipFill>
              <a:blip r:embed="rId1043"/>
              <a:stretch>
                <a:fillRect/>
              </a:stretch>
            </p:blipFill>
            <p:spPr>
              <a:xfrm>
                <a:off x="2381891" y="3281843"/>
                <a:ext cx="245320" cy="418270"/>
              </a:xfrm>
              <a:prstGeom prst="rect">
                <a:avLst/>
              </a:prstGeom>
            </p:spPr>
          </p:pic>
        </mc:Fallback>
      </mc:AlternateContent>
      <mc:AlternateContent xmlns:mc="http://schemas.openxmlformats.org/markup-compatibility/2006" xmlns:p14="http://schemas.microsoft.com/office/powerpoint/2010/main">
        <mc:Choice Requires="p14">
          <p:contentPart p14:bwMode="auto" r:id="rId1044">
            <p14:nvContentPartPr>
              <p14:cNvPr id="921" name="Ink 920">
                <a:extLst>
                  <a:ext uri="{FF2B5EF4-FFF2-40B4-BE49-F238E27FC236}">
                    <a16:creationId xmlns:a16="http://schemas.microsoft.com/office/drawing/2014/main" id="{82F16F31-6887-B092-A6C8-F4DA3953BA3D}"/>
                  </a:ext>
                </a:extLst>
              </p14:cNvPr>
              <p14:cNvContentPartPr/>
              <p14:nvPr/>
            </p14:nvContentPartPr>
            <p14:xfrm>
              <a:off x="2357805" y="3677830"/>
              <a:ext cx="45719" cy="45719"/>
            </p14:xfrm>
          </p:contentPart>
        </mc:Choice>
        <mc:Fallback xmlns="">
          <p:pic>
            <p:nvPicPr>
              <p:cNvPr id="921" name="Ink 920">
                <a:extLst>
                  <a:ext uri="{FF2B5EF4-FFF2-40B4-BE49-F238E27FC236}">
                    <a16:creationId xmlns:a16="http://schemas.microsoft.com/office/drawing/2014/main" id="{82F16F31-6887-B092-A6C8-F4DA3953BA3D}"/>
                  </a:ext>
                </a:extLst>
              </p:cNvPr>
              <p:cNvPicPr/>
              <p:nvPr/>
            </p:nvPicPr>
            <p:blipFill>
              <a:blip r:embed="rId1045"/>
              <a:stretch>
                <a:fillRect/>
              </a:stretch>
            </p:blipFill>
            <p:spPr>
              <a:xfrm>
                <a:off x="2304228" y="3568975"/>
                <a:ext cx="152516" cy="263066"/>
              </a:xfrm>
              <a:prstGeom prst="rect">
                <a:avLst/>
              </a:prstGeom>
            </p:spPr>
          </p:pic>
        </mc:Fallback>
      </mc:AlternateContent>
      <mc:AlternateContent xmlns:mc="http://schemas.openxmlformats.org/markup-compatibility/2006" xmlns:p14="http://schemas.microsoft.com/office/powerpoint/2010/main">
        <mc:Choice Requires="p14">
          <p:contentPart p14:bwMode="auto" r:id="rId1046">
            <p14:nvContentPartPr>
              <p14:cNvPr id="922" name="Ink 921">
                <a:extLst>
                  <a:ext uri="{FF2B5EF4-FFF2-40B4-BE49-F238E27FC236}">
                    <a16:creationId xmlns:a16="http://schemas.microsoft.com/office/drawing/2014/main" id="{C4956B14-8888-4B08-D031-052089488105}"/>
                  </a:ext>
                </a:extLst>
              </p14:cNvPr>
              <p14:cNvContentPartPr/>
              <p14:nvPr/>
            </p14:nvContentPartPr>
            <p14:xfrm>
              <a:off x="2454286" y="3390190"/>
              <a:ext cx="217076" cy="249525"/>
            </p14:xfrm>
          </p:contentPart>
        </mc:Choice>
        <mc:Fallback xmlns="">
          <p:pic>
            <p:nvPicPr>
              <p:cNvPr id="922" name="Ink 921">
                <a:extLst>
                  <a:ext uri="{FF2B5EF4-FFF2-40B4-BE49-F238E27FC236}">
                    <a16:creationId xmlns:a16="http://schemas.microsoft.com/office/drawing/2014/main" id="{C4956B14-8888-4B08-D031-052089488105}"/>
                  </a:ext>
                </a:extLst>
              </p:cNvPr>
              <p:cNvPicPr/>
              <p:nvPr/>
            </p:nvPicPr>
            <p:blipFill>
              <a:blip r:embed="rId1047"/>
              <a:stretch>
                <a:fillRect/>
              </a:stretch>
            </p:blipFill>
            <p:spPr>
              <a:xfrm>
                <a:off x="2400468" y="3282171"/>
                <a:ext cx="325072" cy="465204"/>
              </a:xfrm>
              <a:prstGeom prst="rect">
                <a:avLst/>
              </a:prstGeom>
            </p:spPr>
          </p:pic>
        </mc:Fallback>
      </mc:AlternateContent>
      <mc:AlternateContent xmlns:mc="http://schemas.openxmlformats.org/markup-compatibility/2006" xmlns:p14="http://schemas.microsoft.com/office/powerpoint/2010/main">
        <mc:Choice Requires="p14">
          <p:contentPart p14:bwMode="auto" r:id="rId1048">
            <p14:nvContentPartPr>
              <p14:cNvPr id="923" name="Ink 922">
                <a:extLst>
                  <a:ext uri="{FF2B5EF4-FFF2-40B4-BE49-F238E27FC236}">
                    <a16:creationId xmlns:a16="http://schemas.microsoft.com/office/drawing/2014/main" id="{324EB800-3E8C-8D25-A745-B792E529D956}"/>
                  </a:ext>
                </a:extLst>
              </p14:cNvPr>
              <p14:cNvContentPartPr/>
              <p14:nvPr/>
            </p14:nvContentPartPr>
            <p14:xfrm>
              <a:off x="2443485" y="3389830"/>
              <a:ext cx="222405" cy="249525"/>
            </p14:xfrm>
          </p:contentPart>
        </mc:Choice>
        <mc:Fallback xmlns="">
          <p:pic>
            <p:nvPicPr>
              <p:cNvPr id="923" name="Ink 922">
                <a:extLst>
                  <a:ext uri="{FF2B5EF4-FFF2-40B4-BE49-F238E27FC236}">
                    <a16:creationId xmlns:a16="http://schemas.microsoft.com/office/drawing/2014/main" id="{324EB800-3E8C-8D25-A745-B792E529D956}"/>
                  </a:ext>
                </a:extLst>
              </p:cNvPr>
              <p:cNvPicPr/>
              <p:nvPr/>
            </p:nvPicPr>
            <p:blipFill>
              <a:blip r:embed="rId1049"/>
              <a:stretch>
                <a:fillRect/>
              </a:stretch>
            </p:blipFill>
            <p:spPr>
              <a:xfrm>
                <a:off x="2389416" y="3281811"/>
                <a:ext cx="330183" cy="465204"/>
              </a:xfrm>
              <a:prstGeom prst="rect">
                <a:avLst/>
              </a:prstGeom>
            </p:spPr>
          </p:pic>
        </mc:Fallback>
      </mc:AlternateContent>
      <mc:AlternateContent xmlns:mc="http://schemas.openxmlformats.org/markup-compatibility/2006" xmlns:p14="http://schemas.microsoft.com/office/powerpoint/2010/main">
        <mc:Choice Requires="p14">
          <p:contentPart p14:bwMode="auto" r:id="rId1050">
            <p14:nvContentPartPr>
              <p14:cNvPr id="924" name="Ink 923">
                <a:extLst>
                  <a:ext uri="{FF2B5EF4-FFF2-40B4-BE49-F238E27FC236}">
                    <a16:creationId xmlns:a16="http://schemas.microsoft.com/office/drawing/2014/main" id="{4A98B6BD-DB91-50E3-0343-1FCF96AD282C}"/>
                  </a:ext>
                </a:extLst>
              </p14:cNvPr>
              <p14:cNvContentPartPr/>
              <p14:nvPr/>
            </p14:nvContentPartPr>
            <p14:xfrm>
              <a:off x="2444566" y="3389830"/>
              <a:ext cx="190910" cy="249525"/>
            </p14:xfrm>
          </p:contentPart>
        </mc:Choice>
        <mc:Fallback xmlns="">
          <p:pic>
            <p:nvPicPr>
              <p:cNvPr id="924" name="Ink 923">
                <a:extLst>
                  <a:ext uri="{FF2B5EF4-FFF2-40B4-BE49-F238E27FC236}">
                    <a16:creationId xmlns:a16="http://schemas.microsoft.com/office/drawing/2014/main" id="{4A98B6BD-DB91-50E3-0343-1FCF96AD282C}"/>
                  </a:ext>
                </a:extLst>
              </p:cNvPr>
              <p:cNvPicPr/>
              <p:nvPr/>
            </p:nvPicPr>
            <p:blipFill>
              <a:blip r:embed="rId1051"/>
              <a:stretch>
                <a:fillRect/>
              </a:stretch>
            </p:blipFill>
            <p:spPr>
              <a:xfrm>
                <a:off x="2390535" y="3281811"/>
                <a:ext cx="298612" cy="465204"/>
              </a:xfrm>
              <a:prstGeom prst="rect">
                <a:avLst/>
              </a:prstGeom>
            </p:spPr>
          </p:pic>
        </mc:Fallback>
      </mc:AlternateContent>
      <mc:AlternateContent xmlns:mc="http://schemas.openxmlformats.org/markup-compatibility/2006" xmlns:p14="http://schemas.microsoft.com/office/powerpoint/2010/main">
        <mc:Choice Requires="p14">
          <p:contentPart p14:bwMode="auto" r:id="rId1052">
            <p14:nvContentPartPr>
              <p14:cNvPr id="925" name="Ink 924">
                <a:extLst>
                  <a:ext uri="{FF2B5EF4-FFF2-40B4-BE49-F238E27FC236}">
                    <a16:creationId xmlns:a16="http://schemas.microsoft.com/office/drawing/2014/main" id="{0BEB1A78-4B4B-6B33-E640-CD566D03BEAD}"/>
                  </a:ext>
                </a:extLst>
              </p14:cNvPr>
              <p14:cNvContentPartPr/>
              <p14:nvPr/>
            </p14:nvContentPartPr>
            <p14:xfrm>
              <a:off x="2389126" y="3390190"/>
              <a:ext cx="198178" cy="202655"/>
            </p14:xfrm>
          </p:contentPart>
        </mc:Choice>
        <mc:Fallback xmlns="">
          <p:pic>
            <p:nvPicPr>
              <p:cNvPr id="925" name="Ink 924">
                <a:extLst>
                  <a:ext uri="{FF2B5EF4-FFF2-40B4-BE49-F238E27FC236}">
                    <a16:creationId xmlns:a16="http://schemas.microsoft.com/office/drawing/2014/main" id="{0BEB1A78-4B4B-6B33-E640-CD566D03BEAD}"/>
                  </a:ext>
                </a:extLst>
              </p:cNvPr>
              <p:cNvPicPr/>
              <p:nvPr/>
            </p:nvPicPr>
            <p:blipFill>
              <a:blip r:embed="rId1053"/>
              <a:stretch>
                <a:fillRect/>
              </a:stretch>
            </p:blipFill>
            <p:spPr>
              <a:xfrm>
                <a:off x="2335438" y="3282203"/>
                <a:ext cx="305915" cy="418268"/>
              </a:xfrm>
              <a:prstGeom prst="rect">
                <a:avLst/>
              </a:prstGeom>
            </p:spPr>
          </p:pic>
        </mc:Fallback>
      </mc:AlternateContent>
      <mc:AlternateContent xmlns:mc="http://schemas.openxmlformats.org/markup-compatibility/2006" xmlns:p14="http://schemas.microsoft.com/office/powerpoint/2010/main">
        <mc:Choice Requires="p14">
          <p:contentPart p14:bwMode="auto" r:id="rId1054">
            <p14:nvContentPartPr>
              <p14:cNvPr id="926" name="Ink 925">
                <a:extLst>
                  <a:ext uri="{FF2B5EF4-FFF2-40B4-BE49-F238E27FC236}">
                    <a16:creationId xmlns:a16="http://schemas.microsoft.com/office/drawing/2014/main" id="{CDBDCF92-37A6-C445-8E70-00FABAE58DEF}"/>
                  </a:ext>
                </a:extLst>
              </p14:cNvPr>
              <p14:cNvContentPartPr/>
              <p14:nvPr/>
            </p14:nvContentPartPr>
            <p14:xfrm>
              <a:off x="2316765" y="3634990"/>
              <a:ext cx="45719" cy="56404"/>
            </p14:xfrm>
          </p:contentPart>
        </mc:Choice>
        <mc:Fallback xmlns="">
          <p:pic>
            <p:nvPicPr>
              <p:cNvPr id="926" name="Ink 925">
                <a:extLst>
                  <a:ext uri="{FF2B5EF4-FFF2-40B4-BE49-F238E27FC236}">
                    <a16:creationId xmlns:a16="http://schemas.microsoft.com/office/drawing/2014/main" id="{CDBDCF92-37A6-C445-8E70-00FABAE58DEF}"/>
                  </a:ext>
                </a:extLst>
              </p:cNvPr>
              <p:cNvPicPr/>
              <p:nvPr/>
            </p:nvPicPr>
            <p:blipFill>
              <a:blip r:embed="rId1055"/>
              <a:stretch>
                <a:fillRect/>
              </a:stretch>
            </p:blipFill>
            <p:spPr>
              <a:xfrm>
                <a:off x="2250184" y="3497419"/>
                <a:ext cx="178437" cy="331087"/>
              </a:xfrm>
              <a:prstGeom prst="rect">
                <a:avLst/>
              </a:prstGeom>
            </p:spPr>
          </p:pic>
        </mc:Fallback>
      </mc:AlternateContent>
      <mc:AlternateContent xmlns:mc="http://schemas.openxmlformats.org/markup-compatibility/2006" xmlns:p14="http://schemas.microsoft.com/office/powerpoint/2010/main">
        <mc:Choice Requires="p14">
          <p:contentPart p14:bwMode="auto" r:id="rId1056">
            <p14:nvContentPartPr>
              <p14:cNvPr id="927" name="Ink 926">
                <a:extLst>
                  <a:ext uri="{FF2B5EF4-FFF2-40B4-BE49-F238E27FC236}">
                    <a16:creationId xmlns:a16="http://schemas.microsoft.com/office/drawing/2014/main" id="{F69F8772-C6CE-56FA-F0B0-712C8E8B118A}"/>
                  </a:ext>
                </a:extLst>
              </p14:cNvPr>
              <p14:cNvContentPartPr/>
              <p14:nvPr/>
            </p14:nvContentPartPr>
            <p14:xfrm>
              <a:off x="2330806" y="3407469"/>
              <a:ext cx="118713" cy="181229"/>
            </p14:xfrm>
          </p:contentPart>
        </mc:Choice>
        <mc:Fallback xmlns="">
          <p:pic>
            <p:nvPicPr>
              <p:cNvPr id="927" name="Ink 926">
                <a:extLst>
                  <a:ext uri="{FF2B5EF4-FFF2-40B4-BE49-F238E27FC236}">
                    <a16:creationId xmlns:a16="http://schemas.microsoft.com/office/drawing/2014/main" id="{F69F8772-C6CE-56FA-F0B0-712C8E8B118A}"/>
                  </a:ext>
                </a:extLst>
              </p:cNvPr>
              <p:cNvPicPr/>
              <p:nvPr/>
            </p:nvPicPr>
            <p:blipFill>
              <a:blip r:embed="rId1057"/>
              <a:stretch>
                <a:fillRect/>
              </a:stretch>
            </p:blipFill>
            <p:spPr>
              <a:xfrm>
                <a:off x="2277042" y="3299740"/>
                <a:ext cx="226601" cy="397046"/>
              </a:xfrm>
              <a:prstGeom prst="rect">
                <a:avLst/>
              </a:prstGeom>
            </p:spPr>
          </p:pic>
        </mc:Fallback>
      </mc:AlternateContent>
      <mc:AlternateContent xmlns:mc="http://schemas.openxmlformats.org/markup-compatibility/2006" xmlns:p14="http://schemas.microsoft.com/office/powerpoint/2010/main">
        <mc:Choice Requires="p14">
          <p:contentPart p14:bwMode="auto" r:id="rId1058">
            <p14:nvContentPartPr>
              <p14:cNvPr id="928" name="Ink 927">
                <a:extLst>
                  <a:ext uri="{FF2B5EF4-FFF2-40B4-BE49-F238E27FC236}">
                    <a16:creationId xmlns:a16="http://schemas.microsoft.com/office/drawing/2014/main" id="{E59884EB-0D1E-494D-C213-EDF28FBBD5C4}"/>
                  </a:ext>
                </a:extLst>
              </p14:cNvPr>
              <p14:cNvContentPartPr/>
              <p14:nvPr/>
            </p14:nvContentPartPr>
            <p14:xfrm>
              <a:off x="2072686" y="3603310"/>
              <a:ext cx="213199" cy="228545"/>
            </p14:xfrm>
          </p:contentPart>
        </mc:Choice>
        <mc:Fallback xmlns="">
          <p:pic>
            <p:nvPicPr>
              <p:cNvPr id="928" name="Ink 927">
                <a:extLst>
                  <a:ext uri="{FF2B5EF4-FFF2-40B4-BE49-F238E27FC236}">
                    <a16:creationId xmlns:a16="http://schemas.microsoft.com/office/drawing/2014/main" id="{E59884EB-0D1E-494D-C213-EDF28FBBD5C4}"/>
                  </a:ext>
                </a:extLst>
              </p:cNvPr>
              <p:cNvPicPr/>
              <p:nvPr/>
            </p:nvPicPr>
            <p:blipFill>
              <a:blip r:embed="rId1059"/>
              <a:stretch>
                <a:fillRect/>
              </a:stretch>
            </p:blipFill>
            <p:spPr>
              <a:xfrm>
                <a:off x="2019026" y="3495506"/>
                <a:ext cx="320879" cy="443794"/>
              </a:xfrm>
              <a:prstGeom prst="rect">
                <a:avLst/>
              </a:prstGeom>
            </p:spPr>
          </p:pic>
        </mc:Fallback>
      </mc:AlternateContent>
      <mc:AlternateContent xmlns:mc="http://schemas.openxmlformats.org/markup-compatibility/2006" xmlns:p14="http://schemas.microsoft.com/office/powerpoint/2010/main">
        <mc:Choice Requires="p14">
          <p:contentPart p14:bwMode="auto" r:id="rId1060">
            <p14:nvContentPartPr>
              <p14:cNvPr id="929" name="Ink 928">
                <a:extLst>
                  <a:ext uri="{FF2B5EF4-FFF2-40B4-BE49-F238E27FC236}">
                    <a16:creationId xmlns:a16="http://schemas.microsoft.com/office/drawing/2014/main" id="{2689C4E1-4B43-3244-9BB8-FECF8F97B89C}"/>
                  </a:ext>
                </a:extLst>
              </p14:cNvPr>
              <p14:cNvContentPartPr/>
              <p14:nvPr/>
            </p14:nvContentPartPr>
            <p14:xfrm>
              <a:off x="2267446" y="3341230"/>
              <a:ext cx="205446" cy="170070"/>
            </p14:xfrm>
          </p:contentPart>
        </mc:Choice>
        <mc:Fallback xmlns="">
          <p:pic>
            <p:nvPicPr>
              <p:cNvPr id="929" name="Ink 928">
                <a:extLst>
                  <a:ext uri="{FF2B5EF4-FFF2-40B4-BE49-F238E27FC236}">
                    <a16:creationId xmlns:a16="http://schemas.microsoft.com/office/drawing/2014/main" id="{2689C4E1-4B43-3244-9BB8-FECF8F97B89C}"/>
                  </a:ext>
                </a:extLst>
              </p:cNvPr>
              <p:cNvPicPr/>
              <p:nvPr/>
            </p:nvPicPr>
            <p:blipFill>
              <a:blip r:embed="rId1061"/>
              <a:stretch>
                <a:fillRect/>
              </a:stretch>
            </p:blipFill>
            <p:spPr>
              <a:xfrm>
                <a:off x="2213381" y="3233363"/>
                <a:ext cx="313215" cy="385444"/>
              </a:xfrm>
              <a:prstGeom prst="rect">
                <a:avLst/>
              </a:prstGeom>
            </p:spPr>
          </p:pic>
        </mc:Fallback>
      </mc:AlternateContent>
      <mc:AlternateContent xmlns:mc="http://schemas.openxmlformats.org/markup-compatibility/2006" xmlns:p14="http://schemas.microsoft.com/office/powerpoint/2010/main">
        <mc:Choice Requires="p14">
          <p:contentPart p14:bwMode="auto" r:id="rId1062">
            <p14:nvContentPartPr>
              <p14:cNvPr id="930" name="Ink 929">
                <a:extLst>
                  <a:ext uri="{FF2B5EF4-FFF2-40B4-BE49-F238E27FC236}">
                    <a16:creationId xmlns:a16="http://schemas.microsoft.com/office/drawing/2014/main" id="{61842016-1570-D399-B031-CFAAEAF1AAEE}"/>
                  </a:ext>
                </a:extLst>
              </p14:cNvPr>
              <p14:cNvContentPartPr/>
              <p14:nvPr/>
            </p14:nvContentPartPr>
            <p14:xfrm>
              <a:off x="1727806" y="3308470"/>
              <a:ext cx="744743" cy="342372"/>
            </p14:xfrm>
          </p:contentPart>
        </mc:Choice>
        <mc:Fallback xmlns="">
          <p:pic>
            <p:nvPicPr>
              <p:cNvPr id="930" name="Ink 929">
                <a:extLst>
                  <a:ext uri="{FF2B5EF4-FFF2-40B4-BE49-F238E27FC236}">
                    <a16:creationId xmlns:a16="http://schemas.microsoft.com/office/drawing/2014/main" id="{61842016-1570-D399-B031-CFAAEAF1AAEE}"/>
                  </a:ext>
                </a:extLst>
              </p:cNvPr>
              <p:cNvPicPr/>
              <p:nvPr/>
            </p:nvPicPr>
            <p:blipFill>
              <a:blip r:embed="rId1063"/>
              <a:stretch>
                <a:fillRect/>
              </a:stretch>
            </p:blipFill>
            <p:spPr>
              <a:xfrm>
                <a:off x="1673787" y="3200580"/>
                <a:ext cx="852421" cy="557793"/>
              </a:xfrm>
              <a:prstGeom prst="rect">
                <a:avLst/>
              </a:prstGeom>
            </p:spPr>
          </p:pic>
        </mc:Fallback>
      </mc:AlternateContent>
      <mc:AlternateContent xmlns:mc="http://schemas.openxmlformats.org/markup-compatibility/2006" xmlns:p14="http://schemas.microsoft.com/office/powerpoint/2010/main">
        <mc:Choice Requires="p14">
          <p:contentPart p14:bwMode="auto" r:id="rId1064">
            <p14:nvContentPartPr>
              <p14:cNvPr id="931" name="Ink 930">
                <a:extLst>
                  <a:ext uri="{FF2B5EF4-FFF2-40B4-BE49-F238E27FC236}">
                    <a16:creationId xmlns:a16="http://schemas.microsoft.com/office/drawing/2014/main" id="{03E42C42-9BF3-252D-4905-1A3F8B86CD35}"/>
                  </a:ext>
                </a:extLst>
              </p14:cNvPr>
              <p14:cNvContentPartPr/>
              <p14:nvPr/>
            </p14:nvContentPartPr>
            <p14:xfrm>
              <a:off x="1917525" y="3071230"/>
              <a:ext cx="268921" cy="346390"/>
            </p14:xfrm>
          </p:contentPart>
        </mc:Choice>
        <mc:Fallback xmlns="">
          <p:pic>
            <p:nvPicPr>
              <p:cNvPr id="931" name="Ink 930">
                <a:extLst>
                  <a:ext uri="{FF2B5EF4-FFF2-40B4-BE49-F238E27FC236}">
                    <a16:creationId xmlns:a16="http://schemas.microsoft.com/office/drawing/2014/main" id="{03E42C42-9BF3-252D-4905-1A3F8B86CD35}"/>
                  </a:ext>
                </a:extLst>
              </p:cNvPr>
              <p:cNvPicPr/>
              <p:nvPr/>
            </p:nvPicPr>
            <p:blipFill>
              <a:blip r:embed="rId1065"/>
              <a:stretch>
                <a:fillRect/>
              </a:stretch>
            </p:blipFill>
            <p:spPr>
              <a:xfrm>
                <a:off x="1863525" y="2963208"/>
                <a:ext cx="376561" cy="562074"/>
              </a:xfrm>
              <a:prstGeom prst="rect">
                <a:avLst/>
              </a:prstGeom>
            </p:spPr>
          </p:pic>
        </mc:Fallback>
      </mc:AlternateContent>
      <mc:AlternateContent xmlns:mc="http://schemas.openxmlformats.org/markup-compatibility/2006" xmlns:p14="http://schemas.microsoft.com/office/powerpoint/2010/main">
        <mc:Choice Requires="p14">
          <p:contentPart p14:bwMode="auto" r:id="rId1066">
            <p14:nvContentPartPr>
              <p14:cNvPr id="932" name="Ink 931">
                <a:extLst>
                  <a:ext uri="{FF2B5EF4-FFF2-40B4-BE49-F238E27FC236}">
                    <a16:creationId xmlns:a16="http://schemas.microsoft.com/office/drawing/2014/main" id="{6968470C-F18F-9118-D099-2ED6A90799F0}"/>
                  </a:ext>
                </a:extLst>
              </p14:cNvPr>
              <p14:cNvContentPartPr/>
              <p14:nvPr/>
            </p14:nvContentPartPr>
            <p14:xfrm>
              <a:off x="1840845" y="3193990"/>
              <a:ext cx="423975" cy="345050"/>
            </p14:xfrm>
          </p:contentPart>
        </mc:Choice>
        <mc:Fallback xmlns="">
          <p:pic>
            <p:nvPicPr>
              <p:cNvPr id="932" name="Ink 931">
                <a:extLst>
                  <a:ext uri="{FF2B5EF4-FFF2-40B4-BE49-F238E27FC236}">
                    <a16:creationId xmlns:a16="http://schemas.microsoft.com/office/drawing/2014/main" id="{6968470C-F18F-9118-D099-2ED6A90799F0}"/>
                  </a:ext>
                </a:extLst>
              </p:cNvPr>
              <p:cNvPicPr/>
              <p:nvPr/>
            </p:nvPicPr>
            <p:blipFill>
              <a:blip r:embed="rId1067"/>
              <a:stretch>
                <a:fillRect/>
              </a:stretch>
            </p:blipFill>
            <p:spPr>
              <a:xfrm>
                <a:off x="1786813" y="3085937"/>
                <a:ext cx="531680" cy="560796"/>
              </a:xfrm>
              <a:prstGeom prst="rect">
                <a:avLst/>
              </a:prstGeom>
            </p:spPr>
          </p:pic>
        </mc:Fallback>
      </mc:AlternateContent>
      <mc:AlternateContent xmlns:mc="http://schemas.openxmlformats.org/markup-compatibility/2006" xmlns:p14="http://schemas.microsoft.com/office/powerpoint/2010/main">
        <mc:Choice Requires="p14">
          <p:contentPart p14:bwMode="auto" r:id="rId1068">
            <p14:nvContentPartPr>
              <p14:cNvPr id="933" name="Ink 932">
                <a:extLst>
                  <a:ext uri="{FF2B5EF4-FFF2-40B4-BE49-F238E27FC236}">
                    <a16:creationId xmlns:a16="http://schemas.microsoft.com/office/drawing/2014/main" id="{7A0064A1-9CA8-17A2-A54F-BC314CFFCBDD}"/>
                  </a:ext>
                </a:extLst>
              </p14:cNvPr>
              <p14:cNvContentPartPr/>
              <p14:nvPr/>
            </p14:nvContentPartPr>
            <p14:xfrm>
              <a:off x="2114806" y="3227110"/>
              <a:ext cx="169590" cy="422274"/>
            </p14:xfrm>
          </p:contentPart>
        </mc:Choice>
        <mc:Fallback xmlns="">
          <p:pic>
            <p:nvPicPr>
              <p:cNvPr id="933" name="Ink 932">
                <a:extLst>
                  <a:ext uri="{FF2B5EF4-FFF2-40B4-BE49-F238E27FC236}">
                    <a16:creationId xmlns:a16="http://schemas.microsoft.com/office/drawing/2014/main" id="{7A0064A1-9CA8-17A2-A54F-BC314CFFCBDD}"/>
                  </a:ext>
                </a:extLst>
              </p:cNvPr>
              <p:cNvPicPr/>
              <p:nvPr/>
            </p:nvPicPr>
            <p:blipFill>
              <a:blip r:embed="rId1069"/>
              <a:stretch>
                <a:fillRect/>
              </a:stretch>
            </p:blipFill>
            <p:spPr>
              <a:xfrm>
                <a:off x="2060566" y="3119112"/>
                <a:ext cx="277708" cy="637911"/>
              </a:xfrm>
              <a:prstGeom prst="rect">
                <a:avLst/>
              </a:prstGeom>
            </p:spPr>
          </p:pic>
        </mc:Fallback>
      </mc:AlternateContent>
      <mc:AlternateContent xmlns:mc="http://schemas.openxmlformats.org/markup-compatibility/2006" xmlns:p14="http://schemas.microsoft.com/office/powerpoint/2010/main">
        <mc:Choice Requires="p14">
          <p:contentPart p14:bwMode="auto" r:id="rId1070">
            <p14:nvContentPartPr>
              <p14:cNvPr id="934" name="Ink 933">
                <a:extLst>
                  <a:ext uri="{FF2B5EF4-FFF2-40B4-BE49-F238E27FC236}">
                    <a16:creationId xmlns:a16="http://schemas.microsoft.com/office/drawing/2014/main" id="{7F22C9D2-25B2-A29A-5724-1BECD436F71F}"/>
                  </a:ext>
                </a:extLst>
              </p14:cNvPr>
              <p14:cNvContentPartPr/>
              <p14:nvPr/>
            </p14:nvContentPartPr>
            <p14:xfrm>
              <a:off x="2221006" y="3127030"/>
              <a:ext cx="438512" cy="436112"/>
            </p14:xfrm>
          </p:contentPart>
        </mc:Choice>
        <mc:Fallback xmlns="">
          <p:pic>
            <p:nvPicPr>
              <p:cNvPr id="934" name="Ink 933">
                <a:extLst>
                  <a:ext uri="{FF2B5EF4-FFF2-40B4-BE49-F238E27FC236}">
                    <a16:creationId xmlns:a16="http://schemas.microsoft.com/office/drawing/2014/main" id="{7F22C9D2-25B2-A29A-5724-1BECD436F71F}"/>
                  </a:ext>
                </a:extLst>
              </p:cNvPr>
              <p:cNvPicPr/>
              <p:nvPr/>
            </p:nvPicPr>
            <p:blipFill>
              <a:blip r:embed="rId1071"/>
              <a:stretch>
                <a:fillRect/>
              </a:stretch>
            </p:blipFill>
            <p:spPr>
              <a:xfrm>
                <a:off x="2167002" y="3018992"/>
                <a:ext cx="546160" cy="651827"/>
              </a:xfrm>
              <a:prstGeom prst="rect">
                <a:avLst/>
              </a:prstGeom>
            </p:spPr>
          </p:pic>
        </mc:Fallback>
      </mc:AlternateContent>
      <mc:AlternateContent xmlns:mc="http://schemas.openxmlformats.org/markup-compatibility/2006" xmlns:p14="http://schemas.microsoft.com/office/powerpoint/2010/main">
        <mc:Choice Requires="p14">
          <p:contentPart p14:bwMode="auto" r:id="rId1072">
            <p14:nvContentPartPr>
              <p14:cNvPr id="935" name="Ink 934">
                <a:extLst>
                  <a:ext uri="{FF2B5EF4-FFF2-40B4-BE49-F238E27FC236}">
                    <a16:creationId xmlns:a16="http://schemas.microsoft.com/office/drawing/2014/main" id="{713DE695-B22C-32CC-59B6-C8D9101AFBCA}"/>
                  </a:ext>
                </a:extLst>
              </p14:cNvPr>
              <p14:cNvContentPartPr/>
              <p14:nvPr/>
            </p14:nvContentPartPr>
            <p14:xfrm>
              <a:off x="2593605" y="3031629"/>
              <a:ext cx="45719" cy="49881"/>
            </p14:xfrm>
          </p:contentPart>
        </mc:Choice>
        <mc:Fallback xmlns="">
          <p:pic>
            <p:nvPicPr>
              <p:cNvPr id="935" name="Ink 934">
                <a:extLst>
                  <a:ext uri="{FF2B5EF4-FFF2-40B4-BE49-F238E27FC236}">
                    <a16:creationId xmlns:a16="http://schemas.microsoft.com/office/drawing/2014/main" id="{713DE695-B22C-32CC-59B6-C8D9101AFBCA}"/>
                  </a:ext>
                </a:extLst>
              </p:cNvPr>
              <p:cNvPicPr/>
              <p:nvPr/>
            </p:nvPicPr>
            <p:blipFill>
              <a:blip r:embed="rId1073"/>
              <a:stretch>
                <a:fillRect/>
              </a:stretch>
            </p:blipFill>
            <p:spPr>
              <a:xfrm>
                <a:off x="2539108" y="2924741"/>
                <a:ext cx="155079" cy="263300"/>
              </a:xfrm>
              <a:prstGeom prst="rect">
                <a:avLst/>
              </a:prstGeom>
            </p:spPr>
          </p:pic>
        </mc:Fallback>
      </mc:AlternateContent>
      <mc:AlternateContent xmlns:mc="http://schemas.openxmlformats.org/markup-compatibility/2006" xmlns:p14="http://schemas.microsoft.com/office/powerpoint/2010/main">
        <mc:Choice Requires="p14">
          <p:contentPart p14:bwMode="auto" r:id="rId1074">
            <p14:nvContentPartPr>
              <p14:cNvPr id="936" name="Ink 935">
                <a:extLst>
                  <a:ext uri="{FF2B5EF4-FFF2-40B4-BE49-F238E27FC236}">
                    <a16:creationId xmlns:a16="http://schemas.microsoft.com/office/drawing/2014/main" id="{2ECE68DE-8F9B-9764-8133-FC264374564D}"/>
                  </a:ext>
                </a:extLst>
              </p14:cNvPr>
              <p14:cNvContentPartPr/>
              <p14:nvPr/>
            </p14:nvContentPartPr>
            <p14:xfrm>
              <a:off x="2271406" y="3127030"/>
              <a:ext cx="362438" cy="436112"/>
            </p14:xfrm>
          </p:contentPart>
        </mc:Choice>
        <mc:Fallback xmlns="">
          <p:pic>
            <p:nvPicPr>
              <p:cNvPr id="936" name="Ink 935">
                <a:extLst>
                  <a:ext uri="{FF2B5EF4-FFF2-40B4-BE49-F238E27FC236}">
                    <a16:creationId xmlns:a16="http://schemas.microsoft.com/office/drawing/2014/main" id="{2ECE68DE-8F9B-9764-8133-FC264374564D}"/>
                  </a:ext>
                </a:extLst>
              </p:cNvPr>
              <p:cNvPicPr/>
              <p:nvPr/>
            </p:nvPicPr>
            <p:blipFill>
              <a:blip r:embed="rId1075"/>
              <a:stretch>
                <a:fillRect/>
              </a:stretch>
            </p:blipFill>
            <p:spPr>
              <a:xfrm>
                <a:off x="2217365" y="3018992"/>
                <a:ext cx="470161" cy="651827"/>
              </a:xfrm>
              <a:prstGeom prst="rect">
                <a:avLst/>
              </a:prstGeom>
            </p:spPr>
          </p:pic>
        </mc:Fallback>
      </mc:AlternateContent>
      <mc:AlternateContent xmlns:mc="http://schemas.openxmlformats.org/markup-compatibility/2006" xmlns:p14="http://schemas.microsoft.com/office/powerpoint/2010/main">
        <mc:Choice Requires="p14">
          <p:contentPart p14:bwMode="auto" r:id="rId1076">
            <p14:nvContentPartPr>
              <p14:cNvPr id="937" name="Ink 936">
                <a:extLst>
                  <a:ext uri="{FF2B5EF4-FFF2-40B4-BE49-F238E27FC236}">
                    <a16:creationId xmlns:a16="http://schemas.microsoft.com/office/drawing/2014/main" id="{48B5B7E7-36E5-2CA2-4F26-6FB8D91D06EB}"/>
                  </a:ext>
                </a:extLst>
              </p14:cNvPr>
              <p14:cNvContentPartPr/>
              <p14:nvPr/>
            </p14:nvContentPartPr>
            <p14:xfrm>
              <a:off x="2258806" y="3231430"/>
              <a:ext cx="265530" cy="306662"/>
            </p14:xfrm>
          </p:contentPart>
        </mc:Choice>
        <mc:Fallback xmlns="">
          <p:pic>
            <p:nvPicPr>
              <p:cNvPr id="937" name="Ink 936">
                <a:extLst>
                  <a:ext uri="{FF2B5EF4-FFF2-40B4-BE49-F238E27FC236}">
                    <a16:creationId xmlns:a16="http://schemas.microsoft.com/office/drawing/2014/main" id="{48B5B7E7-36E5-2CA2-4F26-6FB8D91D06EB}"/>
                  </a:ext>
                </a:extLst>
              </p:cNvPr>
              <p:cNvPicPr/>
              <p:nvPr/>
            </p:nvPicPr>
            <p:blipFill>
              <a:blip r:embed="rId1077"/>
              <a:stretch>
                <a:fillRect/>
              </a:stretch>
            </p:blipFill>
            <p:spPr>
              <a:xfrm>
                <a:off x="2204763" y="3123450"/>
                <a:ext cx="373255" cy="522261"/>
              </a:xfrm>
              <a:prstGeom prst="rect">
                <a:avLst/>
              </a:prstGeom>
            </p:spPr>
          </p:pic>
        </mc:Fallback>
      </mc:AlternateContent>
      <mc:AlternateContent xmlns:mc="http://schemas.openxmlformats.org/markup-compatibility/2006" xmlns:p14="http://schemas.microsoft.com/office/powerpoint/2010/main">
        <mc:Choice Requires="p14">
          <p:contentPart p14:bwMode="auto" r:id="rId1078">
            <p14:nvContentPartPr>
              <p14:cNvPr id="938" name="Ink 937">
                <a:extLst>
                  <a:ext uri="{FF2B5EF4-FFF2-40B4-BE49-F238E27FC236}">
                    <a16:creationId xmlns:a16="http://schemas.microsoft.com/office/drawing/2014/main" id="{AE1B5565-CEE8-1B20-48B5-032D3BC3017B}"/>
                  </a:ext>
                </a:extLst>
              </p14:cNvPr>
              <p14:cNvContentPartPr/>
              <p14:nvPr/>
            </p14:nvContentPartPr>
            <p14:xfrm>
              <a:off x="2060086" y="3504670"/>
              <a:ext cx="196240" cy="253543"/>
            </p14:xfrm>
          </p:contentPart>
        </mc:Choice>
        <mc:Fallback xmlns="">
          <p:pic>
            <p:nvPicPr>
              <p:cNvPr id="938" name="Ink 937">
                <a:extLst>
                  <a:ext uri="{FF2B5EF4-FFF2-40B4-BE49-F238E27FC236}">
                    <a16:creationId xmlns:a16="http://schemas.microsoft.com/office/drawing/2014/main" id="{AE1B5565-CEE8-1B20-48B5-032D3BC3017B}"/>
                  </a:ext>
                </a:extLst>
              </p:cNvPr>
              <p:cNvPicPr/>
              <p:nvPr/>
            </p:nvPicPr>
            <p:blipFill>
              <a:blip r:embed="rId1079"/>
              <a:stretch>
                <a:fillRect/>
              </a:stretch>
            </p:blipFill>
            <p:spPr>
              <a:xfrm>
                <a:off x="2006075" y="3396626"/>
                <a:ext cx="303902" cy="469271"/>
              </a:xfrm>
              <a:prstGeom prst="rect">
                <a:avLst/>
              </a:prstGeom>
            </p:spPr>
          </p:pic>
        </mc:Fallback>
      </mc:AlternateContent>
      <mc:AlternateContent xmlns:mc="http://schemas.openxmlformats.org/markup-compatibility/2006" xmlns:p14="http://schemas.microsoft.com/office/powerpoint/2010/main">
        <mc:Choice Requires="p14">
          <p:contentPart p14:bwMode="auto" r:id="rId1080">
            <p14:nvContentPartPr>
              <p14:cNvPr id="939" name="Ink 938">
                <a:extLst>
                  <a:ext uri="{FF2B5EF4-FFF2-40B4-BE49-F238E27FC236}">
                    <a16:creationId xmlns:a16="http://schemas.microsoft.com/office/drawing/2014/main" id="{CE88D7B3-39CC-8D4A-D128-44AD9F680B24}"/>
                  </a:ext>
                </a:extLst>
              </p14:cNvPr>
              <p14:cNvContentPartPr/>
              <p14:nvPr/>
            </p14:nvContentPartPr>
            <p14:xfrm>
              <a:off x="2082406" y="3081310"/>
              <a:ext cx="415254" cy="589219"/>
            </p14:xfrm>
          </p:contentPart>
        </mc:Choice>
        <mc:Fallback xmlns="">
          <p:pic>
            <p:nvPicPr>
              <p:cNvPr id="939" name="Ink 938">
                <a:extLst>
                  <a:ext uri="{FF2B5EF4-FFF2-40B4-BE49-F238E27FC236}">
                    <a16:creationId xmlns:a16="http://schemas.microsoft.com/office/drawing/2014/main" id="{CE88D7B3-39CC-8D4A-D128-44AD9F680B24}"/>
                  </a:ext>
                </a:extLst>
              </p:cNvPr>
              <p:cNvPicPr/>
              <p:nvPr/>
            </p:nvPicPr>
            <p:blipFill>
              <a:blip r:embed="rId1081"/>
              <a:stretch>
                <a:fillRect/>
              </a:stretch>
            </p:blipFill>
            <p:spPr>
              <a:xfrm>
                <a:off x="2028383" y="2973263"/>
                <a:ext cx="522939" cy="804954"/>
              </a:xfrm>
              <a:prstGeom prst="rect">
                <a:avLst/>
              </a:prstGeom>
            </p:spPr>
          </p:pic>
        </mc:Fallback>
      </mc:AlternateContent>
      <mc:AlternateContent xmlns:mc="http://schemas.openxmlformats.org/markup-compatibility/2006" xmlns:p14="http://schemas.microsoft.com/office/powerpoint/2010/main">
        <mc:Choice Requires="p14">
          <p:contentPart p14:bwMode="auto" r:id="rId1082">
            <p14:nvContentPartPr>
              <p14:cNvPr id="940" name="Ink 939">
                <a:extLst>
                  <a:ext uri="{FF2B5EF4-FFF2-40B4-BE49-F238E27FC236}">
                    <a16:creationId xmlns:a16="http://schemas.microsoft.com/office/drawing/2014/main" id="{04DE50EC-4D51-0441-467A-15DAB7B65E80}"/>
                  </a:ext>
                </a:extLst>
              </p14:cNvPr>
              <p14:cNvContentPartPr/>
              <p14:nvPr/>
            </p14:nvContentPartPr>
            <p14:xfrm>
              <a:off x="2060446" y="3227470"/>
              <a:ext cx="246148" cy="259792"/>
            </p14:xfrm>
          </p:contentPart>
        </mc:Choice>
        <mc:Fallback xmlns="">
          <p:pic>
            <p:nvPicPr>
              <p:cNvPr id="940" name="Ink 939">
                <a:extLst>
                  <a:ext uri="{FF2B5EF4-FFF2-40B4-BE49-F238E27FC236}">
                    <a16:creationId xmlns:a16="http://schemas.microsoft.com/office/drawing/2014/main" id="{04DE50EC-4D51-0441-467A-15DAB7B65E80}"/>
                  </a:ext>
                </a:extLst>
              </p:cNvPr>
              <p:cNvPicPr/>
              <p:nvPr/>
            </p:nvPicPr>
            <p:blipFill>
              <a:blip r:embed="rId1083"/>
              <a:stretch>
                <a:fillRect/>
              </a:stretch>
            </p:blipFill>
            <p:spPr>
              <a:xfrm>
                <a:off x="2006387" y="3119373"/>
                <a:ext cx="353905" cy="475625"/>
              </a:xfrm>
              <a:prstGeom prst="rect">
                <a:avLst/>
              </a:prstGeom>
            </p:spPr>
          </p:pic>
        </mc:Fallback>
      </mc:AlternateContent>
      <mc:AlternateContent xmlns:mc="http://schemas.openxmlformats.org/markup-compatibility/2006" xmlns:p14="http://schemas.microsoft.com/office/powerpoint/2010/main">
        <mc:Choice Requires="p14">
          <p:contentPart p14:bwMode="auto" r:id="rId1084">
            <p14:nvContentPartPr>
              <p14:cNvPr id="941" name="Ink 940">
                <a:extLst>
                  <a:ext uri="{FF2B5EF4-FFF2-40B4-BE49-F238E27FC236}">
                    <a16:creationId xmlns:a16="http://schemas.microsoft.com/office/drawing/2014/main" id="{3AF2E186-BA3E-67A7-10FC-FFD4C6937665}"/>
                  </a:ext>
                </a:extLst>
              </p14:cNvPr>
              <p14:cNvContentPartPr/>
              <p14:nvPr/>
            </p14:nvContentPartPr>
            <p14:xfrm>
              <a:off x="1787206" y="3193630"/>
              <a:ext cx="496172" cy="455752"/>
            </p14:xfrm>
          </p:contentPart>
        </mc:Choice>
        <mc:Fallback xmlns="">
          <p:pic>
            <p:nvPicPr>
              <p:cNvPr id="941" name="Ink 940">
                <a:extLst>
                  <a:ext uri="{FF2B5EF4-FFF2-40B4-BE49-F238E27FC236}">
                    <a16:creationId xmlns:a16="http://schemas.microsoft.com/office/drawing/2014/main" id="{3AF2E186-BA3E-67A7-10FC-FFD4C6937665}"/>
                  </a:ext>
                </a:extLst>
              </p:cNvPr>
              <p:cNvPicPr/>
              <p:nvPr/>
            </p:nvPicPr>
            <p:blipFill>
              <a:blip r:embed="rId1085"/>
              <a:stretch>
                <a:fillRect/>
              </a:stretch>
            </p:blipFill>
            <p:spPr>
              <a:xfrm>
                <a:off x="1733235" y="3085632"/>
                <a:ext cx="603754" cy="671388"/>
              </a:xfrm>
              <a:prstGeom prst="rect">
                <a:avLst/>
              </a:prstGeom>
            </p:spPr>
          </p:pic>
        </mc:Fallback>
      </mc:AlternateContent>
      <mc:AlternateContent xmlns:mc="http://schemas.openxmlformats.org/markup-compatibility/2006" xmlns:p14="http://schemas.microsoft.com/office/powerpoint/2010/main">
        <mc:Choice Requires="p14">
          <p:contentPart p14:bwMode="auto" r:id="rId1086">
            <p14:nvContentPartPr>
              <p14:cNvPr id="942" name="Ink 941">
                <a:extLst>
                  <a:ext uri="{FF2B5EF4-FFF2-40B4-BE49-F238E27FC236}">
                    <a16:creationId xmlns:a16="http://schemas.microsoft.com/office/drawing/2014/main" id="{22CED63B-A6DD-BDB1-175F-FDDDF3F55801}"/>
                  </a:ext>
                </a:extLst>
              </p14:cNvPr>
              <p14:cNvContentPartPr/>
              <p14:nvPr/>
            </p14:nvContentPartPr>
            <p14:xfrm>
              <a:off x="1896645" y="3180310"/>
              <a:ext cx="131311" cy="215154"/>
            </p14:xfrm>
          </p:contentPart>
        </mc:Choice>
        <mc:Fallback xmlns="">
          <p:pic>
            <p:nvPicPr>
              <p:cNvPr id="942" name="Ink 941">
                <a:extLst>
                  <a:ext uri="{FF2B5EF4-FFF2-40B4-BE49-F238E27FC236}">
                    <a16:creationId xmlns:a16="http://schemas.microsoft.com/office/drawing/2014/main" id="{22CED63B-A6DD-BDB1-175F-FDDDF3F55801}"/>
                  </a:ext>
                </a:extLst>
              </p:cNvPr>
              <p:cNvPicPr/>
              <p:nvPr/>
            </p:nvPicPr>
            <p:blipFill>
              <a:blip r:embed="rId1087"/>
              <a:stretch>
                <a:fillRect/>
              </a:stretch>
            </p:blipFill>
            <p:spPr>
              <a:xfrm>
                <a:off x="1842384" y="3072553"/>
                <a:ext cx="239471" cy="431029"/>
              </a:xfrm>
              <a:prstGeom prst="rect">
                <a:avLst/>
              </a:prstGeom>
            </p:spPr>
          </p:pic>
        </mc:Fallback>
      </mc:AlternateContent>
      <mc:AlternateContent xmlns:mc="http://schemas.openxmlformats.org/markup-compatibility/2006" xmlns:p14="http://schemas.microsoft.com/office/powerpoint/2010/main">
        <mc:Choice Requires="p14">
          <p:contentPart p14:bwMode="auto" r:id="rId1088">
            <p14:nvContentPartPr>
              <p14:cNvPr id="943" name="Ink 942">
                <a:extLst>
                  <a:ext uri="{FF2B5EF4-FFF2-40B4-BE49-F238E27FC236}">
                    <a16:creationId xmlns:a16="http://schemas.microsoft.com/office/drawing/2014/main" id="{4ED12B17-8ABA-E19F-87EE-14FD6C4E5D73}"/>
                  </a:ext>
                </a:extLst>
              </p14:cNvPr>
              <p14:cNvContentPartPr/>
              <p14:nvPr/>
            </p14:nvContentPartPr>
            <p14:xfrm>
              <a:off x="1808446" y="3154749"/>
              <a:ext cx="132280" cy="137485"/>
            </p14:xfrm>
          </p:contentPart>
        </mc:Choice>
        <mc:Fallback xmlns="">
          <p:pic>
            <p:nvPicPr>
              <p:cNvPr id="943" name="Ink 942">
                <a:extLst>
                  <a:ext uri="{FF2B5EF4-FFF2-40B4-BE49-F238E27FC236}">
                    <a16:creationId xmlns:a16="http://schemas.microsoft.com/office/drawing/2014/main" id="{4ED12B17-8ABA-E19F-87EE-14FD6C4E5D73}"/>
                  </a:ext>
                </a:extLst>
              </p:cNvPr>
              <p:cNvPicPr/>
              <p:nvPr/>
            </p:nvPicPr>
            <p:blipFill>
              <a:blip r:embed="rId1089"/>
              <a:stretch>
                <a:fillRect/>
              </a:stretch>
            </p:blipFill>
            <p:spPr>
              <a:xfrm>
                <a:off x="1754887" y="3046208"/>
                <a:ext cx="239758" cy="354205"/>
              </a:xfrm>
              <a:prstGeom prst="rect">
                <a:avLst/>
              </a:prstGeom>
            </p:spPr>
          </p:pic>
        </mc:Fallback>
      </mc:AlternateContent>
      <mc:AlternateContent xmlns:mc="http://schemas.openxmlformats.org/markup-compatibility/2006" xmlns:p14="http://schemas.microsoft.com/office/powerpoint/2010/main">
        <mc:Choice Requires="p14">
          <p:contentPart p14:bwMode="auto" r:id="rId1090">
            <p14:nvContentPartPr>
              <p14:cNvPr id="944" name="Ink 943">
                <a:extLst>
                  <a:ext uri="{FF2B5EF4-FFF2-40B4-BE49-F238E27FC236}">
                    <a16:creationId xmlns:a16="http://schemas.microsoft.com/office/drawing/2014/main" id="{E444F709-B97B-2089-F6CB-345A220340DC}"/>
                  </a:ext>
                </a:extLst>
              </p14:cNvPr>
              <p14:cNvContentPartPr/>
              <p14:nvPr/>
            </p14:nvContentPartPr>
            <p14:xfrm>
              <a:off x="1288966" y="3227470"/>
              <a:ext cx="678360" cy="449056"/>
            </p14:xfrm>
          </p:contentPart>
        </mc:Choice>
        <mc:Fallback xmlns="">
          <p:pic>
            <p:nvPicPr>
              <p:cNvPr id="944" name="Ink 943">
                <a:extLst>
                  <a:ext uri="{FF2B5EF4-FFF2-40B4-BE49-F238E27FC236}">
                    <a16:creationId xmlns:a16="http://schemas.microsoft.com/office/drawing/2014/main" id="{E444F709-B97B-2089-F6CB-345A220340DC}"/>
                  </a:ext>
                </a:extLst>
              </p:cNvPr>
              <p:cNvPicPr/>
              <p:nvPr/>
            </p:nvPicPr>
            <p:blipFill>
              <a:blip r:embed="rId1091"/>
              <a:stretch>
                <a:fillRect/>
              </a:stretch>
            </p:blipFill>
            <p:spPr>
              <a:xfrm>
                <a:off x="1234956" y="3119437"/>
                <a:ext cx="786019" cy="664761"/>
              </a:xfrm>
              <a:prstGeom prst="rect">
                <a:avLst/>
              </a:prstGeom>
            </p:spPr>
          </p:pic>
        </mc:Fallback>
      </mc:AlternateContent>
      <mc:AlternateContent xmlns:mc="http://schemas.openxmlformats.org/markup-compatibility/2006" xmlns:p14="http://schemas.microsoft.com/office/powerpoint/2010/main">
        <mc:Choice Requires="p14">
          <p:contentPart p14:bwMode="auto" r:id="rId1092">
            <p14:nvContentPartPr>
              <p14:cNvPr id="945" name="Ink 944">
                <a:extLst>
                  <a:ext uri="{FF2B5EF4-FFF2-40B4-BE49-F238E27FC236}">
                    <a16:creationId xmlns:a16="http://schemas.microsoft.com/office/drawing/2014/main" id="{7A9FA7EC-16A6-412F-8A67-DBC1DA488F01}"/>
                  </a:ext>
                </a:extLst>
              </p14:cNvPr>
              <p14:cNvContentPartPr/>
              <p14:nvPr/>
            </p14:nvContentPartPr>
            <p14:xfrm>
              <a:off x="1516485" y="2889069"/>
              <a:ext cx="299447" cy="362905"/>
            </p14:xfrm>
          </p:contentPart>
        </mc:Choice>
        <mc:Fallback xmlns="">
          <p:pic>
            <p:nvPicPr>
              <p:cNvPr id="945" name="Ink 944">
                <a:extLst>
                  <a:ext uri="{FF2B5EF4-FFF2-40B4-BE49-F238E27FC236}">
                    <a16:creationId xmlns:a16="http://schemas.microsoft.com/office/drawing/2014/main" id="{7A9FA7EC-16A6-412F-8A67-DBC1DA488F01}"/>
                  </a:ext>
                </a:extLst>
              </p:cNvPr>
              <p:cNvPicPr/>
              <p:nvPr/>
            </p:nvPicPr>
            <p:blipFill>
              <a:blip r:embed="rId1093"/>
              <a:stretch>
                <a:fillRect/>
              </a:stretch>
            </p:blipFill>
            <p:spPr>
              <a:xfrm>
                <a:off x="1462794" y="2781062"/>
                <a:ext cx="407190" cy="578560"/>
              </a:xfrm>
              <a:prstGeom prst="rect">
                <a:avLst/>
              </a:prstGeom>
            </p:spPr>
          </p:pic>
        </mc:Fallback>
      </mc:AlternateContent>
      <mc:AlternateContent xmlns:mc="http://schemas.openxmlformats.org/markup-compatibility/2006" xmlns:p14="http://schemas.microsoft.com/office/powerpoint/2010/main">
        <mc:Choice Requires="p14">
          <p:contentPart p14:bwMode="auto" r:id="rId1094">
            <p14:nvContentPartPr>
              <p14:cNvPr id="946" name="Ink 945">
                <a:extLst>
                  <a:ext uri="{FF2B5EF4-FFF2-40B4-BE49-F238E27FC236}">
                    <a16:creationId xmlns:a16="http://schemas.microsoft.com/office/drawing/2014/main" id="{EA455D64-EEB5-F2DD-4D59-ED1975325219}"/>
                  </a:ext>
                </a:extLst>
              </p14:cNvPr>
              <p14:cNvContentPartPr/>
              <p14:nvPr/>
            </p14:nvContentPartPr>
            <p14:xfrm>
              <a:off x="1465005" y="3227469"/>
              <a:ext cx="45719" cy="45719"/>
            </p14:xfrm>
          </p:contentPart>
        </mc:Choice>
        <mc:Fallback xmlns="">
          <p:pic>
            <p:nvPicPr>
              <p:cNvPr id="946" name="Ink 945">
                <a:extLst>
                  <a:ext uri="{FF2B5EF4-FFF2-40B4-BE49-F238E27FC236}">
                    <a16:creationId xmlns:a16="http://schemas.microsoft.com/office/drawing/2014/main" id="{EA455D64-EEB5-F2DD-4D59-ED1975325219}"/>
                  </a:ext>
                </a:extLst>
              </p:cNvPr>
              <p:cNvPicPr/>
              <p:nvPr/>
            </p:nvPicPr>
            <p:blipFill>
              <a:blip r:embed="rId1095"/>
              <a:stretch>
                <a:fillRect/>
              </a:stretch>
            </p:blipFill>
            <p:spPr>
              <a:xfrm>
                <a:off x="1410142" y="3117743"/>
                <a:ext cx="155079" cy="264804"/>
              </a:xfrm>
              <a:prstGeom prst="rect">
                <a:avLst/>
              </a:prstGeom>
            </p:spPr>
          </p:pic>
        </mc:Fallback>
      </mc:AlternateContent>
      <mc:AlternateContent xmlns:mc="http://schemas.openxmlformats.org/markup-compatibility/2006" xmlns:p14="http://schemas.microsoft.com/office/powerpoint/2010/main">
        <mc:Choice Requires="p14">
          <p:contentPart p14:bwMode="auto" r:id="rId1096">
            <p14:nvContentPartPr>
              <p14:cNvPr id="947" name="Ink 946">
                <a:extLst>
                  <a:ext uri="{FF2B5EF4-FFF2-40B4-BE49-F238E27FC236}">
                    <a16:creationId xmlns:a16="http://schemas.microsoft.com/office/drawing/2014/main" id="{298C1167-4F9F-B79A-0B0B-F386A6075C08}"/>
                  </a:ext>
                </a:extLst>
              </p14:cNvPr>
              <p14:cNvContentPartPr/>
              <p14:nvPr/>
            </p14:nvContentPartPr>
            <p14:xfrm>
              <a:off x="1516486" y="2647510"/>
              <a:ext cx="695804" cy="672245"/>
            </p14:xfrm>
          </p:contentPart>
        </mc:Choice>
        <mc:Fallback xmlns="">
          <p:pic>
            <p:nvPicPr>
              <p:cNvPr id="947" name="Ink 946">
                <a:extLst>
                  <a:ext uri="{FF2B5EF4-FFF2-40B4-BE49-F238E27FC236}">
                    <a16:creationId xmlns:a16="http://schemas.microsoft.com/office/drawing/2014/main" id="{298C1167-4F9F-B79A-0B0B-F386A6075C08}"/>
                  </a:ext>
                </a:extLst>
              </p:cNvPr>
              <p:cNvPicPr/>
              <p:nvPr/>
            </p:nvPicPr>
            <p:blipFill>
              <a:blip r:embed="rId1097"/>
              <a:stretch>
                <a:fillRect/>
              </a:stretch>
            </p:blipFill>
            <p:spPr>
              <a:xfrm>
                <a:off x="1462464" y="2539548"/>
                <a:ext cx="803488" cy="887810"/>
              </a:xfrm>
              <a:prstGeom prst="rect">
                <a:avLst/>
              </a:prstGeom>
            </p:spPr>
          </p:pic>
        </mc:Fallback>
      </mc:AlternateContent>
      <mc:AlternateContent xmlns:mc="http://schemas.openxmlformats.org/markup-compatibility/2006" xmlns:p14="http://schemas.microsoft.com/office/powerpoint/2010/main">
        <mc:Choice Requires="p14">
          <p:contentPart p14:bwMode="auto" r:id="rId1098">
            <p14:nvContentPartPr>
              <p14:cNvPr id="948" name="Ink 947">
                <a:extLst>
                  <a:ext uri="{FF2B5EF4-FFF2-40B4-BE49-F238E27FC236}">
                    <a16:creationId xmlns:a16="http://schemas.microsoft.com/office/drawing/2014/main" id="{7F869A84-574A-686B-9D8E-4B47761A5BA8}"/>
                  </a:ext>
                </a:extLst>
              </p14:cNvPr>
              <p14:cNvContentPartPr/>
              <p14:nvPr/>
            </p14:nvContentPartPr>
            <p14:xfrm>
              <a:off x="1672006" y="3125230"/>
              <a:ext cx="188972" cy="163821"/>
            </p14:xfrm>
          </p:contentPart>
        </mc:Choice>
        <mc:Fallback xmlns="">
          <p:pic>
            <p:nvPicPr>
              <p:cNvPr id="948" name="Ink 947">
                <a:extLst>
                  <a:ext uri="{FF2B5EF4-FFF2-40B4-BE49-F238E27FC236}">
                    <a16:creationId xmlns:a16="http://schemas.microsoft.com/office/drawing/2014/main" id="{7F869A84-574A-686B-9D8E-4B47761A5BA8}"/>
                  </a:ext>
                </a:extLst>
              </p:cNvPr>
              <p:cNvPicPr/>
              <p:nvPr/>
            </p:nvPicPr>
            <p:blipFill>
              <a:blip r:embed="rId1099"/>
              <a:stretch>
                <a:fillRect/>
              </a:stretch>
            </p:blipFill>
            <p:spPr>
              <a:xfrm>
                <a:off x="1618014" y="3017216"/>
                <a:ext cx="296596" cy="379489"/>
              </a:xfrm>
              <a:prstGeom prst="rect">
                <a:avLst/>
              </a:prstGeom>
            </p:spPr>
          </p:pic>
        </mc:Fallback>
      </mc:AlternateContent>
      <mc:AlternateContent xmlns:mc="http://schemas.openxmlformats.org/markup-compatibility/2006" xmlns:p14="http://schemas.microsoft.com/office/powerpoint/2010/main">
        <mc:Choice Requires="p14">
          <p:contentPart p14:bwMode="auto" r:id="rId1100">
            <p14:nvContentPartPr>
              <p14:cNvPr id="949" name="Ink 948">
                <a:extLst>
                  <a:ext uri="{FF2B5EF4-FFF2-40B4-BE49-F238E27FC236}">
                    <a16:creationId xmlns:a16="http://schemas.microsoft.com/office/drawing/2014/main" id="{68A8451D-3FA8-232A-A647-D781F8D36736}"/>
                  </a:ext>
                </a:extLst>
              </p14:cNvPr>
              <p14:cNvContentPartPr/>
              <p14:nvPr/>
            </p14:nvContentPartPr>
            <p14:xfrm>
              <a:off x="1867486" y="2872869"/>
              <a:ext cx="324159" cy="419595"/>
            </p14:xfrm>
          </p:contentPart>
        </mc:Choice>
        <mc:Fallback xmlns="">
          <p:pic>
            <p:nvPicPr>
              <p:cNvPr id="949" name="Ink 948">
                <a:extLst>
                  <a:ext uri="{FF2B5EF4-FFF2-40B4-BE49-F238E27FC236}">
                    <a16:creationId xmlns:a16="http://schemas.microsoft.com/office/drawing/2014/main" id="{68A8451D-3FA8-232A-A647-D781F8D36736}"/>
                  </a:ext>
                </a:extLst>
              </p:cNvPr>
              <p:cNvPicPr/>
              <p:nvPr/>
            </p:nvPicPr>
            <p:blipFill>
              <a:blip r:embed="rId1101"/>
              <a:stretch>
                <a:fillRect/>
              </a:stretch>
            </p:blipFill>
            <p:spPr>
              <a:xfrm>
                <a:off x="1813459" y="2764819"/>
                <a:ext cx="431852" cy="635335"/>
              </a:xfrm>
              <a:prstGeom prst="rect">
                <a:avLst/>
              </a:prstGeom>
            </p:spPr>
          </p:pic>
        </mc:Fallback>
      </mc:AlternateContent>
      <mc:AlternateContent xmlns:mc="http://schemas.openxmlformats.org/markup-compatibility/2006" xmlns:p14="http://schemas.microsoft.com/office/powerpoint/2010/main">
        <mc:Choice Requires="p14">
          <p:contentPart p14:bwMode="auto" r:id="rId1102">
            <p14:nvContentPartPr>
              <p14:cNvPr id="950" name="Ink 949">
                <a:extLst>
                  <a:ext uri="{FF2B5EF4-FFF2-40B4-BE49-F238E27FC236}">
                    <a16:creationId xmlns:a16="http://schemas.microsoft.com/office/drawing/2014/main" id="{81FB9792-36DD-817D-F62F-71481C650B7D}"/>
                  </a:ext>
                </a:extLst>
              </p14:cNvPr>
              <p14:cNvContentPartPr/>
              <p14:nvPr/>
            </p14:nvContentPartPr>
            <p14:xfrm>
              <a:off x="1858486" y="2901670"/>
              <a:ext cx="301871" cy="451288"/>
            </p14:xfrm>
          </p:contentPart>
        </mc:Choice>
        <mc:Fallback xmlns="">
          <p:pic>
            <p:nvPicPr>
              <p:cNvPr id="950" name="Ink 949">
                <a:extLst>
                  <a:ext uri="{FF2B5EF4-FFF2-40B4-BE49-F238E27FC236}">
                    <a16:creationId xmlns:a16="http://schemas.microsoft.com/office/drawing/2014/main" id="{81FB9792-36DD-817D-F62F-71481C650B7D}"/>
                  </a:ext>
                </a:extLst>
              </p:cNvPr>
              <p:cNvPicPr/>
              <p:nvPr/>
            </p:nvPicPr>
            <p:blipFill>
              <a:blip r:embed="rId1103"/>
              <a:stretch>
                <a:fillRect/>
              </a:stretch>
            </p:blipFill>
            <p:spPr>
              <a:xfrm>
                <a:off x="1804452" y="2793980"/>
                <a:ext cx="409579" cy="667027"/>
              </a:xfrm>
              <a:prstGeom prst="rect">
                <a:avLst/>
              </a:prstGeom>
            </p:spPr>
          </p:pic>
        </mc:Fallback>
      </mc:AlternateContent>
      <mc:AlternateContent xmlns:mc="http://schemas.openxmlformats.org/markup-compatibility/2006" xmlns:p14="http://schemas.microsoft.com/office/powerpoint/2010/main">
        <mc:Choice Requires="p14">
          <p:contentPart p14:bwMode="auto" r:id="rId1104">
            <p14:nvContentPartPr>
              <p14:cNvPr id="951" name="Ink 950">
                <a:extLst>
                  <a:ext uri="{FF2B5EF4-FFF2-40B4-BE49-F238E27FC236}">
                    <a16:creationId xmlns:a16="http://schemas.microsoft.com/office/drawing/2014/main" id="{198AAC46-CE32-FC6D-F03B-214CAF250017}"/>
                  </a:ext>
                </a:extLst>
              </p14:cNvPr>
              <p14:cNvContentPartPr/>
              <p14:nvPr/>
            </p14:nvContentPartPr>
            <p14:xfrm>
              <a:off x="1788645" y="3378670"/>
              <a:ext cx="45719" cy="73116"/>
            </p14:xfrm>
          </p:contentPart>
        </mc:Choice>
        <mc:Fallback xmlns="">
          <p:pic>
            <p:nvPicPr>
              <p:cNvPr id="951" name="Ink 950">
                <a:extLst>
                  <a:ext uri="{FF2B5EF4-FFF2-40B4-BE49-F238E27FC236}">
                    <a16:creationId xmlns:a16="http://schemas.microsoft.com/office/drawing/2014/main" id="{198AAC46-CE32-FC6D-F03B-214CAF250017}"/>
                  </a:ext>
                </a:extLst>
              </p:cNvPr>
              <p:cNvPicPr/>
              <p:nvPr/>
            </p:nvPicPr>
            <p:blipFill>
              <a:blip r:embed="rId1105"/>
              <a:stretch>
                <a:fillRect/>
              </a:stretch>
            </p:blipFill>
            <p:spPr>
              <a:xfrm>
                <a:off x="1730031" y="3267326"/>
                <a:ext cx="162556" cy="295433"/>
              </a:xfrm>
              <a:prstGeom prst="rect">
                <a:avLst/>
              </a:prstGeom>
            </p:spPr>
          </p:pic>
        </mc:Fallback>
      </mc:AlternateContent>
      <mc:AlternateContent xmlns:mc="http://schemas.openxmlformats.org/markup-compatibility/2006" xmlns:p14="http://schemas.microsoft.com/office/powerpoint/2010/main">
        <mc:Choice Requires="p14">
          <p:contentPart p14:bwMode="auto" r:id="rId1106">
            <p14:nvContentPartPr>
              <p14:cNvPr id="952" name="Ink 951">
                <a:extLst>
                  <a:ext uri="{FF2B5EF4-FFF2-40B4-BE49-F238E27FC236}">
                    <a16:creationId xmlns:a16="http://schemas.microsoft.com/office/drawing/2014/main" id="{52D2AFAF-D695-3DB2-A331-C48F095FA5A5}"/>
                  </a:ext>
                </a:extLst>
              </p14:cNvPr>
              <p14:cNvContentPartPr/>
              <p14:nvPr/>
            </p14:nvContentPartPr>
            <p14:xfrm>
              <a:off x="1833646" y="3014350"/>
              <a:ext cx="260684" cy="311572"/>
            </p14:xfrm>
          </p:contentPart>
        </mc:Choice>
        <mc:Fallback xmlns="">
          <p:pic>
            <p:nvPicPr>
              <p:cNvPr id="952" name="Ink 951">
                <a:extLst>
                  <a:ext uri="{FF2B5EF4-FFF2-40B4-BE49-F238E27FC236}">
                    <a16:creationId xmlns:a16="http://schemas.microsoft.com/office/drawing/2014/main" id="{52D2AFAF-D695-3DB2-A331-C48F095FA5A5}"/>
                  </a:ext>
                </a:extLst>
              </p:cNvPr>
              <p:cNvPicPr/>
              <p:nvPr/>
            </p:nvPicPr>
            <p:blipFill>
              <a:blip r:embed="rId1107"/>
              <a:stretch>
                <a:fillRect/>
              </a:stretch>
            </p:blipFill>
            <p:spPr>
              <a:xfrm>
                <a:off x="1779711" y="2906165"/>
                <a:ext cx="368194" cy="527581"/>
              </a:xfrm>
              <a:prstGeom prst="rect">
                <a:avLst/>
              </a:prstGeom>
            </p:spPr>
          </p:pic>
        </mc:Fallback>
      </mc:AlternateContent>
      <mc:AlternateContent xmlns:mc="http://schemas.openxmlformats.org/markup-compatibility/2006" xmlns:p14="http://schemas.microsoft.com/office/powerpoint/2010/main">
        <mc:Choice Requires="p14">
          <p:contentPart p14:bwMode="auto" r:id="rId1108">
            <p14:nvContentPartPr>
              <p14:cNvPr id="953" name="Ink 952">
                <a:extLst>
                  <a:ext uri="{FF2B5EF4-FFF2-40B4-BE49-F238E27FC236}">
                    <a16:creationId xmlns:a16="http://schemas.microsoft.com/office/drawing/2014/main" id="{3748CA67-C9EF-FE6E-9D2F-0BA479E98664}"/>
                  </a:ext>
                </a:extLst>
              </p14:cNvPr>
              <p14:cNvContentPartPr/>
              <p14:nvPr/>
            </p14:nvContentPartPr>
            <p14:xfrm>
              <a:off x="1732126" y="3323950"/>
              <a:ext cx="81888" cy="114273"/>
            </p14:xfrm>
          </p:contentPart>
        </mc:Choice>
        <mc:Fallback xmlns="">
          <p:pic>
            <p:nvPicPr>
              <p:cNvPr id="953" name="Ink 952">
                <a:extLst>
                  <a:ext uri="{FF2B5EF4-FFF2-40B4-BE49-F238E27FC236}">
                    <a16:creationId xmlns:a16="http://schemas.microsoft.com/office/drawing/2014/main" id="{3748CA67-C9EF-FE6E-9D2F-0BA479E98664}"/>
                  </a:ext>
                </a:extLst>
              </p:cNvPr>
              <p:cNvPicPr/>
              <p:nvPr/>
            </p:nvPicPr>
            <p:blipFill>
              <a:blip r:embed="rId1109"/>
              <a:stretch>
                <a:fillRect/>
              </a:stretch>
            </p:blipFill>
            <p:spPr>
              <a:xfrm>
                <a:off x="1678015" y="3215805"/>
                <a:ext cx="189749" cy="330202"/>
              </a:xfrm>
              <a:prstGeom prst="rect">
                <a:avLst/>
              </a:prstGeom>
            </p:spPr>
          </p:pic>
        </mc:Fallback>
      </mc:AlternateContent>
      <mc:AlternateContent xmlns:mc="http://schemas.openxmlformats.org/markup-compatibility/2006" xmlns:p14="http://schemas.microsoft.com/office/powerpoint/2010/main">
        <mc:Choice Requires="p14">
          <p:contentPart p14:bwMode="auto" r:id="rId1110">
            <p14:nvContentPartPr>
              <p14:cNvPr id="954" name="Ink 953">
                <a:extLst>
                  <a:ext uri="{FF2B5EF4-FFF2-40B4-BE49-F238E27FC236}">
                    <a16:creationId xmlns:a16="http://schemas.microsoft.com/office/drawing/2014/main" id="{C1B2E908-8F6E-3148-D1B0-C686EFE45DFC}"/>
                  </a:ext>
                </a:extLst>
              </p14:cNvPr>
              <p14:cNvContentPartPr/>
              <p14:nvPr/>
            </p14:nvContentPartPr>
            <p14:xfrm>
              <a:off x="1834365" y="2986630"/>
              <a:ext cx="200601" cy="345496"/>
            </p14:xfrm>
          </p:contentPart>
        </mc:Choice>
        <mc:Fallback xmlns="">
          <p:pic>
            <p:nvPicPr>
              <p:cNvPr id="954" name="Ink 953">
                <a:extLst>
                  <a:ext uri="{FF2B5EF4-FFF2-40B4-BE49-F238E27FC236}">
                    <a16:creationId xmlns:a16="http://schemas.microsoft.com/office/drawing/2014/main" id="{C1B2E908-8F6E-3148-D1B0-C686EFE45DFC}"/>
                  </a:ext>
                </a:extLst>
              </p:cNvPr>
              <p:cNvPicPr/>
              <p:nvPr/>
            </p:nvPicPr>
            <p:blipFill>
              <a:blip r:embed="rId1111"/>
              <a:stretch>
                <a:fillRect/>
              </a:stretch>
            </p:blipFill>
            <p:spPr>
              <a:xfrm>
                <a:off x="1780343" y="2878550"/>
                <a:ext cx="308284" cy="561296"/>
              </a:xfrm>
              <a:prstGeom prst="rect">
                <a:avLst/>
              </a:prstGeom>
            </p:spPr>
          </p:pic>
        </mc:Fallback>
      </mc:AlternateContent>
      <mc:AlternateContent xmlns:mc="http://schemas.openxmlformats.org/markup-compatibility/2006" xmlns:p14="http://schemas.microsoft.com/office/powerpoint/2010/main">
        <mc:Choice Requires="p14">
          <p:contentPart p14:bwMode="auto" r:id="rId1112">
            <p14:nvContentPartPr>
              <p14:cNvPr id="955" name="Ink 954">
                <a:extLst>
                  <a:ext uri="{FF2B5EF4-FFF2-40B4-BE49-F238E27FC236}">
                    <a16:creationId xmlns:a16="http://schemas.microsoft.com/office/drawing/2014/main" id="{323950BC-2796-23A6-C067-9F35A0A03156}"/>
                  </a:ext>
                </a:extLst>
              </p14:cNvPr>
              <p14:cNvContentPartPr/>
              <p14:nvPr/>
            </p14:nvContentPartPr>
            <p14:xfrm>
              <a:off x="1674886" y="3151869"/>
              <a:ext cx="210776" cy="251311"/>
            </p14:xfrm>
          </p:contentPart>
        </mc:Choice>
        <mc:Fallback xmlns="">
          <p:pic>
            <p:nvPicPr>
              <p:cNvPr id="955" name="Ink 954">
                <a:extLst>
                  <a:ext uri="{FF2B5EF4-FFF2-40B4-BE49-F238E27FC236}">
                    <a16:creationId xmlns:a16="http://schemas.microsoft.com/office/drawing/2014/main" id="{323950BC-2796-23A6-C067-9F35A0A03156}"/>
                  </a:ext>
                </a:extLst>
              </p:cNvPr>
              <p:cNvPicPr/>
              <p:nvPr/>
            </p:nvPicPr>
            <p:blipFill>
              <a:blip r:embed="rId1113"/>
              <a:stretch>
                <a:fillRect/>
              </a:stretch>
            </p:blipFill>
            <p:spPr>
              <a:xfrm>
                <a:off x="1620841" y="3043856"/>
                <a:ext cx="318506" cy="466978"/>
              </a:xfrm>
              <a:prstGeom prst="rect">
                <a:avLst/>
              </a:prstGeom>
            </p:spPr>
          </p:pic>
        </mc:Fallback>
      </mc:AlternateContent>
      <mc:AlternateContent xmlns:mc="http://schemas.openxmlformats.org/markup-compatibility/2006" xmlns:p14="http://schemas.microsoft.com/office/powerpoint/2010/main">
        <mc:Choice Requires="p14">
          <p:contentPart p14:bwMode="auto" r:id="rId1114">
            <p14:nvContentPartPr>
              <p14:cNvPr id="956" name="Ink 955">
                <a:extLst>
                  <a:ext uri="{FF2B5EF4-FFF2-40B4-BE49-F238E27FC236}">
                    <a16:creationId xmlns:a16="http://schemas.microsoft.com/office/drawing/2014/main" id="{BEB9C01A-9160-A0B5-AF69-803E9BEA062E}"/>
                  </a:ext>
                </a:extLst>
              </p14:cNvPr>
              <p14:cNvContentPartPr/>
              <p14:nvPr/>
            </p14:nvContentPartPr>
            <p14:xfrm>
              <a:off x="1812045" y="2937670"/>
              <a:ext cx="119197" cy="143287"/>
            </p14:xfrm>
          </p:contentPart>
        </mc:Choice>
        <mc:Fallback xmlns="">
          <p:pic>
            <p:nvPicPr>
              <p:cNvPr id="956" name="Ink 955">
                <a:extLst>
                  <a:ext uri="{FF2B5EF4-FFF2-40B4-BE49-F238E27FC236}">
                    <a16:creationId xmlns:a16="http://schemas.microsoft.com/office/drawing/2014/main" id="{BEB9C01A-9160-A0B5-AF69-803E9BEA062E}"/>
                  </a:ext>
                </a:extLst>
              </p:cNvPr>
              <p:cNvPicPr/>
              <p:nvPr/>
            </p:nvPicPr>
            <p:blipFill>
              <a:blip r:embed="rId1115"/>
              <a:stretch>
                <a:fillRect/>
              </a:stretch>
            </p:blipFill>
            <p:spPr>
              <a:xfrm>
                <a:off x="1758028" y="2829393"/>
                <a:ext cx="226870" cy="359481"/>
              </a:xfrm>
              <a:prstGeom prst="rect">
                <a:avLst/>
              </a:prstGeom>
            </p:spPr>
          </p:pic>
        </mc:Fallback>
      </mc:AlternateContent>
      <mc:AlternateContent xmlns:mc="http://schemas.openxmlformats.org/markup-compatibility/2006" xmlns:p14="http://schemas.microsoft.com/office/powerpoint/2010/main">
        <mc:Choice Requires="p14">
          <p:contentPart p14:bwMode="auto" r:id="rId1116">
            <p14:nvContentPartPr>
              <p14:cNvPr id="957" name="Ink 956">
                <a:extLst>
                  <a:ext uri="{FF2B5EF4-FFF2-40B4-BE49-F238E27FC236}">
                    <a16:creationId xmlns:a16="http://schemas.microsoft.com/office/drawing/2014/main" id="{251F3219-5870-8532-3224-5BBAA017F2C6}"/>
                  </a:ext>
                </a:extLst>
              </p14:cNvPr>
              <p14:cNvContentPartPr/>
              <p14:nvPr/>
            </p14:nvContentPartPr>
            <p14:xfrm>
              <a:off x="1516486" y="3109029"/>
              <a:ext cx="304293" cy="253989"/>
            </p14:xfrm>
          </p:contentPart>
        </mc:Choice>
        <mc:Fallback xmlns="">
          <p:pic>
            <p:nvPicPr>
              <p:cNvPr id="957" name="Ink 956">
                <a:extLst>
                  <a:ext uri="{FF2B5EF4-FFF2-40B4-BE49-F238E27FC236}">
                    <a16:creationId xmlns:a16="http://schemas.microsoft.com/office/drawing/2014/main" id="{251F3219-5870-8532-3224-5BBAA017F2C6}"/>
                  </a:ext>
                </a:extLst>
              </p:cNvPr>
              <p:cNvPicPr/>
              <p:nvPr/>
            </p:nvPicPr>
            <p:blipFill>
              <a:blip r:embed="rId1117"/>
              <a:stretch>
                <a:fillRect/>
              </a:stretch>
            </p:blipFill>
            <p:spPr>
              <a:xfrm>
                <a:off x="1462830" y="3000949"/>
                <a:ext cx="411966" cy="469790"/>
              </a:xfrm>
              <a:prstGeom prst="rect">
                <a:avLst/>
              </a:prstGeom>
            </p:spPr>
          </p:pic>
        </mc:Fallback>
      </mc:AlternateContent>
      <mc:AlternateContent xmlns:mc="http://schemas.openxmlformats.org/markup-compatibility/2006" xmlns:p14="http://schemas.microsoft.com/office/powerpoint/2010/main">
        <mc:Choice Requires="p14">
          <p:contentPart p14:bwMode="auto" r:id="rId1118">
            <p14:nvContentPartPr>
              <p14:cNvPr id="958" name="Ink 957">
                <a:extLst>
                  <a:ext uri="{FF2B5EF4-FFF2-40B4-BE49-F238E27FC236}">
                    <a16:creationId xmlns:a16="http://schemas.microsoft.com/office/drawing/2014/main" id="{005FF49D-1FA9-AC78-EAD5-1F8E4107CBCD}"/>
                  </a:ext>
                </a:extLst>
              </p14:cNvPr>
              <p14:cNvContentPartPr/>
              <p14:nvPr/>
            </p14:nvContentPartPr>
            <p14:xfrm>
              <a:off x="1468965" y="3227109"/>
              <a:ext cx="50473" cy="45719"/>
            </p14:xfrm>
          </p:contentPart>
        </mc:Choice>
        <mc:Fallback xmlns="">
          <p:pic>
            <p:nvPicPr>
              <p:cNvPr id="958" name="Ink 957">
                <a:extLst>
                  <a:ext uri="{FF2B5EF4-FFF2-40B4-BE49-F238E27FC236}">
                    <a16:creationId xmlns:a16="http://schemas.microsoft.com/office/drawing/2014/main" id="{005FF49D-1FA9-AC78-EAD5-1F8E4107CBCD}"/>
                  </a:ext>
                </a:extLst>
              </p:cNvPr>
              <p:cNvPicPr/>
              <p:nvPr/>
            </p:nvPicPr>
            <p:blipFill>
              <a:blip r:embed="rId1119"/>
              <a:stretch>
                <a:fillRect/>
              </a:stretch>
            </p:blipFill>
            <p:spPr>
              <a:xfrm>
                <a:off x="1414103" y="3112811"/>
                <a:ext cx="159831" cy="273933"/>
              </a:xfrm>
              <a:prstGeom prst="rect">
                <a:avLst/>
              </a:prstGeom>
            </p:spPr>
          </p:pic>
        </mc:Fallback>
      </mc:AlternateContent>
      <mc:AlternateContent xmlns:mc="http://schemas.openxmlformats.org/markup-compatibility/2006" xmlns:p14="http://schemas.microsoft.com/office/powerpoint/2010/main">
        <mc:Choice Requires="p14">
          <p:contentPart p14:bwMode="auto" r:id="rId1120">
            <p14:nvContentPartPr>
              <p14:cNvPr id="959" name="Ink 958">
                <a:extLst>
                  <a:ext uri="{FF2B5EF4-FFF2-40B4-BE49-F238E27FC236}">
                    <a16:creationId xmlns:a16="http://schemas.microsoft.com/office/drawing/2014/main" id="{A9F8D54D-C603-A44C-1DF1-A841F6FC0430}"/>
                  </a:ext>
                </a:extLst>
              </p14:cNvPr>
              <p14:cNvContentPartPr/>
              <p14:nvPr/>
            </p14:nvContentPartPr>
            <p14:xfrm>
              <a:off x="1516485" y="3077350"/>
              <a:ext cx="136641" cy="159803"/>
            </p14:xfrm>
          </p:contentPart>
        </mc:Choice>
        <mc:Fallback xmlns="">
          <p:pic>
            <p:nvPicPr>
              <p:cNvPr id="959" name="Ink 958">
                <a:extLst>
                  <a:ext uri="{FF2B5EF4-FFF2-40B4-BE49-F238E27FC236}">
                    <a16:creationId xmlns:a16="http://schemas.microsoft.com/office/drawing/2014/main" id="{A9F8D54D-C603-A44C-1DF1-A841F6FC0430}"/>
                  </a:ext>
                </a:extLst>
              </p:cNvPr>
              <p:cNvPicPr/>
              <p:nvPr/>
            </p:nvPicPr>
            <p:blipFill>
              <a:blip r:embed="rId1121"/>
              <a:stretch>
                <a:fillRect/>
              </a:stretch>
            </p:blipFill>
            <p:spPr>
              <a:xfrm>
                <a:off x="1462405" y="2969375"/>
                <a:ext cx="244440" cy="375393"/>
              </a:xfrm>
              <a:prstGeom prst="rect">
                <a:avLst/>
              </a:prstGeom>
            </p:spPr>
          </p:pic>
        </mc:Fallback>
      </mc:AlternateContent>
      <mc:AlternateContent xmlns:mc="http://schemas.openxmlformats.org/markup-compatibility/2006" xmlns:p14="http://schemas.microsoft.com/office/powerpoint/2010/main">
        <mc:Choice Requires="p14">
          <p:contentPart p14:bwMode="auto" r:id="rId1122">
            <p14:nvContentPartPr>
              <p14:cNvPr id="960" name="Ink 959">
                <a:extLst>
                  <a:ext uri="{FF2B5EF4-FFF2-40B4-BE49-F238E27FC236}">
                    <a16:creationId xmlns:a16="http://schemas.microsoft.com/office/drawing/2014/main" id="{4C3B6E73-E52B-1785-8052-817A9B212F88}"/>
                  </a:ext>
                </a:extLst>
              </p14:cNvPr>
              <p14:cNvContentPartPr/>
              <p14:nvPr/>
            </p14:nvContentPartPr>
            <p14:xfrm>
              <a:off x="1418566" y="3227110"/>
              <a:ext cx="117259" cy="120522"/>
            </p14:xfrm>
          </p:contentPart>
        </mc:Choice>
        <mc:Fallback xmlns="">
          <p:pic>
            <p:nvPicPr>
              <p:cNvPr id="960" name="Ink 959">
                <a:extLst>
                  <a:ext uri="{FF2B5EF4-FFF2-40B4-BE49-F238E27FC236}">
                    <a16:creationId xmlns:a16="http://schemas.microsoft.com/office/drawing/2014/main" id="{4C3B6E73-E52B-1785-8052-817A9B212F88}"/>
                  </a:ext>
                </a:extLst>
              </p:cNvPr>
              <p:cNvPicPr/>
              <p:nvPr/>
            </p:nvPicPr>
            <p:blipFill>
              <a:blip r:embed="rId1123"/>
              <a:stretch>
                <a:fillRect/>
              </a:stretch>
            </p:blipFill>
            <p:spPr>
              <a:xfrm>
                <a:off x="1364807" y="3119180"/>
                <a:ext cx="225137" cy="336023"/>
              </a:xfrm>
              <a:prstGeom prst="rect">
                <a:avLst/>
              </a:prstGeom>
            </p:spPr>
          </p:pic>
        </mc:Fallback>
      </mc:AlternateContent>
      <mc:AlternateContent xmlns:mc="http://schemas.openxmlformats.org/markup-compatibility/2006" xmlns:p14="http://schemas.microsoft.com/office/powerpoint/2010/main">
        <mc:Choice Requires="p14">
          <p:contentPart p14:bwMode="auto" r:id="rId1124">
            <p14:nvContentPartPr>
              <p14:cNvPr id="961" name="Ink 960">
                <a:extLst>
                  <a:ext uri="{FF2B5EF4-FFF2-40B4-BE49-F238E27FC236}">
                    <a16:creationId xmlns:a16="http://schemas.microsoft.com/office/drawing/2014/main" id="{707F8F0E-88C0-D3CC-7CA4-341F6FFCE611}"/>
                  </a:ext>
                </a:extLst>
              </p14:cNvPr>
              <p14:cNvContentPartPr/>
              <p14:nvPr/>
            </p14:nvContentPartPr>
            <p14:xfrm>
              <a:off x="1516845" y="2959990"/>
              <a:ext cx="227735" cy="313804"/>
            </p14:xfrm>
          </p:contentPart>
        </mc:Choice>
        <mc:Fallback xmlns="">
          <p:pic>
            <p:nvPicPr>
              <p:cNvPr id="961" name="Ink 960">
                <a:extLst>
                  <a:ext uri="{FF2B5EF4-FFF2-40B4-BE49-F238E27FC236}">
                    <a16:creationId xmlns:a16="http://schemas.microsoft.com/office/drawing/2014/main" id="{707F8F0E-88C0-D3CC-7CA4-341F6FFCE611}"/>
                  </a:ext>
                </a:extLst>
              </p:cNvPr>
              <p:cNvPicPr/>
              <p:nvPr/>
            </p:nvPicPr>
            <p:blipFill>
              <a:blip r:embed="rId1125"/>
              <a:stretch>
                <a:fillRect/>
              </a:stretch>
            </p:blipFill>
            <p:spPr>
              <a:xfrm>
                <a:off x="1462794" y="2851906"/>
                <a:ext cx="335477" cy="529612"/>
              </a:xfrm>
              <a:prstGeom prst="rect">
                <a:avLst/>
              </a:prstGeom>
            </p:spPr>
          </p:pic>
        </mc:Fallback>
      </mc:AlternateContent>
      <mc:AlternateContent xmlns:mc="http://schemas.openxmlformats.org/markup-compatibility/2006" xmlns:p14="http://schemas.microsoft.com/office/powerpoint/2010/main">
        <mc:Choice Requires="p14">
          <p:contentPart p14:bwMode="auto" r:id="rId1126">
            <p14:nvContentPartPr>
              <p14:cNvPr id="962" name="Ink 961">
                <a:extLst>
                  <a:ext uri="{FF2B5EF4-FFF2-40B4-BE49-F238E27FC236}">
                    <a16:creationId xmlns:a16="http://schemas.microsoft.com/office/drawing/2014/main" id="{E74990CF-A651-2781-6979-54CE7F44FCBF}"/>
                  </a:ext>
                </a:extLst>
              </p14:cNvPr>
              <p14:cNvContentPartPr/>
              <p14:nvPr/>
            </p14:nvContentPartPr>
            <p14:xfrm>
              <a:off x="1428646" y="2506390"/>
              <a:ext cx="611978" cy="799910"/>
            </p14:xfrm>
          </p:contentPart>
        </mc:Choice>
        <mc:Fallback xmlns="">
          <p:pic>
            <p:nvPicPr>
              <p:cNvPr id="962" name="Ink 961">
                <a:extLst>
                  <a:ext uri="{FF2B5EF4-FFF2-40B4-BE49-F238E27FC236}">
                    <a16:creationId xmlns:a16="http://schemas.microsoft.com/office/drawing/2014/main" id="{E74990CF-A651-2781-6979-54CE7F44FCBF}"/>
                  </a:ext>
                </a:extLst>
              </p:cNvPr>
              <p:cNvPicPr/>
              <p:nvPr/>
            </p:nvPicPr>
            <p:blipFill>
              <a:blip r:embed="rId1127"/>
              <a:stretch>
                <a:fillRect/>
              </a:stretch>
            </p:blipFill>
            <p:spPr>
              <a:xfrm>
                <a:off x="1374648" y="2398391"/>
                <a:ext cx="719614" cy="1015547"/>
              </a:xfrm>
              <a:prstGeom prst="rect">
                <a:avLst/>
              </a:prstGeom>
            </p:spPr>
          </p:pic>
        </mc:Fallback>
      </mc:AlternateContent>
      <mc:AlternateContent xmlns:mc="http://schemas.openxmlformats.org/markup-compatibility/2006" xmlns:p14="http://schemas.microsoft.com/office/powerpoint/2010/main">
        <mc:Choice Requires="p14">
          <p:contentPart p14:bwMode="auto" r:id="rId1128">
            <p14:nvContentPartPr>
              <p14:cNvPr id="963" name="Ink 962">
                <a:extLst>
                  <a:ext uri="{FF2B5EF4-FFF2-40B4-BE49-F238E27FC236}">
                    <a16:creationId xmlns:a16="http://schemas.microsoft.com/office/drawing/2014/main" id="{EB8915F2-DDAB-7F07-4D95-F95F834F9AB9}"/>
                  </a:ext>
                </a:extLst>
              </p14:cNvPr>
              <p14:cNvContentPartPr/>
              <p14:nvPr/>
            </p14:nvContentPartPr>
            <p14:xfrm>
              <a:off x="1028326" y="3029110"/>
              <a:ext cx="422522" cy="373618"/>
            </p14:xfrm>
          </p:contentPart>
        </mc:Choice>
        <mc:Fallback xmlns="">
          <p:pic>
            <p:nvPicPr>
              <p:cNvPr id="963" name="Ink 962">
                <a:extLst>
                  <a:ext uri="{FF2B5EF4-FFF2-40B4-BE49-F238E27FC236}">
                    <a16:creationId xmlns:a16="http://schemas.microsoft.com/office/drawing/2014/main" id="{EB8915F2-DDAB-7F07-4D95-F95F834F9AB9}"/>
                  </a:ext>
                </a:extLst>
              </p:cNvPr>
              <p:cNvPicPr/>
              <p:nvPr/>
            </p:nvPicPr>
            <p:blipFill>
              <a:blip r:embed="rId1129"/>
              <a:stretch>
                <a:fillRect/>
              </a:stretch>
            </p:blipFill>
            <p:spPr>
              <a:xfrm>
                <a:off x="974295" y="2921232"/>
                <a:ext cx="530224" cy="589015"/>
              </a:xfrm>
              <a:prstGeom prst="rect">
                <a:avLst/>
              </a:prstGeom>
            </p:spPr>
          </p:pic>
        </mc:Fallback>
      </mc:AlternateContent>
      <mc:AlternateContent xmlns:mc="http://schemas.openxmlformats.org/markup-compatibility/2006" xmlns:p14="http://schemas.microsoft.com/office/powerpoint/2010/main">
        <mc:Choice Requires="p14">
          <p:contentPart p14:bwMode="auto" r:id="rId1130">
            <p14:nvContentPartPr>
              <p14:cNvPr id="964" name="Ink 963">
                <a:extLst>
                  <a:ext uri="{FF2B5EF4-FFF2-40B4-BE49-F238E27FC236}">
                    <a16:creationId xmlns:a16="http://schemas.microsoft.com/office/drawing/2014/main" id="{6D5E55D0-3171-9997-EF90-8A4EE489D694}"/>
                  </a:ext>
                </a:extLst>
              </p14:cNvPr>
              <p14:cNvContentPartPr/>
              <p14:nvPr/>
            </p14:nvContentPartPr>
            <p14:xfrm>
              <a:off x="1099606" y="3039190"/>
              <a:ext cx="361469" cy="389241"/>
            </p14:xfrm>
          </p:contentPart>
        </mc:Choice>
        <mc:Fallback xmlns="">
          <p:pic>
            <p:nvPicPr>
              <p:cNvPr id="964" name="Ink 963">
                <a:extLst>
                  <a:ext uri="{FF2B5EF4-FFF2-40B4-BE49-F238E27FC236}">
                    <a16:creationId xmlns:a16="http://schemas.microsoft.com/office/drawing/2014/main" id="{6D5E55D0-3171-9997-EF90-8A4EE489D694}"/>
                  </a:ext>
                </a:extLst>
              </p:cNvPr>
              <p:cNvPicPr/>
              <p:nvPr/>
            </p:nvPicPr>
            <p:blipFill>
              <a:blip r:embed="rId1131"/>
              <a:stretch>
                <a:fillRect/>
              </a:stretch>
            </p:blipFill>
            <p:spPr>
              <a:xfrm>
                <a:off x="1045602" y="2931168"/>
                <a:ext cx="469118" cy="604926"/>
              </a:xfrm>
              <a:prstGeom prst="rect">
                <a:avLst/>
              </a:prstGeom>
            </p:spPr>
          </p:pic>
        </mc:Fallback>
      </mc:AlternateContent>
      <mc:AlternateContent xmlns:mc="http://schemas.openxmlformats.org/markup-compatibility/2006" xmlns:p14="http://schemas.microsoft.com/office/powerpoint/2010/main">
        <mc:Choice Requires="p14">
          <p:contentPart p14:bwMode="auto" r:id="rId1132">
            <p14:nvContentPartPr>
              <p14:cNvPr id="965" name="Ink 964">
                <a:extLst>
                  <a:ext uri="{FF2B5EF4-FFF2-40B4-BE49-F238E27FC236}">
                    <a16:creationId xmlns:a16="http://schemas.microsoft.com/office/drawing/2014/main" id="{0BF10007-DCEC-077C-0389-C6282F0BD3CD}"/>
                  </a:ext>
                </a:extLst>
              </p14:cNvPr>
              <p14:cNvContentPartPr/>
              <p14:nvPr/>
            </p14:nvContentPartPr>
            <p14:xfrm>
              <a:off x="1428645" y="2954950"/>
              <a:ext cx="45719" cy="45719"/>
            </p14:xfrm>
          </p:contentPart>
        </mc:Choice>
        <mc:Fallback xmlns="">
          <p:pic>
            <p:nvPicPr>
              <p:cNvPr id="965" name="Ink 964">
                <a:extLst>
                  <a:ext uri="{FF2B5EF4-FFF2-40B4-BE49-F238E27FC236}">
                    <a16:creationId xmlns:a16="http://schemas.microsoft.com/office/drawing/2014/main" id="{0BF10007-DCEC-077C-0389-C6282F0BD3CD}"/>
                  </a:ext>
                </a:extLst>
              </p:cNvPr>
              <p:cNvPicPr/>
              <p:nvPr/>
            </p:nvPicPr>
            <p:blipFill>
              <a:blip r:embed="rId1133"/>
              <a:stretch>
                <a:fillRect/>
              </a:stretch>
            </p:blipFill>
            <p:spPr>
              <a:xfrm>
                <a:off x="1371969" y="2842526"/>
                <a:ext cx="158694" cy="270192"/>
              </a:xfrm>
              <a:prstGeom prst="rect">
                <a:avLst/>
              </a:prstGeom>
            </p:spPr>
          </p:pic>
        </mc:Fallback>
      </mc:AlternateContent>
      <mc:AlternateContent xmlns:mc="http://schemas.openxmlformats.org/markup-compatibility/2006" xmlns:p14="http://schemas.microsoft.com/office/powerpoint/2010/main">
        <mc:Choice Requires="p14">
          <p:contentPart p14:bwMode="auto" r:id="rId1134">
            <p14:nvContentPartPr>
              <p14:cNvPr id="966" name="Ink 965">
                <a:extLst>
                  <a:ext uri="{FF2B5EF4-FFF2-40B4-BE49-F238E27FC236}">
                    <a16:creationId xmlns:a16="http://schemas.microsoft.com/office/drawing/2014/main" id="{7C63F799-14C9-88B2-EC54-3526AF646822}"/>
                  </a:ext>
                </a:extLst>
              </p14:cNvPr>
              <p14:cNvContentPartPr/>
              <p14:nvPr/>
            </p14:nvContentPartPr>
            <p14:xfrm>
              <a:off x="1182046" y="3039190"/>
              <a:ext cx="235488" cy="252204"/>
            </p14:xfrm>
          </p:contentPart>
        </mc:Choice>
        <mc:Fallback xmlns="">
          <p:pic>
            <p:nvPicPr>
              <p:cNvPr id="966" name="Ink 965">
                <a:extLst>
                  <a:ext uri="{FF2B5EF4-FFF2-40B4-BE49-F238E27FC236}">
                    <a16:creationId xmlns:a16="http://schemas.microsoft.com/office/drawing/2014/main" id="{7C63F799-14C9-88B2-EC54-3526AF646822}"/>
                  </a:ext>
                </a:extLst>
              </p:cNvPr>
              <p:cNvPicPr/>
              <p:nvPr/>
            </p:nvPicPr>
            <p:blipFill>
              <a:blip r:embed="rId1135"/>
              <a:stretch>
                <a:fillRect/>
              </a:stretch>
            </p:blipFill>
            <p:spPr>
              <a:xfrm>
                <a:off x="1128035" y="2931103"/>
                <a:ext cx="343150" cy="468019"/>
              </a:xfrm>
              <a:prstGeom prst="rect">
                <a:avLst/>
              </a:prstGeom>
            </p:spPr>
          </p:pic>
        </mc:Fallback>
      </mc:AlternateContent>
      <mc:AlternateContent xmlns:mc="http://schemas.openxmlformats.org/markup-compatibility/2006" xmlns:p14="http://schemas.microsoft.com/office/powerpoint/2010/main">
        <mc:Choice Requires="p14">
          <p:contentPart p14:bwMode="auto" r:id="rId1136">
            <p14:nvContentPartPr>
              <p14:cNvPr id="967" name="Ink 966">
                <a:extLst>
                  <a:ext uri="{FF2B5EF4-FFF2-40B4-BE49-F238E27FC236}">
                    <a16:creationId xmlns:a16="http://schemas.microsoft.com/office/drawing/2014/main" id="{4E129246-4419-B232-3247-173166838825}"/>
                  </a:ext>
                </a:extLst>
              </p14:cNvPr>
              <p14:cNvContentPartPr/>
              <p14:nvPr/>
            </p14:nvContentPartPr>
            <p14:xfrm>
              <a:off x="1422886" y="2756949"/>
              <a:ext cx="169590" cy="207119"/>
            </p14:xfrm>
          </p:contentPart>
        </mc:Choice>
        <mc:Fallback xmlns="">
          <p:pic>
            <p:nvPicPr>
              <p:cNvPr id="967" name="Ink 966">
                <a:extLst>
                  <a:ext uri="{FF2B5EF4-FFF2-40B4-BE49-F238E27FC236}">
                    <a16:creationId xmlns:a16="http://schemas.microsoft.com/office/drawing/2014/main" id="{4E129246-4419-B232-3247-173166838825}"/>
                  </a:ext>
                </a:extLst>
              </p:cNvPr>
              <p:cNvPicPr/>
              <p:nvPr/>
            </p:nvPicPr>
            <p:blipFill>
              <a:blip r:embed="rId1137"/>
              <a:stretch>
                <a:fillRect/>
              </a:stretch>
            </p:blipFill>
            <p:spPr>
              <a:xfrm>
                <a:off x="1368876" y="2648887"/>
                <a:ext cx="277249" cy="422883"/>
              </a:xfrm>
              <a:prstGeom prst="rect">
                <a:avLst/>
              </a:prstGeom>
            </p:spPr>
          </p:pic>
        </mc:Fallback>
      </mc:AlternateContent>
      <mc:AlternateContent xmlns:mc="http://schemas.openxmlformats.org/markup-compatibility/2006" xmlns:p14="http://schemas.microsoft.com/office/powerpoint/2010/main">
        <mc:Choice Requires="p14">
          <p:contentPart p14:bwMode="auto" r:id="rId1138">
            <p14:nvContentPartPr>
              <p14:cNvPr id="968" name="Ink 967">
                <a:extLst>
                  <a:ext uri="{FF2B5EF4-FFF2-40B4-BE49-F238E27FC236}">
                    <a16:creationId xmlns:a16="http://schemas.microsoft.com/office/drawing/2014/main" id="{776A16AB-754E-1F9C-CBFA-9289A8EA42DC}"/>
                  </a:ext>
                </a:extLst>
              </p14:cNvPr>
              <p14:cNvContentPartPr/>
              <p14:nvPr/>
            </p14:nvContentPartPr>
            <p14:xfrm>
              <a:off x="1429006" y="2788629"/>
              <a:ext cx="172013" cy="192389"/>
            </p14:xfrm>
          </p:contentPart>
        </mc:Choice>
        <mc:Fallback xmlns="">
          <p:pic>
            <p:nvPicPr>
              <p:cNvPr id="968" name="Ink 967">
                <a:extLst>
                  <a:ext uri="{FF2B5EF4-FFF2-40B4-BE49-F238E27FC236}">
                    <a16:creationId xmlns:a16="http://schemas.microsoft.com/office/drawing/2014/main" id="{776A16AB-754E-1F9C-CBFA-9289A8EA42DC}"/>
                  </a:ext>
                </a:extLst>
              </p:cNvPr>
              <p:cNvPicPr/>
              <p:nvPr/>
            </p:nvPicPr>
            <p:blipFill>
              <a:blip r:embed="rId1139"/>
              <a:stretch>
                <a:fillRect/>
              </a:stretch>
            </p:blipFill>
            <p:spPr>
              <a:xfrm>
                <a:off x="1375140" y="2680545"/>
                <a:ext cx="279386" cy="408196"/>
              </a:xfrm>
              <a:prstGeom prst="rect">
                <a:avLst/>
              </a:prstGeom>
            </p:spPr>
          </p:pic>
        </mc:Fallback>
      </mc:AlternateContent>
      <mc:AlternateContent xmlns:mc="http://schemas.openxmlformats.org/markup-compatibility/2006" xmlns:p14="http://schemas.microsoft.com/office/powerpoint/2010/main">
        <mc:Choice Requires="p14">
          <p:contentPart p14:bwMode="auto" r:id="rId1140">
            <p14:nvContentPartPr>
              <p14:cNvPr id="969" name="Ink 968">
                <a:extLst>
                  <a:ext uri="{FF2B5EF4-FFF2-40B4-BE49-F238E27FC236}">
                    <a16:creationId xmlns:a16="http://schemas.microsoft.com/office/drawing/2014/main" id="{C037D961-192D-806F-66EA-C1D2307D5043}"/>
                  </a:ext>
                </a:extLst>
              </p14:cNvPr>
              <p14:cNvContentPartPr/>
              <p14:nvPr/>
            </p14:nvContentPartPr>
            <p14:xfrm>
              <a:off x="1373565" y="2813110"/>
              <a:ext cx="184611" cy="135253"/>
            </p14:xfrm>
          </p:contentPart>
        </mc:Choice>
        <mc:Fallback xmlns="">
          <p:pic>
            <p:nvPicPr>
              <p:cNvPr id="969" name="Ink 968">
                <a:extLst>
                  <a:ext uri="{FF2B5EF4-FFF2-40B4-BE49-F238E27FC236}">
                    <a16:creationId xmlns:a16="http://schemas.microsoft.com/office/drawing/2014/main" id="{C037D961-192D-806F-66EA-C1D2307D5043}"/>
                  </a:ext>
                </a:extLst>
              </p:cNvPr>
              <p:cNvPicPr/>
              <p:nvPr/>
            </p:nvPicPr>
            <p:blipFill>
              <a:blip r:embed="rId1141"/>
              <a:stretch>
                <a:fillRect/>
              </a:stretch>
            </p:blipFill>
            <p:spPr>
              <a:xfrm>
                <a:off x="1319480" y="2704908"/>
                <a:ext cx="292421" cy="351297"/>
              </a:xfrm>
              <a:prstGeom prst="rect">
                <a:avLst/>
              </a:prstGeom>
            </p:spPr>
          </p:pic>
        </mc:Fallback>
      </mc:AlternateContent>
      <mc:AlternateContent xmlns:mc="http://schemas.openxmlformats.org/markup-compatibility/2006" xmlns:p14="http://schemas.microsoft.com/office/powerpoint/2010/main">
        <mc:Choice Requires="p14">
          <p:contentPart p14:bwMode="auto" r:id="rId1142">
            <p14:nvContentPartPr>
              <p14:cNvPr id="970" name="Ink 969">
                <a:extLst>
                  <a:ext uri="{FF2B5EF4-FFF2-40B4-BE49-F238E27FC236}">
                    <a16:creationId xmlns:a16="http://schemas.microsoft.com/office/drawing/2014/main" id="{ED7AA8DE-056B-3012-44F6-335D88EA8C9A}"/>
                  </a:ext>
                </a:extLst>
              </p14:cNvPr>
              <p14:cNvContentPartPr/>
              <p14:nvPr/>
            </p14:nvContentPartPr>
            <p14:xfrm>
              <a:off x="691434" y="2792667"/>
              <a:ext cx="911910" cy="912843"/>
            </p14:xfrm>
          </p:contentPart>
        </mc:Choice>
        <mc:Fallback xmlns="">
          <p:pic>
            <p:nvPicPr>
              <p:cNvPr id="970" name="Ink 969">
                <a:extLst>
                  <a:ext uri="{FF2B5EF4-FFF2-40B4-BE49-F238E27FC236}">
                    <a16:creationId xmlns:a16="http://schemas.microsoft.com/office/drawing/2014/main" id="{ED7AA8DE-056B-3012-44F6-335D88EA8C9A}"/>
                  </a:ext>
                </a:extLst>
              </p:cNvPr>
              <p:cNvPicPr/>
              <p:nvPr/>
            </p:nvPicPr>
            <p:blipFill>
              <a:blip r:embed="rId1143"/>
              <a:stretch>
                <a:fillRect/>
              </a:stretch>
            </p:blipFill>
            <p:spPr>
              <a:xfrm>
                <a:off x="637792" y="2684638"/>
                <a:ext cx="1019554" cy="1128540"/>
              </a:xfrm>
              <a:prstGeom prst="rect">
                <a:avLst/>
              </a:prstGeom>
            </p:spPr>
          </p:pic>
        </mc:Fallback>
      </mc:AlternateContent>
      <mc:AlternateContent xmlns:mc="http://schemas.openxmlformats.org/markup-compatibility/2006" xmlns:p14="http://schemas.microsoft.com/office/powerpoint/2010/main">
        <mc:Choice Requires="p14">
          <p:contentPart p14:bwMode="auto" r:id="rId1144">
            <p14:nvContentPartPr>
              <p14:cNvPr id="971" name="Ink 970">
                <a:extLst>
                  <a:ext uri="{FF2B5EF4-FFF2-40B4-BE49-F238E27FC236}">
                    <a16:creationId xmlns:a16="http://schemas.microsoft.com/office/drawing/2014/main" id="{162B1257-F14E-8089-CAEF-60EF3BACD9B7}"/>
                  </a:ext>
                </a:extLst>
              </p14:cNvPr>
              <p14:cNvContentPartPr/>
              <p14:nvPr/>
            </p14:nvContentPartPr>
            <p14:xfrm>
              <a:off x="1036965" y="2976190"/>
              <a:ext cx="359531" cy="179890"/>
            </p14:xfrm>
          </p:contentPart>
        </mc:Choice>
        <mc:Fallback xmlns="">
          <p:pic>
            <p:nvPicPr>
              <p:cNvPr id="971" name="Ink 970">
                <a:extLst>
                  <a:ext uri="{FF2B5EF4-FFF2-40B4-BE49-F238E27FC236}">
                    <a16:creationId xmlns:a16="http://schemas.microsoft.com/office/drawing/2014/main" id="{162B1257-F14E-8089-CAEF-60EF3BACD9B7}"/>
                  </a:ext>
                </a:extLst>
              </p:cNvPr>
              <p:cNvPicPr/>
              <p:nvPr/>
            </p:nvPicPr>
            <p:blipFill>
              <a:blip r:embed="rId1145"/>
              <a:stretch>
                <a:fillRect/>
              </a:stretch>
            </p:blipFill>
            <p:spPr>
              <a:xfrm>
                <a:off x="982927" y="2867823"/>
                <a:ext cx="467246" cy="396264"/>
              </a:xfrm>
              <a:prstGeom prst="rect">
                <a:avLst/>
              </a:prstGeom>
            </p:spPr>
          </p:pic>
        </mc:Fallback>
      </mc:AlternateContent>
      <mc:AlternateContent xmlns:mc="http://schemas.openxmlformats.org/markup-compatibility/2006" xmlns:p14="http://schemas.microsoft.com/office/powerpoint/2010/main">
        <mc:Choice Requires="p14">
          <p:contentPart p14:bwMode="auto" r:id="rId1146">
            <p14:nvContentPartPr>
              <p14:cNvPr id="972" name="Ink 971">
                <a:extLst>
                  <a:ext uri="{FF2B5EF4-FFF2-40B4-BE49-F238E27FC236}">
                    <a16:creationId xmlns:a16="http://schemas.microsoft.com/office/drawing/2014/main" id="{211BD75F-8CC8-B340-09F8-A5EC87170B0D}"/>
                  </a:ext>
                </a:extLst>
              </p14:cNvPr>
              <p14:cNvContentPartPr/>
              <p14:nvPr/>
            </p14:nvContentPartPr>
            <p14:xfrm>
              <a:off x="1102845" y="3076269"/>
              <a:ext cx="406047" cy="287913"/>
            </p14:xfrm>
          </p:contentPart>
        </mc:Choice>
        <mc:Fallback xmlns="">
          <p:pic>
            <p:nvPicPr>
              <p:cNvPr id="972" name="Ink 971">
                <a:extLst>
                  <a:ext uri="{FF2B5EF4-FFF2-40B4-BE49-F238E27FC236}">
                    <a16:creationId xmlns:a16="http://schemas.microsoft.com/office/drawing/2014/main" id="{211BD75F-8CC8-B340-09F8-A5EC87170B0D}"/>
                  </a:ext>
                </a:extLst>
              </p:cNvPr>
              <p:cNvPicPr/>
              <p:nvPr/>
            </p:nvPicPr>
            <p:blipFill>
              <a:blip r:embed="rId1147"/>
              <a:stretch>
                <a:fillRect/>
              </a:stretch>
            </p:blipFill>
            <p:spPr>
              <a:xfrm>
                <a:off x="1048849" y="2968302"/>
                <a:ext cx="513678" cy="503488"/>
              </a:xfrm>
              <a:prstGeom prst="rect">
                <a:avLst/>
              </a:prstGeom>
            </p:spPr>
          </p:pic>
        </mc:Fallback>
      </mc:AlternateContent>
      <p:sp>
        <p:nvSpPr>
          <p:cNvPr id="974" name="Triangle 973">
            <a:extLst>
              <a:ext uri="{FF2B5EF4-FFF2-40B4-BE49-F238E27FC236}">
                <a16:creationId xmlns:a16="http://schemas.microsoft.com/office/drawing/2014/main" id="{5571BFE9-86B9-A7D9-06EE-B2AD2234C53F}"/>
              </a:ext>
            </a:extLst>
          </p:cNvPr>
          <p:cNvSpPr/>
          <p:nvPr/>
        </p:nvSpPr>
        <p:spPr>
          <a:xfrm rot="827843">
            <a:off x="2593576" y="4642041"/>
            <a:ext cx="796105" cy="676745"/>
          </a:xfrm>
          <a:prstGeom prst="triangle">
            <a:avLst>
              <a:gd name="adj" fmla="val 49650"/>
            </a:avLst>
          </a:prstGeom>
          <a:solidFill>
            <a:schemeClr val="accent2">
              <a:lumMod val="60000"/>
              <a:lumOff val="40000"/>
            </a:schemeClr>
          </a:solid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75" name="Triangle 974">
            <a:extLst>
              <a:ext uri="{FF2B5EF4-FFF2-40B4-BE49-F238E27FC236}">
                <a16:creationId xmlns:a16="http://schemas.microsoft.com/office/drawing/2014/main" id="{C58EBDA1-76D0-BB6B-CF69-491F02A8E474}"/>
              </a:ext>
            </a:extLst>
          </p:cNvPr>
          <p:cNvSpPr/>
          <p:nvPr/>
        </p:nvSpPr>
        <p:spPr>
          <a:xfrm rot="827843">
            <a:off x="2041982" y="5082102"/>
            <a:ext cx="334607" cy="321391"/>
          </a:xfrm>
          <a:prstGeom prst="triangle">
            <a:avLst>
              <a:gd name="adj" fmla="val 49650"/>
            </a:avLst>
          </a:prstGeom>
          <a:solidFill>
            <a:schemeClr val="accent2">
              <a:lumMod val="20000"/>
              <a:lumOff val="80000"/>
            </a:schemeClr>
          </a:solidFill>
          <a:ln w="762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mc:AlternateContent xmlns:mc="http://schemas.openxmlformats.org/markup-compatibility/2006" xmlns:p14="http://schemas.microsoft.com/office/powerpoint/2010/main">
        <mc:Choice Requires="p14">
          <p:contentPart p14:bwMode="auto" r:id="rId1148">
            <p14:nvContentPartPr>
              <p14:cNvPr id="976" name="Ink 975">
                <a:extLst>
                  <a:ext uri="{FF2B5EF4-FFF2-40B4-BE49-F238E27FC236}">
                    <a16:creationId xmlns:a16="http://schemas.microsoft.com/office/drawing/2014/main" id="{C4A7606B-DA4F-6657-AC17-5753CAF0B6DE}"/>
                  </a:ext>
                </a:extLst>
              </p14:cNvPr>
              <p14:cNvContentPartPr/>
              <p14:nvPr/>
            </p14:nvContentPartPr>
            <p14:xfrm>
              <a:off x="5940304" y="3271126"/>
              <a:ext cx="45719" cy="45719"/>
            </p14:xfrm>
          </p:contentPart>
        </mc:Choice>
        <mc:Fallback xmlns="">
          <p:pic>
            <p:nvPicPr>
              <p:cNvPr id="976" name="Ink 975">
                <a:extLst>
                  <a:ext uri="{FF2B5EF4-FFF2-40B4-BE49-F238E27FC236}">
                    <a16:creationId xmlns:a16="http://schemas.microsoft.com/office/drawing/2014/main" id="{C4A7606B-DA4F-6657-AC17-5753CAF0B6DE}"/>
                  </a:ext>
                </a:extLst>
              </p:cNvPr>
              <p:cNvPicPr/>
              <p:nvPr/>
            </p:nvPicPr>
            <p:blipFill>
              <a:blip r:embed="rId3"/>
              <a:stretch>
                <a:fillRect/>
              </a:stretch>
            </p:blipFill>
            <p:spPr>
              <a:xfrm>
                <a:off x="3654354" y="985176"/>
                <a:ext cx="4571900" cy="4571900"/>
              </a:xfrm>
              <a:prstGeom prst="rect">
                <a:avLst/>
              </a:prstGeom>
            </p:spPr>
          </p:pic>
        </mc:Fallback>
      </mc:AlternateContent>
      <mc:AlternateContent xmlns:mc="http://schemas.openxmlformats.org/markup-compatibility/2006" xmlns:p14="http://schemas.microsoft.com/office/powerpoint/2010/main">
        <mc:Choice Requires="p14">
          <p:contentPart p14:bwMode="auto" r:id="rId1149">
            <p14:nvContentPartPr>
              <p14:cNvPr id="977" name="Ink 976">
                <a:extLst>
                  <a:ext uri="{FF2B5EF4-FFF2-40B4-BE49-F238E27FC236}">
                    <a16:creationId xmlns:a16="http://schemas.microsoft.com/office/drawing/2014/main" id="{6C8AEA31-6CFF-1E28-10AA-B49869130843}"/>
                  </a:ext>
                </a:extLst>
              </p14:cNvPr>
              <p14:cNvContentPartPr/>
              <p14:nvPr/>
            </p14:nvContentPartPr>
            <p14:xfrm>
              <a:off x="5985224" y="3090634"/>
              <a:ext cx="45719" cy="45719"/>
            </p14:xfrm>
          </p:contentPart>
        </mc:Choice>
        <mc:Fallback xmlns="">
          <p:pic>
            <p:nvPicPr>
              <p:cNvPr id="977" name="Ink 976">
                <a:extLst>
                  <a:ext uri="{FF2B5EF4-FFF2-40B4-BE49-F238E27FC236}">
                    <a16:creationId xmlns:a16="http://schemas.microsoft.com/office/drawing/2014/main" id="{6C8AEA31-6CFF-1E28-10AA-B49869130843}"/>
                  </a:ext>
                </a:extLst>
              </p:cNvPr>
              <p:cNvPicPr/>
              <p:nvPr/>
            </p:nvPicPr>
            <p:blipFill>
              <a:blip r:embed="rId554"/>
              <a:stretch>
                <a:fillRect/>
              </a:stretch>
            </p:blipFill>
            <p:spPr>
              <a:xfrm>
                <a:off x="4842249" y="1947659"/>
                <a:ext cx="2285950" cy="2285950"/>
              </a:xfrm>
              <a:prstGeom prst="rect">
                <a:avLst/>
              </a:prstGeom>
            </p:spPr>
          </p:pic>
        </mc:Fallback>
      </mc:AlternateContent>
      <p:sp>
        <p:nvSpPr>
          <p:cNvPr id="13" name="TextBox 12">
            <a:extLst>
              <a:ext uri="{FF2B5EF4-FFF2-40B4-BE49-F238E27FC236}">
                <a16:creationId xmlns:a16="http://schemas.microsoft.com/office/drawing/2014/main" id="{6FC743B9-B169-5A44-ED18-543AE905F85A}"/>
              </a:ext>
            </a:extLst>
          </p:cNvPr>
          <p:cNvSpPr txBox="1"/>
          <p:nvPr/>
        </p:nvSpPr>
        <p:spPr>
          <a:xfrm>
            <a:off x="304009" y="2701160"/>
            <a:ext cx="4603389" cy="148117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just">
              <a:lnSpc>
                <a:spcPct val="150000"/>
              </a:lnSpc>
            </a:pPr>
            <a:r>
              <a:rPr lang="vi-VN" sz="3200" b="1" dirty="0">
                <a:solidFill>
                  <a:srgbClr val="93455C"/>
                </a:solidFill>
                <a:latin typeface="Times New Roman" panose="02020603050405020304" pitchFamily="18" charset="0"/>
                <a:ea typeface="Arial" panose="020B0604020202020204" pitchFamily="34" charset="0"/>
                <a:cs typeface="Times New Roman" panose="02020603050405020304" pitchFamily="18" charset="0"/>
              </a:rPr>
              <a:t>Bức tranh thiên nhiên và con người khi xuân về.</a:t>
            </a:r>
            <a:endParaRPr lang="x-none" sz="2800" b="1" dirty="0">
              <a:solidFill>
                <a:srgbClr val="93455C"/>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87387E66-77B8-E75B-781D-08E0CF4F630E}"/>
              </a:ext>
            </a:extLst>
          </p:cNvPr>
          <p:cNvSpPr txBox="1"/>
          <p:nvPr/>
        </p:nvSpPr>
        <p:spPr>
          <a:xfrm>
            <a:off x="1866073" y="1023810"/>
            <a:ext cx="6140370" cy="523220"/>
          </a:xfrm>
          <a:prstGeom prst="rect">
            <a:avLst/>
          </a:prstGeom>
          <a:noFill/>
        </p:spPr>
        <p:txBody>
          <a:bodyPr wrap="square">
            <a:spAutoFit/>
          </a:bodyPr>
          <a:lstStyle/>
          <a:p>
            <a:r>
              <a:rPr lang="vi-VN" sz="2800" b="1" dirty="0">
                <a:solidFill>
                  <a:schemeClr val="accent6">
                    <a:lumMod val="50000"/>
                  </a:schemeClr>
                </a:solidFill>
                <a:latin typeface="Times New Roman" panose="02020603050405020304" pitchFamily="18" charset="0"/>
                <a:ea typeface="Arial" panose="020B0604020202020204" pitchFamily="34" charset="0"/>
                <a:cs typeface="Times New Roman" panose="02020603050405020304" pitchFamily="18" charset="0"/>
              </a:rPr>
              <a:t>CHỦ ĐỀ: </a:t>
            </a:r>
            <a:endParaRPr lang="x-none" sz="2800" dirty="0">
              <a:solidFill>
                <a:schemeClr val="accent6">
                  <a:lumMod val="50000"/>
                </a:schemeClr>
              </a:solidFill>
            </a:endParaRPr>
          </a:p>
        </p:txBody>
      </p:sp>
    </p:spTree>
    <p:extLst>
      <p:ext uri="{BB962C8B-B14F-4D97-AF65-F5344CB8AC3E}">
        <p14:creationId xmlns:p14="http://schemas.microsoft.com/office/powerpoint/2010/main" val="413152522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360"/>
                                          </p:val>
                                        </p:tav>
                                        <p:tav tm="100000">
                                          <p:val>
                                            <p:fltVal val="0"/>
                                          </p:val>
                                        </p:tav>
                                      </p:tavLst>
                                    </p:anim>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flipV="1">
            <a:off x="-34920" y="6716711"/>
            <a:ext cx="12209460" cy="14128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endParaRPr lang="en-US"/>
          </a:p>
        </p:txBody>
      </p:sp>
      <p:sp>
        <p:nvSpPr>
          <p:cNvPr id="9" name="Freeform 3"/>
          <p:cNvSpPr>
            <a:spLocks/>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
          <p:cNvSpPr>
            <a:spLocks/>
          </p:cNvSpPr>
          <p:nvPr/>
        </p:nvSpPr>
        <p:spPr bwMode="auto">
          <a:xfrm>
            <a:off x="185863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 name="Freeform 6"/>
          <p:cNvSpPr>
            <a:spLocks/>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 name="Rectangle 2">
            <a:extLst>
              <a:ext uri="{FF2B5EF4-FFF2-40B4-BE49-F238E27FC236}">
                <a16:creationId xmlns:a16="http://schemas.microsoft.com/office/drawing/2014/main" id="{DD7541A8-4A98-4B6A-541C-7EED658288E4}"/>
              </a:ext>
            </a:extLst>
          </p:cNvPr>
          <p:cNvSpPr/>
          <p:nvPr/>
        </p:nvSpPr>
        <p:spPr>
          <a:xfrm>
            <a:off x="2147475" y="131928"/>
            <a:ext cx="10044525"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 BẢN 3. XUÂN VỀ</a:t>
            </a:r>
          </a:p>
        </p:txBody>
      </p:sp>
      <p:sp>
        <p:nvSpPr>
          <p:cNvPr id="16" name="TextBox 15">
            <a:extLst>
              <a:ext uri="{FF2B5EF4-FFF2-40B4-BE49-F238E27FC236}">
                <a16:creationId xmlns:a16="http://schemas.microsoft.com/office/drawing/2014/main" id="{B97BF561-C0F3-8265-F4E7-9D9063EBA7E1}"/>
              </a:ext>
            </a:extLst>
          </p:cNvPr>
          <p:cNvSpPr txBox="1"/>
          <p:nvPr/>
        </p:nvSpPr>
        <p:spPr>
          <a:xfrm>
            <a:off x="372387" y="1006571"/>
            <a:ext cx="2294063" cy="584775"/>
          </a:xfrm>
          <a:prstGeom prst="rect">
            <a:avLst/>
          </a:prstGeom>
          <a:noFill/>
        </p:spPr>
        <p:txBody>
          <a:bodyPr wrap="square">
            <a:spAutoFit/>
          </a:bodyPr>
          <a:lstStyle/>
          <a:p>
            <a:r>
              <a:rPr lang="en-US" sz="3200" b="1" dirty="0" err="1">
                <a:solidFill>
                  <a:srgbClr val="C00000"/>
                </a:solidFill>
                <a:effectLst/>
                <a:latin typeface="Times New Roman" panose="02020603050405020304" pitchFamily="18" charset="0"/>
                <a:ea typeface="Arial" panose="020B0604020202020204" pitchFamily="34" charset="0"/>
              </a:rPr>
              <a:t>Câu</a:t>
            </a:r>
            <a:r>
              <a:rPr lang="en-US" sz="3200" b="1" dirty="0">
                <a:solidFill>
                  <a:srgbClr val="C00000"/>
                </a:solidFill>
                <a:effectLst/>
                <a:latin typeface="Times New Roman" panose="02020603050405020304" pitchFamily="18" charset="0"/>
                <a:ea typeface="Arial" panose="020B0604020202020204" pitchFamily="34" charset="0"/>
              </a:rPr>
              <a:t> </a:t>
            </a:r>
            <a:r>
              <a:rPr lang="en-US" sz="3200" b="1" dirty="0">
                <a:solidFill>
                  <a:srgbClr val="C00000"/>
                </a:solidFill>
                <a:latin typeface="Times New Roman" panose="02020603050405020304" pitchFamily="18" charset="0"/>
                <a:ea typeface="Arial" panose="020B0604020202020204" pitchFamily="34" charset="0"/>
              </a:rPr>
              <a:t>3</a:t>
            </a:r>
            <a:r>
              <a:rPr lang="en-US" sz="3200" b="1" dirty="0">
                <a:solidFill>
                  <a:srgbClr val="C00000"/>
                </a:solidFill>
                <a:effectLst/>
                <a:latin typeface="Times New Roman" panose="02020603050405020304" pitchFamily="18" charset="0"/>
                <a:ea typeface="Arial" panose="020B0604020202020204" pitchFamily="34" charset="0"/>
              </a:rPr>
              <a:t>. </a:t>
            </a:r>
            <a:endParaRPr lang="x-none" sz="3200" b="1" dirty="0">
              <a:solidFill>
                <a:srgbClr val="C00000"/>
              </a:solidFill>
            </a:endParaRPr>
          </a:p>
        </p:txBody>
      </p: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5FC9AA3F-B14B-A589-613A-91CCC03160B5}"/>
                  </a:ext>
                </a:extLst>
              </p14:cNvPr>
              <p14:cNvContentPartPr/>
              <p14:nvPr/>
            </p14:nvContentPartPr>
            <p14:xfrm>
              <a:off x="9165077" y="4303415"/>
              <a:ext cx="360" cy="360"/>
            </p14:xfrm>
          </p:contentPart>
        </mc:Choice>
        <mc:Fallback xmlns="">
          <p:pic>
            <p:nvPicPr>
              <p:cNvPr id="11" name="Ink 10">
                <a:extLst>
                  <a:ext uri="{FF2B5EF4-FFF2-40B4-BE49-F238E27FC236}">
                    <a16:creationId xmlns:a16="http://schemas.microsoft.com/office/drawing/2014/main" id="{5FC9AA3F-B14B-A589-613A-91CCC03160B5}"/>
                  </a:ext>
                </a:extLst>
              </p:cNvPr>
              <p:cNvPicPr/>
              <p:nvPr/>
            </p:nvPicPr>
            <p:blipFill>
              <a:blip r:embed="rId3"/>
              <a:stretch>
                <a:fillRect/>
              </a:stretch>
            </p:blipFill>
            <p:spPr>
              <a:xfrm>
                <a:off x="9147077" y="42854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DC570C71-4AD9-0405-66E2-C70D12CC953C}"/>
                  </a:ext>
                </a:extLst>
              </p14:cNvPr>
              <p14:cNvContentPartPr/>
              <p14:nvPr/>
            </p14:nvContentPartPr>
            <p14:xfrm>
              <a:off x="9280997" y="4048535"/>
              <a:ext cx="360" cy="360"/>
            </p14:xfrm>
          </p:contentPart>
        </mc:Choice>
        <mc:Fallback xmlns="">
          <p:pic>
            <p:nvPicPr>
              <p:cNvPr id="12" name="Ink 11">
                <a:extLst>
                  <a:ext uri="{FF2B5EF4-FFF2-40B4-BE49-F238E27FC236}">
                    <a16:creationId xmlns:a16="http://schemas.microsoft.com/office/drawing/2014/main" id="{DC570C71-4AD9-0405-66E2-C70D12CC953C}"/>
                  </a:ext>
                </a:extLst>
              </p:cNvPr>
              <p:cNvPicPr/>
              <p:nvPr/>
            </p:nvPicPr>
            <p:blipFill>
              <a:blip r:embed="rId3"/>
              <a:stretch>
                <a:fillRect/>
              </a:stretch>
            </p:blipFill>
            <p:spPr>
              <a:xfrm>
                <a:off x="9262997" y="4030535"/>
                <a:ext cx="36000" cy="36000"/>
              </a:xfrm>
              <a:prstGeom prst="rect">
                <a:avLst/>
              </a:prstGeom>
            </p:spPr>
          </p:pic>
        </mc:Fallback>
      </mc:AlternateContent>
      <p:grpSp>
        <p:nvGrpSpPr>
          <p:cNvPr id="14" name="Group 13">
            <a:extLst>
              <a:ext uri="{FF2B5EF4-FFF2-40B4-BE49-F238E27FC236}">
                <a16:creationId xmlns:a16="http://schemas.microsoft.com/office/drawing/2014/main" id="{602A64A7-05A7-10BB-5D78-FBEB74308D74}"/>
              </a:ext>
            </a:extLst>
          </p:cNvPr>
          <p:cNvGrpSpPr/>
          <p:nvPr/>
        </p:nvGrpSpPr>
        <p:grpSpPr>
          <a:xfrm>
            <a:off x="9135917" y="3943415"/>
            <a:ext cx="360" cy="360"/>
            <a:chOff x="9135917" y="3943415"/>
            <a:chExt cx="360" cy="360"/>
          </a:xfrm>
        </p:grpSpPr>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44CD7121-9F73-EF89-992D-8B2CDFD5DB5A}"/>
                    </a:ext>
                  </a:extLst>
                </p14:cNvPr>
                <p14:cNvContentPartPr/>
                <p14:nvPr/>
              </p14:nvContentPartPr>
              <p14:xfrm>
                <a:off x="9135917" y="3943415"/>
                <a:ext cx="360" cy="360"/>
              </p14:xfrm>
            </p:contentPart>
          </mc:Choice>
          <mc:Fallback xmlns="">
            <p:pic>
              <p:nvPicPr>
                <p:cNvPr id="307" name="Ink 306">
                  <a:extLst>
                    <a:ext uri="{FF2B5EF4-FFF2-40B4-BE49-F238E27FC236}">
                      <a16:creationId xmlns:a16="http://schemas.microsoft.com/office/drawing/2014/main" id="{EB8FD485-7323-2240-9882-726319ACA793}"/>
                    </a:ext>
                  </a:extLst>
                </p:cNvPr>
                <p:cNvPicPr/>
                <p:nvPr/>
              </p:nvPicPr>
              <p:blipFill>
                <a:blip r:embed="rId383"/>
                <a:stretch>
                  <a:fillRect/>
                </a:stretch>
              </p:blipFill>
              <p:spPr>
                <a:xfrm>
                  <a:off x="9117917" y="39254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84">
              <p14:nvContentPartPr>
                <p14:cNvPr id="23" name="Ink 22">
                  <a:extLst>
                    <a:ext uri="{FF2B5EF4-FFF2-40B4-BE49-F238E27FC236}">
                      <a16:creationId xmlns:a16="http://schemas.microsoft.com/office/drawing/2014/main" id="{7E268E38-B97C-D45C-2468-DAFE84503EE9}"/>
                    </a:ext>
                  </a:extLst>
                </p14:cNvPr>
                <p14:cNvContentPartPr/>
                <p14:nvPr/>
              </p14:nvContentPartPr>
              <p14:xfrm>
                <a:off x="9135917" y="3943415"/>
                <a:ext cx="360" cy="360"/>
              </p14:xfrm>
            </p:contentPart>
          </mc:Choice>
          <mc:Fallback xmlns="">
            <p:pic>
              <p:nvPicPr>
                <p:cNvPr id="308" name="Ink 307">
                  <a:extLst>
                    <a:ext uri="{FF2B5EF4-FFF2-40B4-BE49-F238E27FC236}">
                      <a16:creationId xmlns:a16="http://schemas.microsoft.com/office/drawing/2014/main" id="{2CEA4578-C9D2-3C41-B27E-DC8F3192CAA8}"/>
                    </a:ext>
                  </a:extLst>
                </p:cNvPr>
                <p:cNvPicPr/>
                <p:nvPr/>
              </p:nvPicPr>
              <p:blipFill>
                <a:blip r:embed="rId383"/>
                <a:stretch>
                  <a:fillRect/>
                </a:stretch>
              </p:blipFill>
              <p:spPr>
                <a:xfrm>
                  <a:off x="9117917" y="3925415"/>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85">
            <p14:nvContentPartPr>
              <p14:cNvPr id="24" name="Ink 23">
                <a:extLst>
                  <a:ext uri="{FF2B5EF4-FFF2-40B4-BE49-F238E27FC236}">
                    <a16:creationId xmlns:a16="http://schemas.microsoft.com/office/drawing/2014/main" id="{6CD5E7E3-B7D3-EA7A-044D-D8998BC5B87D}"/>
                  </a:ext>
                </a:extLst>
              </p14:cNvPr>
              <p14:cNvContentPartPr/>
              <p14:nvPr/>
            </p14:nvContentPartPr>
            <p14:xfrm>
              <a:off x="9316637" y="3618695"/>
              <a:ext cx="360" cy="360"/>
            </p14:xfrm>
          </p:contentPart>
        </mc:Choice>
        <mc:Fallback xmlns="">
          <p:pic>
            <p:nvPicPr>
              <p:cNvPr id="24" name="Ink 23">
                <a:extLst>
                  <a:ext uri="{FF2B5EF4-FFF2-40B4-BE49-F238E27FC236}">
                    <a16:creationId xmlns:a16="http://schemas.microsoft.com/office/drawing/2014/main" id="{6CD5E7E3-B7D3-EA7A-044D-D8998BC5B87D}"/>
                  </a:ext>
                </a:extLst>
              </p:cNvPr>
              <p:cNvPicPr/>
              <p:nvPr/>
            </p:nvPicPr>
            <p:blipFill>
              <a:blip r:embed="rId3"/>
              <a:stretch>
                <a:fillRect/>
              </a:stretch>
            </p:blipFill>
            <p:spPr>
              <a:xfrm>
                <a:off x="9298637" y="36006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86">
            <p14:nvContentPartPr>
              <p14:cNvPr id="27" name="Ink 26">
                <a:extLst>
                  <a:ext uri="{FF2B5EF4-FFF2-40B4-BE49-F238E27FC236}">
                    <a16:creationId xmlns:a16="http://schemas.microsoft.com/office/drawing/2014/main" id="{28578C54-2A37-7C0C-1627-50D6BBF41554}"/>
                  </a:ext>
                </a:extLst>
              </p14:cNvPr>
              <p14:cNvContentPartPr/>
              <p14:nvPr/>
            </p14:nvContentPartPr>
            <p14:xfrm>
              <a:off x="9395117" y="3832535"/>
              <a:ext cx="360" cy="360"/>
            </p14:xfrm>
          </p:contentPart>
        </mc:Choice>
        <mc:Fallback xmlns="">
          <p:pic>
            <p:nvPicPr>
              <p:cNvPr id="27" name="Ink 26">
                <a:extLst>
                  <a:ext uri="{FF2B5EF4-FFF2-40B4-BE49-F238E27FC236}">
                    <a16:creationId xmlns:a16="http://schemas.microsoft.com/office/drawing/2014/main" id="{28578C54-2A37-7C0C-1627-50D6BBF41554}"/>
                  </a:ext>
                </a:extLst>
              </p:cNvPr>
              <p:cNvPicPr/>
              <p:nvPr/>
            </p:nvPicPr>
            <p:blipFill>
              <a:blip r:embed="rId3"/>
              <a:stretch>
                <a:fillRect/>
              </a:stretch>
            </p:blipFill>
            <p:spPr>
              <a:xfrm>
                <a:off x="9377117" y="38145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87">
            <p14:nvContentPartPr>
              <p14:cNvPr id="28" name="Ink 27">
                <a:extLst>
                  <a:ext uri="{FF2B5EF4-FFF2-40B4-BE49-F238E27FC236}">
                    <a16:creationId xmlns:a16="http://schemas.microsoft.com/office/drawing/2014/main" id="{B263672A-99A5-2FC8-5D41-D5CF32170DA9}"/>
                  </a:ext>
                </a:extLst>
              </p14:cNvPr>
              <p14:cNvContentPartPr/>
              <p14:nvPr/>
            </p14:nvContentPartPr>
            <p14:xfrm>
              <a:off x="9531197" y="3448775"/>
              <a:ext cx="360" cy="360"/>
            </p14:xfrm>
          </p:contentPart>
        </mc:Choice>
        <mc:Fallback xmlns="">
          <p:pic>
            <p:nvPicPr>
              <p:cNvPr id="28" name="Ink 27">
                <a:extLst>
                  <a:ext uri="{FF2B5EF4-FFF2-40B4-BE49-F238E27FC236}">
                    <a16:creationId xmlns:a16="http://schemas.microsoft.com/office/drawing/2014/main" id="{B263672A-99A5-2FC8-5D41-D5CF32170DA9}"/>
                  </a:ext>
                </a:extLst>
              </p:cNvPr>
              <p:cNvPicPr/>
              <p:nvPr/>
            </p:nvPicPr>
            <p:blipFill>
              <a:blip r:embed="rId3"/>
              <a:stretch>
                <a:fillRect/>
              </a:stretch>
            </p:blipFill>
            <p:spPr>
              <a:xfrm>
                <a:off x="9513197" y="3430775"/>
                <a:ext cx="36000" cy="36000"/>
              </a:xfrm>
              <a:prstGeom prst="rect">
                <a:avLst/>
              </a:prstGeom>
            </p:spPr>
          </p:pic>
        </mc:Fallback>
      </mc:AlternateContent>
      <p:grpSp>
        <p:nvGrpSpPr>
          <p:cNvPr id="29" name="Group 28">
            <a:extLst>
              <a:ext uri="{FF2B5EF4-FFF2-40B4-BE49-F238E27FC236}">
                <a16:creationId xmlns:a16="http://schemas.microsoft.com/office/drawing/2014/main" id="{505E4F41-4259-C636-A9A4-E0388C8BDA59}"/>
              </a:ext>
            </a:extLst>
          </p:cNvPr>
          <p:cNvGrpSpPr/>
          <p:nvPr/>
        </p:nvGrpSpPr>
        <p:grpSpPr>
          <a:xfrm>
            <a:off x="9395477" y="3365615"/>
            <a:ext cx="360" cy="360"/>
            <a:chOff x="9395477" y="3365615"/>
            <a:chExt cx="360" cy="360"/>
          </a:xfrm>
        </p:grpSpPr>
        <mc:AlternateContent xmlns:mc="http://schemas.openxmlformats.org/markup-compatibility/2006" xmlns:p14="http://schemas.microsoft.com/office/powerpoint/2010/main">
          <mc:Choice Requires="p14">
            <p:contentPart p14:bwMode="auto" r:id="rId388">
              <p14:nvContentPartPr>
                <p14:cNvPr id="30" name="Ink 29">
                  <a:extLst>
                    <a:ext uri="{FF2B5EF4-FFF2-40B4-BE49-F238E27FC236}">
                      <a16:creationId xmlns:a16="http://schemas.microsoft.com/office/drawing/2014/main" id="{E84FAD94-BA63-27C6-1FE5-5F1092F2BF5B}"/>
                    </a:ext>
                  </a:extLst>
                </p14:cNvPr>
                <p14:cNvContentPartPr/>
                <p14:nvPr/>
              </p14:nvContentPartPr>
              <p14:xfrm>
                <a:off x="9395477" y="3365615"/>
                <a:ext cx="360" cy="360"/>
              </p14:xfrm>
            </p:contentPart>
          </mc:Choice>
          <mc:Fallback xmlns="">
            <p:pic>
              <p:nvPicPr>
                <p:cNvPr id="323" name="Ink 322">
                  <a:extLst>
                    <a:ext uri="{FF2B5EF4-FFF2-40B4-BE49-F238E27FC236}">
                      <a16:creationId xmlns:a16="http://schemas.microsoft.com/office/drawing/2014/main" id="{D77835EA-C6B8-9642-A5C2-FF0D63E261E6}"/>
                    </a:ext>
                  </a:extLst>
                </p:cNvPr>
                <p:cNvPicPr/>
                <p:nvPr/>
              </p:nvPicPr>
              <p:blipFill>
                <a:blip r:embed="rId383"/>
                <a:stretch>
                  <a:fillRect/>
                </a:stretch>
              </p:blipFill>
              <p:spPr>
                <a:xfrm>
                  <a:off x="9377477" y="33476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89">
              <p14:nvContentPartPr>
                <p14:cNvPr id="31" name="Ink 30">
                  <a:extLst>
                    <a:ext uri="{FF2B5EF4-FFF2-40B4-BE49-F238E27FC236}">
                      <a16:creationId xmlns:a16="http://schemas.microsoft.com/office/drawing/2014/main" id="{BD92906C-5DC8-1274-BEEA-56B88FB30114}"/>
                    </a:ext>
                  </a:extLst>
                </p14:cNvPr>
                <p14:cNvContentPartPr/>
                <p14:nvPr/>
              </p14:nvContentPartPr>
              <p14:xfrm>
                <a:off x="9395477" y="3365615"/>
                <a:ext cx="360" cy="360"/>
              </p14:xfrm>
            </p:contentPart>
          </mc:Choice>
          <mc:Fallback xmlns="">
            <p:pic>
              <p:nvPicPr>
                <p:cNvPr id="325" name="Ink 324">
                  <a:extLst>
                    <a:ext uri="{FF2B5EF4-FFF2-40B4-BE49-F238E27FC236}">
                      <a16:creationId xmlns:a16="http://schemas.microsoft.com/office/drawing/2014/main" id="{847C48D6-38BE-584E-8EEC-758EC19A4CEB}"/>
                    </a:ext>
                  </a:extLst>
                </p:cNvPr>
                <p:cNvPicPr/>
                <p:nvPr/>
              </p:nvPicPr>
              <p:blipFill>
                <a:blip r:embed="rId383"/>
                <a:stretch>
                  <a:fillRect/>
                </a:stretch>
              </p:blipFill>
              <p:spPr>
                <a:xfrm>
                  <a:off x="9377477" y="33476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90">
              <p14:nvContentPartPr>
                <p14:cNvPr id="32" name="Ink 31">
                  <a:extLst>
                    <a:ext uri="{FF2B5EF4-FFF2-40B4-BE49-F238E27FC236}">
                      <a16:creationId xmlns:a16="http://schemas.microsoft.com/office/drawing/2014/main" id="{8D991806-B869-B6C8-BB32-8E0567F6F532}"/>
                    </a:ext>
                  </a:extLst>
                </p14:cNvPr>
                <p14:cNvContentPartPr/>
                <p14:nvPr/>
              </p14:nvContentPartPr>
              <p14:xfrm>
                <a:off x="9395477" y="3365615"/>
                <a:ext cx="360" cy="360"/>
              </p14:xfrm>
            </p:contentPart>
          </mc:Choice>
          <mc:Fallback xmlns="">
            <p:pic>
              <p:nvPicPr>
                <p:cNvPr id="326" name="Ink 325">
                  <a:extLst>
                    <a:ext uri="{FF2B5EF4-FFF2-40B4-BE49-F238E27FC236}">
                      <a16:creationId xmlns:a16="http://schemas.microsoft.com/office/drawing/2014/main" id="{FB82D67B-D5FE-C843-BB8E-C9838F97F699}"/>
                    </a:ext>
                  </a:extLst>
                </p:cNvPr>
                <p:cNvPicPr/>
                <p:nvPr/>
              </p:nvPicPr>
              <p:blipFill>
                <a:blip r:embed="rId383"/>
                <a:stretch>
                  <a:fillRect/>
                </a:stretch>
              </p:blipFill>
              <p:spPr>
                <a:xfrm>
                  <a:off x="9377477" y="33476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91">
              <p14:nvContentPartPr>
                <p14:cNvPr id="33" name="Ink 32">
                  <a:extLst>
                    <a:ext uri="{FF2B5EF4-FFF2-40B4-BE49-F238E27FC236}">
                      <a16:creationId xmlns:a16="http://schemas.microsoft.com/office/drawing/2014/main" id="{3532DA58-0391-1604-7D7F-9358534A5B99}"/>
                    </a:ext>
                  </a:extLst>
                </p14:cNvPr>
                <p14:cNvContentPartPr/>
                <p14:nvPr/>
              </p14:nvContentPartPr>
              <p14:xfrm>
                <a:off x="9395477" y="3365615"/>
                <a:ext cx="360" cy="360"/>
              </p14:xfrm>
            </p:contentPart>
          </mc:Choice>
          <mc:Fallback xmlns="">
            <p:pic>
              <p:nvPicPr>
                <p:cNvPr id="327" name="Ink 326">
                  <a:extLst>
                    <a:ext uri="{FF2B5EF4-FFF2-40B4-BE49-F238E27FC236}">
                      <a16:creationId xmlns:a16="http://schemas.microsoft.com/office/drawing/2014/main" id="{213CC394-B2E7-3145-B12A-8775DAC17D33}"/>
                    </a:ext>
                  </a:extLst>
                </p:cNvPr>
                <p:cNvPicPr/>
                <p:nvPr/>
              </p:nvPicPr>
              <p:blipFill>
                <a:blip r:embed="rId383"/>
                <a:stretch>
                  <a:fillRect/>
                </a:stretch>
              </p:blipFill>
              <p:spPr>
                <a:xfrm>
                  <a:off x="9377477" y="3347615"/>
                  <a:ext cx="36000" cy="36000"/>
                </a:xfrm>
                <a:prstGeom prst="rect">
                  <a:avLst/>
                </a:prstGeom>
              </p:spPr>
            </p:pic>
          </mc:Fallback>
        </mc:AlternateContent>
      </p:grpSp>
      <p:grpSp>
        <p:nvGrpSpPr>
          <p:cNvPr id="34" name="Group 33">
            <a:extLst>
              <a:ext uri="{FF2B5EF4-FFF2-40B4-BE49-F238E27FC236}">
                <a16:creationId xmlns:a16="http://schemas.microsoft.com/office/drawing/2014/main" id="{F7F7D7E0-D05B-17E1-6119-8143804D1ECF}"/>
              </a:ext>
            </a:extLst>
          </p:cNvPr>
          <p:cNvGrpSpPr/>
          <p:nvPr/>
        </p:nvGrpSpPr>
        <p:grpSpPr>
          <a:xfrm>
            <a:off x="9489077" y="3208295"/>
            <a:ext cx="360" cy="360"/>
            <a:chOff x="9489077" y="3208295"/>
            <a:chExt cx="360" cy="360"/>
          </a:xfrm>
        </p:grpSpPr>
        <mc:AlternateContent xmlns:mc="http://schemas.openxmlformats.org/markup-compatibility/2006" xmlns:p14="http://schemas.microsoft.com/office/powerpoint/2010/main">
          <mc:Choice Requires="p14">
            <p:contentPart p14:bwMode="auto" r:id="rId392">
              <p14:nvContentPartPr>
                <p14:cNvPr id="35" name="Ink 34">
                  <a:extLst>
                    <a:ext uri="{FF2B5EF4-FFF2-40B4-BE49-F238E27FC236}">
                      <a16:creationId xmlns:a16="http://schemas.microsoft.com/office/drawing/2014/main" id="{018C9395-F882-7A5D-5718-AFF5A3C0DCED}"/>
                    </a:ext>
                  </a:extLst>
                </p14:cNvPr>
                <p14:cNvContentPartPr/>
                <p14:nvPr/>
              </p14:nvContentPartPr>
              <p14:xfrm>
                <a:off x="9489077" y="3208295"/>
                <a:ext cx="360" cy="360"/>
              </p14:xfrm>
            </p:contentPart>
          </mc:Choice>
          <mc:Fallback xmlns="">
            <p:pic>
              <p:nvPicPr>
                <p:cNvPr id="329" name="Ink 328">
                  <a:extLst>
                    <a:ext uri="{FF2B5EF4-FFF2-40B4-BE49-F238E27FC236}">
                      <a16:creationId xmlns:a16="http://schemas.microsoft.com/office/drawing/2014/main" id="{0EC3C5AB-E260-FC48-8D4B-727971A6EE5B}"/>
                    </a:ext>
                  </a:extLst>
                </p:cNvPr>
                <p:cNvPicPr/>
                <p:nvPr/>
              </p:nvPicPr>
              <p:blipFill>
                <a:blip r:embed="rId383"/>
                <a:stretch>
                  <a:fillRect/>
                </a:stretch>
              </p:blipFill>
              <p:spPr>
                <a:xfrm>
                  <a:off x="9471437" y="31906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93">
              <p14:nvContentPartPr>
                <p14:cNvPr id="36" name="Ink 35">
                  <a:extLst>
                    <a:ext uri="{FF2B5EF4-FFF2-40B4-BE49-F238E27FC236}">
                      <a16:creationId xmlns:a16="http://schemas.microsoft.com/office/drawing/2014/main" id="{17E20891-D530-EFFC-6D24-4DD4034F436D}"/>
                    </a:ext>
                  </a:extLst>
                </p14:cNvPr>
                <p14:cNvContentPartPr/>
                <p14:nvPr/>
              </p14:nvContentPartPr>
              <p14:xfrm>
                <a:off x="9489077" y="3208295"/>
                <a:ext cx="360" cy="360"/>
              </p14:xfrm>
            </p:contentPart>
          </mc:Choice>
          <mc:Fallback xmlns="">
            <p:pic>
              <p:nvPicPr>
                <p:cNvPr id="330" name="Ink 329">
                  <a:extLst>
                    <a:ext uri="{FF2B5EF4-FFF2-40B4-BE49-F238E27FC236}">
                      <a16:creationId xmlns:a16="http://schemas.microsoft.com/office/drawing/2014/main" id="{2638FD20-E7C4-7342-BB62-8D6DF6F74402}"/>
                    </a:ext>
                  </a:extLst>
                </p:cNvPr>
                <p:cNvPicPr/>
                <p:nvPr/>
              </p:nvPicPr>
              <p:blipFill>
                <a:blip r:embed="rId383"/>
                <a:stretch>
                  <a:fillRect/>
                </a:stretch>
              </p:blipFill>
              <p:spPr>
                <a:xfrm>
                  <a:off x="9471437" y="31906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94">
              <p14:nvContentPartPr>
                <p14:cNvPr id="37" name="Ink 36">
                  <a:extLst>
                    <a:ext uri="{FF2B5EF4-FFF2-40B4-BE49-F238E27FC236}">
                      <a16:creationId xmlns:a16="http://schemas.microsoft.com/office/drawing/2014/main" id="{33838957-32EE-1B04-781D-63D81D803090}"/>
                    </a:ext>
                  </a:extLst>
                </p14:cNvPr>
                <p14:cNvContentPartPr/>
                <p14:nvPr/>
              </p14:nvContentPartPr>
              <p14:xfrm>
                <a:off x="9489077" y="3208295"/>
                <a:ext cx="360" cy="360"/>
              </p14:xfrm>
            </p:contentPart>
          </mc:Choice>
          <mc:Fallback xmlns="">
            <p:pic>
              <p:nvPicPr>
                <p:cNvPr id="331" name="Ink 330">
                  <a:extLst>
                    <a:ext uri="{FF2B5EF4-FFF2-40B4-BE49-F238E27FC236}">
                      <a16:creationId xmlns:a16="http://schemas.microsoft.com/office/drawing/2014/main" id="{EAAB48B5-D09A-E046-A3EA-B5221CA80EA4}"/>
                    </a:ext>
                  </a:extLst>
                </p:cNvPr>
                <p:cNvPicPr/>
                <p:nvPr/>
              </p:nvPicPr>
              <p:blipFill>
                <a:blip r:embed="rId383"/>
                <a:stretch>
                  <a:fillRect/>
                </a:stretch>
              </p:blipFill>
              <p:spPr>
                <a:xfrm>
                  <a:off x="9471437" y="31906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95">
              <p14:nvContentPartPr>
                <p14:cNvPr id="38" name="Ink 37">
                  <a:extLst>
                    <a:ext uri="{FF2B5EF4-FFF2-40B4-BE49-F238E27FC236}">
                      <a16:creationId xmlns:a16="http://schemas.microsoft.com/office/drawing/2014/main" id="{22D215DA-6749-826D-A81F-005E5CD7032F}"/>
                    </a:ext>
                  </a:extLst>
                </p14:cNvPr>
                <p14:cNvContentPartPr/>
                <p14:nvPr/>
              </p14:nvContentPartPr>
              <p14:xfrm>
                <a:off x="9489077" y="3208295"/>
                <a:ext cx="360" cy="360"/>
              </p14:xfrm>
            </p:contentPart>
          </mc:Choice>
          <mc:Fallback xmlns="">
            <p:pic>
              <p:nvPicPr>
                <p:cNvPr id="332" name="Ink 331">
                  <a:extLst>
                    <a:ext uri="{FF2B5EF4-FFF2-40B4-BE49-F238E27FC236}">
                      <a16:creationId xmlns:a16="http://schemas.microsoft.com/office/drawing/2014/main" id="{BC481A78-870D-1B4C-8D8B-8D05D5CC5A4F}"/>
                    </a:ext>
                  </a:extLst>
                </p:cNvPr>
                <p:cNvPicPr/>
                <p:nvPr/>
              </p:nvPicPr>
              <p:blipFill>
                <a:blip r:embed="rId383"/>
                <a:stretch>
                  <a:fillRect/>
                </a:stretch>
              </p:blipFill>
              <p:spPr>
                <a:xfrm>
                  <a:off x="9471437" y="3190655"/>
                  <a:ext cx="36000" cy="36000"/>
                </a:xfrm>
                <a:prstGeom prst="rect">
                  <a:avLst/>
                </a:prstGeom>
              </p:spPr>
            </p:pic>
          </mc:Fallback>
        </mc:AlternateContent>
      </p:grpSp>
      <p:grpSp>
        <p:nvGrpSpPr>
          <p:cNvPr id="39" name="Group 38">
            <a:extLst>
              <a:ext uri="{FF2B5EF4-FFF2-40B4-BE49-F238E27FC236}">
                <a16:creationId xmlns:a16="http://schemas.microsoft.com/office/drawing/2014/main" id="{38E740BB-2D5B-61BD-E3C5-E64807B57178}"/>
              </a:ext>
            </a:extLst>
          </p:cNvPr>
          <p:cNvGrpSpPr/>
          <p:nvPr/>
        </p:nvGrpSpPr>
        <p:grpSpPr>
          <a:xfrm>
            <a:off x="9691757" y="3064655"/>
            <a:ext cx="360" cy="360"/>
            <a:chOff x="9691757" y="3064655"/>
            <a:chExt cx="360" cy="360"/>
          </a:xfrm>
        </p:grpSpPr>
        <mc:AlternateContent xmlns:mc="http://schemas.openxmlformats.org/markup-compatibility/2006" xmlns:p14="http://schemas.microsoft.com/office/powerpoint/2010/main">
          <mc:Choice Requires="p14">
            <p:contentPart p14:bwMode="auto" r:id="rId396">
              <p14:nvContentPartPr>
                <p14:cNvPr id="40" name="Ink 39">
                  <a:extLst>
                    <a:ext uri="{FF2B5EF4-FFF2-40B4-BE49-F238E27FC236}">
                      <a16:creationId xmlns:a16="http://schemas.microsoft.com/office/drawing/2014/main" id="{7208C4B0-2131-8A4D-E8FF-5D19E806D1F8}"/>
                    </a:ext>
                  </a:extLst>
                </p14:cNvPr>
                <p14:cNvContentPartPr/>
                <p14:nvPr/>
              </p14:nvContentPartPr>
              <p14:xfrm>
                <a:off x="9691757" y="3064655"/>
                <a:ext cx="360" cy="360"/>
              </p14:xfrm>
            </p:contentPart>
          </mc:Choice>
          <mc:Fallback xmlns="">
            <p:pic>
              <p:nvPicPr>
                <p:cNvPr id="333" name="Ink 332">
                  <a:extLst>
                    <a:ext uri="{FF2B5EF4-FFF2-40B4-BE49-F238E27FC236}">
                      <a16:creationId xmlns:a16="http://schemas.microsoft.com/office/drawing/2014/main" id="{0576310F-B073-EE4B-B3D4-3D077120233D}"/>
                    </a:ext>
                  </a:extLst>
                </p:cNvPr>
                <p:cNvPicPr/>
                <p:nvPr/>
              </p:nvPicPr>
              <p:blipFill>
                <a:blip r:embed="rId383"/>
                <a:stretch>
                  <a:fillRect/>
                </a:stretch>
              </p:blipFill>
              <p:spPr>
                <a:xfrm>
                  <a:off x="9673757" y="30466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97">
              <p14:nvContentPartPr>
                <p14:cNvPr id="41" name="Ink 40">
                  <a:extLst>
                    <a:ext uri="{FF2B5EF4-FFF2-40B4-BE49-F238E27FC236}">
                      <a16:creationId xmlns:a16="http://schemas.microsoft.com/office/drawing/2014/main" id="{3107911C-9E55-9EDC-F64C-9A0160A70D3F}"/>
                    </a:ext>
                  </a:extLst>
                </p14:cNvPr>
                <p14:cNvContentPartPr/>
                <p14:nvPr/>
              </p14:nvContentPartPr>
              <p14:xfrm>
                <a:off x="9691757" y="3064655"/>
                <a:ext cx="360" cy="360"/>
              </p14:xfrm>
            </p:contentPart>
          </mc:Choice>
          <mc:Fallback xmlns="">
            <p:pic>
              <p:nvPicPr>
                <p:cNvPr id="334" name="Ink 333">
                  <a:extLst>
                    <a:ext uri="{FF2B5EF4-FFF2-40B4-BE49-F238E27FC236}">
                      <a16:creationId xmlns:a16="http://schemas.microsoft.com/office/drawing/2014/main" id="{D35059AE-C25F-BF40-B877-6776DC3A972C}"/>
                    </a:ext>
                  </a:extLst>
                </p:cNvPr>
                <p:cNvPicPr/>
                <p:nvPr/>
              </p:nvPicPr>
              <p:blipFill>
                <a:blip r:embed="rId383"/>
                <a:stretch>
                  <a:fillRect/>
                </a:stretch>
              </p:blipFill>
              <p:spPr>
                <a:xfrm>
                  <a:off x="9673757" y="3046655"/>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98">
            <p14:nvContentPartPr>
              <p14:cNvPr id="42" name="Ink 41">
                <a:extLst>
                  <a:ext uri="{FF2B5EF4-FFF2-40B4-BE49-F238E27FC236}">
                    <a16:creationId xmlns:a16="http://schemas.microsoft.com/office/drawing/2014/main" id="{4382474B-FCB3-F36C-3EBA-E709F137E928}"/>
                  </a:ext>
                </a:extLst>
              </p14:cNvPr>
              <p14:cNvContentPartPr/>
              <p14:nvPr/>
            </p14:nvContentPartPr>
            <p14:xfrm>
              <a:off x="9661877" y="3263375"/>
              <a:ext cx="360" cy="360"/>
            </p14:xfrm>
          </p:contentPart>
        </mc:Choice>
        <mc:Fallback xmlns="">
          <p:pic>
            <p:nvPicPr>
              <p:cNvPr id="42" name="Ink 41">
                <a:extLst>
                  <a:ext uri="{FF2B5EF4-FFF2-40B4-BE49-F238E27FC236}">
                    <a16:creationId xmlns:a16="http://schemas.microsoft.com/office/drawing/2014/main" id="{4382474B-FCB3-F36C-3EBA-E709F137E928}"/>
                  </a:ext>
                </a:extLst>
              </p:cNvPr>
              <p:cNvPicPr/>
              <p:nvPr/>
            </p:nvPicPr>
            <p:blipFill>
              <a:blip r:embed="rId3"/>
              <a:stretch>
                <a:fillRect/>
              </a:stretch>
            </p:blipFill>
            <p:spPr>
              <a:xfrm>
                <a:off x="9643877" y="32453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99">
            <p14:nvContentPartPr>
              <p14:cNvPr id="43" name="Ink 42">
                <a:extLst>
                  <a:ext uri="{FF2B5EF4-FFF2-40B4-BE49-F238E27FC236}">
                    <a16:creationId xmlns:a16="http://schemas.microsoft.com/office/drawing/2014/main" id="{0F6E1807-B825-89E5-E605-12CC04333B84}"/>
                  </a:ext>
                </a:extLst>
              </p14:cNvPr>
              <p14:cNvContentPartPr/>
              <p14:nvPr/>
            </p14:nvContentPartPr>
            <p14:xfrm>
              <a:off x="9561077" y="3280655"/>
              <a:ext cx="360" cy="360"/>
            </p14:xfrm>
          </p:contentPart>
        </mc:Choice>
        <mc:Fallback xmlns="">
          <p:pic>
            <p:nvPicPr>
              <p:cNvPr id="43" name="Ink 42">
                <a:extLst>
                  <a:ext uri="{FF2B5EF4-FFF2-40B4-BE49-F238E27FC236}">
                    <a16:creationId xmlns:a16="http://schemas.microsoft.com/office/drawing/2014/main" id="{0F6E1807-B825-89E5-E605-12CC04333B84}"/>
                  </a:ext>
                </a:extLst>
              </p:cNvPr>
              <p:cNvPicPr/>
              <p:nvPr/>
            </p:nvPicPr>
            <p:blipFill>
              <a:blip r:embed="rId3"/>
              <a:stretch>
                <a:fillRect/>
              </a:stretch>
            </p:blipFill>
            <p:spPr>
              <a:xfrm>
                <a:off x="9543077" y="32626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00">
            <p14:nvContentPartPr>
              <p14:cNvPr id="44" name="Ink 43">
                <a:extLst>
                  <a:ext uri="{FF2B5EF4-FFF2-40B4-BE49-F238E27FC236}">
                    <a16:creationId xmlns:a16="http://schemas.microsoft.com/office/drawing/2014/main" id="{AB7E1DFC-8226-7C14-7579-9C157F10B355}"/>
                  </a:ext>
                </a:extLst>
              </p14:cNvPr>
              <p14:cNvContentPartPr/>
              <p14:nvPr/>
            </p14:nvContentPartPr>
            <p14:xfrm>
              <a:off x="9571517" y="2984015"/>
              <a:ext cx="360" cy="360"/>
            </p14:xfrm>
          </p:contentPart>
        </mc:Choice>
        <mc:Fallback xmlns="">
          <p:pic>
            <p:nvPicPr>
              <p:cNvPr id="44" name="Ink 43">
                <a:extLst>
                  <a:ext uri="{FF2B5EF4-FFF2-40B4-BE49-F238E27FC236}">
                    <a16:creationId xmlns:a16="http://schemas.microsoft.com/office/drawing/2014/main" id="{AB7E1DFC-8226-7C14-7579-9C157F10B355}"/>
                  </a:ext>
                </a:extLst>
              </p:cNvPr>
              <p:cNvPicPr/>
              <p:nvPr/>
            </p:nvPicPr>
            <p:blipFill>
              <a:blip r:embed="rId3"/>
              <a:stretch>
                <a:fillRect/>
              </a:stretch>
            </p:blipFill>
            <p:spPr>
              <a:xfrm>
                <a:off x="9553517" y="29660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01">
            <p14:nvContentPartPr>
              <p14:cNvPr id="45" name="Ink 44">
                <a:extLst>
                  <a:ext uri="{FF2B5EF4-FFF2-40B4-BE49-F238E27FC236}">
                    <a16:creationId xmlns:a16="http://schemas.microsoft.com/office/drawing/2014/main" id="{3F84F627-8655-5018-1B0E-ADDE5223993D}"/>
                  </a:ext>
                </a:extLst>
              </p14:cNvPr>
              <p14:cNvContentPartPr/>
              <p14:nvPr/>
            </p14:nvContentPartPr>
            <p14:xfrm>
              <a:off x="9404837" y="2973575"/>
              <a:ext cx="360" cy="360"/>
            </p14:xfrm>
          </p:contentPart>
        </mc:Choice>
        <mc:Fallback xmlns="">
          <p:pic>
            <p:nvPicPr>
              <p:cNvPr id="45" name="Ink 44">
                <a:extLst>
                  <a:ext uri="{FF2B5EF4-FFF2-40B4-BE49-F238E27FC236}">
                    <a16:creationId xmlns:a16="http://schemas.microsoft.com/office/drawing/2014/main" id="{3F84F627-8655-5018-1B0E-ADDE5223993D}"/>
                  </a:ext>
                </a:extLst>
              </p:cNvPr>
              <p:cNvPicPr/>
              <p:nvPr/>
            </p:nvPicPr>
            <p:blipFill>
              <a:blip r:embed="rId3"/>
              <a:stretch>
                <a:fillRect/>
              </a:stretch>
            </p:blipFill>
            <p:spPr>
              <a:xfrm>
                <a:off x="9386837" y="29555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02">
            <p14:nvContentPartPr>
              <p14:cNvPr id="46" name="Ink 45">
                <a:extLst>
                  <a:ext uri="{FF2B5EF4-FFF2-40B4-BE49-F238E27FC236}">
                    <a16:creationId xmlns:a16="http://schemas.microsoft.com/office/drawing/2014/main" id="{0C9F8507-9855-1F1D-2A3B-8B87891A2495}"/>
                  </a:ext>
                </a:extLst>
              </p14:cNvPr>
              <p14:cNvContentPartPr/>
              <p14:nvPr/>
            </p14:nvContentPartPr>
            <p14:xfrm>
              <a:off x="9534077" y="2819855"/>
              <a:ext cx="360" cy="360"/>
            </p14:xfrm>
          </p:contentPart>
        </mc:Choice>
        <mc:Fallback xmlns="">
          <p:pic>
            <p:nvPicPr>
              <p:cNvPr id="46" name="Ink 45">
                <a:extLst>
                  <a:ext uri="{FF2B5EF4-FFF2-40B4-BE49-F238E27FC236}">
                    <a16:creationId xmlns:a16="http://schemas.microsoft.com/office/drawing/2014/main" id="{0C9F8507-9855-1F1D-2A3B-8B87891A2495}"/>
                  </a:ext>
                </a:extLst>
              </p:cNvPr>
              <p:cNvPicPr/>
              <p:nvPr/>
            </p:nvPicPr>
            <p:blipFill>
              <a:blip r:embed="rId3"/>
              <a:stretch>
                <a:fillRect/>
              </a:stretch>
            </p:blipFill>
            <p:spPr>
              <a:xfrm>
                <a:off x="9516077" y="2801855"/>
                <a:ext cx="36000" cy="36000"/>
              </a:xfrm>
              <a:prstGeom prst="rect">
                <a:avLst/>
              </a:prstGeom>
            </p:spPr>
          </p:pic>
        </mc:Fallback>
      </mc:AlternateContent>
      <p:grpSp>
        <p:nvGrpSpPr>
          <p:cNvPr id="47" name="Group 46">
            <a:extLst>
              <a:ext uri="{FF2B5EF4-FFF2-40B4-BE49-F238E27FC236}">
                <a16:creationId xmlns:a16="http://schemas.microsoft.com/office/drawing/2014/main" id="{929FB80D-F54D-1D52-A52C-6D66F6CF12B2}"/>
              </a:ext>
            </a:extLst>
          </p:cNvPr>
          <p:cNvGrpSpPr/>
          <p:nvPr/>
        </p:nvGrpSpPr>
        <p:grpSpPr>
          <a:xfrm>
            <a:off x="9622637" y="2852255"/>
            <a:ext cx="360" cy="360"/>
            <a:chOff x="9622637" y="2852255"/>
            <a:chExt cx="360" cy="360"/>
          </a:xfrm>
        </p:grpSpPr>
        <mc:AlternateContent xmlns:mc="http://schemas.openxmlformats.org/markup-compatibility/2006" xmlns:p14="http://schemas.microsoft.com/office/powerpoint/2010/main">
          <mc:Choice Requires="p14">
            <p:contentPart p14:bwMode="auto" r:id="rId403">
              <p14:nvContentPartPr>
                <p14:cNvPr id="48" name="Ink 47">
                  <a:extLst>
                    <a:ext uri="{FF2B5EF4-FFF2-40B4-BE49-F238E27FC236}">
                      <a16:creationId xmlns:a16="http://schemas.microsoft.com/office/drawing/2014/main" id="{EBA7C597-9960-DD73-4C74-49CE5826F64A}"/>
                    </a:ext>
                  </a:extLst>
                </p14:cNvPr>
                <p14:cNvContentPartPr/>
                <p14:nvPr/>
              </p14:nvContentPartPr>
              <p14:xfrm>
                <a:off x="9622637" y="2852255"/>
                <a:ext cx="360" cy="360"/>
              </p14:xfrm>
            </p:contentPart>
          </mc:Choice>
          <mc:Fallback xmlns="">
            <p:pic>
              <p:nvPicPr>
                <p:cNvPr id="342" name="Ink 341">
                  <a:extLst>
                    <a:ext uri="{FF2B5EF4-FFF2-40B4-BE49-F238E27FC236}">
                      <a16:creationId xmlns:a16="http://schemas.microsoft.com/office/drawing/2014/main" id="{E0C3AF10-6299-5C4A-B8A5-B9E8AE181BB2}"/>
                    </a:ext>
                  </a:extLst>
                </p:cNvPr>
                <p:cNvPicPr/>
                <p:nvPr/>
              </p:nvPicPr>
              <p:blipFill>
                <a:blip r:embed="rId383"/>
                <a:stretch>
                  <a:fillRect/>
                </a:stretch>
              </p:blipFill>
              <p:spPr>
                <a:xfrm>
                  <a:off x="9604637" y="28346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04">
              <p14:nvContentPartPr>
                <p14:cNvPr id="49" name="Ink 48">
                  <a:extLst>
                    <a:ext uri="{FF2B5EF4-FFF2-40B4-BE49-F238E27FC236}">
                      <a16:creationId xmlns:a16="http://schemas.microsoft.com/office/drawing/2014/main" id="{A1744EBD-F301-9C19-18AC-C5B241230AF0}"/>
                    </a:ext>
                  </a:extLst>
                </p14:cNvPr>
                <p14:cNvContentPartPr/>
                <p14:nvPr/>
              </p14:nvContentPartPr>
              <p14:xfrm>
                <a:off x="9622637" y="2852255"/>
                <a:ext cx="360" cy="360"/>
              </p14:xfrm>
            </p:contentPart>
          </mc:Choice>
          <mc:Fallback xmlns="">
            <p:pic>
              <p:nvPicPr>
                <p:cNvPr id="343" name="Ink 342">
                  <a:extLst>
                    <a:ext uri="{FF2B5EF4-FFF2-40B4-BE49-F238E27FC236}">
                      <a16:creationId xmlns:a16="http://schemas.microsoft.com/office/drawing/2014/main" id="{A2774772-B013-754C-B978-1D979C72365E}"/>
                    </a:ext>
                  </a:extLst>
                </p:cNvPr>
                <p:cNvPicPr/>
                <p:nvPr/>
              </p:nvPicPr>
              <p:blipFill>
                <a:blip r:embed="rId383"/>
                <a:stretch>
                  <a:fillRect/>
                </a:stretch>
              </p:blipFill>
              <p:spPr>
                <a:xfrm>
                  <a:off x="9604637" y="2834615"/>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05">
            <p14:nvContentPartPr>
              <p14:cNvPr id="50" name="Ink 49">
                <a:extLst>
                  <a:ext uri="{FF2B5EF4-FFF2-40B4-BE49-F238E27FC236}">
                    <a16:creationId xmlns:a16="http://schemas.microsoft.com/office/drawing/2014/main" id="{3A6FB3D3-7ECD-68BE-029E-2ACD017BD8FD}"/>
                  </a:ext>
                </a:extLst>
              </p14:cNvPr>
              <p14:cNvContentPartPr/>
              <p14:nvPr/>
            </p14:nvContentPartPr>
            <p14:xfrm>
              <a:off x="9564317" y="2636975"/>
              <a:ext cx="360" cy="360"/>
            </p14:xfrm>
          </p:contentPart>
        </mc:Choice>
        <mc:Fallback xmlns="">
          <p:pic>
            <p:nvPicPr>
              <p:cNvPr id="50" name="Ink 49">
                <a:extLst>
                  <a:ext uri="{FF2B5EF4-FFF2-40B4-BE49-F238E27FC236}">
                    <a16:creationId xmlns:a16="http://schemas.microsoft.com/office/drawing/2014/main" id="{3A6FB3D3-7ECD-68BE-029E-2ACD017BD8FD}"/>
                  </a:ext>
                </a:extLst>
              </p:cNvPr>
              <p:cNvPicPr/>
              <p:nvPr/>
            </p:nvPicPr>
            <p:blipFill>
              <a:blip r:embed="rId3"/>
              <a:stretch>
                <a:fillRect/>
              </a:stretch>
            </p:blipFill>
            <p:spPr>
              <a:xfrm>
                <a:off x="9546317" y="26189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06">
            <p14:nvContentPartPr>
              <p14:cNvPr id="51" name="Ink 50">
                <a:extLst>
                  <a:ext uri="{FF2B5EF4-FFF2-40B4-BE49-F238E27FC236}">
                    <a16:creationId xmlns:a16="http://schemas.microsoft.com/office/drawing/2014/main" id="{2A0822BE-E10F-83C3-3E4A-E36EE1C5CF27}"/>
                  </a:ext>
                </a:extLst>
              </p14:cNvPr>
              <p14:cNvContentPartPr/>
              <p14:nvPr/>
            </p14:nvContentPartPr>
            <p14:xfrm>
              <a:off x="9515717" y="2279855"/>
              <a:ext cx="360" cy="360"/>
            </p14:xfrm>
          </p:contentPart>
        </mc:Choice>
        <mc:Fallback xmlns="">
          <p:pic>
            <p:nvPicPr>
              <p:cNvPr id="51" name="Ink 50">
                <a:extLst>
                  <a:ext uri="{FF2B5EF4-FFF2-40B4-BE49-F238E27FC236}">
                    <a16:creationId xmlns:a16="http://schemas.microsoft.com/office/drawing/2014/main" id="{2A0822BE-E10F-83C3-3E4A-E36EE1C5CF27}"/>
                  </a:ext>
                </a:extLst>
              </p:cNvPr>
              <p:cNvPicPr/>
              <p:nvPr/>
            </p:nvPicPr>
            <p:blipFill>
              <a:blip r:embed="rId3"/>
              <a:stretch>
                <a:fillRect/>
              </a:stretch>
            </p:blipFill>
            <p:spPr>
              <a:xfrm>
                <a:off x="9497717" y="22618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07">
            <p14:nvContentPartPr>
              <p14:cNvPr id="52" name="Ink 51">
                <a:extLst>
                  <a:ext uri="{FF2B5EF4-FFF2-40B4-BE49-F238E27FC236}">
                    <a16:creationId xmlns:a16="http://schemas.microsoft.com/office/drawing/2014/main" id="{000D6C0A-51BF-C3DC-EA84-3CE6D4C57CD9}"/>
                  </a:ext>
                </a:extLst>
              </p14:cNvPr>
              <p14:cNvContentPartPr/>
              <p14:nvPr/>
            </p14:nvContentPartPr>
            <p14:xfrm>
              <a:off x="9423917" y="1867295"/>
              <a:ext cx="360" cy="360"/>
            </p14:xfrm>
          </p:contentPart>
        </mc:Choice>
        <mc:Fallback xmlns="">
          <p:pic>
            <p:nvPicPr>
              <p:cNvPr id="52" name="Ink 51">
                <a:extLst>
                  <a:ext uri="{FF2B5EF4-FFF2-40B4-BE49-F238E27FC236}">
                    <a16:creationId xmlns:a16="http://schemas.microsoft.com/office/drawing/2014/main" id="{000D6C0A-51BF-C3DC-EA84-3CE6D4C57CD9}"/>
                  </a:ext>
                </a:extLst>
              </p:cNvPr>
              <p:cNvPicPr/>
              <p:nvPr/>
            </p:nvPicPr>
            <p:blipFill>
              <a:blip r:embed="rId3"/>
              <a:stretch>
                <a:fillRect/>
              </a:stretch>
            </p:blipFill>
            <p:spPr>
              <a:xfrm>
                <a:off x="9405917" y="18492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08">
            <p14:nvContentPartPr>
              <p14:cNvPr id="53" name="Ink 52">
                <a:extLst>
                  <a:ext uri="{FF2B5EF4-FFF2-40B4-BE49-F238E27FC236}">
                    <a16:creationId xmlns:a16="http://schemas.microsoft.com/office/drawing/2014/main" id="{39E7E098-DEEB-D3D2-FB31-DF291528CFEB}"/>
                  </a:ext>
                </a:extLst>
              </p14:cNvPr>
              <p14:cNvContentPartPr/>
              <p14:nvPr/>
            </p14:nvContentPartPr>
            <p14:xfrm>
              <a:off x="9454157" y="2015615"/>
              <a:ext cx="360" cy="360"/>
            </p14:xfrm>
          </p:contentPart>
        </mc:Choice>
        <mc:Fallback xmlns="">
          <p:pic>
            <p:nvPicPr>
              <p:cNvPr id="53" name="Ink 52">
                <a:extLst>
                  <a:ext uri="{FF2B5EF4-FFF2-40B4-BE49-F238E27FC236}">
                    <a16:creationId xmlns:a16="http://schemas.microsoft.com/office/drawing/2014/main" id="{39E7E098-DEEB-D3D2-FB31-DF291528CFEB}"/>
                  </a:ext>
                </a:extLst>
              </p:cNvPr>
              <p:cNvPicPr/>
              <p:nvPr/>
            </p:nvPicPr>
            <p:blipFill>
              <a:blip r:embed="rId3"/>
              <a:stretch>
                <a:fillRect/>
              </a:stretch>
            </p:blipFill>
            <p:spPr>
              <a:xfrm>
                <a:off x="9436157" y="19976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09">
            <p14:nvContentPartPr>
              <p14:cNvPr id="54" name="Ink 53">
                <a:extLst>
                  <a:ext uri="{FF2B5EF4-FFF2-40B4-BE49-F238E27FC236}">
                    <a16:creationId xmlns:a16="http://schemas.microsoft.com/office/drawing/2014/main" id="{A2A09F07-0703-D30D-F005-7BE3A40AEE06}"/>
                  </a:ext>
                </a:extLst>
              </p14:cNvPr>
              <p14:cNvContentPartPr/>
              <p14:nvPr/>
            </p14:nvContentPartPr>
            <p14:xfrm>
              <a:off x="9247157" y="1573175"/>
              <a:ext cx="360" cy="360"/>
            </p14:xfrm>
          </p:contentPart>
        </mc:Choice>
        <mc:Fallback xmlns="">
          <p:pic>
            <p:nvPicPr>
              <p:cNvPr id="54" name="Ink 53">
                <a:extLst>
                  <a:ext uri="{FF2B5EF4-FFF2-40B4-BE49-F238E27FC236}">
                    <a16:creationId xmlns:a16="http://schemas.microsoft.com/office/drawing/2014/main" id="{A2A09F07-0703-D30D-F005-7BE3A40AEE06}"/>
                  </a:ext>
                </a:extLst>
              </p:cNvPr>
              <p:cNvPicPr/>
              <p:nvPr/>
            </p:nvPicPr>
            <p:blipFill>
              <a:blip r:embed="rId3"/>
              <a:stretch>
                <a:fillRect/>
              </a:stretch>
            </p:blipFill>
            <p:spPr>
              <a:xfrm>
                <a:off x="9229157" y="15551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10">
            <p14:nvContentPartPr>
              <p14:cNvPr id="55" name="Ink 54">
                <a:extLst>
                  <a:ext uri="{FF2B5EF4-FFF2-40B4-BE49-F238E27FC236}">
                    <a16:creationId xmlns:a16="http://schemas.microsoft.com/office/drawing/2014/main" id="{01C703C5-4034-3836-0982-E8088A37E100}"/>
                  </a:ext>
                </a:extLst>
              </p14:cNvPr>
              <p14:cNvContentPartPr/>
              <p14:nvPr/>
            </p14:nvContentPartPr>
            <p14:xfrm>
              <a:off x="9275957" y="1662095"/>
              <a:ext cx="360" cy="360"/>
            </p14:xfrm>
          </p:contentPart>
        </mc:Choice>
        <mc:Fallback xmlns="">
          <p:pic>
            <p:nvPicPr>
              <p:cNvPr id="55" name="Ink 54">
                <a:extLst>
                  <a:ext uri="{FF2B5EF4-FFF2-40B4-BE49-F238E27FC236}">
                    <a16:creationId xmlns:a16="http://schemas.microsoft.com/office/drawing/2014/main" id="{01C703C5-4034-3836-0982-E8088A37E100}"/>
                  </a:ext>
                </a:extLst>
              </p:cNvPr>
              <p:cNvPicPr/>
              <p:nvPr/>
            </p:nvPicPr>
            <p:blipFill>
              <a:blip r:embed="rId3"/>
              <a:stretch>
                <a:fillRect/>
              </a:stretch>
            </p:blipFill>
            <p:spPr>
              <a:xfrm>
                <a:off x="9257957" y="16440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11">
            <p14:nvContentPartPr>
              <p14:cNvPr id="56" name="Ink 55">
                <a:extLst>
                  <a:ext uri="{FF2B5EF4-FFF2-40B4-BE49-F238E27FC236}">
                    <a16:creationId xmlns:a16="http://schemas.microsoft.com/office/drawing/2014/main" id="{E8A1F154-BC11-D7C2-B78F-D3E9933A957E}"/>
                  </a:ext>
                </a:extLst>
              </p14:cNvPr>
              <p14:cNvContentPartPr/>
              <p14:nvPr/>
            </p14:nvContentPartPr>
            <p14:xfrm>
              <a:off x="9010637" y="1283015"/>
              <a:ext cx="360" cy="360"/>
            </p14:xfrm>
          </p:contentPart>
        </mc:Choice>
        <mc:Fallback xmlns="">
          <p:pic>
            <p:nvPicPr>
              <p:cNvPr id="56" name="Ink 55">
                <a:extLst>
                  <a:ext uri="{FF2B5EF4-FFF2-40B4-BE49-F238E27FC236}">
                    <a16:creationId xmlns:a16="http://schemas.microsoft.com/office/drawing/2014/main" id="{E8A1F154-BC11-D7C2-B78F-D3E9933A957E}"/>
                  </a:ext>
                </a:extLst>
              </p:cNvPr>
              <p:cNvPicPr/>
              <p:nvPr/>
            </p:nvPicPr>
            <p:blipFill>
              <a:blip r:embed="rId3"/>
              <a:stretch>
                <a:fillRect/>
              </a:stretch>
            </p:blipFill>
            <p:spPr>
              <a:xfrm>
                <a:off x="8992637" y="12650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12">
            <p14:nvContentPartPr>
              <p14:cNvPr id="57" name="Ink 56">
                <a:extLst>
                  <a:ext uri="{FF2B5EF4-FFF2-40B4-BE49-F238E27FC236}">
                    <a16:creationId xmlns:a16="http://schemas.microsoft.com/office/drawing/2014/main" id="{AF02102D-DEB5-0B4B-F5E6-2C43A3E07FDF}"/>
                  </a:ext>
                </a:extLst>
              </p14:cNvPr>
              <p14:cNvContentPartPr/>
              <p14:nvPr/>
            </p14:nvContentPartPr>
            <p14:xfrm>
              <a:off x="9091637" y="1421255"/>
              <a:ext cx="360" cy="360"/>
            </p14:xfrm>
          </p:contentPart>
        </mc:Choice>
        <mc:Fallback xmlns="">
          <p:pic>
            <p:nvPicPr>
              <p:cNvPr id="57" name="Ink 56">
                <a:extLst>
                  <a:ext uri="{FF2B5EF4-FFF2-40B4-BE49-F238E27FC236}">
                    <a16:creationId xmlns:a16="http://schemas.microsoft.com/office/drawing/2014/main" id="{AF02102D-DEB5-0B4B-F5E6-2C43A3E07FDF}"/>
                  </a:ext>
                </a:extLst>
              </p:cNvPr>
              <p:cNvPicPr/>
              <p:nvPr/>
            </p:nvPicPr>
            <p:blipFill>
              <a:blip r:embed="rId3"/>
              <a:stretch>
                <a:fillRect/>
              </a:stretch>
            </p:blipFill>
            <p:spPr>
              <a:xfrm>
                <a:off x="9073637" y="14032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13">
            <p14:nvContentPartPr>
              <p14:cNvPr id="58" name="Ink 57">
                <a:extLst>
                  <a:ext uri="{FF2B5EF4-FFF2-40B4-BE49-F238E27FC236}">
                    <a16:creationId xmlns:a16="http://schemas.microsoft.com/office/drawing/2014/main" id="{2A19A986-C4BB-7795-4A77-43E3F9CEA83C}"/>
                  </a:ext>
                </a:extLst>
              </p14:cNvPr>
              <p14:cNvContentPartPr/>
              <p14:nvPr/>
            </p14:nvContentPartPr>
            <p14:xfrm>
              <a:off x="8683037" y="1215695"/>
              <a:ext cx="360" cy="360"/>
            </p14:xfrm>
          </p:contentPart>
        </mc:Choice>
        <mc:Fallback xmlns="">
          <p:pic>
            <p:nvPicPr>
              <p:cNvPr id="58" name="Ink 57">
                <a:extLst>
                  <a:ext uri="{FF2B5EF4-FFF2-40B4-BE49-F238E27FC236}">
                    <a16:creationId xmlns:a16="http://schemas.microsoft.com/office/drawing/2014/main" id="{2A19A986-C4BB-7795-4A77-43E3F9CEA83C}"/>
                  </a:ext>
                </a:extLst>
              </p:cNvPr>
              <p:cNvPicPr/>
              <p:nvPr/>
            </p:nvPicPr>
            <p:blipFill>
              <a:blip r:embed="rId3"/>
              <a:stretch>
                <a:fillRect/>
              </a:stretch>
            </p:blipFill>
            <p:spPr>
              <a:xfrm>
                <a:off x="8665037" y="11976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14">
            <p14:nvContentPartPr>
              <p14:cNvPr id="59" name="Ink 58">
                <a:extLst>
                  <a:ext uri="{FF2B5EF4-FFF2-40B4-BE49-F238E27FC236}">
                    <a16:creationId xmlns:a16="http://schemas.microsoft.com/office/drawing/2014/main" id="{564FEB20-A826-B22F-F355-D086A99E6EA7}"/>
                  </a:ext>
                </a:extLst>
              </p14:cNvPr>
              <p14:cNvContentPartPr/>
              <p14:nvPr/>
            </p14:nvContentPartPr>
            <p14:xfrm>
              <a:off x="8496197" y="1063055"/>
              <a:ext cx="360" cy="360"/>
            </p14:xfrm>
          </p:contentPart>
        </mc:Choice>
        <mc:Fallback xmlns="">
          <p:pic>
            <p:nvPicPr>
              <p:cNvPr id="59" name="Ink 58">
                <a:extLst>
                  <a:ext uri="{FF2B5EF4-FFF2-40B4-BE49-F238E27FC236}">
                    <a16:creationId xmlns:a16="http://schemas.microsoft.com/office/drawing/2014/main" id="{564FEB20-A826-B22F-F355-D086A99E6EA7}"/>
                  </a:ext>
                </a:extLst>
              </p:cNvPr>
              <p:cNvPicPr/>
              <p:nvPr/>
            </p:nvPicPr>
            <p:blipFill>
              <a:blip r:embed="rId3"/>
              <a:stretch>
                <a:fillRect/>
              </a:stretch>
            </p:blipFill>
            <p:spPr>
              <a:xfrm>
                <a:off x="8478197" y="10450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15">
            <p14:nvContentPartPr>
              <p14:cNvPr id="60" name="Ink 59">
                <a:extLst>
                  <a:ext uri="{FF2B5EF4-FFF2-40B4-BE49-F238E27FC236}">
                    <a16:creationId xmlns:a16="http://schemas.microsoft.com/office/drawing/2014/main" id="{F8DA3F3E-EBB2-65CD-9B79-7922FBDF30B8}"/>
                  </a:ext>
                </a:extLst>
              </p14:cNvPr>
              <p14:cNvContentPartPr/>
              <p14:nvPr/>
            </p14:nvContentPartPr>
            <p14:xfrm>
              <a:off x="7998663" y="1222615"/>
              <a:ext cx="360" cy="360"/>
            </p14:xfrm>
          </p:contentPart>
        </mc:Choice>
        <mc:Fallback xmlns="">
          <p:pic>
            <p:nvPicPr>
              <p:cNvPr id="60" name="Ink 59">
                <a:extLst>
                  <a:ext uri="{FF2B5EF4-FFF2-40B4-BE49-F238E27FC236}">
                    <a16:creationId xmlns:a16="http://schemas.microsoft.com/office/drawing/2014/main" id="{F8DA3F3E-EBB2-65CD-9B79-7922FBDF30B8}"/>
                  </a:ext>
                </a:extLst>
              </p:cNvPr>
              <p:cNvPicPr/>
              <p:nvPr/>
            </p:nvPicPr>
            <p:blipFill>
              <a:blip r:embed="rId3"/>
              <a:stretch>
                <a:fillRect/>
              </a:stretch>
            </p:blipFill>
            <p:spPr>
              <a:xfrm>
                <a:off x="7980663" y="12046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16">
            <p14:nvContentPartPr>
              <p14:cNvPr id="61" name="Ink 60">
                <a:extLst>
                  <a:ext uri="{FF2B5EF4-FFF2-40B4-BE49-F238E27FC236}">
                    <a16:creationId xmlns:a16="http://schemas.microsoft.com/office/drawing/2014/main" id="{A983C9B8-A291-0207-3EA9-FBA88475AA16}"/>
                  </a:ext>
                </a:extLst>
              </p14:cNvPr>
              <p14:cNvContentPartPr/>
              <p14:nvPr/>
            </p14:nvContentPartPr>
            <p14:xfrm>
              <a:off x="7718223" y="1096615"/>
              <a:ext cx="360" cy="360"/>
            </p14:xfrm>
          </p:contentPart>
        </mc:Choice>
        <mc:Fallback xmlns="">
          <p:pic>
            <p:nvPicPr>
              <p:cNvPr id="61" name="Ink 60">
                <a:extLst>
                  <a:ext uri="{FF2B5EF4-FFF2-40B4-BE49-F238E27FC236}">
                    <a16:creationId xmlns:a16="http://schemas.microsoft.com/office/drawing/2014/main" id="{A983C9B8-A291-0207-3EA9-FBA88475AA16}"/>
                  </a:ext>
                </a:extLst>
              </p:cNvPr>
              <p:cNvPicPr/>
              <p:nvPr/>
            </p:nvPicPr>
            <p:blipFill>
              <a:blip r:embed="rId3"/>
              <a:stretch>
                <a:fillRect/>
              </a:stretch>
            </p:blipFill>
            <p:spPr>
              <a:xfrm>
                <a:off x="7700223" y="10786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17">
            <p14:nvContentPartPr>
              <p14:cNvPr id="62" name="Ink 61">
                <a:extLst>
                  <a:ext uri="{FF2B5EF4-FFF2-40B4-BE49-F238E27FC236}">
                    <a16:creationId xmlns:a16="http://schemas.microsoft.com/office/drawing/2014/main" id="{27A58417-E179-1D73-FFC7-7F1FA5B27D4F}"/>
                  </a:ext>
                </a:extLst>
              </p14:cNvPr>
              <p14:cNvContentPartPr/>
              <p14:nvPr/>
            </p14:nvContentPartPr>
            <p14:xfrm>
              <a:off x="7482423" y="1209655"/>
              <a:ext cx="360" cy="360"/>
            </p14:xfrm>
          </p:contentPart>
        </mc:Choice>
        <mc:Fallback xmlns="">
          <p:pic>
            <p:nvPicPr>
              <p:cNvPr id="62" name="Ink 61">
                <a:extLst>
                  <a:ext uri="{FF2B5EF4-FFF2-40B4-BE49-F238E27FC236}">
                    <a16:creationId xmlns:a16="http://schemas.microsoft.com/office/drawing/2014/main" id="{27A58417-E179-1D73-FFC7-7F1FA5B27D4F}"/>
                  </a:ext>
                </a:extLst>
              </p:cNvPr>
              <p:cNvPicPr/>
              <p:nvPr/>
            </p:nvPicPr>
            <p:blipFill>
              <a:blip r:embed="rId3"/>
              <a:stretch>
                <a:fillRect/>
              </a:stretch>
            </p:blipFill>
            <p:spPr>
              <a:xfrm>
                <a:off x="7464423" y="11916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18">
            <p14:nvContentPartPr>
              <p14:cNvPr id="63" name="Ink 62">
                <a:extLst>
                  <a:ext uri="{FF2B5EF4-FFF2-40B4-BE49-F238E27FC236}">
                    <a16:creationId xmlns:a16="http://schemas.microsoft.com/office/drawing/2014/main" id="{25974166-750B-182E-6AF7-AB63460CF5BB}"/>
                  </a:ext>
                </a:extLst>
              </p14:cNvPr>
              <p14:cNvContentPartPr/>
              <p14:nvPr/>
            </p14:nvContentPartPr>
            <p14:xfrm>
              <a:off x="7313583" y="1152415"/>
              <a:ext cx="360" cy="360"/>
            </p14:xfrm>
          </p:contentPart>
        </mc:Choice>
        <mc:Fallback xmlns="">
          <p:pic>
            <p:nvPicPr>
              <p:cNvPr id="63" name="Ink 62">
                <a:extLst>
                  <a:ext uri="{FF2B5EF4-FFF2-40B4-BE49-F238E27FC236}">
                    <a16:creationId xmlns:a16="http://schemas.microsoft.com/office/drawing/2014/main" id="{25974166-750B-182E-6AF7-AB63460CF5BB}"/>
                  </a:ext>
                </a:extLst>
              </p:cNvPr>
              <p:cNvPicPr/>
              <p:nvPr/>
            </p:nvPicPr>
            <p:blipFill>
              <a:blip r:embed="rId3"/>
              <a:stretch>
                <a:fillRect/>
              </a:stretch>
            </p:blipFill>
            <p:spPr>
              <a:xfrm>
                <a:off x="7295583" y="1134415"/>
                <a:ext cx="36000" cy="36000"/>
              </a:xfrm>
              <a:prstGeom prst="rect">
                <a:avLst/>
              </a:prstGeom>
            </p:spPr>
          </p:pic>
        </mc:Fallback>
      </mc:AlternateContent>
      <p:grpSp>
        <p:nvGrpSpPr>
          <p:cNvPr id="64" name="Group 63">
            <a:extLst>
              <a:ext uri="{FF2B5EF4-FFF2-40B4-BE49-F238E27FC236}">
                <a16:creationId xmlns:a16="http://schemas.microsoft.com/office/drawing/2014/main" id="{EEA0FCD5-7895-BDB3-4840-A3088B42AFE1}"/>
              </a:ext>
            </a:extLst>
          </p:cNvPr>
          <p:cNvGrpSpPr/>
          <p:nvPr/>
        </p:nvGrpSpPr>
        <p:grpSpPr>
          <a:xfrm>
            <a:off x="7059063" y="1264735"/>
            <a:ext cx="360" cy="360"/>
            <a:chOff x="7174637" y="1140455"/>
            <a:chExt cx="360" cy="360"/>
          </a:xfrm>
        </p:grpSpPr>
        <mc:AlternateContent xmlns:mc="http://schemas.openxmlformats.org/markup-compatibility/2006" xmlns:p14="http://schemas.microsoft.com/office/powerpoint/2010/main">
          <mc:Choice Requires="p14">
            <p:contentPart p14:bwMode="auto" r:id="rId419">
              <p14:nvContentPartPr>
                <p14:cNvPr id="65" name="Ink 64">
                  <a:extLst>
                    <a:ext uri="{FF2B5EF4-FFF2-40B4-BE49-F238E27FC236}">
                      <a16:creationId xmlns:a16="http://schemas.microsoft.com/office/drawing/2014/main" id="{937B67A5-85FB-5A01-00F2-B2FF77B0018B}"/>
                    </a:ext>
                  </a:extLst>
                </p14:cNvPr>
                <p14:cNvContentPartPr/>
                <p14:nvPr/>
              </p14:nvContentPartPr>
              <p14:xfrm>
                <a:off x="7174637" y="1140455"/>
                <a:ext cx="360" cy="360"/>
              </p14:xfrm>
            </p:contentPart>
          </mc:Choice>
          <mc:Fallback xmlns="">
            <p:pic>
              <p:nvPicPr>
                <p:cNvPr id="359" name="Ink 358">
                  <a:extLst>
                    <a:ext uri="{FF2B5EF4-FFF2-40B4-BE49-F238E27FC236}">
                      <a16:creationId xmlns:a16="http://schemas.microsoft.com/office/drawing/2014/main" id="{656639F1-08CF-8340-8993-95ABBCC043A8}"/>
                    </a:ext>
                  </a:extLst>
                </p:cNvPr>
                <p:cNvPicPr/>
                <p:nvPr/>
              </p:nvPicPr>
              <p:blipFill>
                <a:blip r:embed="rId383"/>
                <a:stretch>
                  <a:fillRect/>
                </a:stretch>
              </p:blipFill>
              <p:spPr>
                <a:xfrm>
                  <a:off x="7156637" y="11224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20">
              <p14:nvContentPartPr>
                <p14:cNvPr id="66" name="Ink 65">
                  <a:extLst>
                    <a:ext uri="{FF2B5EF4-FFF2-40B4-BE49-F238E27FC236}">
                      <a16:creationId xmlns:a16="http://schemas.microsoft.com/office/drawing/2014/main" id="{D8AEA42E-D6E8-01FB-0F83-3716A8505C20}"/>
                    </a:ext>
                  </a:extLst>
                </p14:cNvPr>
                <p14:cNvContentPartPr/>
                <p14:nvPr/>
              </p14:nvContentPartPr>
              <p14:xfrm>
                <a:off x="7174637" y="1140455"/>
                <a:ext cx="360" cy="360"/>
              </p14:xfrm>
            </p:contentPart>
          </mc:Choice>
          <mc:Fallback xmlns="">
            <p:pic>
              <p:nvPicPr>
                <p:cNvPr id="360" name="Ink 359">
                  <a:extLst>
                    <a:ext uri="{FF2B5EF4-FFF2-40B4-BE49-F238E27FC236}">
                      <a16:creationId xmlns:a16="http://schemas.microsoft.com/office/drawing/2014/main" id="{509DDBA2-BEBF-8E4B-938A-694DA937BEBA}"/>
                    </a:ext>
                  </a:extLst>
                </p:cNvPr>
                <p:cNvPicPr/>
                <p:nvPr/>
              </p:nvPicPr>
              <p:blipFill>
                <a:blip r:embed="rId383"/>
                <a:stretch>
                  <a:fillRect/>
                </a:stretch>
              </p:blipFill>
              <p:spPr>
                <a:xfrm>
                  <a:off x="7156637" y="11224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21">
              <p14:nvContentPartPr>
                <p14:cNvPr id="67" name="Ink 66">
                  <a:extLst>
                    <a:ext uri="{FF2B5EF4-FFF2-40B4-BE49-F238E27FC236}">
                      <a16:creationId xmlns:a16="http://schemas.microsoft.com/office/drawing/2014/main" id="{71679D3A-985B-7AA4-F466-A8A692026796}"/>
                    </a:ext>
                  </a:extLst>
                </p14:cNvPr>
                <p14:cNvContentPartPr/>
                <p14:nvPr/>
              </p14:nvContentPartPr>
              <p14:xfrm>
                <a:off x="7174637" y="1140455"/>
                <a:ext cx="360" cy="360"/>
              </p14:xfrm>
            </p:contentPart>
          </mc:Choice>
          <mc:Fallback xmlns="">
            <p:pic>
              <p:nvPicPr>
                <p:cNvPr id="361" name="Ink 360">
                  <a:extLst>
                    <a:ext uri="{FF2B5EF4-FFF2-40B4-BE49-F238E27FC236}">
                      <a16:creationId xmlns:a16="http://schemas.microsoft.com/office/drawing/2014/main" id="{8D4F06FD-DDBA-D541-BD6C-1A1E9F86ADF4}"/>
                    </a:ext>
                  </a:extLst>
                </p:cNvPr>
                <p:cNvPicPr/>
                <p:nvPr/>
              </p:nvPicPr>
              <p:blipFill>
                <a:blip r:embed="rId383"/>
                <a:stretch>
                  <a:fillRect/>
                </a:stretch>
              </p:blipFill>
              <p:spPr>
                <a:xfrm>
                  <a:off x="7156637" y="1122455"/>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22">
            <p14:nvContentPartPr>
              <p14:cNvPr id="68" name="Ink 67">
                <a:extLst>
                  <a:ext uri="{FF2B5EF4-FFF2-40B4-BE49-F238E27FC236}">
                    <a16:creationId xmlns:a16="http://schemas.microsoft.com/office/drawing/2014/main" id="{600A10CA-9E3A-38A1-9684-E18DC1345BDD}"/>
                  </a:ext>
                </a:extLst>
              </p14:cNvPr>
              <p14:cNvContentPartPr/>
              <p14:nvPr/>
            </p14:nvContentPartPr>
            <p14:xfrm>
              <a:off x="6878703" y="1306855"/>
              <a:ext cx="360" cy="360"/>
            </p14:xfrm>
          </p:contentPart>
        </mc:Choice>
        <mc:Fallback xmlns="">
          <p:pic>
            <p:nvPicPr>
              <p:cNvPr id="68" name="Ink 67">
                <a:extLst>
                  <a:ext uri="{FF2B5EF4-FFF2-40B4-BE49-F238E27FC236}">
                    <a16:creationId xmlns:a16="http://schemas.microsoft.com/office/drawing/2014/main" id="{600A10CA-9E3A-38A1-9684-E18DC1345BDD}"/>
                  </a:ext>
                </a:extLst>
              </p:cNvPr>
              <p:cNvPicPr/>
              <p:nvPr/>
            </p:nvPicPr>
            <p:blipFill>
              <a:blip r:embed="rId3"/>
              <a:stretch>
                <a:fillRect/>
              </a:stretch>
            </p:blipFill>
            <p:spPr>
              <a:xfrm>
                <a:off x="6860703" y="12888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23">
            <p14:nvContentPartPr>
              <p14:cNvPr id="69" name="Ink 68">
                <a:extLst>
                  <a:ext uri="{FF2B5EF4-FFF2-40B4-BE49-F238E27FC236}">
                    <a16:creationId xmlns:a16="http://schemas.microsoft.com/office/drawing/2014/main" id="{83E5E0FA-4912-0404-FBAD-FE432F14174B}"/>
                  </a:ext>
                </a:extLst>
              </p14:cNvPr>
              <p14:cNvContentPartPr/>
              <p14:nvPr/>
            </p14:nvContentPartPr>
            <p14:xfrm>
              <a:off x="6706263" y="1406935"/>
              <a:ext cx="360" cy="360"/>
            </p14:xfrm>
          </p:contentPart>
        </mc:Choice>
        <mc:Fallback xmlns="">
          <p:pic>
            <p:nvPicPr>
              <p:cNvPr id="69" name="Ink 68">
                <a:extLst>
                  <a:ext uri="{FF2B5EF4-FFF2-40B4-BE49-F238E27FC236}">
                    <a16:creationId xmlns:a16="http://schemas.microsoft.com/office/drawing/2014/main" id="{83E5E0FA-4912-0404-FBAD-FE432F14174B}"/>
                  </a:ext>
                </a:extLst>
              </p:cNvPr>
              <p:cNvPicPr/>
              <p:nvPr/>
            </p:nvPicPr>
            <p:blipFill>
              <a:blip r:embed="rId3"/>
              <a:stretch>
                <a:fillRect/>
              </a:stretch>
            </p:blipFill>
            <p:spPr>
              <a:xfrm>
                <a:off x="6688263" y="13889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24">
            <p14:nvContentPartPr>
              <p14:cNvPr id="70" name="Ink 69">
                <a:extLst>
                  <a:ext uri="{FF2B5EF4-FFF2-40B4-BE49-F238E27FC236}">
                    <a16:creationId xmlns:a16="http://schemas.microsoft.com/office/drawing/2014/main" id="{E5583C63-BF63-A0F5-4341-2E5D7B0D0A39}"/>
                  </a:ext>
                </a:extLst>
              </p14:cNvPr>
              <p14:cNvContentPartPr/>
              <p14:nvPr/>
            </p14:nvContentPartPr>
            <p14:xfrm>
              <a:off x="6501872" y="2047032"/>
              <a:ext cx="360" cy="360"/>
            </p14:xfrm>
          </p:contentPart>
        </mc:Choice>
        <mc:Fallback xmlns="">
          <p:pic>
            <p:nvPicPr>
              <p:cNvPr id="70" name="Ink 69">
                <a:extLst>
                  <a:ext uri="{FF2B5EF4-FFF2-40B4-BE49-F238E27FC236}">
                    <a16:creationId xmlns:a16="http://schemas.microsoft.com/office/drawing/2014/main" id="{E5583C63-BF63-A0F5-4341-2E5D7B0D0A39}"/>
                  </a:ext>
                </a:extLst>
              </p:cNvPr>
              <p:cNvPicPr/>
              <p:nvPr/>
            </p:nvPicPr>
            <p:blipFill>
              <a:blip r:embed="rId3"/>
              <a:stretch>
                <a:fillRect/>
              </a:stretch>
            </p:blipFill>
            <p:spPr>
              <a:xfrm>
                <a:off x="6483872" y="202903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25">
            <p14:nvContentPartPr>
              <p14:cNvPr id="71" name="Ink 70">
                <a:extLst>
                  <a:ext uri="{FF2B5EF4-FFF2-40B4-BE49-F238E27FC236}">
                    <a16:creationId xmlns:a16="http://schemas.microsoft.com/office/drawing/2014/main" id="{2448095D-CDC5-99EF-34A3-F0C238CDA802}"/>
                  </a:ext>
                </a:extLst>
              </p14:cNvPr>
              <p14:cNvContentPartPr/>
              <p14:nvPr/>
            </p14:nvContentPartPr>
            <p14:xfrm>
              <a:off x="6489992" y="2202192"/>
              <a:ext cx="360" cy="360"/>
            </p14:xfrm>
          </p:contentPart>
        </mc:Choice>
        <mc:Fallback xmlns="">
          <p:pic>
            <p:nvPicPr>
              <p:cNvPr id="71" name="Ink 70">
                <a:extLst>
                  <a:ext uri="{FF2B5EF4-FFF2-40B4-BE49-F238E27FC236}">
                    <a16:creationId xmlns:a16="http://schemas.microsoft.com/office/drawing/2014/main" id="{2448095D-CDC5-99EF-34A3-F0C238CDA802}"/>
                  </a:ext>
                </a:extLst>
              </p:cNvPr>
              <p:cNvPicPr/>
              <p:nvPr/>
            </p:nvPicPr>
            <p:blipFill>
              <a:blip r:embed="rId3"/>
              <a:stretch>
                <a:fillRect/>
              </a:stretch>
            </p:blipFill>
            <p:spPr>
              <a:xfrm>
                <a:off x="6471992" y="218419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26">
            <p14:nvContentPartPr>
              <p14:cNvPr id="72" name="Ink 71">
                <a:extLst>
                  <a:ext uri="{FF2B5EF4-FFF2-40B4-BE49-F238E27FC236}">
                    <a16:creationId xmlns:a16="http://schemas.microsoft.com/office/drawing/2014/main" id="{467D1B1E-40F9-F0D7-2D8F-5C6ADAA2B6D9}"/>
                  </a:ext>
                </a:extLst>
              </p14:cNvPr>
              <p14:cNvContentPartPr/>
              <p14:nvPr/>
            </p14:nvContentPartPr>
            <p14:xfrm>
              <a:off x="6414752" y="2274912"/>
              <a:ext cx="360" cy="360"/>
            </p14:xfrm>
          </p:contentPart>
        </mc:Choice>
        <mc:Fallback xmlns="">
          <p:pic>
            <p:nvPicPr>
              <p:cNvPr id="72" name="Ink 71">
                <a:extLst>
                  <a:ext uri="{FF2B5EF4-FFF2-40B4-BE49-F238E27FC236}">
                    <a16:creationId xmlns:a16="http://schemas.microsoft.com/office/drawing/2014/main" id="{467D1B1E-40F9-F0D7-2D8F-5C6ADAA2B6D9}"/>
                  </a:ext>
                </a:extLst>
              </p:cNvPr>
              <p:cNvPicPr/>
              <p:nvPr/>
            </p:nvPicPr>
            <p:blipFill>
              <a:blip r:embed="rId3"/>
              <a:stretch>
                <a:fillRect/>
              </a:stretch>
            </p:blipFill>
            <p:spPr>
              <a:xfrm>
                <a:off x="6396752" y="225691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27">
            <p14:nvContentPartPr>
              <p14:cNvPr id="73" name="Ink 72">
                <a:extLst>
                  <a:ext uri="{FF2B5EF4-FFF2-40B4-BE49-F238E27FC236}">
                    <a16:creationId xmlns:a16="http://schemas.microsoft.com/office/drawing/2014/main" id="{6A915C5A-F254-DA5C-0835-0A13BBA6B2F8}"/>
                  </a:ext>
                </a:extLst>
              </p14:cNvPr>
              <p14:cNvContentPartPr/>
              <p14:nvPr/>
            </p14:nvContentPartPr>
            <p14:xfrm>
              <a:off x="6199665" y="2045075"/>
              <a:ext cx="360" cy="360"/>
            </p14:xfrm>
          </p:contentPart>
        </mc:Choice>
        <mc:Fallback xmlns="">
          <p:pic>
            <p:nvPicPr>
              <p:cNvPr id="73" name="Ink 72">
                <a:extLst>
                  <a:ext uri="{FF2B5EF4-FFF2-40B4-BE49-F238E27FC236}">
                    <a16:creationId xmlns:a16="http://schemas.microsoft.com/office/drawing/2014/main" id="{6A915C5A-F254-DA5C-0835-0A13BBA6B2F8}"/>
                  </a:ext>
                </a:extLst>
              </p:cNvPr>
              <p:cNvPicPr/>
              <p:nvPr/>
            </p:nvPicPr>
            <p:blipFill>
              <a:blip r:embed="rId3"/>
              <a:stretch>
                <a:fillRect/>
              </a:stretch>
            </p:blipFill>
            <p:spPr>
              <a:xfrm>
                <a:off x="6181665" y="2027075"/>
                <a:ext cx="36000" cy="36000"/>
              </a:xfrm>
              <a:prstGeom prst="rect">
                <a:avLst/>
              </a:prstGeom>
            </p:spPr>
          </p:pic>
        </mc:Fallback>
      </mc:AlternateContent>
      <p:grpSp>
        <p:nvGrpSpPr>
          <p:cNvPr id="74" name="Group 73">
            <a:extLst>
              <a:ext uri="{FF2B5EF4-FFF2-40B4-BE49-F238E27FC236}">
                <a16:creationId xmlns:a16="http://schemas.microsoft.com/office/drawing/2014/main" id="{DB9D44FA-402A-9BC5-71E0-E09BAFE4CFA6}"/>
              </a:ext>
            </a:extLst>
          </p:cNvPr>
          <p:cNvGrpSpPr/>
          <p:nvPr/>
        </p:nvGrpSpPr>
        <p:grpSpPr>
          <a:xfrm>
            <a:off x="6195705" y="2213915"/>
            <a:ext cx="360" cy="360"/>
            <a:chOff x="6336917" y="2003015"/>
            <a:chExt cx="360" cy="360"/>
          </a:xfrm>
        </p:grpSpPr>
        <mc:AlternateContent xmlns:mc="http://schemas.openxmlformats.org/markup-compatibility/2006" xmlns:p14="http://schemas.microsoft.com/office/powerpoint/2010/main">
          <mc:Choice Requires="p14">
            <p:contentPart p14:bwMode="auto" r:id="rId428">
              <p14:nvContentPartPr>
                <p14:cNvPr id="75" name="Ink 74">
                  <a:extLst>
                    <a:ext uri="{FF2B5EF4-FFF2-40B4-BE49-F238E27FC236}">
                      <a16:creationId xmlns:a16="http://schemas.microsoft.com/office/drawing/2014/main" id="{F2DEB42F-F08C-88E7-E289-CDD2EDFC95BB}"/>
                    </a:ext>
                  </a:extLst>
                </p14:cNvPr>
                <p14:cNvContentPartPr/>
                <p14:nvPr/>
              </p14:nvContentPartPr>
              <p14:xfrm>
                <a:off x="6336917" y="2003015"/>
                <a:ext cx="360" cy="360"/>
              </p14:xfrm>
            </p:contentPart>
          </mc:Choice>
          <mc:Fallback xmlns="">
            <p:pic>
              <p:nvPicPr>
                <p:cNvPr id="369" name="Ink 368">
                  <a:extLst>
                    <a:ext uri="{FF2B5EF4-FFF2-40B4-BE49-F238E27FC236}">
                      <a16:creationId xmlns:a16="http://schemas.microsoft.com/office/drawing/2014/main" id="{512EA3EB-8B96-2341-A750-EDD84E80EF25}"/>
                    </a:ext>
                  </a:extLst>
                </p:cNvPr>
                <p:cNvPicPr/>
                <p:nvPr/>
              </p:nvPicPr>
              <p:blipFill>
                <a:blip r:embed="rId383"/>
                <a:stretch>
                  <a:fillRect/>
                </a:stretch>
              </p:blipFill>
              <p:spPr>
                <a:xfrm>
                  <a:off x="6318917" y="19853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29">
              <p14:nvContentPartPr>
                <p14:cNvPr id="76" name="Ink 75">
                  <a:extLst>
                    <a:ext uri="{FF2B5EF4-FFF2-40B4-BE49-F238E27FC236}">
                      <a16:creationId xmlns:a16="http://schemas.microsoft.com/office/drawing/2014/main" id="{13DDDFD0-3AE6-59FD-A590-AFB3B6A4AC39}"/>
                    </a:ext>
                  </a:extLst>
                </p14:cNvPr>
                <p14:cNvContentPartPr/>
                <p14:nvPr/>
              </p14:nvContentPartPr>
              <p14:xfrm>
                <a:off x="6336917" y="2003015"/>
                <a:ext cx="360" cy="360"/>
              </p14:xfrm>
            </p:contentPart>
          </mc:Choice>
          <mc:Fallback xmlns="">
            <p:pic>
              <p:nvPicPr>
                <p:cNvPr id="370" name="Ink 369">
                  <a:extLst>
                    <a:ext uri="{FF2B5EF4-FFF2-40B4-BE49-F238E27FC236}">
                      <a16:creationId xmlns:a16="http://schemas.microsoft.com/office/drawing/2014/main" id="{E6269DB8-9D93-734A-A06A-583E3147CB57}"/>
                    </a:ext>
                  </a:extLst>
                </p:cNvPr>
                <p:cNvPicPr/>
                <p:nvPr/>
              </p:nvPicPr>
              <p:blipFill>
                <a:blip r:embed="rId383"/>
                <a:stretch>
                  <a:fillRect/>
                </a:stretch>
              </p:blipFill>
              <p:spPr>
                <a:xfrm>
                  <a:off x="6318917" y="19853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30">
              <p14:nvContentPartPr>
                <p14:cNvPr id="77" name="Ink 76">
                  <a:extLst>
                    <a:ext uri="{FF2B5EF4-FFF2-40B4-BE49-F238E27FC236}">
                      <a16:creationId xmlns:a16="http://schemas.microsoft.com/office/drawing/2014/main" id="{CB61C61E-618D-8980-4E89-649B97200112}"/>
                    </a:ext>
                  </a:extLst>
                </p14:cNvPr>
                <p14:cNvContentPartPr/>
                <p14:nvPr/>
              </p14:nvContentPartPr>
              <p14:xfrm>
                <a:off x="6336917" y="2003015"/>
                <a:ext cx="360" cy="360"/>
              </p14:xfrm>
            </p:contentPart>
          </mc:Choice>
          <mc:Fallback xmlns="">
            <p:pic>
              <p:nvPicPr>
                <p:cNvPr id="371" name="Ink 370">
                  <a:extLst>
                    <a:ext uri="{FF2B5EF4-FFF2-40B4-BE49-F238E27FC236}">
                      <a16:creationId xmlns:a16="http://schemas.microsoft.com/office/drawing/2014/main" id="{CAC88DBD-CF30-3B48-B970-86A23020D9D7}"/>
                    </a:ext>
                  </a:extLst>
                </p:cNvPr>
                <p:cNvPicPr/>
                <p:nvPr/>
              </p:nvPicPr>
              <p:blipFill>
                <a:blip r:embed="rId383"/>
                <a:stretch>
                  <a:fillRect/>
                </a:stretch>
              </p:blipFill>
              <p:spPr>
                <a:xfrm>
                  <a:off x="6318917" y="1985375"/>
                  <a:ext cx="36000" cy="36000"/>
                </a:xfrm>
                <a:prstGeom prst="rect">
                  <a:avLst/>
                </a:prstGeom>
              </p:spPr>
            </p:pic>
          </mc:Fallback>
        </mc:AlternateContent>
      </p:grpSp>
      <p:grpSp>
        <p:nvGrpSpPr>
          <p:cNvPr id="78" name="Group 77">
            <a:extLst>
              <a:ext uri="{FF2B5EF4-FFF2-40B4-BE49-F238E27FC236}">
                <a16:creationId xmlns:a16="http://schemas.microsoft.com/office/drawing/2014/main" id="{36880BE0-9B8C-90A0-A8D7-4E1D064EAE8B}"/>
              </a:ext>
            </a:extLst>
          </p:cNvPr>
          <p:cNvGrpSpPr/>
          <p:nvPr/>
        </p:nvGrpSpPr>
        <p:grpSpPr>
          <a:xfrm>
            <a:off x="6095265" y="2496515"/>
            <a:ext cx="360" cy="360"/>
            <a:chOff x="6236477" y="2285615"/>
            <a:chExt cx="360" cy="360"/>
          </a:xfrm>
        </p:grpSpPr>
        <mc:AlternateContent xmlns:mc="http://schemas.openxmlformats.org/markup-compatibility/2006" xmlns:p14="http://schemas.microsoft.com/office/powerpoint/2010/main">
          <mc:Choice Requires="p14">
            <p:contentPart p14:bwMode="auto" r:id="rId431">
              <p14:nvContentPartPr>
                <p14:cNvPr id="79" name="Ink 78">
                  <a:extLst>
                    <a:ext uri="{FF2B5EF4-FFF2-40B4-BE49-F238E27FC236}">
                      <a16:creationId xmlns:a16="http://schemas.microsoft.com/office/drawing/2014/main" id="{91F4FC08-720F-4887-6A3F-F0ACDB98F3C7}"/>
                    </a:ext>
                  </a:extLst>
                </p14:cNvPr>
                <p14:cNvContentPartPr/>
                <p14:nvPr/>
              </p14:nvContentPartPr>
              <p14:xfrm>
                <a:off x="6236477" y="2285615"/>
                <a:ext cx="360" cy="360"/>
              </p14:xfrm>
            </p:contentPart>
          </mc:Choice>
          <mc:Fallback xmlns="">
            <p:pic>
              <p:nvPicPr>
                <p:cNvPr id="373" name="Ink 372">
                  <a:extLst>
                    <a:ext uri="{FF2B5EF4-FFF2-40B4-BE49-F238E27FC236}">
                      <a16:creationId xmlns:a16="http://schemas.microsoft.com/office/drawing/2014/main" id="{985E37E5-B481-0F49-B822-C3172A8AC175}"/>
                    </a:ext>
                  </a:extLst>
                </p:cNvPr>
                <p:cNvPicPr/>
                <p:nvPr/>
              </p:nvPicPr>
              <p:blipFill>
                <a:blip r:embed="rId383"/>
                <a:stretch>
                  <a:fillRect/>
                </a:stretch>
              </p:blipFill>
              <p:spPr>
                <a:xfrm>
                  <a:off x="6218837" y="22676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32">
              <p14:nvContentPartPr>
                <p14:cNvPr id="80" name="Ink 79">
                  <a:extLst>
                    <a:ext uri="{FF2B5EF4-FFF2-40B4-BE49-F238E27FC236}">
                      <a16:creationId xmlns:a16="http://schemas.microsoft.com/office/drawing/2014/main" id="{01C997DA-9E5D-CCAB-CCA0-805C406D56CF}"/>
                    </a:ext>
                  </a:extLst>
                </p14:cNvPr>
                <p14:cNvContentPartPr/>
                <p14:nvPr/>
              </p14:nvContentPartPr>
              <p14:xfrm>
                <a:off x="6236477" y="2285615"/>
                <a:ext cx="360" cy="360"/>
              </p14:xfrm>
            </p:contentPart>
          </mc:Choice>
          <mc:Fallback xmlns="">
            <p:pic>
              <p:nvPicPr>
                <p:cNvPr id="374" name="Ink 373">
                  <a:extLst>
                    <a:ext uri="{FF2B5EF4-FFF2-40B4-BE49-F238E27FC236}">
                      <a16:creationId xmlns:a16="http://schemas.microsoft.com/office/drawing/2014/main" id="{8E58F347-1865-614A-A418-8F65EDC2EFC7}"/>
                    </a:ext>
                  </a:extLst>
                </p:cNvPr>
                <p:cNvPicPr/>
                <p:nvPr/>
              </p:nvPicPr>
              <p:blipFill>
                <a:blip r:embed="rId383"/>
                <a:stretch>
                  <a:fillRect/>
                </a:stretch>
              </p:blipFill>
              <p:spPr>
                <a:xfrm>
                  <a:off x="6218837" y="2267615"/>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33">
            <p14:nvContentPartPr>
              <p14:cNvPr id="81" name="Ink 80">
                <a:extLst>
                  <a:ext uri="{FF2B5EF4-FFF2-40B4-BE49-F238E27FC236}">
                    <a16:creationId xmlns:a16="http://schemas.microsoft.com/office/drawing/2014/main" id="{C02825E0-62A1-4CFE-8557-E176F3A1720C}"/>
                  </a:ext>
                </a:extLst>
              </p14:cNvPr>
              <p14:cNvContentPartPr/>
              <p14:nvPr/>
            </p14:nvContentPartPr>
            <p14:xfrm>
              <a:off x="6032985" y="2331275"/>
              <a:ext cx="360" cy="360"/>
            </p14:xfrm>
          </p:contentPart>
        </mc:Choice>
        <mc:Fallback xmlns="">
          <p:pic>
            <p:nvPicPr>
              <p:cNvPr id="81" name="Ink 80">
                <a:extLst>
                  <a:ext uri="{FF2B5EF4-FFF2-40B4-BE49-F238E27FC236}">
                    <a16:creationId xmlns:a16="http://schemas.microsoft.com/office/drawing/2014/main" id="{C02825E0-62A1-4CFE-8557-E176F3A1720C}"/>
                  </a:ext>
                </a:extLst>
              </p:cNvPr>
              <p:cNvPicPr/>
              <p:nvPr/>
            </p:nvPicPr>
            <p:blipFill>
              <a:blip r:embed="rId3"/>
              <a:stretch>
                <a:fillRect/>
              </a:stretch>
            </p:blipFill>
            <p:spPr>
              <a:xfrm>
                <a:off x="6014985" y="23132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34">
            <p14:nvContentPartPr>
              <p14:cNvPr id="82" name="Ink 81">
                <a:extLst>
                  <a:ext uri="{FF2B5EF4-FFF2-40B4-BE49-F238E27FC236}">
                    <a16:creationId xmlns:a16="http://schemas.microsoft.com/office/drawing/2014/main" id="{A688C3E1-58B1-5D84-00CC-2A0DEF4A38C0}"/>
                  </a:ext>
                </a:extLst>
              </p14:cNvPr>
              <p14:cNvContentPartPr/>
              <p14:nvPr/>
            </p14:nvContentPartPr>
            <p14:xfrm>
              <a:off x="6118665" y="2344955"/>
              <a:ext cx="360" cy="360"/>
            </p14:xfrm>
          </p:contentPart>
        </mc:Choice>
        <mc:Fallback xmlns="">
          <p:pic>
            <p:nvPicPr>
              <p:cNvPr id="82" name="Ink 81">
                <a:extLst>
                  <a:ext uri="{FF2B5EF4-FFF2-40B4-BE49-F238E27FC236}">
                    <a16:creationId xmlns:a16="http://schemas.microsoft.com/office/drawing/2014/main" id="{A688C3E1-58B1-5D84-00CC-2A0DEF4A38C0}"/>
                  </a:ext>
                </a:extLst>
              </p:cNvPr>
              <p:cNvPicPr/>
              <p:nvPr/>
            </p:nvPicPr>
            <p:blipFill>
              <a:blip r:embed="rId3"/>
              <a:stretch>
                <a:fillRect/>
              </a:stretch>
            </p:blipFill>
            <p:spPr>
              <a:xfrm>
                <a:off x="6100665" y="23269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35">
            <p14:nvContentPartPr>
              <p14:cNvPr id="83" name="Ink 82">
                <a:extLst>
                  <a:ext uri="{FF2B5EF4-FFF2-40B4-BE49-F238E27FC236}">
                    <a16:creationId xmlns:a16="http://schemas.microsoft.com/office/drawing/2014/main" id="{9FCB8F8F-8FCC-07FD-AEDE-7D2DA56724BA}"/>
                  </a:ext>
                </a:extLst>
              </p14:cNvPr>
              <p14:cNvContentPartPr/>
              <p14:nvPr/>
            </p14:nvContentPartPr>
            <p14:xfrm>
              <a:off x="6002745" y="3048395"/>
              <a:ext cx="360" cy="360"/>
            </p14:xfrm>
          </p:contentPart>
        </mc:Choice>
        <mc:Fallback xmlns="">
          <p:pic>
            <p:nvPicPr>
              <p:cNvPr id="83" name="Ink 82">
                <a:extLst>
                  <a:ext uri="{FF2B5EF4-FFF2-40B4-BE49-F238E27FC236}">
                    <a16:creationId xmlns:a16="http://schemas.microsoft.com/office/drawing/2014/main" id="{9FCB8F8F-8FCC-07FD-AEDE-7D2DA56724BA}"/>
                  </a:ext>
                </a:extLst>
              </p:cNvPr>
              <p:cNvPicPr/>
              <p:nvPr/>
            </p:nvPicPr>
            <p:blipFill>
              <a:blip r:embed="rId3"/>
              <a:stretch>
                <a:fillRect/>
              </a:stretch>
            </p:blipFill>
            <p:spPr>
              <a:xfrm>
                <a:off x="5984745" y="3030395"/>
                <a:ext cx="36000" cy="36000"/>
              </a:xfrm>
              <a:prstGeom prst="rect">
                <a:avLst/>
              </a:prstGeom>
            </p:spPr>
          </p:pic>
        </mc:Fallback>
      </mc:AlternateContent>
      <p:grpSp>
        <p:nvGrpSpPr>
          <p:cNvPr id="84" name="Group 83">
            <a:extLst>
              <a:ext uri="{FF2B5EF4-FFF2-40B4-BE49-F238E27FC236}">
                <a16:creationId xmlns:a16="http://schemas.microsoft.com/office/drawing/2014/main" id="{EAB12013-60A8-C9B2-9FAB-05B6363373BF}"/>
              </a:ext>
            </a:extLst>
          </p:cNvPr>
          <p:cNvGrpSpPr/>
          <p:nvPr/>
        </p:nvGrpSpPr>
        <p:grpSpPr>
          <a:xfrm>
            <a:off x="6085545" y="3072515"/>
            <a:ext cx="360" cy="360"/>
            <a:chOff x="6226757" y="2861615"/>
            <a:chExt cx="360" cy="360"/>
          </a:xfrm>
        </p:grpSpPr>
        <mc:AlternateContent xmlns:mc="http://schemas.openxmlformats.org/markup-compatibility/2006" xmlns:p14="http://schemas.microsoft.com/office/powerpoint/2010/main">
          <mc:Choice Requires="p14">
            <p:contentPart p14:bwMode="auto" r:id="rId436">
              <p14:nvContentPartPr>
                <p14:cNvPr id="85" name="Ink 84">
                  <a:extLst>
                    <a:ext uri="{FF2B5EF4-FFF2-40B4-BE49-F238E27FC236}">
                      <a16:creationId xmlns:a16="http://schemas.microsoft.com/office/drawing/2014/main" id="{4A888513-4FFF-F9FA-A091-97093B66995B}"/>
                    </a:ext>
                  </a:extLst>
                </p14:cNvPr>
                <p14:cNvContentPartPr/>
                <p14:nvPr/>
              </p14:nvContentPartPr>
              <p14:xfrm>
                <a:off x="6226757" y="2861615"/>
                <a:ext cx="360" cy="360"/>
              </p14:xfrm>
            </p:contentPart>
          </mc:Choice>
          <mc:Fallback xmlns="">
            <p:pic>
              <p:nvPicPr>
                <p:cNvPr id="379" name="Ink 378">
                  <a:extLst>
                    <a:ext uri="{FF2B5EF4-FFF2-40B4-BE49-F238E27FC236}">
                      <a16:creationId xmlns:a16="http://schemas.microsoft.com/office/drawing/2014/main" id="{F65D8270-6034-E442-9AF4-587C7E6F77DB}"/>
                    </a:ext>
                  </a:extLst>
                </p:cNvPr>
                <p:cNvPicPr/>
                <p:nvPr/>
              </p:nvPicPr>
              <p:blipFill>
                <a:blip r:embed="rId383"/>
                <a:stretch>
                  <a:fillRect/>
                </a:stretch>
              </p:blipFill>
              <p:spPr>
                <a:xfrm>
                  <a:off x="6209117" y="28439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37">
              <p14:nvContentPartPr>
                <p14:cNvPr id="86" name="Ink 85">
                  <a:extLst>
                    <a:ext uri="{FF2B5EF4-FFF2-40B4-BE49-F238E27FC236}">
                      <a16:creationId xmlns:a16="http://schemas.microsoft.com/office/drawing/2014/main" id="{1247C33F-D84C-E6ED-8057-3BFFB5835479}"/>
                    </a:ext>
                  </a:extLst>
                </p14:cNvPr>
                <p14:cNvContentPartPr/>
                <p14:nvPr/>
              </p14:nvContentPartPr>
              <p14:xfrm>
                <a:off x="6226757" y="2861615"/>
                <a:ext cx="360" cy="360"/>
              </p14:xfrm>
            </p:contentPart>
          </mc:Choice>
          <mc:Fallback xmlns="">
            <p:pic>
              <p:nvPicPr>
                <p:cNvPr id="380" name="Ink 379">
                  <a:extLst>
                    <a:ext uri="{FF2B5EF4-FFF2-40B4-BE49-F238E27FC236}">
                      <a16:creationId xmlns:a16="http://schemas.microsoft.com/office/drawing/2014/main" id="{1AAEB9D8-5AFB-C54A-9EFA-B05A411DDA99}"/>
                    </a:ext>
                  </a:extLst>
                </p:cNvPr>
                <p:cNvPicPr/>
                <p:nvPr/>
              </p:nvPicPr>
              <p:blipFill>
                <a:blip r:embed="rId383"/>
                <a:stretch>
                  <a:fillRect/>
                </a:stretch>
              </p:blipFill>
              <p:spPr>
                <a:xfrm>
                  <a:off x="6209117" y="28439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38">
              <p14:nvContentPartPr>
                <p14:cNvPr id="87" name="Ink 86">
                  <a:extLst>
                    <a:ext uri="{FF2B5EF4-FFF2-40B4-BE49-F238E27FC236}">
                      <a16:creationId xmlns:a16="http://schemas.microsoft.com/office/drawing/2014/main" id="{9F086E72-95AC-B3AC-D1FE-2BC55C2D9094}"/>
                    </a:ext>
                  </a:extLst>
                </p14:cNvPr>
                <p14:cNvContentPartPr/>
                <p14:nvPr/>
              </p14:nvContentPartPr>
              <p14:xfrm>
                <a:off x="6226757" y="2861615"/>
                <a:ext cx="360" cy="360"/>
              </p14:xfrm>
            </p:contentPart>
          </mc:Choice>
          <mc:Fallback xmlns="">
            <p:pic>
              <p:nvPicPr>
                <p:cNvPr id="381" name="Ink 380">
                  <a:extLst>
                    <a:ext uri="{FF2B5EF4-FFF2-40B4-BE49-F238E27FC236}">
                      <a16:creationId xmlns:a16="http://schemas.microsoft.com/office/drawing/2014/main" id="{0C4CD640-752A-B643-B5EE-AE3A290719C3}"/>
                    </a:ext>
                  </a:extLst>
                </p:cNvPr>
                <p:cNvPicPr/>
                <p:nvPr/>
              </p:nvPicPr>
              <p:blipFill>
                <a:blip r:embed="rId383"/>
                <a:stretch>
                  <a:fillRect/>
                </a:stretch>
              </p:blipFill>
              <p:spPr>
                <a:xfrm>
                  <a:off x="6209117" y="2843975"/>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39">
            <p14:nvContentPartPr>
              <p14:cNvPr id="88" name="Ink 87">
                <a:extLst>
                  <a:ext uri="{FF2B5EF4-FFF2-40B4-BE49-F238E27FC236}">
                    <a16:creationId xmlns:a16="http://schemas.microsoft.com/office/drawing/2014/main" id="{5DCF83F6-5F8E-9901-37CB-2CE2839BDE75}"/>
                  </a:ext>
                </a:extLst>
              </p14:cNvPr>
              <p14:cNvContentPartPr/>
              <p14:nvPr/>
            </p14:nvContentPartPr>
            <p14:xfrm>
              <a:off x="6003825" y="2800715"/>
              <a:ext cx="360" cy="360"/>
            </p14:xfrm>
          </p:contentPart>
        </mc:Choice>
        <mc:Fallback xmlns="">
          <p:pic>
            <p:nvPicPr>
              <p:cNvPr id="88" name="Ink 87">
                <a:extLst>
                  <a:ext uri="{FF2B5EF4-FFF2-40B4-BE49-F238E27FC236}">
                    <a16:creationId xmlns:a16="http://schemas.microsoft.com/office/drawing/2014/main" id="{5DCF83F6-5F8E-9901-37CB-2CE2839BDE75}"/>
                  </a:ext>
                </a:extLst>
              </p:cNvPr>
              <p:cNvPicPr/>
              <p:nvPr/>
            </p:nvPicPr>
            <p:blipFill>
              <a:blip r:embed="rId3"/>
              <a:stretch>
                <a:fillRect/>
              </a:stretch>
            </p:blipFill>
            <p:spPr>
              <a:xfrm>
                <a:off x="5985825" y="27827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40">
            <p14:nvContentPartPr>
              <p14:cNvPr id="89" name="Ink 88">
                <a:extLst>
                  <a:ext uri="{FF2B5EF4-FFF2-40B4-BE49-F238E27FC236}">
                    <a16:creationId xmlns:a16="http://schemas.microsoft.com/office/drawing/2014/main" id="{6EF9A73B-A1A0-4845-1EB1-55B2C499CD31}"/>
                  </a:ext>
                </a:extLst>
              </p14:cNvPr>
              <p14:cNvContentPartPr/>
              <p14:nvPr/>
            </p14:nvContentPartPr>
            <p14:xfrm>
              <a:off x="6110385" y="2638355"/>
              <a:ext cx="360" cy="360"/>
            </p14:xfrm>
          </p:contentPart>
        </mc:Choice>
        <mc:Fallback xmlns="">
          <p:pic>
            <p:nvPicPr>
              <p:cNvPr id="89" name="Ink 88">
                <a:extLst>
                  <a:ext uri="{FF2B5EF4-FFF2-40B4-BE49-F238E27FC236}">
                    <a16:creationId xmlns:a16="http://schemas.microsoft.com/office/drawing/2014/main" id="{6EF9A73B-A1A0-4845-1EB1-55B2C499CD31}"/>
                  </a:ext>
                </a:extLst>
              </p:cNvPr>
              <p:cNvPicPr/>
              <p:nvPr/>
            </p:nvPicPr>
            <p:blipFill>
              <a:blip r:embed="rId3"/>
              <a:stretch>
                <a:fillRect/>
              </a:stretch>
            </p:blipFill>
            <p:spPr>
              <a:xfrm>
                <a:off x="6092385" y="26203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41">
            <p14:nvContentPartPr>
              <p14:cNvPr id="90" name="Ink 89">
                <a:extLst>
                  <a:ext uri="{FF2B5EF4-FFF2-40B4-BE49-F238E27FC236}">
                    <a16:creationId xmlns:a16="http://schemas.microsoft.com/office/drawing/2014/main" id="{6CFEA9B2-AA8E-0293-BACD-97C031998D4A}"/>
                  </a:ext>
                </a:extLst>
              </p14:cNvPr>
              <p14:cNvContentPartPr/>
              <p14:nvPr/>
            </p14:nvContentPartPr>
            <p14:xfrm>
              <a:off x="6271305" y="3153155"/>
              <a:ext cx="360" cy="360"/>
            </p14:xfrm>
          </p:contentPart>
        </mc:Choice>
        <mc:Fallback xmlns="">
          <p:pic>
            <p:nvPicPr>
              <p:cNvPr id="90" name="Ink 89">
                <a:extLst>
                  <a:ext uri="{FF2B5EF4-FFF2-40B4-BE49-F238E27FC236}">
                    <a16:creationId xmlns:a16="http://schemas.microsoft.com/office/drawing/2014/main" id="{6CFEA9B2-AA8E-0293-BACD-97C031998D4A}"/>
                  </a:ext>
                </a:extLst>
              </p:cNvPr>
              <p:cNvPicPr/>
              <p:nvPr/>
            </p:nvPicPr>
            <p:blipFill>
              <a:blip r:embed="rId3"/>
              <a:stretch>
                <a:fillRect/>
              </a:stretch>
            </p:blipFill>
            <p:spPr>
              <a:xfrm>
                <a:off x="6253305" y="31351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42">
            <p14:nvContentPartPr>
              <p14:cNvPr id="91" name="Ink 90">
                <a:extLst>
                  <a:ext uri="{FF2B5EF4-FFF2-40B4-BE49-F238E27FC236}">
                    <a16:creationId xmlns:a16="http://schemas.microsoft.com/office/drawing/2014/main" id="{385B1B94-9CC2-78D8-AFA0-000800745BC2}"/>
                  </a:ext>
                </a:extLst>
              </p14:cNvPr>
              <p14:cNvContentPartPr/>
              <p14:nvPr/>
            </p14:nvContentPartPr>
            <p14:xfrm>
              <a:off x="6271305" y="3498395"/>
              <a:ext cx="360" cy="360"/>
            </p14:xfrm>
          </p:contentPart>
        </mc:Choice>
        <mc:Fallback xmlns="">
          <p:pic>
            <p:nvPicPr>
              <p:cNvPr id="91" name="Ink 90">
                <a:extLst>
                  <a:ext uri="{FF2B5EF4-FFF2-40B4-BE49-F238E27FC236}">
                    <a16:creationId xmlns:a16="http://schemas.microsoft.com/office/drawing/2014/main" id="{385B1B94-9CC2-78D8-AFA0-000800745BC2}"/>
                  </a:ext>
                </a:extLst>
              </p:cNvPr>
              <p:cNvPicPr/>
              <p:nvPr/>
            </p:nvPicPr>
            <p:blipFill>
              <a:blip r:embed="rId3"/>
              <a:stretch>
                <a:fillRect/>
              </a:stretch>
            </p:blipFill>
            <p:spPr>
              <a:xfrm>
                <a:off x="6253305" y="34803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43">
            <p14:nvContentPartPr>
              <p14:cNvPr id="92" name="Ink 91">
                <a:extLst>
                  <a:ext uri="{FF2B5EF4-FFF2-40B4-BE49-F238E27FC236}">
                    <a16:creationId xmlns:a16="http://schemas.microsoft.com/office/drawing/2014/main" id="{87EB66F3-EDA1-102F-0FC7-E52AD62E3C9F}"/>
                  </a:ext>
                </a:extLst>
              </p14:cNvPr>
              <p14:cNvContentPartPr/>
              <p14:nvPr/>
            </p14:nvContentPartPr>
            <p14:xfrm>
              <a:off x="6107145" y="3418475"/>
              <a:ext cx="360" cy="360"/>
            </p14:xfrm>
          </p:contentPart>
        </mc:Choice>
        <mc:Fallback xmlns="">
          <p:pic>
            <p:nvPicPr>
              <p:cNvPr id="92" name="Ink 91">
                <a:extLst>
                  <a:ext uri="{FF2B5EF4-FFF2-40B4-BE49-F238E27FC236}">
                    <a16:creationId xmlns:a16="http://schemas.microsoft.com/office/drawing/2014/main" id="{87EB66F3-EDA1-102F-0FC7-E52AD62E3C9F}"/>
                  </a:ext>
                </a:extLst>
              </p:cNvPr>
              <p:cNvPicPr/>
              <p:nvPr/>
            </p:nvPicPr>
            <p:blipFill>
              <a:blip r:embed="rId3"/>
              <a:stretch>
                <a:fillRect/>
              </a:stretch>
            </p:blipFill>
            <p:spPr>
              <a:xfrm>
                <a:off x="6089145" y="34004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44">
            <p14:nvContentPartPr>
              <p14:cNvPr id="93" name="Ink 92">
                <a:extLst>
                  <a:ext uri="{FF2B5EF4-FFF2-40B4-BE49-F238E27FC236}">
                    <a16:creationId xmlns:a16="http://schemas.microsoft.com/office/drawing/2014/main" id="{CCC82FD8-7455-DBCF-401B-5FC8ABB37340}"/>
                  </a:ext>
                </a:extLst>
              </p14:cNvPr>
              <p14:cNvContentPartPr/>
              <p14:nvPr/>
            </p14:nvContentPartPr>
            <p14:xfrm>
              <a:off x="6164385" y="3288515"/>
              <a:ext cx="360" cy="360"/>
            </p14:xfrm>
          </p:contentPart>
        </mc:Choice>
        <mc:Fallback xmlns="">
          <p:pic>
            <p:nvPicPr>
              <p:cNvPr id="93" name="Ink 92">
                <a:extLst>
                  <a:ext uri="{FF2B5EF4-FFF2-40B4-BE49-F238E27FC236}">
                    <a16:creationId xmlns:a16="http://schemas.microsoft.com/office/drawing/2014/main" id="{CCC82FD8-7455-DBCF-401B-5FC8ABB37340}"/>
                  </a:ext>
                </a:extLst>
              </p:cNvPr>
              <p:cNvPicPr/>
              <p:nvPr/>
            </p:nvPicPr>
            <p:blipFill>
              <a:blip r:embed="rId3"/>
              <a:stretch>
                <a:fillRect/>
              </a:stretch>
            </p:blipFill>
            <p:spPr>
              <a:xfrm>
                <a:off x="6146385" y="32705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45">
            <p14:nvContentPartPr>
              <p14:cNvPr id="94" name="Ink 93">
                <a:extLst>
                  <a:ext uri="{FF2B5EF4-FFF2-40B4-BE49-F238E27FC236}">
                    <a16:creationId xmlns:a16="http://schemas.microsoft.com/office/drawing/2014/main" id="{C9F1F262-40D6-CE2D-3CEA-DBD838A0A61F}"/>
                  </a:ext>
                </a:extLst>
              </p14:cNvPr>
              <p14:cNvContentPartPr/>
              <p14:nvPr/>
            </p14:nvContentPartPr>
            <p14:xfrm>
              <a:off x="6405392" y="4125312"/>
              <a:ext cx="360" cy="360"/>
            </p14:xfrm>
          </p:contentPart>
        </mc:Choice>
        <mc:Fallback xmlns="">
          <p:pic>
            <p:nvPicPr>
              <p:cNvPr id="94" name="Ink 93">
                <a:extLst>
                  <a:ext uri="{FF2B5EF4-FFF2-40B4-BE49-F238E27FC236}">
                    <a16:creationId xmlns:a16="http://schemas.microsoft.com/office/drawing/2014/main" id="{C9F1F262-40D6-CE2D-3CEA-DBD838A0A61F}"/>
                  </a:ext>
                </a:extLst>
              </p:cNvPr>
              <p:cNvPicPr/>
              <p:nvPr/>
            </p:nvPicPr>
            <p:blipFill>
              <a:blip r:embed="rId3"/>
              <a:stretch>
                <a:fillRect/>
              </a:stretch>
            </p:blipFill>
            <p:spPr>
              <a:xfrm>
                <a:off x="6387392" y="4107312"/>
                <a:ext cx="36000" cy="36000"/>
              </a:xfrm>
              <a:prstGeom prst="rect">
                <a:avLst/>
              </a:prstGeom>
            </p:spPr>
          </p:pic>
        </mc:Fallback>
      </mc:AlternateContent>
      <p:grpSp>
        <p:nvGrpSpPr>
          <p:cNvPr id="95" name="Group 94">
            <a:extLst>
              <a:ext uri="{FF2B5EF4-FFF2-40B4-BE49-F238E27FC236}">
                <a16:creationId xmlns:a16="http://schemas.microsoft.com/office/drawing/2014/main" id="{9A3A7F40-BC3B-B2B8-54E1-8232940FB5FF}"/>
              </a:ext>
            </a:extLst>
          </p:cNvPr>
          <p:cNvGrpSpPr/>
          <p:nvPr/>
        </p:nvGrpSpPr>
        <p:grpSpPr>
          <a:xfrm>
            <a:off x="6495406" y="4209472"/>
            <a:ext cx="360" cy="360"/>
            <a:chOff x="6547517" y="3633095"/>
            <a:chExt cx="360" cy="360"/>
          </a:xfrm>
        </p:grpSpPr>
        <mc:AlternateContent xmlns:mc="http://schemas.openxmlformats.org/markup-compatibility/2006" xmlns:p14="http://schemas.microsoft.com/office/powerpoint/2010/main">
          <mc:Choice Requires="p14">
            <p:contentPart p14:bwMode="auto" r:id="rId446">
              <p14:nvContentPartPr>
                <p14:cNvPr id="96" name="Ink 95">
                  <a:extLst>
                    <a:ext uri="{FF2B5EF4-FFF2-40B4-BE49-F238E27FC236}">
                      <a16:creationId xmlns:a16="http://schemas.microsoft.com/office/drawing/2014/main" id="{91A72716-AAFD-2CE2-B5A5-32513EF2FC3F}"/>
                    </a:ext>
                  </a:extLst>
                </p14:cNvPr>
                <p14:cNvContentPartPr/>
                <p14:nvPr/>
              </p14:nvContentPartPr>
              <p14:xfrm>
                <a:off x="6547517" y="3633095"/>
                <a:ext cx="360" cy="360"/>
              </p14:xfrm>
            </p:contentPart>
          </mc:Choice>
          <mc:Fallback xmlns="">
            <p:pic>
              <p:nvPicPr>
                <p:cNvPr id="390" name="Ink 389">
                  <a:extLst>
                    <a:ext uri="{FF2B5EF4-FFF2-40B4-BE49-F238E27FC236}">
                      <a16:creationId xmlns:a16="http://schemas.microsoft.com/office/drawing/2014/main" id="{9DB627E1-C38E-7245-A7AA-2C964125F891}"/>
                    </a:ext>
                  </a:extLst>
                </p:cNvPr>
                <p:cNvPicPr/>
                <p:nvPr/>
              </p:nvPicPr>
              <p:blipFill>
                <a:blip r:embed="rId383"/>
                <a:stretch>
                  <a:fillRect/>
                </a:stretch>
              </p:blipFill>
              <p:spPr>
                <a:xfrm>
                  <a:off x="6529517" y="36150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47">
              <p14:nvContentPartPr>
                <p14:cNvPr id="97" name="Ink 96">
                  <a:extLst>
                    <a:ext uri="{FF2B5EF4-FFF2-40B4-BE49-F238E27FC236}">
                      <a16:creationId xmlns:a16="http://schemas.microsoft.com/office/drawing/2014/main" id="{714049FD-2901-122B-6712-EC52FD751CF4}"/>
                    </a:ext>
                  </a:extLst>
                </p14:cNvPr>
                <p14:cNvContentPartPr/>
                <p14:nvPr/>
              </p14:nvContentPartPr>
              <p14:xfrm>
                <a:off x="6547517" y="3633095"/>
                <a:ext cx="360" cy="360"/>
              </p14:xfrm>
            </p:contentPart>
          </mc:Choice>
          <mc:Fallback xmlns="">
            <p:pic>
              <p:nvPicPr>
                <p:cNvPr id="391" name="Ink 390">
                  <a:extLst>
                    <a:ext uri="{FF2B5EF4-FFF2-40B4-BE49-F238E27FC236}">
                      <a16:creationId xmlns:a16="http://schemas.microsoft.com/office/drawing/2014/main" id="{8DD7B866-06C5-A545-BB42-897BE36BF255}"/>
                    </a:ext>
                  </a:extLst>
                </p:cNvPr>
                <p:cNvPicPr/>
                <p:nvPr/>
              </p:nvPicPr>
              <p:blipFill>
                <a:blip r:embed="rId383"/>
                <a:stretch>
                  <a:fillRect/>
                </a:stretch>
              </p:blipFill>
              <p:spPr>
                <a:xfrm>
                  <a:off x="6529517" y="3615095"/>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48">
            <p14:nvContentPartPr>
              <p14:cNvPr id="98" name="Ink 97">
                <a:extLst>
                  <a:ext uri="{FF2B5EF4-FFF2-40B4-BE49-F238E27FC236}">
                    <a16:creationId xmlns:a16="http://schemas.microsoft.com/office/drawing/2014/main" id="{2EB62B99-6910-60EB-375B-079C0296784C}"/>
                  </a:ext>
                </a:extLst>
              </p14:cNvPr>
              <p14:cNvContentPartPr/>
              <p14:nvPr/>
            </p14:nvContentPartPr>
            <p14:xfrm>
              <a:off x="6639766" y="4197952"/>
              <a:ext cx="360" cy="360"/>
            </p14:xfrm>
          </p:contentPart>
        </mc:Choice>
        <mc:Fallback xmlns="">
          <p:pic>
            <p:nvPicPr>
              <p:cNvPr id="98" name="Ink 97">
                <a:extLst>
                  <a:ext uri="{FF2B5EF4-FFF2-40B4-BE49-F238E27FC236}">
                    <a16:creationId xmlns:a16="http://schemas.microsoft.com/office/drawing/2014/main" id="{2EB62B99-6910-60EB-375B-079C0296784C}"/>
                  </a:ext>
                </a:extLst>
              </p:cNvPr>
              <p:cNvPicPr/>
              <p:nvPr/>
            </p:nvPicPr>
            <p:blipFill>
              <a:blip r:embed="rId3"/>
              <a:stretch>
                <a:fillRect/>
              </a:stretch>
            </p:blipFill>
            <p:spPr>
              <a:xfrm>
                <a:off x="6621766" y="417995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49">
            <p14:nvContentPartPr>
              <p14:cNvPr id="99" name="Ink 98">
                <a:extLst>
                  <a:ext uri="{FF2B5EF4-FFF2-40B4-BE49-F238E27FC236}">
                    <a16:creationId xmlns:a16="http://schemas.microsoft.com/office/drawing/2014/main" id="{3E6E6B79-49C9-EE5B-6F90-DEA1818A4898}"/>
                  </a:ext>
                </a:extLst>
              </p14:cNvPr>
              <p14:cNvContentPartPr/>
              <p14:nvPr/>
            </p14:nvContentPartPr>
            <p14:xfrm>
              <a:off x="6673966" y="4362112"/>
              <a:ext cx="360" cy="360"/>
            </p14:xfrm>
          </p:contentPart>
        </mc:Choice>
        <mc:Fallback xmlns="">
          <p:pic>
            <p:nvPicPr>
              <p:cNvPr id="99" name="Ink 98">
                <a:extLst>
                  <a:ext uri="{FF2B5EF4-FFF2-40B4-BE49-F238E27FC236}">
                    <a16:creationId xmlns:a16="http://schemas.microsoft.com/office/drawing/2014/main" id="{3E6E6B79-49C9-EE5B-6F90-DEA1818A4898}"/>
                  </a:ext>
                </a:extLst>
              </p:cNvPr>
              <p:cNvPicPr/>
              <p:nvPr/>
            </p:nvPicPr>
            <p:blipFill>
              <a:blip r:embed="rId3"/>
              <a:stretch>
                <a:fillRect/>
              </a:stretch>
            </p:blipFill>
            <p:spPr>
              <a:xfrm>
                <a:off x="6655966" y="434411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50">
            <p14:nvContentPartPr>
              <p14:cNvPr id="100" name="Ink 99">
                <a:extLst>
                  <a:ext uri="{FF2B5EF4-FFF2-40B4-BE49-F238E27FC236}">
                    <a16:creationId xmlns:a16="http://schemas.microsoft.com/office/drawing/2014/main" id="{C6A9476D-3B69-5875-CA2A-3CFD70D09511}"/>
                  </a:ext>
                </a:extLst>
              </p14:cNvPr>
              <p14:cNvContentPartPr/>
              <p14:nvPr/>
            </p14:nvContentPartPr>
            <p14:xfrm>
              <a:off x="6677823" y="4021255"/>
              <a:ext cx="360" cy="360"/>
            </p14:xfrm>
          </p:contentPart>
        </mc:Choice>
        <mc:Fallback xmlns="">
          <p:pic>
            <p:nvPicPr>
              <p:cNvPr id="100" name="Ink 99">
                <a:extLst>
                  <a:ext uri="{FF2B5EF4-FFF2-40B4-BE49-F238E27FC236}">
                    <a16:creationId xmlns:a16="http://schemas.microsoft.com/office/drawing/2014/main" id="{C6A9476D-3B69-5875-CA2A-3CFD70D09511}"/>
                  </a:ext>
                </a:extLst>
              </p:cNvPr>
              <p:cNvPicPr/>
              <p:nvPr/>
            </p:nvPicPr>
            <p:blipFill>
              <a:blip r:embed="rId3"/>
              <a:stretch>
                <a:fillRect/>
              </a:stretch>
            </p:blipFill>
            <p:spPr>
              <a:xfrm>
                <a:off x="6659823" y="40032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51">
            <p14:nvContentPartPr>
              <p14:cNvPr id="101" name="Ink 100">
                <a:extLst>
                  <a:ext uri="{FF2B5EF4-FFF2-40B4-BE49-F238E27FC236}">
                    <a16:creationId xmlns:a16="http://schemas.microsoft.com/office/drawing/2014/main" id="{F83F13ED-B740-83E7-98B4-B7E9989E274C}"/>
                  </a:ext>
                </a:extLst>
              </p14:cNvPr>
              <p14:cNvContentPartPr/>
              <p14:nvPr/>
            </p14:nvContentPartPr>
            <p14:xfrm>
              <a:off x="6773223" y="4041775"/>
              <a:ext cx="360" cy="360"/>
            </p14:xfrm>
          </p:contentPart>
        </mc:Choice>
        <mc:Fallback xmlns="">
          <p:pic>
            <p:nvPicPr>
              <p:cNvPr id="101" name="Ink 100">
                <a:extLst>
                  <a:ext uri="{FF2B5EF4-FFF2-40B4-BE49-F238E27FC236}">
                    <a16:creationId xmlns:a16="http://schemas.microsoft.com/office/drawing/2014/main" id="{F83F13ED-B740-83E7-98B4-B7E9989E274C}"/>
                  </a:ext>
                </a:extLst>
              </p:cNvPr>
              <p:cNvPicPr/>
              <p:nvPr/>
            </p:nvPicPr>
            <p:blipFill>
              <a:blip r:embed="rId3"/>
              <a:stretch>
                <a:fillRect/>
              </a:stretch>
            </p:blipFill>
            <p:spPr>
              <a:xfrm>
                <a:off x="6755223" y="40237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52">
            <p14:nvContentPartPr>
              <p14:cNvPr id="102" name="Ink 101">
                <a:extLst>
                  <a:ext uri="{FF2B5EF4-FFF2-40B4-BE49-F238E27FC236}">
                    <a16:creationId xmlns:a16="http://schemas.microsoft.com/office/drawing/2014/main" id="{BD5DCA77-26AC-4108-EFAD-1BF9A58B06E8}"/>
                  </a:ext>
                </a:extLst>
              </p14:cNvPr>
              <p14:cNvContentPartPr/>
              <p14:nvPr/>
            </p14:nvContentPartPr>
            <p14:xfrm>
              <a:off x="7124957" y="4125935"/>
              <a:ext cx="360" cy="360"/>
            </p14:xfrm>
          </p:contentPart>
        </mc:Choice>
        <mc:Fallback xmlns="">
          <p:pic>
            <p:nvPicPr>
              <p:cNvPr id="102" name="Ink 101">
                <a:extLst>
                  <a:ext uri="{FF2B5EF4-FFF2-40B4-BE49-F238E27FC236}">
                    <a16:creationId xmlns:a16="http://schemas.microsoft.com/office/drawing/2014/main" id="{BD5DCA77-26AC-4108-EFAD-1BF9A58B06E8}"/>
                  </a:ext>
                </a:extLst>
              </p:cNvPr>
              <p:cNvPicPr/>
              <p:nvPr/>
            </p:nvPicPr>
            <p:blipFill>
              <a:blip r:embed="rId3"/>
              <a:stretch>
                <a:fillRect/>
              </a:stretch>
            </p:blipFill>
            <p:spPr>
              <a:xfrm>
                <a:off x="7106957" y="41079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53">
            <p14:nvContentPartPr>
              <p14:cNvPr id="103" name="Ink 102">
                <a:extLst>
                  <a:ext uri="{FF2B5EF4-FFF2-40B4-BE49-F238E27FC236}">
                    <a16:creationId xmlns:a16="http://schemas.microsoft.com/office/drawing/2014/main" id="{D9B8FFE6-8AA5-3FEC-781D-36C9907D16FD}"/>
                  </a:ext>
                </a:extLst>
              </p14:cNvPr>
              <p14:cNvContentPartPr/>
              <p14:nvPr/>
            </p14:nvContentPartPr>
            <p14:xfrm>
              <a:off x="7117383" y="4124935"/>
              <a:ext cx="360" cy="360"/>
            </p14:xfrm>
          </p:contentPart>
        </mc:Choice>
        <mc:Fallback xmlns="">
          <p:pic>
            <p:nvPicPr>
              <p:cNvPr id="103" name="Ink 102">
                <a:extLst>
                  <a:ext uri="{FF2B5EF4-FFF2-40B4-BE49-F238E27FC236}">
                    <a16:creationId xmlns:a16="http://schemas.microsoft.com/office/drawing/2014/main" id="{D9B8FFE6-8AA5-3FEC-781D-36C9907D16FD}"/>
                  </a:ext>
                </a:extLst>
              </p:cNvPr>
              <p:cNvPicPr/>
              <p:nvPr/>
            </p:nvPicPr>
            <p:blipFill>
              <a:blip r:embed="rId3"/>
              <a:stretch>
                <a:fillRect/>
              </a:stretch>
            </p:blipFill>
            <p:spPr>
              <a:xfrm>
                <a:off x="7099383" y="41069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54">
            <p14:nvContentPartPr>
              <p14:cNvPr id="104" name="Ink 103">
                <a:extLst>
                  <a:ext uri="{FF2B5EF4-FFF2-40B4-BE49-F238E27FC236}">
                    <a16:creationId xmlns:a16="http://schemas.microsoft.com/office/drawing/2014/main" id="{959F2C94-6923-3432-8669-CA984004E860}"/>
                  </a:ext>
                </a:extLst>
              </p14:cNvPr>
              <p14:cNvContentPartPr/>
              <p14:nvPr/>
            </p14:nvContentPartPr>
            <p14:xfrm>
              <a:off x="6996063" y="4075255"/>
              <a:ext cx="360" cy="360"/>
            </p14:xfrm>
          </p:contentPart>
        </mc:Choice>
        <mc:Fallback xmlns="">
          <p:pic>
            <p:nvPicPr>
              <p:cNvPr id="104" name="Ink 103">
                <a:extLst>
                  <a:ext uri="{FF2B5EF4-FFF2-40B4-BE49-F238E27FC236}">
                    <a16:creationId xmlns:a16="http://schemas.microsoft.com/office/drawing/2014/main" id="{959F2C94-6923-3432-8669-CA984004E860}"/>
                  </a:ext>
                </a:extLst>
              </p:cNvPr>
              <p:cNvPicPr/>
              <p:nvPr/>
            </p:nvPicPr>
            <p:blipFill>
              <a:blip r:embed="rId3"/>
              <a:stretch>
                <a:fillRect/>
              </a:stretch>
            </p:blipFill>
            <p:spPr>
              <a:xfrm>
                <a:off x="6978063" y="40572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55">
            <p14:nvContentPartPr>
              <p14:cNvPr id="105" name="Ink 104">
                <a:extLst>
                  <a:ext uri="{FF2B5EF4-FFF2-40B4-BE49-F238E27FC236}">
                    <a16:creationId xmlns:a16="http://schemas.microsoft.com/office/drawing/2014/main" id="{10C4FAAB-BA81-292F-01EC-83E45916C498}"/>
                  </a:ext>
                </a:extLst>
              </p14:cNvPr>
              <p14:cNvContentPartPr/>
              <p14:nvPr/>
            </p14:nvContentPartPr>
            <p14:xfrm>
              <a:off x="7554437" y="4155095"/>
              <a:ext cx="360" cy="360"/>
            </p14:xfrm>
          </p:contentPart>
        </mc:Choice>
        <mc:Fallback xmlns="">
          <p:pic>
            <p:nvPicPr>
              <p:cNvPr id="105" name="Ink 104">
                <a:extLst>
                  <a:ext uri="{FF2B5EF4-FFF2-40B4-BE49-F238E27FC236}">
                    <a16:creationId xmlns:a16="http://schemas.microsoft.com/office/drawing/2014/main" id="{10C4FAAB-BA81-292F-01EC-83E45916C498}"/>
                  </a:ext>
                </a:extLst>
              </p:cNvPr>
              <p:cNvPicPr/>
              <p:nvPr/>
            </p:nvPicPr>
            <p:blipFill>
              <a:blip r:embed="rId3"/>
              <a:stretch>
                <a:fillRect/>
              </a:stretch>
            </p:blipFill>
            <p:spPr>
              <a:xfrm>
                <a:off x="7536437" y="41370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56">
            <p14:nvContentPartPr>
              <p14:cNvPr id="106" name="Ink 105">
                <a:extLst>
                  <a:ext uri="{FF2B5EF4-FFF2-40B4-BE49-F238E27FC236}">
                    <a16:creationId xmlns:a16="http://schemas.microsoft.com/office/drawing/2014/main" id="{B2639498-0D43-28C6-8015-A7E3E350E2E9}"/>
                  </a:ext>
                </a:extLst>
              </p14:cNvPr>
              <p14:cNvContentPartPr/>
              <p14:nvPr/>
            </p14:nvContentPartPr>
            <p14:xfrm>
              <a:off x="7249143" y="4132495"/>
              <a:ext cx="360" cy="360"/>
            </p14:xfrm>
          </p:contentPart>
        </mc:Choice>
        <mc:Fallback xmlns="">
          <p:pic>
            <p:nvPicPr>
              <p:cNvPr id="106" name="Ink 105">
                <a:extLst>
                  <a:ext uri="{FF2B5EF4-FFF2-40B4-BE49-F238E27FC236}">
                    <a16:creationId xmlns:a16="http://schemas.microsoft.com/office/drawing/2014/main" id="{B2639498-0D43-28C6-8015-A7E3E350E2E9}"/>
                  </a:ext>
                </a:extLst>
              </p:cNvPr>
              <p:cNvPicPr/>
              <p:nvPr/>
            </p:nvPicPr>
            <p:blipFill>
              <a:blip r:embed="rId3"/>
              <a:stretch>
                <a:fillRect/>
              </a:stretch>
            </p:blipFill>
            <p:spPr>
              <a:xfrm>
                <a:off x="7231143" y="41144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57">
            <p14:nvContentPartPr>
              <p14:cNvPr id="107" name="Ink 106">
                <a:extLst>
                  <a:ext uri="{FF2B5EF4-FFF2-40B4-BE49-F238E27FC236}">
                    <a16:creationId xmlns:a16="http://schemas.microsoft.com/office/drawing/2014/main" id="{B533917D-45D2-D21F-B3FD-9E7996B39398}"/>
                  </a:ext>
                </a:extLst>
              </p14:cNvPr>
              <p14:cNvContentPartPr/>
              <p14:nvPr/>
            </p14:nvContentPartPr>
            <p14:xfrm>
              <a:off x="7406117" y="4159415"/>
              <a:ext cx="360" cy="360"/>
            </p14:xfrm>
          </p:contentPart>
        </mc:Choice>
        <mc:Fallback xmlns="">
          <p:pic>
            <p:nvPicPr>
              <p:cNvPr id="107" name="Ink 106">
                <a:extLst>
                  <a:ext uri="{FF2B5EF4-FFF2-40B4-BE49-F238E27FC236}">
                    <a16:creationId xmlns:a16="http://schemas.microsoft.com/office/drawing/2014/main" id="{B533917D-45D2-D21F-B3FD-9E7996B39398}"/>
                  </a:ext>
                </a:extLst>
              </p:cNvPr>
              <p:cNvPicPr/>
              <p:nvPr/>
            </p:nvPicPr>
            <p:blipFill>
              <a:blip r:embed="rId3"/>
              <a:stretch>
                <a:fillRect/>
              </a:stretch>
            </p:blipFill>
            <p:spPr>
              <a:xfrm>
                <a:off x="7388117" y="41414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58">
            <p14:nvContentPartPr>
              <p14:cNvPr id="108" name="Ink 107">
                <a:extLst>
                  <a:ext uri="{FF2B5EF4-FFF2-40B4-BE49-F238E27FC236}">
                    <a16:creationId xmlns:a16="http://schemas.microsoft.com/office/drawing/2014/main" id="{AD47A3D3-D3CA-3465-F765-BABB7DC86BB9}"/>
                  </a:ext>
                </a:extLst>
              </p14:cNvPr>
              <p14:cNvContentPartPr/>
              <p14:nvPr/>
            </p14:nvContentPartPr>
            <p14:xfrm>
              <a:off x="7990037" y="4300895"/>
              <a:ext cx="360" cy="360"/>
            </p14:xfrm>
          </p:contentPart>
        </mc:Choice>
        <mc:Fallback xmlns="">
          <p:pic>
            <p:nvPicPr>
              <p:cNvPr id="108" name="Ink 107">
                <a:extLst>
                  <a:ext uri="{FF2B5EF4-FFF2-40B4-BE49-F238E27FC236}">
                    <a16:creationId xmlns:a16="http://schemas.microsoft.com/office/drawing/2014/main" id="{AD47A3D3-D3CA-3465-F765-BABB7DC86BB9}"/>
                  </a:ext>
                </a:extLst>
              </p:cNvPr>
              <p:cNvPicPr/>
              <p:nvPr/>
            </p:nvPicPr>
            <p:blipFill>
              <a:blip r:embed="rId3"/>
              <a:stretch>
                <a:fillRect/>
              </a:stretch>
            </p:blipFill>
            <p:spPr>
              <a:xfrm>
                <a:off x="7972037" y="42828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59">
            <p14:nvContentPartPr>
              <p14:cNvPr id="109" name="Ink 108">
                <a:extLst>
                  <a:ext uri="{FF2B5EF4-FFF2-40B4-BE49-F238E27FC236}">
                    <a16:creationId xmlns:a16="http://schemas.microsoft.com/office/drawing/2014/main" id="{74FA7777-C085-E33B-AF25-6075994DAA36}"/>
                  </a:ext>
                </a:extLst>
              </p14:cNvPr>
              <p14:cNvContentPartPr/>
              <p14:nvPr/>
            </p14:nvContentPartPr>
            <p14:xfrm>
              <a:off x="7993997" y="4110455"/>
              <a:ext cx="360" cy="360"/>
            </p14:xfrm>
          </p:contentPart>
        </mc:Choice>
        <mc:Fallback xmlns="">
          <p:pic>
            <p:nvPicPr>
              <p:cNvPr id="109" name="Ink 108">
                <a:extLst>
                  <a:ext uri="{FF2B5EF4-FFF2-40B4-BE49-F238E27FC236}">
                    <a16:creationId xmlns:a16="http://schemas.microsoft.com/office/drawing/2014/main" id="{74FA7777-C085-E33B-AF25-6075994DAA36}"/>
                  </a:ext>
                </a:extLst>
              </p:cNvPr>
              <p:cNvPicPr/>
              <p:nvPr/>
            </p:nvPicPr>
            <p:blipFill>
              <a:blip r:embed="rId3"/>
              <a:stretch>
                <a:fillRect/>
              </a:stretch>
            </p:blipFill>
            <p:spPr>
              <a:xfrm>
                <a:off x="7975997" y="40924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60">
            <p14:nvContentPartPr>
              <p14:cNvPr id="110" name="Ink 109">
                <a:extLst>
                  <a:ext uri="{FF2B5EF4-FFF2-40B4-BE49-F238E27FC236}">
                    <a16:creationId xmlns:a16="http://schemas.microsoft.com/office/drawing/2014/main" id="{17D0A667-8EAF-877F-3A30-1BF878077A19}"/>
                  </a:ext>
                </a:extLst>
              </p14:cNvPr>
              <p14:cNvContentPartPr/>
              <p14:nvPr/>
            </p14:nvContentPartPr>
            <p14:xfrm>
              <a:off x="7807157" y="4142855"/>
              <a:ext cx="360" cy="360"/>
            </p14:xfrm>
          </p:contentPart>
        </mc:Choice>
        <mc:Fallback xmlns="">
          <p:pic>
            <p:nvPicPr>
              <p:cNvPr id="110" name="Ink 109">
                <a:extLst>
                  <a:ext uri="{FF2B5EF4-FFF2-40B4-BE49-F238E27FC236}">
                    <a16:creationId xmlns:a16="http://schemas.microsoft.com/office/drawing/2014/main" id="{17D0A667-8EAF-877F-3A30-1BF878077A19}"/>
                  </a:ext>
                </a:extLst>
              </p:cNvPr>
              <p:cNvPicPr/>
              <p:nvPr/>
            </p:nvPicPr>
            <p:blipFill>
              <a:blip r:embed="rId3"/>
              <a:stretch>
                <a:fillRect/>
              </a:stretch>
            </p:blipFill>
            <p:spPr>
              <a:xfrm>
                <a:off x="7789157" y="41248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61">
            <p14:nvContentPartPr>
              <p14:cNvPr id="111" name="Ink 110">
                <a:extLst>
                  <a:ext uri="{FF2B5EF4-FFF2-40B4-BE49-F238E27FC236}">
                    <a16:creationId xmlns:a16="http://schemas.microsoft.com/office/drawing/2014/main" id="{D6411DC0-FA1E-2C3D-B971-E3C93B931C09}"/>
                  </a:ext>
                </a:extLst>
              </p14:cNvPr>
              <p14:cNvContentPartPr/>
              <p14:nvPr/>
            </p14:nvContentPartPr>
            <p14:xfrm>
              <a:off x="7792037" y="4312415"/>
              <a:ext cx="360" cy="360"/>
            </p14:xfrm>
          </p:contentPart>
        </mc:Choice>
        <mc:Fallback xmlns="">
          <p:pic>
            <p:nvPicPr>
              <p:cNvPr id="111" name="Ink 110">
                <a:extLst>
                  <a:ext uri="{FF2B5EF4-FFF2-40B4-BE49-F238E27FC236}">
                    <a16:creationId xmlns:a16="http://schemas.microsoft.com/office/drawing/2014/main" id="{D6411DC0-FA1E-2C3D-B971-E3C93B931C09}"/>
                  </a:ext>
                </a:extLst>
              </p:cNvPr>
              <p:cNvPicPr/>
              <p:nvPr/>
            </p:nvPicPr>
            <p:blipFill>
              <a:blip r:embed="rId3"/>
              <a:stretch>
                <a:fillRect/>
              </a:stretch>
            </p:blipFill>
            <p:spPr>
              <a:xfrm>
                <a:off x="7774037" y="42944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62">
            <p14:nvContentPartPr>
              <p14:cNvPr id="112" name="Ink 111">
                <a:extLst>
                  <a:ext uri="{FF2B5EF4-FFF2-40B4-BE49-F238E27FC236}">
                    <a16:creationId xmlns:a16="http://schemas.microsoft.com/office/drawing/2014/main" id="{D1172320-94BA-7BAE-F1B4-6124627F07E3}"/>
                  </a:ext>
                </a:extLst>
              </p14:cNvPr>
              <p14:cNvContentPartPr/>
              <p14:nvPr/>
            </p14:nvContentPartPr>
            <p14:xfrm>
              <a:off x="8448677" y="4281815"/>
              <a:ext cx="360" cy="360"/>
            </p14:xfrm>
          </p:contentPart>
        </mc:Choice>
        <mc:Fallback xmlns="">
          <p:pic>
            <p:nvPicPr>
              <p:cNvPr id="112" name="Ink 111">
                <a:extLst>
                  <a:ext uri="{FF2B5EF4-FFF2-40B4-BE49-F238E27FC236}">
                    <a16:creationId xmlns:a16="http://schemas.microsoft.com/office/drawing/2014/main" id="{D1172320-94BA-7BAE-F1B4-6124627F07E3}"/>
                  </a:ext>
                </a:extLst>
              </p:cNvPr>
              <p:cNvPicPr/>
              <p:nvPr/>
            </p:nvPicPr>
            <p:blipFill>
              <a:blip r:embed="rId3"/>
              <a:stretch>
                <a:fillRect/>
              </a:stretch>
            </p:blipFill>
            <p:spPr>
              <a:xfrm>
                <a:off x="8430677" y="42638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63">
            <p14:nvContentPartPr>
              <p14:cNvPr id="113" name="Ink 112">
                <a:extLst>
                  <a:ext uri="{FF2B5EF4-FFF2-40B4-BE49-F238E27FC236}">
                    <a16:creationId xmlns:a16="http://schemas.microsoft.com/office/drawing/2014/main" id="{F24748FF-DF5F-070C-C8CD-238599D42B60}"/>
                  </a:ext>
                </a:extLst>
              </p14:cNvPr>
              <p14:cNvContentPartPr/>
              <p14:nvPr/>
            </p14:nvContentPartPr>
            <p14:xfrm>
              <a:off x="8257157" y="4148255"/>
              <a:ext cx="360" cy="360"/>
            </p14:xfrm>
          </p:contentPart>
        </mc:Choice>
        <mc:Fallback xmlns="">
          <p:pic>
            <p:nvPicPr>
              <p:cNvPr id="113" name="Ink 112">
                <a:extLst>
                  <a:ext uri="{FF2B5EF4-FFF2-40B4-BE49-F238E27FC236}">
                    <a16:creationId xmlns:a16="http://schemas.microsoft.com/office/drawing/2014/main" id="{F24748FF-DF5F-070C-C8CD-238599D42B60}"/>
                  </a:ext>
                </a:extLst>
              </p:cNvPr>
              <p:cNvPicPr/>
              <p:nvPr/>
            </p:nvPicPr>
            <p:blipFill>
              <a:blip r:embed="rId3"/>
              <a:stretch>
                <a:fillRect/>
              </a:stretch>
            </p:blipFill>
            <p:spPr>
              <a:xfrm>
                <a:off x="8239157" y="41302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64">
            <p14:nvContentPartPr>
              <p14:cNvPr id="114" name="Ink 113">
                <a:extLst>
                  <a:ext uri="{FF2B5EF4-FFF2-40B4-BE49-F238E27FC236}">
                    <a16:creationId xmlns:a16="http://schemas.microsoft.com/office/drawing/2014/main" id="{1D8D45DA-B331-3B62-537F-C2284108623A}"/>
                  </a:ext>
                </a:extLst>
              </p14:cNvPr>
              <p14:cNvContentPartPr/>
              <p14:nvPr/>
            </p14:nvContentPartPr>
            <p14:xfrm>
              <a:off x="8544077" y="4073375"/>
              <a:ext cx="360" cy="360"/>
            </p14:xfrm>
          </p:contentPart>
        </mc:Choice>
        <mc:Fallback xmlns="">
          <p:pic>
            <p:nvPicPr>
              <p:cNvPr id="114" name="Ink 113">
                <a:extLst>
                  <a:ext uri="{FF2B5EF4-FFF2-40B4-BE49-F238E27FC236}">
                    <a16:creationId xmlns:a16="http://schemas.microsoft.com/office/drawing/2014/main" id="{1D8D45DA-B331-3B62-537F-C2284108623A}"/>
                  </a:ext>
                </a:extLst>
              </p:cNvPr>
              <p:cNvPicPr/>
              <p:nvPr/>
            </p:nvPicPr>
            <p:blipFill>
              <a:blip r:embed="rId3"/>
              <a:stretch>
                <a:fillRect/>
              </a:stretch>
            </p:blipFill>
            <p:spPr>
              <a:xfrm>
                <a:off x="8526077" y="40553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65">
            <p14:nvContentPartPr>
              <p14:cNvPr id="115" name="Ink 114">
                <a:extLst>
                  <a:ext uri="{FF2B5EF4-FFF2-40B4-BE49-F238E27FC236}">
                    <a16:creationId xmlns:a16="http://schemas.microsoft.com/office/drawing/2014/main" id="{B282C958-F24D-93E7-085B-4A6706B864FC}"/>
                  </a:ext>
                </a:extLst>
              </p14:cNvPr>
              <p14:cNvContentPartPr/>
              <p14:nvPr/>
            </p14:nvContentPartPr>
            <p14:xfrm>
              <a:off x="8893637" y="3966095"/>
              <a:ext cx="360" cy="360"/>
            </p14:xfrm>
          </p:contentPart>
        </mc:Choice>
        <mc:Fallback xmlns="">
          <p:pic>
            <p:nvPicPr>
              <p:cNvPr id="115" name="Ink 114">
                <a:extLst>
                  <a:ext uri="{FF2B5EF4-FFF2-40B4-BE49-F238E27FC236}">
                    <a16:creationId xmlns:a16="http://schemas.microsoft.com/office/drawing/2014/main" id="{B282C958-F24D-93E7-085B-4A6706B864FC}"/>
                  </a:ext>
                </a:extLst>
              </p:cNvPr>
              <p:cNvPicPr/>
              <p:nvPr/>
            </p:nvPicPr>
            <p:blipFill>
              <a:blip r:embed="rId3"/>
              <a:stretch>
                <a:fillRect/>
              </a:stretch>
            </p:blipFill>
            <p:spPr>
              <a:xfrm>
                <a:off x="8875637" y="39480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66">
            <p14:nvContentPartPr>
              <p14:cNvPr id="116" name="Ink 115">
                <a:extLst>
                  <a:ext uri="{FF2B5EF4-FFF2-40B4-BE49-F238E27FC236}">
                    <a16:creationId xmlns:a16="http://schemas.microsoft.com/office/drawing/2014/main" id="{F887F64D-EC1E-6FA4-6D7C-26FFB14C2C5B}"/>
                  </a:ext>
                </a:extLst>
              </p14:cNvPr>
              <p14:cNvContentPartPr/>
              <p14:nvPr/>
            </p14:nvContentPartPr>
            <p14:xfrm>
              <a:off x="9081197" y="3749735"/>
              <a:ext cx="360" cy="360"/>
            </p14:xfrm>
          </p:contentPart>
        </mc:Choice>
        <mc:Fallback xmlns="">
          <p:pic>
            <p:nvPicPr>
              <p:cNvPr id="116" name="Ink 115">
                <a:extLst>
                  <a:ext uri="{FF2B5EF4-FFF2-40B4-BE49-F238E27FC236}">
                    <a16:creationId xmlns:a16="http://schemas.microsoft.com/office/drawing/2014/main" id="{F887F64D-EC1E-6FA4-6D7C-26FFB14C2C5B}"/>
                  </a:ext>
                </a:extLst>
              </p:cNvPr>
              <p:cNvPicPr/>
              <p:nvPr/>
            </p:nvPicPr>
            <p:blipFill>
              <a:blip r:embed="rId3"/>
              <a:stretch>
                <a:fillRect/>
              </a:stretch>
            </p:blipFill>
            <p:spPr>
              <a:xfrm>
                <a:off x="9063197" y="3731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67">
            <p14:nvContentPartPr>
              <p14:cNvPr id="117" name="Ink 116">
                <a:extLst>
                  <a:ext uri="{FF2B5EF4-FFF2-40B4-BE49-F238E27FC236}">
                    <a16:creationId xmlns:a16="http://schemas.microsoft.com/office/drawing/2014/main" id="{F0AC1624-3E02-7078-7AE1-B173864B02D8}"/>
                  </a:ext>
                </a:extLst>
              </p14:cNvPr>
              <p14:cNvContentPartPr/>
              <p14:nvPr/>
            </p14:nvContentPartPr>
            <p14:xfrm>
              <a:off x="9315917" y="3499895"/>
              <a:ext cx="360" cy="360"/>
            </p14:xfrm>
          </p:contentPart>
        </mc:Choice>
        <mc:Fallback xmlns="">
          <p:pic>
            <p:nvPicPr>
              <p:cNvPr id="117" name="Ink 116">
                <a:extLst>
                  <a:ext uri="{FF2B5EF4-FFF2-40B4-BE49-F238E27FC236}">
                    <a16:creationId xmlns:a16="http://schemas.microsoft.com/office/drawing/2014/main" id="{F0AC1624-3E02-7078-7AE1-B173864B02D8}"/>
                  </a:ext>
                </a:extLst>
              </p:cNvPr>
              <p:cNvPicPr/>
              <p:nvPr/>
            </p:nvPicPr>
            <p:blipFill>
              <a:blip r:embed="rId3"/>
              <a:stretch>
                <a:fillRect/>
              </a:stretch>
            </p:blipFill>
            <p:spPr>
              <a:xfrm>
                <a:off x="9297917" y="34818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68">
            <p14:nvContentPartPr>
              <p14:cNvPr id="118" name="Ink 117">
                <a:extLst>
                  <a:ext uri="{FF2B5EF4-FFF2-40B4-BE49-F238E27FC236}">
                    <a16:creationId xmlns:a16="http://schemas.microsoft.com/office/drawing/2014/main" id="{A5072826-91C7-183F-0F3B-89B159997432}"/>
                  </a:ext>
                </a:extLst>
              </p14:cNvPr>
              <p14:cNvContentPartPr/>
              <p14:nvPr/>
            </p14:nvContentPartPr>
            <p14:xfrm>
              <a:off x="9978677" y="3132335"/>
              <a:ext cx="360" cy="360"/>
            </p14:xfrm>
          </p:contentPart>
        </mc:Choice>
        <mc:Fallback xmlns="">
          <p:pic>
            <p:nvPicPr>
              <p:cNvPr id="118" name="Ink 117">
                <a:extLst>
                  <a:ext uri="{FF2B5EF4-FFF2-40B4-BE49-F238E27FC236}">
                    <a16:creationId xmlns:a16="http://schemas.microsoft.com/office/drawing/2014/main" id="{A5072826-91C7-183F-0F3B-89B159997432}"/>
                  </a:ext>
                </a:extLst>
              </p:cNvPr>
              <p:cNvPicPr/>
              <p:nvPr/>
            </p:nvPicPr>
            <p:blipFill>
              <a:blip r:embed="rId3"/>
              <a:stretch>
                <a:fillRect/>
              </a:stretch>
            </p:blipFill>
            <p:spPr>
              <a:xfrm>
                <a:off x="9960677" y="31143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69">
            <p14:nvContentPartPr>
              <p14:cNvPr id="119" name="Ink 118">
                <a:extLst>
                  <a:ext uri="{FF2B5EF4-FFF2-40B4-BE49-F238E27FC236}">
                    <a16:creationId xmlns:a16="http://schemas.microsoft.com/office/drawing/2014/main" id="{9A54ADCB-F2CF-1779-4E14-3D404F3543D1}"/>
                  </a:ext>
                </a:extLst>
              </p14:cNvPr>
              <p14:cNvContentPartPr/>
              <p14:nvPr/>
            </p14:nvContentPartPr>
            <p14:xfrm>
              <a:off x="10120157" y="2865575"/>
              <a:ext cx="360" cy="360"/>
            </p14:xfrm>
          </p:contentPart>
        </mc:Choice>
        <mc:Fallback xmlns="">
          <p:pic>
            <p:nvPicPr>
              <p:cNvPr id="119" name="Ink 118">
                <a:extLst>
                  <a:ext uri="{FF2B5EF4-FFF2-40B4-BE49-F238E27FC236}">
                    <a16:creationId xmlns:a16="http://schemas.microsoft.com/office/drawing/2014/main" id="{9A54ADCB-F2CF-1779-4E14-3D404F3543D1}"/>
                  </a:ext>
                </a:extLst>
              </p:cNvPr>
              <p:cNvPicPr/>
              <p:nvPr/>
            </p:nvPicPr>
            <p:blipFill>
              <a:blip r:embed="rId3"/>
              <a:stretch>
                <a:fillRect/>
              </a:stretch>
            </p:blipFill>
            <p:spPr>
              <a:xfrm>
                <a:off x="10102157" y="28475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70">
            <p14:nvContentPartPr>
              <p14:cNvPr id="120" name="Ink 119">
                <a:extLst>
                  <a:ext uri="{FF2B5EF4-FFF2-40B4-BE49-F238E27FC236}">
                    <a16:creationId xmlns:a16="http://schemas.microsoft.com/office/drawing/2014/main" id="{552C7F86-6415-CFF9-DDE1-AE398A299D32}"/>
                  </a:ext>
                </a:extLst>
              </p14:cNvPr>
              <p14:cNvContentPartPr/>
              <p14:nvPr/>
            </p14:nvContentPartPr>
            <p14:xfrm>
              <a:off x="10025837" y="2829575"/>
              <a:ext cx="360" cy="360"/>
            </p14:xfrm>
          </p:contentPart>
        </mc:Choice>
        <mc:Fallback xmlns="">
          <p:pic>
            <p:nvPicPr>
              <p:cNvPr id="120" name="Ink 119">
                <a:extLst>
                  <a:ext uri="{FF2B5EF4-FFF2-40B4-BE49-F238E27FC236}">
                    <a16:creationId xmlns:a16="http://schemas.microsoft.com/office/drawing/2014/main" id="{552C7F86-6415-CFF9-DDE1-AE398A299D32}"/>
                  </a:ext>
                </a:extLst>
              </p:cNvPr>
              <p:cNvPicPr/>
              <p:nvPr/>
            </p:nvPicPr>
            <p:blipFill>
              <a:blip r:embed="rId3"/>
              <a:stretch>
                <a:fillRect/>
              </a:stretch>
            </p:blipFill>
            <p:spPr>
              <a:xfrm>
                <a:off x="10007837" y="28115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71">
            <p14:nvContentPartPr>
              <p14:cNvPr id="121" name="Ink 120">
                <a:extLst>
                  <a:ext uri="{FF2B5EF4-FFF2-40B4-BE49-F238E27FC236}">
                    <a16:creationId xmlns:a16="http://schemas.microsoft.com/office/drawing/2014/main" id="{D0AC0328-DB0C-9366-B5AE-582422D984C7}"/>
                  </a:ext>
                </a:extLst>
              </p14:cNvPr>
              <p14:cNvContentPartPr/>
              <p14:nvPr/>
            </p14:nvContentPartPr>
            <p14:xfrm>
              <a:off x="10524077" y="2669015"/>
              <a:ext cx="360" cy="360"/>
            </p14:xfrm>
          </p:contentPart>
        </mc:Choice>
        <mc:Fallback xmlns="">
          <p:pic>
            <p:nvPicPr>
              <p:cNvPr id="121" name="Ink 120">
                <a:extLst>
                  <a:ext uri="{FF2B5EF4-FFF2-40B4-BE49-F238E27FC236}">
                    <a16:creationId xmlns:a16="http://schemas.microsoft.com/office/drawing/2014/main" id="{D0AC0328-DB0C-9366-B5AE-582422D984C7}"/>
                  </a:ext>
                </a:extLst>
              </p:cNvPr>
              <p:cNvPicPr/>
              <p:nvPr/>
            </p:nvPicPr>
            <p:blipFill>
              <a:blip r:embed="rId3"/>
              <a:stretch>
                <a:fillRect/>
              </a:stretch>
            </p:blipFill>
            <p:spPr>
              <a:xfrm>
                <a:off x="10506077" y="26510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72">
            <p14:nvContentPartPr>
              <p14:cNvPr id="122" name="Ink 121">
                <a:extLst>
                  <a:ext uri="{FF2B5EF4-FFF2-40B4-BE49-F238E27FC236}">
                    <a16:creationId xmlns:a16="http://schemas.microsoft.com/office/drawing/2014/main" id="{C1B950A0-558A-D580-2AEF-234E5C9C7DA0}"/>
                  </a:ext>
                </a:extLst>
              </p14:cNvPr>
              <p14:cNvContentPartPr/>
              <p14:nvPr/>
            </p14:nvContentPartPr>
            <p14:xfrm>
              <a:off x="10331837" y="2739575"/>
              <a:ext cx="360" cy="360"/>
            </p14:xfrm>
          </p:contentPart>
        </mc:Choice>
        <mc:Fallback xmlns="">
          <p:pic>
            <p:nvPicPr>
              <p:cNvPr id="122" name="Ink 121">
                <a:extLst>
                  <a:ext uri="{FF2B5EF4-FFF2-40B4-BE49-F238E27FC236}">
                    <a16:creationId xmlns:a16="http://schemas.microsoft.com/office/drawing/2014/main" id="{C1B950A0-558A-D580-2AEF-234E5C9C7DA0}"/>
                  </a:ext>
                </a:extLst>
              </p:cNvPr>
              <p:cNvPicPr/>
              <p:nvPr/>
            </p:nvPicPr>
            <p:blipFill>
              <a:blip r:embed="rId3"/>
              <a:stretch>
                <a:fillRect/>
              </a:stretch>
            </p:blipFill>
            <p:spPr>
              <a:xfrm>
                <a:off x="10313837" y="27215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73">
            <p14:nvContentPartPr>
              <p14:cNvPr id="123" name="Ink 122">
                <a:extLst>
                  <a:ext uri="{FF2B5EF4-FFF2-40B4-BE49-F238E27FC236}">
                    <a16:creationId xmlns:a16="http://schemas.microsoft.com/office/drawing/2014/main" id="{F74A0A7B-8B99-D1C3-016D-9B55047FF3E3}"/>
                  </a:ext>
                </a:extLst>
              </p14:cNvPr>
              <p14:cNvContentPartPr/>
              <p14:nvPr/>
            </p14:nvContentPartPr>
            <p14:xfrm>
              <a:off x="9791477" y="3008855"/>
              <a:ext cx="360" cy="360"/>
            </p14:xfrm>
          </p:contentPart>
        </mc:Choice>
        <mc:Fallback xmlns="">
          <p:pic>
            <p:nvPicPr>
              <p:cNvPr id="123" name="Ink 122">
                <a:extLst>
                  <a:ext uri="{FF2B5EF4-FFF2-40B4-BE49-F238E27FC236}">
                    <a16:creationId xmlns:a16="http://schemas.microsoft.com/office/drawing/2014/main" id="{F74A0A7B-8B99-D1C3-016D-9B55047FF3E3}"/>
                  </a:ext>
                </a:extLst>
              </p:cNvPr>
              <p:cNvPicPr/>
              <p:nvPr/>
            </p:nvPicPr>
            <p:blipFill>
              <a:blip r:embed="rId3"/>
              <a:stretch>
                <a:fillRect/>
              </a:stretch>
            </p:blipFill>
            <p:spPr>
              <a:xfrm>
                <a:off x="9773477" y="29908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74">
            <p14:nvContentPartPr>
              <p14:cNvPr id="124" name="Ink 123">
                <a:extLst>
                  <a:ext uri="{FF2B5EF4-FFF2-40B4-BE49-F238E27FC236}">
                    <a16:creationId xmlns:a16="http://schemas.microsoft.com/office/drawing/2014/main" id="{459EAC55-5082-23B0-2F01-F03633B3F2D1}"/>
                  </a:ext>
                </a:extLst>
              </p14:cNvPr>
              <p14:cNvContentPartPr/>
              <p14:nvPr/>
            </p14:nvContentPartPr>
            <p14:xfrm>
              <a:off x="10899197" y="2760455"/>
              <a:ext cx="360" cy="360"/>
            </p14:xfrm>
          </p:contentPart>
        </mc:Choice>
        <mc:Fallback xmlns="">
          <p:pic>
            <p:nvPicPr>
              <p:cNvPr id="124" name="Ink 123">
                <a:extLst>
                  <a:ext uri="{FF2B5EF4-FFF2-40B4-BE49-F238E27FC236}">
                    <a16:creationId xmlns:a16="http://schemas.microsoft.com/office/drawing/2014/main" id="{459EAC55-5082-23B0-2F01-F03633B3F2D1}"/>
                  </a:ext>
                </a:extLst>
              </p:cNvPr>
              <p:cNvPicPr/>
              <p:nvPr/>
            </p:nvPicPr>
            <p:blipFill>
              <a:blip r:embed="rId3"/>
              <a:stretch>
                <a:fillRect/>
              </a:stretch>
            </p:blipFill>
            <p:spPr>
              <a:xfrm>
                <a:off x="10881197" y="27424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75">
            <p14:nvContentPartPr>
              <p14:cNvPr id="125" name="Ink 124">
                <a:extLst>
                  <a:ext uri="{FF2B5EF4-FFF2-40B4-BE49-F238E27FC236}">
                    <a16:creationId xmlns:a16="http://schemas.microsoft.com/office/drawing/2014/main" id="{3C9A7BB2-F82A-8746-D0AA-0AA3605ACC97}"/>
                  </a:ext>
                </a:extLst>
              </p14:cNvPr>
              <p14:cNvContentPartPr/>
              <p14:nvPr/>
            </p14:nvContentPartPr>
            <p14:xfrm>
              <a:off x="10777157" y="2651735"/>
              <a:ext cx="360" cy="360"/>
            </p14:xfrm>
          </p:contentPart>
        </mc:Choice>
        <mc:Fallback xmlns="">
          <p:pic>
            <p:nvPicPr>
              <p:cNvPr id="125" name="Ink 124">
                <a:extLst>
                  <a:ext uri="{FF2B5EF4-FFF2-40B4-BE49-F238E27FC236}">
                    <a16:creationId xmlns:a16="http://schemas.microsoft.com/office/drawing/2014/main" id="{3C9A7BB2-F82A-8746-D0AA-0AA3605ACC97}"/>
                  </a:ext>
                </a:extLst>
              </p:cNvPr>
              <p:cNvPicPr/>
              <p:nvPr/>
            </p:nvPicPr>
            <p:blipFill>
              <a:blip r:embed="rId3"/>
              <a:stretch>
                <a:fillRect/>
              </a:stretch>
            </p:blipFill>
            <p:spPr>
              <a:xfrm>
                <a:off x="10759157" y="2633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76">
            <p14:nvContentPartPr>
              <p14:cNvPr id="126" name="Ink 125">
                <a:extLst>
                  <a:ext uri="{FF2B5EF4-FFF2-40B4-BE49-F238E27FC236}">
                    <a16:creationId xmlns:a16="http://schemas.microsoft.com/office/drawing/2014/main" id="{D12C4FC4-A2E9-AA46-7E0A-F00F22878CE6}"/>
                  </a:ext>
                </a:extLst>
              </p14:cNvPr>
              <p14:cNvContentPartPr/>
              <p14:nvPr/>
            </p14:nvContentPartPr>
            <p14:xfrm>
              <a:off x="11232197" y="2662535"/>
              <a:ext cx="360" cy="360"/>
            </p14:xfrm>
          </p:contentPart>
        </mc:Choice>
        <mc:Fallback xmlns="">
          <p:pic>
            <p:nvPicPr>
              <p:cNvPr id="126" name="Ink 125">
                <a:extLst>
                  <a:ext uri="{FF2B5EF4-FFF2-40B4-BE49-F238E27FC236}">
                    <a16:creationId xmlns:a16="http://schemas.microsoft.com/office/drawing/2014/main" id="{D12C4FC4-A2E9-AA46-7E0A-F00F22878CE6}"/>
                  </a:ext>
                </a:extLst>
              </p:cNvPr>
              <p:cNvPicPr/>
              <p:nvPr/>
            </p:nvPicPr>
            <p:blipFill>
              <a:blip r:embed="rId3"/>
              <a:stretch>
                <a:fillRect/>
              </a:stretch>
            </p:blipFill>
            <p:spPr>
              <a:xfrm>
                <a:off x="11214197" y="26445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77">
            <p14:nvContentPartPr>
              <p14:cNvPr id="127" name="Ink 126">
                <a:extLst>
                  <a:ext uri="{FF2B5EF4-FFF2-40B4-BE49-F238E27FC236}">
                    <a16:creationId xmlns:a16="http://schemas.microsoft.com/office/drawing/2014/main" id="{3A915E6F-1773-C87F-EF5C-37B7B4FF99E4}"/>
                  </a:ext>
                </a:extLst>
              </p14:cNvPr>
              <p14:cNvContentPartPr/>
              <p14:nvPr/>
            </p14:nvContentPartPr>
            <p14:xfrm>
              <a:off x="11211317" y="2781335"/>
              <a:ext cx="360" cy="360"/>
            </p14:xfrm>
          </p:contentPart>
        </mc:Choice>
        <mc:Fallback xmlns="">
          <p:pic>
            <p:nvPicPr>
              <p:cNvPr id="127" name="Ink 126">
                <a:extLst>
                  <a:ext uri="{FF2B5EF4-FFF2-40B4-BE49-F238E27FC236}">
                    <a16:creationId xmlns:a16="http://schemas.microsoft.com/office/drawing/2014/main" id="{3A915E6F-1773-C87F-EF5C-37B7B4FF99E4}"/>
                  </a:ext>
                </a:extLst>
              </p:cNvPr>
              <p:cNvPicPr/>
              <p:nvPr/>
            </p:nvPicPr>
            <p:blipFill>
              <a:blip r:embed="rId3"/>
              <a:stretch>
                <a:fillRect/>
              </a:stretch>
            </p:blipFill>
            <p:spPr>
              <a:xfrm>
                <a:off x="11193317" y="27633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78">
            <p14:nvContentPartPr>
              <p14:cNvPr id="128" name="Ink 127">
                <a:extLst>
                  <a:ext uri="{FF2B5EF4-FFF2-40B4-BE49-F238E27FC236}">
                    <a16:creationId xmlns:a16="http://schemas.microsoft.com/office/drawing/2014/main" id="{238728A9-F77F-C34B-59A9-476DAF57C44D}"/>
                  </a:ext>
                </a:extLst>
              </p14:cNvPr>
              <p14:cNvContentPartPr/>
              <p14:nvPr/>
            </p14:nvContentPartPr>
            <p14:xfrm>
              <a:off x="11125637" y="2777375"/>
              <a:ext cx="360" cy="360"/>
            </p14:xfrm>
          </p:contentPart>
        </mc:Choice>
        <mc:Fallback xmlns="">
          <p:pic>
            <p:nvPicPr>
              <p:cNvPr id="128" name="Ink 127">
                <a:extLst>
                  <a:ext uri="{FF2B5EF4-FFF2-40B4-BE49-F238E27FC236}">
                    <a16:creationId xmlns:a16="http://schemas.microsoft.com/office/drawing/2014/main" id="{238728A9-F77F-C34B-59A9-476DAF57C44D}"/>
                  </a:ext>
                </a:extLst>
              </p:cNvPr>
              <p:cNvPicPr/>
              <p:nvPr/>
            </p:nvPicPr>
            <p:blipFill>
              <a:blip r:embed="rId3"/>
              <a:stretch>
                <a:fillRect/>
              </a:stretch>
            </p:blipFill>
            <p:spPr>
              <a:xfrm>
                <a:off x="11107637" y="27593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79">
            <p14:nvContentPartPr>
              <p14:cNvPr id="129" name="Ink 128">
                <a:extLst>
                  <a:ext uri="{FF2B5EF4-FFF2-40B4-BE49-F238E27FC236}">
                    <a16:creationId xmlns:a16="http://schemas.microsoft.com/office/drawing/2014/main" id="{4498BAF7-2294-90E2-7BA5-0B02DCEB6B25}"/>
                  </a:ext>
                </a:extLst>
              </p14:cNvPr>
              <p14:cNvContentPartPr/>
              <p14:nvPr/>
            </p14:nvContentPartPr>
            <p14:xfrm>
              <a:off x="11440277" y="2836775"/>
              <a:ext cx="360" cy="360"/>
            </p14:xfrm>
          </p:contentPart>
        </mc:Choice>
        <mc:Fallback xmlns="">
          <p:pic>
            <p:nvPicPr>
              <p:cNvPr id="129" name="Ink 128">
                <a:extLst>
                  <a:ext uri="{FF2B5EF4-FFF2-40B4-BE49-F238E27FC236}">
                    <a16:creationId xmlns:a16="http://schemas.microsoft.com/office/drawing/2014/main" id="{4498BAF7-2294-90E2-7BA5-0B02DCEB6B25}"/>
                  </a:ext>
                </a:extLst>
              </p:cNvPr>
              <p:cNvPicPr/>
              <p:nvPr/>
            </p:nvPicPr>
            <p:blipFill>
              <a:blip r:embed="rId3"/>
              <a:stretch>
                <a:fillRect/>
              </a:stretch>
            </p:blipFill>
            <p:spPr>
              <a:xfrm>
                <a:off x="11422277" y="28187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80">
            <p14:nvContentPartPr>
              <p14:cNvPr id="130" name="Ink 129">
                <a:extLst>
                  <a:ext uri="{FF2B5EF4-FFF2-40B4-BE49-F238E27FC236}">
                    <a16:creationId xmlns:a16="http://schemas.microsoft.com/office/drawing/2014/main" id="{F9A5B8A4-A268-E37D-19BD-4FC921B573B9}"/>
                  </a:ext>
                </a:extLst>
              </p14:cNvPr>
              <p14:cNvContentPartPr/>
              <p14:nvPr/>
            </p14:nvContentPartPr>
            <p14:xfrm>
              <a:off x="11604797" y="3003815"/>
              <a:ext cx="360" cy="360"/>
            </p14:xfrm>
          </p:contentPart>
        </mc:Choice>
        <mc:Fallback xmlns="">
          <p:pic>
            <p:nvPicPr>
              <p:cNvPr id="130" name="Ink 129">
                <a:extLst>
                  <a:ext uri="{FF2B5EF4-FFF2-40B4-BE49-F238E27FC236}">
                    <a16:creationId xmlns:a16="http://schemas.microsoft.com/office/drawing/2014/main" id="{F9A5B8A4-A268-E37D-19BD-4FC921B573B9}"/>
                  </a:ext>
                </a:extLst>
              </p:cNvPr>
              <p:cNvPicPr/>
              <p:nvPr/>
            </p:nvPicPr>
            <p:blipFill>
              <a:blip r:embed="rId3"/>
              <a:stretch>
                <a:fillRect/>
              </a:stretch>
            </p:blipFill>
            <p:spPr>
              <a:xfrm>
                <a:off x="11586797" y="29858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81">
            <p14:nvContentPartPr>
              <p14:cNvPr id="131" name="Ink 130">
                <a:extLst>
                  <a:ext uri="{FF2B5EF4-FFF2-40B4-BE49-F238E27FC236}">
                    <a16:creationId xmlns:a16="http://schemas.microsoft.com/office/drawing/2014/main" id="{FB043177-CD12-0899-3CBB-D5A67D309397}"/>
                  </a:ext>
                </a:extLst>
              </p14:cNvPr>
              <p14:cNvContentPartPr/>
              <p14:nvPr/>
            </p14:nvContentPartPr>
            <p14:xfrm>
              <a:off x="11851397" y="3155375"/>
              <a:ext cx="360" cy="360"/>
            </p14:xfrm>
          </p:contentPart>
        </mc:Choice>
        <mc:Fallback xmlns="">
          <p:pic>
            <p:nvPicPr>
              <p:cNvPr id="131" name="Ink 130">
                <a:extLst>
                  <a:ext uri="{FF2B5EF4-FFF2-40B4-BE49-F238E27FC236}">
                    <a16:creationId xmlns:a16="http://schemas.microsoft.com/office/drawing/2014/main" id="{FB043177-CD12-0899-3CBB-D5A67D309397}"/>
                  </a:ext>
                </a:extLst>
              </p:cNvPr>
              <p:cNvPicPr/>
              <p:nvPr/>
            </p:nvPicPr>
            <p:blipFill>
              <a:blip r:embed="rId3"/>
              <a:stretch>
                <a:fillRect/>
              </a:stretch>
            </p:blipFill>
            <p:spPr>
              <a:xfrm>
                <a:off x="11833397" y="31373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82">
            <p14:nvContentPartPr>
              <p14:cNvPr id="132" name="Ink 131">
                <a:extLst>
                  <a:ext uri="{FF2B5EF4-FFF2-40B4-BE49-F238E27FC236}">
                    <a16:creationId xmlns:a16="http://schemas.microsoft.com/office/drawing/2014/main" id="{91142923-0E6B-7711-09AE-55393656BC4A}"/>
                  </a:ext>
                </a:extLst>
              </p14:cNvPr>
              <p14:cNvContentPartPr/>
              <p14:nvPr/>
            </p14:nvContentPartPr>
            <p14:xfrm>
              <a:off x="11862197" y="3346535"/>
              <a:ext cx="360" cy="360"/>
            </p14:xfrm>
          </p:contentPart>
        </mc:Choice>
        <mc:Fallback xmlns="">
          <p:pic>
            <p:nvPicPr>
              <p:cNvPr id="132" name="Ink 131">
                <a:extLst>
                  <a:ext uri="{FF2B5EF4-FFF2-40B4-BE49-F238E27FC236}">
                    <a16:creationId xmlns:a16="http://schemas.microsoft.com/office/drawing/2014/main" id="{91142923-0E6B-7711-09AE-55393656BC4A}"/>
                  </a:ext>
                </a:extLst>
              </p:cNvPr>
              <p:cNvPicPr/>
              <p:nvPr/>
            </p:nvPicPr>
            <p:blipFill>
              <a:blip r:embed="rId3"/>
              <a:stretch>
                <a:fillRect/>
              </a:stretch>
            </p:blipFill>
            <p:spPr>
              <a:xfrm>
                <a:off x="11844197" y="33285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83">
            <p14:nvContentPartPr>
              <p14:cNvPr id="133" name="Ink 132">
                <a:extLst>
                  <a:ext uri="{FF2B5EF4-FFF2-40B4-BE49-F238E27FC236}">
                    <a16:creationId xmlns:a16="http://schemas.microsoft.com/office/drawing/2014/main" id="{6E7CDACB-BDE3-6C80-31C7-104148D93023}"/>
                  </a:ext>
                </a:extLst>
              </p14:cNvPr>
              <p14:cNvContentPartPr/>
              <p14:nvPr/>
            </p14:nvContentPartPr>
            <p14:xfrm>
              <a:off x="12019157" y="3474695"/>
              <a:ext cx="360" cy="360"/>
            </p14:xfrm>
          </p:contentPart>
        </mc:Choice>
        <mc:Fallback xmlns="">
          <p:pic>
            <p:nvPicPr>
              <p:cNvPr id="133" name="Ink 132">
                <a:extLst>
                  <a:ext uri="{FF2B5EF4-FFF2-40B4-BE49-F238E27FC236}">
                    <a16:creationId xmlns:a16="http://schemas.microsoft.com/office/drawing/2014/main" id="{6E7CDACB-BDE3-6C80-31C7-104148D93023}"/>
                  </a:ext>
                </a:extLst>
              </p:cNvPr>
              <p:cNvPicPr/>
              <p:nvPr/>
            </p:nvPicPr>
            <p:blipFill>
              <a:blip r:embed="rId3"/>
              <a:stretch>
                <a:fillRect/>
              </a:stretch>
            </p:blipFill>
            <p:spPr>
              <a:xfrm>
                <a:off x="12001157" y="34566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84">
            <p14:nvContentPartPr>
              <p14:cNvPr id="134" name="Ink 133">
                <a:extLst>
                  <a:ext uri="{FF2B5EF4-FFF2-40B4-BE49-F238E27FC236}">
                    <a16:creationId xmlns:a16="http://schemas.microsoft.com/office/drawing/2014/main" id="{73B5DD2E-B088-495B-1453-716F71D5FDD1}"/>
                  </a:ext>
                </a:extLst>
              </p14:cNvPr>
              <p14:cNvContentPartPr/>
              <p14:nvPr/>
            </p14:nvContentPartPr>
            <p14:xfrm>
              <a:off x="12061997" y="3692495"/>
              <a:ext cx="360" cy="360"/>
            </p14:xfrm>
          </p:contentPart>
        </mc:Choice>
        <mc:Fallback xmlns="">
          <p:pic>
            <p:nvPicPr>
              <p:cNvPr id="134" name="Ink 133">
                <a:extLst>
                  <a:ext uri="{FF2B5EF4-FFF2-40B4-BE49-F238E27FC236}">
                    <a16:creationId xmlns:a16="http://schemas.microsoft.com/office/drawing/2014/main" id="{73B5DD2E-B088-495B-1453-716F71D5FDD1}"/>
                  </a:ext>
                </a:extLst>
              </p:cNvPr>
              <p:cNvPicPr/>
              <p:nvPr/>
            </p:nvPicPr>
            <p:blipFill>
              <a:blip r:embed="rId3"/>
              <a:stretch>
                <a:fillRect/>
              </a:stretch>
            </p:blipFill>
            <p:spPr>
              <a:xfrm>
                <a:off x="12043997" y="36744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85">
            <p14:nvContentPartPr>
              <p14:cNvPr id="135" name="Ink 134">
                <a:extLst>
                  <a:ext uri="{FF2B5EF4-FFF2-40B4-BE49-F238E27FC236}">
                    <a16:creationId xmlns:a16="http://schemas.microsoft.com/office/drawing/2014/main" id="{8B164375-5379-EE79-1FFF-C013E16291EC}"/>
                  </a:ext>
                </a:extLst>
              </p14:cNvPr>
              <p14:cNvContentPartPr/>
              <p14:nvPr/>
            </p14:nvContentPartPr>
            <p14:xfrm>
              <a:off x="12173597" y="3894095"/>
              <a:ext cx="360" cy="360"/>
            </p14:xfrm>
          </p:contentPart>
        </mc:Choice>
        <mc:Fallback xmlns="">
          <p:pic>
            <p:nvPicPr>
              <p:cNvPr id="135" name="Ink 134">
                <a:extLst>
                  <a:ext uri="{FF2B5EF4-FFF2-40B4-BE49-F238E27FC236}">
                    <a16:creationId xmlns:a16="http://schemas.microsoft.com/office/drawing/2014/main" id="{8B164375-5379-EE79-1FFF-C013E16291EC}"/>
                  </a:ext>
                </a:extLst>
              </p:cNvPr>
              <p:cNvPicPr/>
              <p:nvPr/>
            </p:nvPicPr>
            <p:blipFill>
              <a:blip r:embed="rId3"/>
              <a:stretch>
                <a:fillRect/>
              </a:stretch>
            </p:blipFill>
            <p:spPr>
              <a:xfrm>
                <a:off x="12155597" y="38760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86">
            <p14:nvContentPartPr>
              <p14:cNvPr id="136" name="Ink 135">
                <a:extLst>
                  <a:ext uri="{FF2B5EF4-FFF2-40B4-BE49-F238E27FC236}">
                    <a16:creationId xmlns:a16="http://schemas.microsoft.com/office/drawing/2014/main" id="{78073959-A473-67E2-E5B9-112613E75C8A}"/>
                  </a:ext>
                </a:extLst>
              </p14:cNvPr>
              <p14:cNvContentPartPr/>
              <p14:nvPr/>
            </p14:nvContentPartPr>
            <p14:xfrm>
              <a:off x="12151637" y="4022615"/>
              <a:ext cx="360" cy="360"/>
            </p14:xfrm>
          </p:contentPart>
        </mc:Choice>
        <mc:Fallback xmlns="">
          <p:pic>
            <p:nvPicPr>
              <p:cNvPr id="136" name="Ink 135">
                <a:extLst>
                  <a:ext uri="{FF2B5EF4-FFF2-40B4-BE49-F238E27FC236}">
                    <a16:creationId xmlns:a16="http://schemas.microsoft.com/office/drawing/2014/main" id="{78073959-A473-67E2-E5B9-112613E75C8A}"/>
                  </a:ext>
                </a:extLst>
              </p:cNvPr>
              <p:cNvPicPr/>
              <p:nvPr/>
            </p:nvPicPr>
            <p:blipFill>
              <a:blip r:embed="rId3"/>
              <a:stretch>
                <a:fillRect/>
              </a:stretch>
            </p:blipFill>
            <p:spPr>
              <a:xfrm>
                <a:off x="12133637" y="40046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87">
            <p14:nvContentPartPr>
              <p14:cNvPr id="137" name="Ink 136">
                <a:extLst>
                  <a:ext uri="{FF2B5EF4-FFF2-40B4-BE49-F238E27FC236}">
                    <a16:creationId xmlns:a16="http://schemas.microsoft.com/office/drawing/2014/main" id="{18D419AA-9D10-13E4-336D-9717C5F4E8F9}"/>
                  </a:ext>
                </a:extLst>
              </p14:cNvPr>
              <p14:cNvContentPartPr/>
              <p14:nvPr/>
            </p14:nvContentPartPr>
            <p14:xfrm>
              <a:off x="9378557" y="4208015"/>
              <a:ext cx="360" cy="360"/>
            </p14:xfrm>
          </p:contentPart>
        </mc:Choice>
        <mc:Fallback xmlns="">
          <p:pic>
            <p:nvPicPr>
              <p:cNvPr id="137" name="Ink 136">
                <a:extLst>
                  <a:ext uri="{FF2B5EF4-FFF2-40B4-BE49-F238E27FC236}">
                    <a16:creationId xmlns:a16="http://schemas.microsoft.com/office/drawing/2014/main" id="{18D419AA-9D10-13E4-336D-9717C5F4E8F9}"/>
                  </a:ext>
                </a:extLst>
              </p:cNvPr>
              <p:cNvPicPr/>
              <p:nvPr/>
            </p:nvPicPr>
            <p:blipFill>
              <a:blip r:embed="rId3"/>
              <a:stretch>
                <a:fillRect/>
              </a:stretch>
            </p:blipFill>
            <p:spPr>
              <a:xfrm>
                <a:off x="9360557" y="41900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88">
            <p14:nvContentPartPr>
              <p14:cNvPr id="138" name="Ink 137">
                <a:extLst>
                  <a:ext uri="{FF2B5EF4-FFF2-40B4-BE49-F238E27FC236}">
                    <a16:creationId xmlns:a16="http://schemas.microsoft.com/office/drawing/2014/main" id="{23972116-759E-A292-CDD2-994C4723C13D}"/>
                  </a:ext>
                </a:extLst>
              </p14:cNvPr>
              <p14:cNvContentPartPr/>
              <p14:nvPr/>
            </p14:nvContentPartPr>
            <p14:xfrm>
              <a:off x="9388997" y="4421135"/>
              <a:ext cx="360" cy="360"/>
            </p14:xfrm>
          </p:contentPart>
        </mc:Choice>
        <mc:Fallback xmlns="">
          <p:pic>
            <p:nvPicPr>
              <p:cNvPr id="138" name="Ink 137">
                <a:extLst>
                  <a:ext uri="{FF2B5EF4-FFF2-40B4-BE49-F238E27FC236}">
                    <a16:creationId xmlns:a16="http://schemas.microsoft.com/office/drawing/2014/main" id="{23972116-759E-A292-CDD2-994C4723C13D}"/>
                  </a:ext>
                </a:extLst>
              </p:cNvPr>
              <p:cNvPicPr/>
              <p:nvPr/>
            </p:nvPicPr>
            <p:blipFill>
              <a:blip r:embed="rId3"/>
              <a:stretch>
                <a:fillRect/>
              </a:stretch>
            </p:blipFill>
            <p:spPr>
              <a:xfrm>
                <a:off x="9370997" y="44031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89">
            <p14:nvContentPartPr>
              <p14:cNvPr id="139" name="Ink 138">
                <a:extLst>
                  <a:ext uri="{FF2B5EF4-FFF2-40B4-BE49-F238E27FC236}">
                    <a16:creationId xmlns:a16="http://schemas.microsoft.com/office/drawing/2014/main" id="{11DE7E76-A3C6-9616-1815-DC24235DDA86}"/>
                  </a:ext>
                </a:extLst>
              </p14:cNvPr>
              <p14:cNvContentPartPr/>
              <p14:nvPr/>
            </p14:nvContentPartPr>
            <p14:xfrm>
              <a:off x="9458477" y="4495295"/>
              <a:ext cx="360" cy="360"/>
            </p14:xfrm>
          </p:contentPart>
        </mc:Choice>
        <mc:Fallback xmlns="">
          <p:pic>
            <p:nvPicPr>
              <p:cNvPr id="139" name="Ink 138">
                <a:extLst>
                  <a:ext uri="{FF2B5EF4-FFF2-40B4-BE49-F238E27FC236}">
                    <a16:creationId xmlns:a16="http://schemas.microsoft.com/office/drawing/2014/main" id="{11DE7E76-A3C6-9616-1815-DC24235DDA86}"/>
                  </a:ext>
                </a:extLst>
              </p:cNvPr>
              <p:cNvPicPr/>
              <p:nvPr/>
            </p:nvPicPr>
            <p:blipFill>
              <a:blip r:embed="rId3"/>
              <a:stretch>
                <a:fillRect/>
              </a:stretch>
            </p:blipFill>
            <p:spPr>
              <a:xfrm>
                <a:off x="9440477" y="44772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90">
            <p14:nvContentPartPr>
              <p14:cNvPr id="140" name="Ink 139">
                <a:extLst>
                  <a:ext uri="{FF2B5EF4-FFF2-40B4-BE49-F238E27FC236}">
                    <a16:creationId xmlns:a16="http://schemas.microsoft.com/office/drawing/2014/main" id="{AF7AA322-9C64-4678-C98F-E7D29DC6717B}"/>
                  </a:ext>
                </a:extLst>
              </p14:cNvPr>
              <p14:cNvContentPartPr/>
              <p14:nvPr/>
            </p14:nvContentPartPr>
            <p14:xfrm>
              <a:off x="9655397" y="4637855"/>
              <a:ext cx="360" cy="360"/>
            </p14:xfrm>
          </p:contentPart>
        </mc:Choice>
        <mc:Fallback xmlns="">
          <p:pic>
            <p:nvPicPr>
              <p:cNvPr id="140" name="Ink 139">
                <a:extLst>
                  <a:ext uri="{FF2B5EF4-FFF2-40B4-BE49-F238E27FC236}">
                    <a16:creationId xmlns:a16="http://schemas.microsoft.com/office/drawing/2014/main" id="{AF7AA322-9C64-4678-C98F-E7D29DC6717B}"/>
                  </a:ext>
                </a:extLst>
              </p:cNvPr>
              <p:cNvPicPr/>
              <p:nvPr/>
            </p:nvPicPr>
            <p:blipFill>
              <a:blip r:embed="rId3"/>
              <a:stretch>
                <a:fillRect/>
              </a:stretch>
            </p:blipFill>
            <p:spPr>
              <a:xfrm>
                <a:off x="9637397" y="46198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91">
            <p14:nvContentPartPr>
              <p14:cNvPr id="141" name="Ink 140">
                <a:extLst>
                  <a:ext uri="{FF2B5EF4-FFF2-40B4-BE49-F238E27FC236}">
                    <a16:creationId xmlns:a16="http://schemas.microsoft.com/office/drawing/2014/main" id="{AEA5B0A2-6218-5E53-C025-9DA53461F6DF}"/>
                  </a:ext>
                </a:extLst>
              </p14:cNvPr>
              <p14:cNvContentPartPr/>
              <p14:nvPr/>
            </p14:nvContentPartPr>
            <p14:xfrm>
              <a:off x="9568637" y="4722455"/>
              <a:ext cx="360" cy="360"/>
            </p14:xfrm>
          </p:contentPart>
        </mc:Choice>
        <mc:Fallback xmlns="">
          <p:pic>
            <p:nvPicPr>
              <p:cNvPr id="141" name="Ink 140">
                <a:extLst>
                  <a:ext uri="{FF2B5EF4-FFF2-40B4-BE49-F238E27FC236}">
                    <a16:creationId xmlns:a16="http://schemas.microsoft.com/office/drawing/2014/main" id="{AEA5B0A2-6218-5E53-C025-9DA53461F6DF}"/>
                  </a:ext>
                </a:extLst>
              </p:cNvPr>
              <p:cNvPicPr/>
              <p:nvPr/>
            </p:nvPicPr>
            <p:blipFill>
              <a:blip r:embed="rId3"/>
              <a:stretch>
                <a:fillRect/>
              </a:stretch>
            </p:blipFill>
            <p:spPr>
              <a:xfrm>
                <a:off x="9550637" y="47044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92">
            <p14:nvContentPartPr>
              <p14:cNvPr id="142" name="Ink 141">
                <a:extLst>
                  <a:ext uri="{FF2B5EF4-FFF2-40B4-BE49-F238E27FC236}">
                    <a16:creationId xmlns:a16="http://schemas.microsoft.com/office/drawing/2014/main" id="{7876D1CE-8670-EC65-33E6-0F21A3C8CD2B}"/>
                  </a:ext>
                </a:extLst>
              </p14:cNvPr>
              <p14:cNvContentPartPr/>
              <p14:nvPr/>
            </p14:nvContentPartPr>
            <p14:xfrm>
              <a:off x="9538397" y="4502135"/>
              <a:ext cx="360" cy="360"/>
            </p14:xfrm>
          </p:contentPart>
        </mc:Choice>
        <mc:Fallback xmlns="">
          <p:pic>
            <p:nvPicPr>
              <p:cNvPr id="142" name="Ink 141">
                <a:extLst>
                  <a:ext uri="{FF2B5EF4-FFF2-40B4-BE49-F238E27FC236}">
                    <a16:creationId xmlns:a16="http://schemas.microsoft.com/office/drawing/2014/main" id="{7876D1CE-8670-EC65-33E6-0F21A3C8CD2B}"/>
                  </a:ext>
                </a:extLst>
              </p:cNvPr>
              <p:cNvPicPr/>
              <p:nvPr/>
            </p:nvPicPr>
            <p:blipFill>
              <a:blip r:embed="rId3"/>
              <a:stretch>
                <a:fillRect/>
              </a:stretch>
            </p:blipFill>
            <p:spPr>
              <a:xfrm>
                <a:off x="9520397" y="44841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93">
            <p14:nvContentPartPr>
              <p14:cNvPr id="143" name="Ink 142">
                <a:extLst>
                  <a:ext uri="{FF2B5EF4-FFF2-40B4-BE49-F238E27FC236}">
                    <a16:creationId xmlns:a16="http://schemas.microsoft.com/office/drawing/2014/main" id="{726A19A9-E2D2-6E1C-38B5-3E51AC4A7ED0}"/>
                  </a:ext>
                </a:extLst>
              </p14:cNvPr>
              <p14:cNvContentPartPr/>
              <p14:nvPr/>
            </p14:nvContentPartPr>
            <p14:xfrm>
              <a:off x="9710477" y="4740455"/>
              <a:ext cx="360" cy="360"/>
            </p14:xfrm>
          </p:contentPart>
        </mc:Choice>
        <mc:Fallback xmlns="">
          <p:pic>
            <p:nvPicPr>
              <p:cNvPr id="143" name="Ink 142">
                <a:extLst>
                  <a:ext uri="{FF2B5EF4-FFF2-40B4-BE49-F238E27FC236}">
                    <a16:creationId xmlns:a16="http://schemas.microsoft.com/office/drawing/2014/main" id="{726A19A9-E2D2-6E1C-38B5-3E51AC4A7ED0}"/>
                  </a:ext>
                </a:extLst>
              </p:cNvPr>
              <p:cNvPicPr/>
              <p:nvPr/>
            </p:nvPicPr>
            <p:blipFill>
              <a:blip r:embed="rId3"/>
              <a:stretch>
                <a:fillRect/>
              </a:stretch>
            </p:blipFill>
            <p:spPr>
              <a:xfrm>
                <a:off x="9692477" y="47224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94">
            <p14:nvContentPartPr>
              <p14:cNvPr id="144" name="Ink 143">
                <a:extLst>
                  <a:ext uri="{FF2B5EF4-FFF2-40B4-BE49-F238E27FC236}">
                    <a16:creationId xmlns:a16="http://schemas.microsoft.com/office/drawing/2014/main" id="{38D57628-8A57-884E-202B-C4BD86FC2588}"/>
                  </a:ext>
                </a:extLst>
              </p14:cNvPr>
              <p14:cNvContentPartPr/>
              <p14:nvPr/>
            </p14:nvContentPartPr>
            <p14:xfrm>
              <a:off x="9845117" y="4836575"/>
              <a:ext cx="360" cy="360"/>
            </p14:xfrm>
          </p:contentPart>
        </mc:Choice>
        <mc:Fallback xmlns="">
          <p:pic>
            <p:nvPicPr>
              <p:cNvPr id="144" name="Ink 143">
                <a:extLst>
                  <a:ext uri="{FF2B5EF4-FFF2-40B4-BE49-F238E27FC236}">
                    <a16:creationId xmlns:a16="http://schemas.microsoft.com/office/drawing/2014/main" id="{38D57628-8A57-884E-202B-C4BD86FC2588}"/>
                  </a:ext>
                </a:extLst>
              </p:cNvPr>
              <p:cNvPicPr/>
              <p:nvPr/>
            </p:nvPicPr>
            <p:blipFill>
              <a:blip r:embed="rId3"/>
              <a:stretch>
                <a:fillRect/>
              </a:stretch>
            </p:blipFill>
            <p:spPr>
              <a:xfrm>
                <a:off x="9827117" y="48185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95">
            <p14:nvContentPartPr>
              <p14:cNvPr id="145" name="Ink 144">
                <a:extLst>
                  <a:ext uri="{FF2B5EF4-FFF2-40B4-BE49-F238E27FC236}">
                    <a16:creationId xmlns:a16="http://schemas.microsoft.com/office/drawing/2014/main" id="{144E21E4-696F-A601-5CF5-F9A29D541738}"/>
                  </a:ext>
                </a:extLst>
              </p14:cNvPr>
              <p14:cNvContentPartPr/>
              <p14:nvPr/>
            </p14:nvContentPartPr>
            <p14:xfrm>
              <a:off x="9930437" y="4925855"/>
              <a:ext cx="360" cy="360"/>
            </p14:xfrm>
          </p:contentPart>
        </mc:Choice>
        <mc:Fallback xmlns="">
          <p:pic>
            <p:nvPicPr>
              <p:cNvPr id="145" name="Ink 144">
                <a:extLst>
                  <a:ext uri="{FF2B5EF4-FFF2-40B4-BE49-F238E27FC236}">
                    <a16:creationId xmlns:a16="http://schemas.microsoft.com/office/drawing/2014/main" id="{144E21E4-696F-A601-5CF5-F9A29D541738}"/>
                  </a:ext>
                </a:extLst>
              </p:cNvPr>
              <p:cNvPicPr/>
              <p:nvPr/>
            </p:nvPicPr>
            <p:blipFill>
              <a:blip r:embed="rId3"/>
              <a:stretch>
                <a:fillRect/>
              </a:stretch>
            </p:blipFill>
            <p:spPr>
              <a:xfrm>
                <a:off x="9912437" y="49078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96">
            <p14:nvContentPartPr>
              <p14:cNvPr id="146" name="Ink 145">
                <a:extLst>
                  <a:ext uri="{FF2B5EF4-FFF2-40B4-BE49-F238E27FC236}">
                    <a16:creationId xmlns:a16="http://schemas.microsoft.com/office/drawing/2014/main" id="{8D35DFA9-A665-48E8-A17A-E1E6B73FB9BD}"/>
                  </a:ext>
                </a:extLst>
              </p14:cNvPr>
              <p14:cNvContentPartPr/>
              <p14:nvPr/>
            </p14:nvContentPartPr>
            <p14:xfrm>
              <a:off x="10085597" y="5054735"/>
              <a:ext cx="360" cy="360"/>
            </p14:xfrm>
          </p:contentPart>
        </mc:Choice>
        <mc:Fallback xmlns="">
          <p:pic>
            <p:nvPicPr>
              <p:cNvPr id="146" name="Ink 145">
                <a:extLst>
                  <a:ext uri="{FF2B5EF4-FFF2-40B4-BE49-F238E27FC236}">
                    <a16:creationId xmlns:a16="http://schemas.microsoft.com/office/drawing/2014/main" id="{8D35DFA9-A665-48E8-A17A-E1E6B73FB9BD}"/>
                  </a:ext>
                </a:extLst>
              </p:cNvPr>
              <p:cNvPicPr/>
              <p:nvPr/>
            </p:nvPicPr>
            <p:blipFill>
              <a:blip r:embed="rId3"/>
              <a:stretch>
                <a:fillRect/>
              </a:stretch>
            </p:blipFill>
            <p:spPr>
              <a:xfrm>
                <a:off x="10067597" y="5036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97">
            <p14:nvContentPartPr>
              <p14:cNvPr id="147" name="Ink 146">
                <a:extLst>
                  <a:ext uri="{FF2B5EF4-FFF2-40B4-BE49-F238E27FC236}">
                    <a16:creationId xmlns:a16="http://schemas.microsoft.com/office/drawing/2014/main" id="{93F71430-1224-53AC-6B6A-831F80644814}"/>
                  </a:ext>
                </a:extLst>
              </p14:cNvPr>
              <p14:cNvContentPartPr/>
              <p14:nvPr/>
            </p14:nvContentPartPr>
            <p14:xfrm>
              <a:off x="9905597" y="5085695"/>
              <a:ext cx="360" cy="360"/>
            </p14:xfrm>
          </p:contentPart>
        </mc:Choice>
        <mc:Fallback xmlns="">
          <p:pic>
            <p:nvPicPr>
              <p:cNvPr id="147" name="Ink 146">
                <a:extLst>
                  <a:ext uri="{FF2B5EF4-FFF2-40B4-BE49-F238E27FC236}">
                    <a16:creationId xmlns:a16="http://schemas.microsoft.com/office/drawing/2014/main" id="{93F71430-1224-53AC-6B6A-831F80644814}"/>
                  </a:ext>
                </a:extLst>
              </p:cNvPr>
              <p:cNvPicPr/>
              <p:nvPr/>
            </p:nvPicPr>
            <p:blipFill>
              <a:blip r:embed="rId3"/>
              <a:stretch>
                <a:fillRect/>
              </a:stretch>
            </p:blipFill>
            <p:spPr>
              <a:xfrm>
                <a:off x="9887597" y="50676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98">
            <p14:nvContentPartPr>
              <p14:cNvPr id="148" name="Ink 147">
                <a:extLst>
                  <a:ext uri="{FF2B5EF4-FFF2-40B4-BE49-F238E27FC236}">
                    <a16:creationId xmlns:a16="http://schemas.microsoft.com/office/drawing/2014/main" id="{2E1B0562-15E4-35EE-7814-A901DCA82136}"/>
                  </a:ext>
                </a:extLst>
              </p14:cNvPr>
              <p14:cNvContentPartPr/>
              <p14:nvPr/>
            </p14:nvContentPartPr>
            <p14:xfrm>
              <a:off x="10334357" y="5277935"/>
              <a:ext cx="360" cy="360"/>
            </p14:xfrm>
          </p:contentPart>
        </mc:Choice>
        <mc:Fallback xmlns="">
          <p:pic>
            <p:nvPicPr>
              <p:cNvPr id="148" name="Ink 147">
                <a:extLst>
                  <a:ext uri="{FF2B5EF4-FFF2-40B4-BE49-F238E27FC236}">
                    <a16:creationId xmlns:a16="http://schemas.microsoft.com/office/drawing/2014/main" id="{2E1B0562-15E4-35EE-7814-A901DCA82136}"/>
                  </a:ext>
                </a:extLst>
              </p:cNvPr>
              <p:cNvPicPr/>
              <p:nvPr/>
            </p:nvPicPr>
            <p:blipFill>
              <a:blip r:embed="rId3"/>
              <a:stretch>
                <a:fillRect/>
              </a:stretch>
            </p:blipFill>
            <p:spPr>
              <a:xfrm>
                <a:off x="10316357" y="52599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99">
            <p14:nvContentPartPr>
              <p14:cNvPr id="149" name="Ink 148">
                <a:extLst>
                  <a:ext uri="{FF2B5EF4-FFF2-40B4-BE49-F238E27FC236}">
                    <a16:creationId xmlns:a16="http://schemas.microsoft.com/office/drawing/2014/main" id="{8A3CC73F-8A0A-718F-1E74-EAD303AF8394}"/>
                  </a:ext>
                </a:extLst>
              </p14:cNvPr>
              <p14:cNvContentPartPr/>
              <p14:nvPr/>
            </p14:nvContentPartPr>
            <p14:xfrm>
              <a:off x="10277477" y="5094335"/>
              <a:ext cx="360" cy="360"/>
            </p14:xfrm>
          </p:contentPart>
        </mc:Choice>
        <mc:Fallback xmlns="">
          <p:pic>
            <p:nvPicPr>
              <p:cNvPr id="149" name="Ink 148">
                <a:extLst>
                  <a:ext uri="{FF2B5EF4-FFF2-40B4-BE49-F238E27FC236}">
                    <a16:creationId xmlns:a16="http://schemas.microsoft.com/office/drawing/2014/main" id="{8A3CC73F-8A0A-718F-1E74-EAD303AF8394}"/>
                  </a:ext>
                </a:extLst>
              </p:cNvPr>
              <p:cNvPicPr/>
              <p:nvPr/>
            </p:nvPicPr>
            <p:blipFill>
              <a:blip r:embed="rId3"/>
              <a:stretch>
                <a:fillRect/>
              </a:stretch>
            </p:blipFill>
            <p:spPr>
              <a:xfrm>
                <a:off x="10259477" y="50763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00">
            <p14:nvContentPartPr>
              <p14:cNvPr id="150" name="Ink 149">
                <a:extLst>
                  <a:ext uri="{FF2B5EF4-FFF2-40B4-BE49-F238E27FC236}">
                    <a16:creationId xmlns:a16="http://schemas.microsoft.com/office/drawing/2014/main" id="{77F1C782-455B-AC4F-50A3-1586201F45DF}"/>
                  </a:ext>
                </a:extLst>
              </p14:cNvPr>
              <p14:cNvContentPartPr/>
              <p14:nvPr/>
            </p14:nvContentPartPr>
            <p14:xfrm>
              <a:off x="10432997" y="5152295"/>
              <a:ext cx="360" cy="360"/>
            </p14:xfrm>
          </p:contentPart>
        </mc:Choice>
        <mc:Fallback xmlns="">
          <p:pic>
            <p:nvPicPr>
              <p:cNvPr id="150" name="Ink 149">
                <a:extLst>
                  <a:ext uri="{FF2B5EF4-FFF2-40B4-BE49-F238E27FC236}">
                    <a16:creationId xmlns:a16="http://schemas.microsoft.com/office/drawing/2014/main" id="{77F1C782-455B-AC4F-50A3-1586201F45DF}"/>
                  </a:ext>
                </a:extLst>
              </p:cNvPr>
              <p:cNvPicPr/>
              <p:nvPr/>
            </p:nvPicPr>
            <p:blipFill>
              <a:blip r:embed="rId3"/>
              <a:stretch>
                <a:fillRect/>
              </a:stretch>
            </p:blipFill>
            <p:spPr>
              <a:xfrm>
                <a:off x="10414997" y="51342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01">
            <p14:nvContentPartPr>
              <p14:cNvPr id="151" name="Ink 150">
                <a:extLst>
                  <a:ext uri="{FF2B5EF4-FFF2-40B4-BE49-F238E27FC236}">
                    <a16:creationId xmlns:a16="http://schemas.microsoft.com/office/drawing/2014/main" id="{9D19BB2D-0F78-F47D-9086-632B30682B3D}"/>
                  </a:ext>
                </a:extLst>
              </p14:cNvPr>
              <p14:cNvContentPartPr/>
              <p14:nvPr/>
            </p14:nvContentPartPr>
            <p14:xfrm>
              <a:off x="10760597" y="5152295"/>
              <a:ext cx="360" cy="360"/>
            </p14:xfrm>
          </p:contentPart>
        </mc:Choice>
        <mc:Fallback xmlns="">
          <p:pic>
            <p:nvPicPr>
              <p:cNvPr id="151" name="Ink 150">
                <a:extLst>
                  <a:ext uri="{FF2B5EF4-FFF2-40B4-BE49-F238E27FC236}">
                    <a16:creationId xmlns:a16="http://schemas.microsoft.com/office/drawing/2014/main" id="{9D19BB2D-0F78-F47D-9086-632B30682B3D}"/>
                  </a:ext>
                </a:extLst>
              </p:cNvPr>
              <p:cNvPicPr/>
              <p:nvPr/>
            </p:nvPicPr>
            <p:blipFill>
              <a:blip r:embed="rId3"/>
              <a:stretch>
                <a:fillRect/>
              </a:stretch>
            </p:blipFill>
            <p:spPr>
              <a:xfrm>
                <a:off x="10742597" y="51342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02">
            <p14:nvContentPartPr>
              <p14:cNvPr id="152" name="Ink 151">
                <a:extLst>
                  <a:ext uri="{FF2B5EF4-FFF2-40B4-BE49-F238E27FC236}">
                    <a16:creationId xmlns:a16="http://schemas.microsoft.com/office/drawing/2014/main" id="{811A4628-5E00-D877-2736-5707C9075942}"/>
                  </a:ext>
                </a:extLst>
              </p14:cNvPr>
              <p14:cNvContentPartPr/>
              <p14:nvPr/>
            </p14:nvContentPartPr>
            <p14:xfrm>
              <a:off x="10981997" y="5161655"/>
              <a:ext cx="360" cy="360"/>
            </p14:xfrm>
          </p:contentPart>
        </mc:Choice>
        <mc:Fallback xmlns="">
          <p:pic>
            <p:nvPicPr>
              <p:cNvPr id="152" name="Ink 151">
                <a:extLst>
                  <a:ext uri="{FF2B5EF4-FFF2-40B4-BE49-F238E27FC236}">
                    <a16:creationId xmlns:a16="http://schemas.microsoft.com/office/drawing/2014/main" id="{811A4628-5E00-D877-2736-5707C9075942}"/>
                  </a:ext>
                </a:extLst>
              </p:cNvPr>
              <p:cNvPicPr/>
              <p:nvPr/>
            </p:nvPicPr>
            <p:blipFill>
              <a:blip r:embed="rId3"/>
              <a:stretch>
                <a:fillRect/>
              </a:stretch>
            </p:blipFill>
            <p:spPr>
              <a:xfrm>
                <a:off x="10963997" y="51436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03">
            <p14:nvContentPartPr>
              <p14:cNvPr id="153" name="Ink 152">
                <a:extLst>
                  <a:ext uri="{FF2B5EF4-FFF2-40B4-BE49-F238E27FC236}">
                    <a16:creationId xmlns:a16="http://schemas.microsoft.com/office/drawing/2014/main" id="{8C6A8C6A-7262-38AD-3571-308CE167D30D}"/>
                  </a:ext>
                </a:extLst>
              </p14:cNvPr>
              <p14:cNvContentPartPr/>
              <p14:nvPr/>
            </p14:nvContentPartPr>
            <p14:xfrm>
              <a:off x="11144357" y="5287655"/>
              <a:ext cx="360" cy="360"/>
            </p14:xfrm>
          </p:contentPart>
        </mc:Choice>
        <mc:Fallback xmlns="">
          <p:pic>
            <p:nvPicPr>
              <p:cNvPr id="153" name="Ink 152">
                <a:extLst>
                  <a:ext uri="{FF2B5EF4-FFF2-40B4-BE49-F238E27FC236}">
                    <a16:creationId xmlns:a16="http://schemas.microsoft.com/office/drawing/2014/main" id="{8C6A8C6A-7262-38AD-3571-308CE167D30D}"/>
                  </a:ext>
                </a:extLst>
              </p:cNvPr>
              <p:cNvPicPr/>
              <p:nvPr/>
            </p:nvPicPr>
            <p:blipFill>
              <a:blip r:embed="rId3"/>
              <a:stretch>
                <a:fillRect/>
              </a:stretch>
            </p:blipFill>
            <p:spPr>
              <a:xfrm>
                <a:off x="11126357" y="52696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04">
            <p14:nvContentPartPr>
              <p14:cNvPr id="154" name="Ink 153">
                <a:extLst>
                  <a:ext uri="{FF2B5EF4-FFF2-40B4-BE49-F238E27FC236}">
                    <a16:creationId xmlns:a16="http://schemas.microsoft.com/office/drawing/2014/main" id="{3AECB63D-7838-8F95-F14D-5AF117AAE2F7}"/>
                  </a:ext>
                </a:extLst>
              </p14:cNvPr>
              <p14:cNvContentPartPr/>
              <p14:nvPr/>
            </p14:nvContentPartPr>
            <p14:xfrm>
              <a:off x="11436677" y="5090375"/>
              <a:ext cx="360" cy="360"/>
            </p14:xfrm>
          </p:contentPart>
        </mc:Choice>
        <mc:Fallback xmlns="">
          <p:pic>
            <p:nvPicPr>
              <p:cNvPr id="154" name="Ink 153">
                <a:extLst>
                  <a:ext uri="{FF2B5EF4-FFF2-40B4-BE49-F238E27FC236}">
                    <a16:creationId xmlns:a16="http://schemas.microsoft.com/office/drawing/2014/main" id="{3AECB63D-7838-8F95-F14D-5AF117AAE2F7}"/>
                  </a:ext>
                </a:extLst>
              </p:cNvPr>
              <p:cNvPicPr/>
              <p:nvPr/>
            </p:nvPicPr>
            <p:blipFill>
              <a:blip r:embed="rId3"/>
              <a:stretch>
                <a:fillRect/>
              </a:stretch>
            </p:blipFill>
            <p:spPr>
              <a:xfrm>
                <a:off x="11418677" y="50723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05">
            <p14:nvContentPartPr>
              <p14:cNvPr id="155" name="Ink 154">
                <a:extLst>
                  <a:ext uri="{FF2B5EF4-FFF2-40B4-BE49-F238E27FC236}">
                    <a16:creationId xmlns:a16="http://schemas.microsoft.com/office/drawing/2014/main" id="{271BD811-D146-E0A9-88EE-0C5C5CFFE03F}"/>
                  </a:ext>
                </a:extLst>
              </p14:cNvPr>
              <p14:cNvContentPartPr/>
              <p14:nvPr/>
            </p14:nvContentPartPr>
            <p14:xfrm>
              <a:off x="11250917" y="5090375"/>
              <a:ext cx="360" cy="360"/>
            </p14:xfrm>
          </p:contentPart>
        </mc:Choice>
        <mc:Fallback xmlns="">
          <p:pic>
            <p:nvPicPr>
              <p:cNvPr id="155" name="Ink 154">
                <a:extLst>
                  <a:ext uri="{FF2B5EF4-FFF2-40B4-BE49-F238E27FC236}">
                    <a16:creationId xmlns:a16="http://schemas.microsoft.com/office/drawing/2014/main" id="{271BD811-D146-E0A9-88EE-0C5C5CFFE03F}"/>
                  </a:ext>
                </a:extLst>
              </p:cNvPr>
              <p:cNvPicPr/>
              <p:nvPr/>
            </p:nvPicPr>
            <p:blipFill>
              <a:blip r:embed="rId3"/>
              <a:stretch>
                <a:fillRect/>
              </a:stretch>
            </p:blipFill>
            <p:spPr>
              <a:xfrm>
                <a:off x="11232917" y="50723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06">
            <p14:nvContentPartPr>
              <p14:cNvPr id="156" name="Ink 155">
                <a:extLst>
                  <a:ext uri="{FF2B5EF4-FFF2-40B4-BE49-F238E27FC236}">
                    <a16:creationId xmlns:a16="http://schemas.microsoft.com/office/drawing/2014/main" id="{88A6255F-A308-986E-A881-21710E920C17}"/>
                  </a:ext>
                </a:extLst>
              </p14:cNvPr>
              <p14:cNvContentPartPr/>
              <p14:nvPr/>
            </p14:nvContentPartPr>
            <p14:xfrm>
              <a:off x="11530997" y="5018375"/>
              <a:ext cx="360" cy="360"/>
            </p14:xfrm>
          </p:contentPart>
        </mc:Choice>
        <mc:Fallback xmlns="">
          <p:pic>
            <p:nvPicPr>
              <p:cNvPr id="156" name="Ink 155">
                <a:extLst>
                  <a:ext uri="{FF2B5EF4-FFF2-40B4-BE49-F238E27FC236}">
                    <a16:creationId xmlns:a16="http://schemas.microsoft.com/office/drawing/2014/main" id="{88A6255F-A308-986E-A881-21710E920C17}"/>
                  </a:ext>
                </a:extLst>
              </p:cNvPr>
              <p:cNvPicPr/>
              <p:nvPr/>
            </p:nvPicPr>
            <p:blipFill>
              <a:blip r:embed="rId3"/>
              <a:stretch>
                <a:fillRect/>
              </a:stretch>
            </p:blipFill>
            <p:spPr>
              <a:xfrm>
                <a:off x="11512997" y="50003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07">
            <p14:nvContentPartPr>
              <p14:cNvPr id="157" name="Ink 156">
                <a:extLst>
                  <a:ext uri="{FF2B5EF4-FFF2-40B4-BE49-F238E27FC236}">
                    <a16:creationId xmlns:a16="http://schemas.microsoft.com/office/drawing/2014/main" id="{F78DF60F-1791-9848-BA04-B9F37536D6DE}"/>
                  </a:ext>
                </a:extLst>
              </p14:cNvPr>
              <p14:cNvContentPartPr/>
              <p14:nvPr/>
            </p14:nvContentPartPr>
            <p14:xfrm>
              <a:off x="11779397" y="4704095"/>
              <a:ext cx="360" cy="360"/>
            </p14:xfrm>
          </p:contentPart>
        </mc:Choice>
        <mc:Fallback xmlns="">
          <p:pic>
            <p:nvPicPr>
              <p:cNvPr id="157" name="Ink 156">
                <a:extLst>
                  <a:ext uri="{FF2B5EF4-FFF2-40B4-BE49-F238E27FC236}">
                    <a16:creationId xmlns:a16="http://schemas.microsoft.com/office/drawing/2014/main" id="{F78DF60F-1791-9848-BA04-B9F37536D6DE}"/>
                  </a:ext>
                </a:extLst>
              </p:cNvPr>
              <p:cNvPicPr/>
              <p:nvPr/>
            </p:nvPicPr>
            <p:blipFill>
              <a:blip r:embed="rId3"/>
              <a:stretch>
                <a:fillRect/>
              </a:stretch>
            </p:blipFill>
            <p:spPr>
              <a:xfrm>
                <a:off x="11761397" y="46860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08">
            <p14:nvContentPartPr>
              <p14:cNvPr id="158" name="Ink 157">
                <a:extLst>
                  <a:ext uri="{FF2B5EF4-FFF2-40B4-BE49-F238E27FC236}">
                    <a16:creationId xmlns:a16="http://schemas.microsoft.com/office/drawing/2014/main" id="{4E5FFDBE-409F-BE78-7FA7-170D4EA1C904}"/>
                  </a:ext>
                </a:extLst>
              </p14:cNvPr>
              <p14:cNvContentPartPr/>
              <p14:nvPr/>
            </p14:nvContentPartPr>
            <p14:xfrm>
              <a:off x="11713517" y="4820735"/>
              <a:ext cx="360" cy="360"/>
            </p14:xfrm>
          </p:contentPart>
        </mc:Choice>
        <mc:Fallback xmlns="">
          <p:pic>
            <p:nvPicPr>
              <p:cNvPr id="158" name="Ink 157">
                <a:extLst>
                  <a:ext uri="{FF2B5EF4-FFF2-40B4-BE49-F238E27FC236}">
                    <a16:creationId xmlns:a16="http://schemas.microsoft.com/office/drawing/2014/main" id="{4E5FFDBE-409F-BE78-7FA7-170D4EA1C904}"/>
                  </a:ext>
                </a:extLst>
              </p:cNvPr>
              <p:cNvPicPr/>
              <p:nvPr/>
            </p:nvPicPr>
            <p:blipFill>
              <a:blip r:embed="rId3"/>
              <a:stretch>
                <a:fillRect/>
              </a:stretch>
            </p:blipFill>
            <p:spPr>
              <a:xfrm>
                <a:off x="11695517" y="4802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09">
            <p14:nvContentPartPr>
              <p14:cNvPr id="159" name="Ink 158">
                <a:extLst>
                  <a:ext uri="{FF2B5EF4-FFF2-40B4-BE49-F238E27FC236}">
                    <a16:creationId xmlns:a16="http://schemas.microsoft.com/office/drawing/2014/main" id="{36A44C06-8434-5993-AB33-E6F50C60A7F8}"/>
                  </a:ext>
                </a:extLst>
              </p14:cNvPr>
              <p14:cNvContentPartPr/>
              <p14:nvPr/>
            </p14:nvContentPartPr>
            <p14:xfrm>
              <a:off x="11980997" y="4606535"/>
              <a:ext cx="360" cy="360"/>
            </p14:xfrm>
          </p:contentPart>
        </mc:Choice>
        <mc:Fallback xmlns="">
          <p:pic>
            <p:nvPicPr>
              <p:cNvPr id="159" name="Ink 158">
                <a:extLst>
                  <a:ext uri="{FF2B5EF4-FFF2-40B4-BE49-F238E27FC236}">
                    <a16:creationId xmlns:a16="http://schemas.microsoft.com/office/drawing/2014/main" id="{36A44C06-8434-5993-AB33-E6F50C60A7F8}"/>
                  </a:ext>
                </a:extLst>
              </p:cNvPr>
              <p:cNvPicPr/>
              <p:nvPr/>
            </p:nvPicPr>
            <p:blipFill>
              <a:blip r:embed="rId3"/>
              <a:stretch>
                <a:fillRect/>
              </a:stretch>
            </p:blipFill>
            <p:spPr>
              <a:xfrm>
                <a:off x="11962997" y="45885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10">
            <p14:nvContentPartPr>
              <p14:cNvPr id="160" name="Ink 159">
                <a:extLst>
                  <a:ext uri="{FF2B5EF4-FFF2-40B4-BE49-F238E27FC236}">
                    <a16:creationId xmlns:a16="http://schemas.microsoft.com/office/drawing/2014/main" id="{E31D5E20-3187-5028-986F-21E4D50656D7}"/>
                  </a:ext>
                </a:extLst>
              </p14:cNvPr>
              <p14:cNvContentPartPr/>
              <p14:nvPr/>
            </p14:nvContentPartPr>
            <p14:xfrm>
              <a:off x="12059477" y="4348415"/>
              <a:ext cx="360" cy="360"/>
            </p14:xfrm>
          </p:contentPart>
        </mc:Choice>
        <mc:Fallback xmlns="">
          <p:pic>
            <p:nvPicPr>
              <p:cNvPr id="160" name="Ink 159">
                <a:extLst>
                  <a:ext uri="{FF2B5EF4-FFF2-40B4-BE49-F238E27FC236}">
                    <a16:creationId xmlns:a16="http://schemas.microsoft.com/office/drawing/2014/main" id="{E31D5E20-3187-5028-986F-21E4D50656D7}"/>
                  </a:ext>
                </a:extLst>
              </p:cNvPr>
              <p:cNvPicPr/>
              <p:nvPr/>
            </p:nvPicPr>
            <p:blipFill>
              <a:blip r:embed="rId3"/>
              <a:stretch>
                <a:fillRect/>
              </a:stretch>
            </p:blipFill>
            <p:spPr>
              <a:xfrm>
                <a:off x="12041477" y="43304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11">
            <p14:nvContentPartPr>
              <p14:cNvPr id="161" name="Ink 160">
                <a:extLst>
                  <a:ext uri="{FF2B5EF4-FFF2-40B4-BE49-F238E27FC236}">
                    <a16:creationId xmlns:a16="http://schemas.microsoft.com/office/drawing/2014/main" id="{20D765AB-F883-C3DF-1762-6AB05B39871F}"/>
                  </a:ext>
                </a:extLst>
              </p14:cNvPr>
              <p14:cNvContentPartPr/>
              <p14:nvPr/>
            </p14:nvContentPartPr>
            <p14:xfrm>
              <a:off x="12097637" y="4614455"/>
              <a:ext cx="360" cy="360"/>
            </p14:xfrm>
          </p:contentPart>
        </mc:Choice>
        <mc:Fallback xmlns="">
          <p:pic>
            <p:nvPicPr>
              <p:cNvPr id="161" name="Ink 160">
                <a:extLst>
                  <a:ext uri="{FF2B5EF4-FFF2-40B4-BE49-F238E27FC236}">
                    <a16:creationId xmlns:a16="http://schemas.microsoft.com/office/drawing/2014/main" id="{20D765AB-F883-C3DF-1762-6AB05B39871F}"/>
                  </a:ext>
                </a:extLst>
              </p:cNvPr>
              <p:cNvPicPr/>
              <p:nvPr/>
            </p:nvPicPr>
            <p:blipFill>
              <a:blip r:embed="rId3"/>
              <a:stretch>
                <a:fillRect/>
              </a:stretch>
            </p:blipFill>
            <p:spPr>
              <a:xfrm>
                <a:off x="12079637" y="45964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12">
            <p14:nvContentPartPr>
              <p14:cNvPr id="162" name="Ink 161">
                <a:extLst>
                  <a:ext uri="{FF2B5EF4-FFF2-40B4-BE49-F238E27FC236}">
                    <a16:creationId xmlns:a16="http://schemas.microsoft.com/office/drawing/2014/main" id="{656FF81C-9C73-CE67-3B4E-4124AA65F341}"/>
                  </a:ext>
                </a:extLst>
              </p14:cNvPr>
              <p14:cNvContentPartPr/>
              <p14:nvPr/>
            </p14:nvContentPartPr>
            <p14:xfrm>
              <a:off x="12136877" y="4810655"/>
              <a:ext cx="360" cy="360"/>
            </p14:xfrm>
          </p:contentPart>
        </mc:Choice>
        <mc:Fallback xmlns="">
          <p:pic>
            <p:nvPicPr>
              <p:cNvPr id="162" name="Ink 161">
                <a:extLst>
                  <a:ext uri="{FF2B5EF4-FFF2-40B4-BE49-F238E27FC236}">
                    <a16:creationId xmlns:a16="http://schemas.microsoft.com/office/drawing/2014/main" id="{656FF81C-9C73-CE67-3B4E-4124AA65F341}"/>
                  </a:ext>
                </a:extLst>
              </p:cNvPr>
              <p:cNvPicPr/>
              <p:nvPr/>
            </p:nvPicPr>
            <p:blipFill>
              <a:blip r:embed="rId3"/>
              <a:stretch>
                <a:fillRect/>
              </a:stretch>
            </p:blipFill>
            <p:spPr>
              <a:xfrm>
                <a:off x="12118877" y="47926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13">
            <p14:nvContentPartPr>
              <p14:cNvPr id="163" name="Ink 162">
                <a:extLst>
                  <a:ext uri="{FF2B5EF4-FFF2-40B4-BE49-F238E27FC236}">
                    <a16:creationId xmlns:a16="http://schemas.microsoft.com/office/drawing/2014/main" id="{F7F5FE4D-6164-9633-DB2B-5E50B516D6E0}"/>
                  </a:ext>
                </a:extLst>
              </p14:cNvPr>
              <p14:cNvContentPartPr/>
              <p14:nvPr/>
            </p14:nvContentPartPr>
            <p14:xfrm>
              <a:off x="8956997" y="4232135"/>
              <a:ext cx="360" cy="360"/>
            </p14:xfrm>
          </p:contentPart>
        </mc:Choice>
        <mc:Fallback xmlns="">
          <p:pic>
            <p:nvPicPr>
              <p:cNvPr id="163" name="Ink 162">
                <a:extLst>
                  <a:ext uri="{FF2B5EF4-FFF2-40B4-BE49-F238E27FC236}">
                    <a16:creationId xmlns:a16="http://schemas.microsoft.com/office/drawing/2014/main" id="{F7F5FE4D-6164-9633-DB2B-5E50B516D6E0}"/>
                  </a:ext>
                </a:extLst>
              </p:cNvPr>
              <p:cNvPicPr/>
              <p:nvPr/>
            </p:nvPicPr>
            <p:blipFill>
              <a:blip r:embed="rId3"/>
              <a:stretch>
                <a:fillRect/>
              </a:stretch>
            </p:blipFill>
            <p:spPr>
              <a:xfrm>
                <a:off x="8938997" y="42141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14">
            <p14:nvContentPartPr>
              <p14:cNvPr id="164" name="Ink 163">
                <a:extLst>
                  <a:ext uri="{FF2B5EF4-FFF2-40B4-BE49-F238E27FC236}">
                    <a16:creationId xmlns:a16="http://schemas.microsoft.com/office/drawing/2014/main" id="{7ECCD03F-6B1E-D261-A07E-D51698D22913}"/>
                  </a:ext>
                </a:extLst>
              </p14:cNvPr>
              <p14:cNvContentPartPr/>
              <p14:nvPr/>
            </p14:nvContentPartPr>
            <p14:xfrm>
              <a:off x="9046637" y="4079135"/>
              <a:ext cx="360" cy="360"/>
            </p14:xfrm>
          </p:contentPart>
        </mc:Choice>
        <mc:Fallback xmlns="">
          <p:pic>
            <p:nvPicPr>
              <p:cNvPr id="164" name="Ink 163">
                <a:extLst>
                  <a:ext uri="{FF2B5EF4-FFF2-40B4-BE49-F238E27FC236}">
                    <a16:creationId xmlns:a16="http://schemas.microsoft.com/office/drawing/2014/main" id="{7ECCD03F-6B1E-D261-A07E-D51698D22913}"/>
                  </a:ext>
                </a:extLst>
              </p:cNvPr>
              <p:cNvPicPr/>
              <p:nvPr/>
            </p:nvPicPr>
            <p:blipFill>
              <a:blip r:embed="rId3"/>
              <a:stretch>
                <a:fillRect/>
              </a:stretch>
            </p:blipFill>
            <p:spPr>
              <a:xfrm>
                <a:off x="9028637" y="40611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15">
            <p14:nvContentPartPr>
              <p14:cNvPr id="165" name="Ink 164">
                <a:extLst>
                  <a:ext uri="{FF2B5EF4-FFF2-40B4-BE49-F238E27FC236}">
                    <a16:creationId xmlns:a16="http://schemas.microsoft.com/office/drawing/2014/main" id="{69706BFF-0070-E3D5-E01B-F3AD15B248FC}"/>
                  </a:ext>
                </a:extLst>
              </p14:cNvPr>
              <p14:cNvContentPartPr/>
              <p14:nvPr/>
            </p14:nvContentPartPr>
            <p14:xfrm>
              <a:off x="8950877" y="3804455"/>
              <a:ext cx="360" cy="360"/>
            </p14:xfrm>
          </p:contentPart>
        </mc:Choice>
        <mc:Fallback xmlns="">
          <p:pic>
            <p:nvPicPr>
              <p:cNvPr id="165" name="Ink 164">
                <a:extLst>
                  <a:ext uri="{FF2B5EF4-FFF2-40B4-BE49-F238E27FC236}">
                    <a16:creationId xmlns:a16="http://schemas.microsoft.com/office/drawing/2014/main" id="{69706BFF-0070-E3D5-E01B-F3AD15B248FC}"/>
                  </a:ext>
                </a:extLst>
              </p:cNvPr>
              <p:cNvPicPr/>
              <p:nvPr/>
            </p:nvPicPr>
            <p:blipFill>
              <a:blip r:embed="rId3"/>
              <a:stretch>
                <a:fillRect/>
              </a:stretch>
            </p:blipFill>
            <p:spPr>
              <a:xfrm>
                <a:off x="8932877" y="37864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16">
            <p14:nvContentPartPr>
              <p14:cNvPr id="166" name="Ink 165">
                <a:extLst>
                  <a:ext uri="{FF2B5EF4-FFF2-40B4-BE49-F238E27FC236}">
                    <a16:creationId xmlns:a16="http://schemas.microsoft.com/office/drawing/2014/main" id="{969BDB0E-DE68-48C9-7276-429E103C9835}"/>
                  </a:ext>
                </a:extLst>
              </p14:cNvPr>
              <p14:cNvContentPartPr/>
              <p14:nvPr/>
            </p14:nvContentPartPr>
            <p14:xfrm>
              <a:off x="9195317" y="3536615"/>
              <a:ext cx="360" cy="360"/>
            </p14:xfrm>
          </p:contentPart>
        </mc:Choice>
        <mc:Fallback xmlns="">
          <p:pic>
            <p:nvPicPr>
              <p:cNvPr id="166" name="Ink 165">
                <a:extLst>
                  <a:ext uri="{FF2B5EF4-FFF2-40B4-BE49-F238E27FC236}">
                    <a16:creationId xmlns:a16="http://schemas.microsoft.com/office/drawing/2014/main" id="{969BDB0E-DE68-48C9-7276-429E103C9835}"/>
                  </a:ext>
                </a:extLst>
              </p:cNvPr>
              <p:cNvPicPr/>
              <p:nvPr/>
            </p:nvPicPr>
            <p:blipFill>
              <a:blip r:embed="rId3"/>
              <a:stretch>
                <a:fillRect/>
              </a:stretch>
            </p:blipFill>
            <p:spPr>
              <a:xfrm>
                <a:off x="9177317" y="35186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17">
            <p14:nvContentPartPr>
              <p14:cNvPr id="167" name="Ink 166">
                <a:extLst>
                  <a:ext uri="{FF2B5EF4-FFF2-40B4-BE49-F238E27FC236}">
                    <a16:creationId xmlns:a16="http://schemas.microsoft.com/office/drawing/2014/main" id="{BAEF32D5-79E3-2D8B-1A8A-ECAF374D5D9E}"/>
                  </a:ext>
                </a:extLst>
              </p14:cNvPr>
              <p14:cNvContentPartPr/>
              <p14:nvPr/>
            </p14:nvContentPartPr>
            <p14:xfrm>
              <a:off x="9707597" y="2435375"/>
              <a:ext cx="360" cy="360"/>
            </p14:xfrm>
          </p:contentPart>
        </mc:Choice>
        <mc:Fallback xmlns="">
          <p:pic>
            <p:nvPicPr>
              <p:cNvPr id="167" name="Ink 166">
                <a:extLst>
                  <a:ext uri="{FF2B5EF4-FFF2-40B4-BE49-F238E27FC236}">
                    <a16:creationId xmlns:a16="http://schemas.microsoft.com/office/drawing/2014/main" id="{BAEF32D5-79E3-2D8B-1A8A-ECAF374D5D9E}"/>
                  </a:ext>
                </a:extLst>
              </p:cNvPr>
              <p:cNvPicPr/>
              <p:nvPr/>
            </p:nvPicPr>
            <p:blipFill>
              <a:blip r:embed="rId3"/>
              <a:stretch>
                <a:fillRect/>
              </a:stretch>
            </p:blipFill>
            <p:spPr>
              <a:xfrm>
                <a:off x="9689597" y="24173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18">
            <p14:nvContentPartPr>
              <p14:cNvPr id="168" name="Ink 167">
                <a:extLst>
                  <a:ext uri="{FF2B5EF4-FFF2-40B4-BE49-F238E27FC236}">
                    <a16:creationId xmlns:a16="http://schemas.microsoft.com/office/drawing/2014/main" id="{99A60AD5-1AA4-0F13-EE49-6E43EAD6ABA0}"/>
                  </a:ext>
                </a:extLst>
              </p14:cNvPr>
              <p14:cNvContentPartPr/>
              <p14:nvPr/>
            </p14:nvContentPartPr>
            <p14:xfrm>
              <a:off x="7156623" y="1139815"/>
              <a:ext cx="360" cy="360"/>
            </p14:xfrm>
          </p:contentPart>
        </mc:Choice>
        <mc:Fallback xmlns="">
          <p:pic>
            <p:nvPicPr>
              <p:cNvPr id="168" name="Ink 167">
                <a:extLst>
                  <a:ext uri="{FF2B5EF4-FFF2-40B4-BE49-F238E27FC236}">
                    <a16:creationId xmlns:a16="http://schemas.microsoft.com/office/drawing/2014/main" id="{99A60AD5-1AA4-0F13-EE49-6E43EAD6ABA0}"/>
                  </a:ext>
                </a:extLst>
              </p:cNvPr>
              <p:cNvPicPr/>
              <p:nvPr/>
            </p:nvPicPr>
            <p:blipFill>
              <a:blip r:embed="rId3"/>
              <a:stretch>
                <a:fillRect/>
              </a:stretch>
            </p:blipFill>
            <p:spPr>
              <a:xfrm>
                <a:off x="7138623" y="11218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19">
            <p14:nvContentPartPr>
              <p14:cNvPr id="169" name="Ink 168">
                <a:extLst>
                  <a:ext uri="{FF2B5EF4-FFF2-40B4-BE49-F238E27FC236}">
                    <a16:creationId xmlns:a16="http://schemas.microsoft.com/office/drawing/2014/main" id="{52CA306C-632E-710B-B6A3-A7688833094C}"/>
                  </a:ext>
                </a:extLst>
              </p14:cNvPr>
              <p14:cNvContentPartPr/>
              <p14:nvPr/>
            </p14:nvContentPartPr>
            <p14:xfrm>
              <a:off x="7288743" y="1016695"/>
              <a:ext cx="360" cy="360"/>
            </p14:xfrm>
          </p:contentPart>
        </mc:Choice>
        <mc:Fallback xmlns="">
          <p:pic>
            <p:nvPicPr>
              <p:cNvPr id="169" name="Ink 168">
                <a:extLst>
                  <a:ext uri="{FF2B5EF4-FFF2-40B4-BE49-F238E27FC236}">
                    <a16:creationId xmlns:a16="http://schemas.microsoft.com/office/drawing/2014/main" id="{52CA306C-632E-710B-B6A3-A7688833094C}"/>
                  </a:ext>
                </a:extLst>
              </p:cNvPr>
              <p:cNvPicPr/>
              <p:nvPr/>
            </p:nvPicPr>
            <p:blipFill>
              <a:blip r:embed="rId3"/>
              <a:stretch>
                <a:fillRect/>
              </a:stretch>
            </p:blipFill>
            <p:spPr>
              <a:xfrm>
                <a:off x="7270743" y="9986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20">
            <p14:nvContentPartPr>
              <p14:cNvPr id="170" name="Ink 169">
                <a:extLst>
                  <a:ext uri="{FF2B5EF4-FFF2-40B4-BE49-F238E27FC236}">
                    <a16:creationId xmlns:a16="http://schemas.microsoft.com/office/drawing/2014/main" id="{417D4330-9EAC-5E6F-D62B-BE34D718BE14}"/>
                  </a:ext>
                </a:extLst>
              </p14:cNvPr>
              <p14:cNvContentPartPr/>
              <p14:nvPr/>
            </p14:nvContentPartPr>
            <p14:xfrm>
              <a:off x="7545423" y="998695"/>
              <a:ext cx="360" cy="360"/>
            </p14:xfrm>
          </p:contentPart>
        </mc:Choice>
        <mc:Fallback xmlns="">
          <p:pic>
            <p:nvPicPr>
              <p:cNvPr id="170" name="Ink 169">
                <a:extLst>
                  <a:ext uri="{FF2B5EF4-FFF2-40B4-BE49-F238E27FC236}">
                    <a16:creationId xmlns:a16="http://schemas.microsoft.com/office/drawing/2014/main" id="{417D4330-9EAC-5E6F-D62B-BE34D718BE14}"/>
                  </a:ext>
                </a:extLst>
              </p:cNvPr>
              <p:cNvPicPr/>
              <p:nvPr/>
            </p:nvPicPr>
            <p:blipFill>
              <a:blip r:embed="rId3"/>
              <a:stretch>
                <a:fillRect/>
              </a:stretch>
            </p:blipFill>
            <p:spPr>
              <a:xfrm>
                <a:off x="7527423" y="9806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21">
            <p14:nvContentPartPr>
              <p14:cNvPr id="171" name="Ink 170">
                <a:extLst>
                  <a:ext uri="{FF2B5EF4-FFF2-40B4-BE49-F238E27FC236}">
                    <a16:creationId xmlns:a16="http://schemas.microsoft.com/office/drawing/2014/main" id="{089D28F6-5B3C-F480-7B7D-3CD7826F7854}"/>
                  </a:ext>
                </a:extLst>
              </p14:cNvPr>
              <p14:cNvContentPartPr/>
              <p14:nvPr/>
            </p14:nvContentPartPr>
            <p14:xfrm>
              <a:off x="8115663" y="1162855"/>
              <a:ext cx="360" cy="360"/>
            </p14:xfrm>
          </p:contentPart>
        </mc:Choice>
        <mc:Fallback xmlns="">
          <p:pic>
            <p:nvPicPr>
              <p:cNvPr id="171" name="Ink 170">
                <a:extLst>
                  <a:ext uri="{FF2B5EF4-FFF2-40B4-BE49-F238E27FC236}">
                    <a16:creationId xmlns:a16="http://schemas.microsoft.com/office/drawing/2014/main" id="{089D28F6-5B3C-F480-7B7D-3CD7826F7854}"/>
                  </a:ext>
                </a:extLst>
              </p:cNvPr>
              <p:cNvPicPr/>
              <p:nvPr/>
            </p:nvPicPr>
            <p:blipFill>
              <a:blip r:embed="rId3"/>
              <a:stretch>
                <a:fillRect/>
              </a:stretch>
            </p:blipFill>
            <p:spPr>
              <a:xfrm>
                <a:off x="8097663" y="11448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22">
            <p14:nvContentPartPr>
              <p14:cNvPr id="172" name="Ink 171">
                <a:extLst>
                  <a:ext uri="{FF2B5EF4-FFF2-40B4-BE49-F238E27FC236}">
                    <a16:creationId xmlns:a16="http://schemas.microsoft.com/office/drawing/2014/main" id="{102B0D0C-68B2-51C2-817F-98F26D492EE6}"/>
                  </a:ext>
                </a:extLst>
              </p14:cNvPr>
              <p14:cNvContentPartPr/>
              <p14:nvPr/>
            </p14:nvContentPartPr>
            <p14:xfrm>
              <a:off x="7953663" y="1098775"/>
              <a:ext cx="360" cy="360"/>
            </p14:xfrm>
          </p:contentPart>
        </mc:Choice>
        <mc:Fallback xmlns="">
          <p:pic>
            <p:nvPicPr>
              <p:cNvPr id="172" name="Ink 171">
                <a:extLst>
                  <a:ext uri="{FF2B5EF4-FFF2-40B4-BE49-F238E27FC236}">
                    <a16:creationId xmlns:a16="http://schemas.microsoft.com/office/drawing/2014/main" id="{102B0D0C-68B2-51C2-817F-98F26D492EE6}"/>
                  </a:ext>
                </a:extLst>
              </p:cNvPr>
              <p:cNvPicPr/>
              <p:nvPr/>
            </p:nvPicPr>
            <p:blipFill>
              <a:blip r:embed="rId3"/>
              <a:stretch>
                <a:fillRect/>
              </a:stretch>
            </p:blipFill>
            <p:spPr>
              <a:xfrm>
                <a:off x="7935663" y="10807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23">
            <p14:nvContentPartPr>
              <p14:cNvPr id="173" name="Ink 172">
                <a:extLst>
                  <a:ext uri="{FF2B5EF4-FFF2-40B4-BE49-F238E27FC236}">
                    <a16:creationId xmlns:a16="http://schemas.microsoft.com/office/drawing/2014/main" id="{3E6A9841-A8BA-6D21-4982-884D4DB44807}"/>
                  </a:ext>
                </a:extLst>
              </p14:cNvPr>
              <p14:cNvContentPartPr/>
              <p14:nvPr/>
            </p14:nvContentPartPr>
            <p14:xfrm>
              <a:off x="8812277" y="1095815"/>
              <a:ext cx="360" cy="360"/>
            </p14:xfrm>
          </p:contentPart>
        </mc:Choice>
        <mc:Fallback xmlns="">
          <p:pic>
            <p:nvPicPr>
              <p:cNvPr id="173" name="Ink 172">
                <a:extLst>
                  <a:ext uri="{FF2B5EF4-FFF2-40B4-BE49-F238E27FC236}">
                    <a16:creationId xmlns:a16="http://schemas.microsoft.com/office/drawing/2014/main" id="{3E6A9841-A8BA-6D21-4982-884D4DB44807}"/>
                  </a:ext>
                </a:extLst>
              </p:cNvPr>
              <p:cNvPicPr/>
              <p:nvPr/>
            </p:nvPicPr>
            <p:blipFill>
              <a:blip r:embed="rId3"/>
              <a:stretch>
                <a:fillRect/>
              </a:stretch>
            </p:blipFill>
            <p:spPr>
              <a:xfrm>
                <a:off x="8794277" y="10778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24">
            <p14:nvContentPartPr>
              <p14:cNvPr id="174" name="Ink 173">
                <a:extLst>
                  <a:ext uri="{FF2B5EF4-FFF2-40B4-BE49-F238E27FC236}">
                    <a16:creationId xmlns:a16="http://schemas.microsoft.com/office/drawing/2014/main" id="{8CE574EA-4EA3-B047-1125-87069FD5D46C}"/>
                  </a:ext>
                </a:extLst>
              </p14:cNvPr>
              <p14:cNvContentPartPr/>
              <p14:nvPr/>
            </p14:nvContentPartPr>
            <p14:xfrm>
              <a:off x="9281717" y="1249895"/>
              <a:ext cx="360" cy="360"/>
            </p14:xfrm>
          </p:contentPart>
        </mc:Choice>
        <mc:Fallback xmlns="">
          <p:pic>
            <p:nvPicPr>
              <p:cNvPr id="174" name="Ink 173">
                <a:extLst>
                  <a:ext uri="{FF2B5EF4-FFF2-40B4-BE49-F238E27FC236}">
                    <a16:creationId xmlns:a16="http://schemas.microsoft.com/office/drawing/2014/main" id="{8CE574EA-4EA3-B047-1125-87069FD5D46C}"/>
                  </a:ext>
                </a:extLst>
              </p:cNvPr>
              <p:cNvPicPr/>
              <p:nvPr/>
            </p:nvPicPr>
            <p:blipFill>
              <a:blip r:embed="rId3"/>
              <a:stretch>
                <a:fillRect/>
              </a:stretch>
            </p:blipFill>
            <p:spPr>
              <a:xfrm>
                <a:off x="9263717" y="12318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25">
            <p14:nvContentPartPr>
              <p14:cNvPr id="175" name="Ink 174">
                <a:extLst>
                  <a:ext uri="{FF2B5EF4-FFF2-40B4-BE49-F238E27FC236}">
                    <a16:creationId xmlns:a16="http://schemas.microsoft.com/office/drawing/2014/main" id="{221508E9-51FC-C11A-58CB-7EB10AD019A1}"/>
                  </a:ext>
                </a:extLst>
              </p14:cNvPr>
              <p14:cNvContentPartPr/>
              <p14:nvPr/>
            </p14:nvContentPartPr>
            <p14:xfrm>
              <a:off x="9406997" y="1568495"/>
              <a:ext cx="360" cy="360"/>
            </p14:xfrm>
          </p:contentPart>
        </mc:Choice>
        <mc:Fallback xmlns="">
          <p:pic>
            <p:nvPicPr>
              <p:cNvPr id="175" name="Ink 174">
                <a:extLst>
                  <a:ext uri="{FF2B5EF4-FFF2-40B4-BE49-F238E27FC236}">
                    <a16:creationId xmlns:a16="http://schemas.microsoft.com/office/drawing/2014/main" id="{221508E9-51FC-C11A-58CB-7EB10AD019A1}"/>
                  </a:ext>
                </a:extLst>
              </p:cNvPr>
              <p:cNvPicPr/>
              <p:nvPr/>
            </p:nvPicPr>
            <p:blipFill>
              <a:blip r:embed="rId3"/>
              <a:stretch>
                <a:fillRect/>
              </a:stretch>
            </p:blipFill>
            <p:spPr>
              <a:xfrm>
                <a:off x="9388997" y="15504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26">
            <p14:nvContentPartPr>
              <p14:cNvPr id="176" name="Ink 175">
                <a:extLst>
                  <a:ext uri="{FF2B5EF4-FFF2-40B4-BE49-F238E27FC236}">
                    <a16:creationId xmlns:a16="http://schemas.microsoft.com/office/drawing/2014/main" id="{0ED1161B-0A67-4D36-F725-240EC908EEB3}"/>
                  </a:ext>
                </a:extLst>
              </p14:cNvPr>
              <p14:cNvContentPartPr/>
              <p14:nvPr/>
            </p14:nvContentPartPr>
            <p14:xfrm>
              <a:off x="9740717" y="1986815"/>
              <a:ext cx="360" cy="360"/>
            </p14:xfrm>
          </p:contentPart>
        </mc:Choice>
        <mc:Fallback xmlns="">
          <p:pic>
            <p:nvPicPr>
              <p:cNvPr id="176" name="Ink 175">
                <a:extLst>
                  <a:ext uri="{FF2B5EF4-FFF2-40B4-BE49-F238E27FC236}">
                    <a16:creationId xmlns:a16="http://schemas.microsoft.com/office/drawing/2014/main" id="{0ED1161B-0A67-4D36-F725-240EC908EEB3}"/>
                  </a:ext>
                </a:extLst>
              </p:cNvPr>
              <p:cNvPicPr/>
              <p:nvPr/>
            </p:nvPicPr>
            <p:blipFill>
              <a:blip r:embed="rId3"/>
              <a:stretch>
                <a:fillRect/>
              </a:stretch>
            </p:blipFill>
            <p:spPr>
              <a:xfrm>
                <a:off x="9722717" y="19688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27">
            <p14:nvContentPartPr>
              <p14:cNvPr id="177" name="Ink 176">
                <a:extLst>
                  <a:ext uri="{FF2B5EF4-FFF2-40B4-BE49-F238E27FC236}">
                    <a16:creationId xmlns:a16="http://schemas.microsoft.com/office/drawing/2014/main" id="{9710F4D0-7BE2-A33A-1164-FDFF9F6E2859}"/>
                  </a:ext>
                </a:extLst>
              </p14:cNvPr>
              <p14:cNvContentPartPr/>
              <p14:nvPr/>
            </p14:nvContentPartPr>
            <p14:xfrm>
              <a:off x="9677717" y="2181215"/>
              <a:ext cx="360" cy="360"/>
            </p14:xfrm>
          </p:contentPart>
        </mc:Choice>
        <mc:Fallback xmlns="">
          <p:pic>
            <p:nvPicPr>
              <p:cNvPr id="177" name="Ink 176">
                <a:extLst>
                  <a:ext uri="{FF2B5EF4-FFF2-40B4-BE49-F238E27FC236}">
                    <a16:creationId xmlns:a16="http://schemas.microsoft.com/office/drawing/2014/main" id="{9710F4D0-7BE2-A33A-1164-FDFF9F6E2859}"/>
                  </a:ext>
                </a:extLst>
              </p:cNvPr>
              <p:cNvPicPr/>
              <p:nvPr/>
            </p:nvPicPr>
            <p:blipFill>
              <a:blip r:embed="rId3"/>
              <a:stretch>
                <a:fillRect/>
              </a:stretch>
            </p:blipFill>
            <p:spPr>
              <a:xfrm>
                <a:off x="9659717" y="21632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28">
            <p14:nvContentPartPr>
              <p14:cNvPr id="178" name="Ink 177">
                <a:extLst>
                  <a:ext uri="{FF2B5EF4-FFF2-40B4-BE49-F238E27FC236}">
                    <a16:creationId xmlns:a16="http://schemas.microsoft.com/office/drawing/2014/main" id="{31C80539-F690-910E-46AB-52451F4DCD28}"/>
                  </a:ext>
                </a:extLst>
              </p14:cNvPr>
              <p14:cNvContentPartPr/>
              <p14:nvPr/>
            </p14:nvContentPartPr>
            <p14:xfrm>
              <a:off x="9857717" y="2783495"/>
              <a:ext cx="360" cy="360"/>
            </p14:xfrm>
          </p:contentPart>
        </mc:Choice>
        <mc:Fallback xmlns="">
          <p:pic>
            <p:nvPicPr>
              <p:cNvPr id="178" name="Ink 177">
                <a:extLst>
                  <a:ext uri="{FF2B5EF4-FFF2-40B4-BE49-F238E27FC236}">
                    <a16:creationId xmlns:a16="http://schemas.microsoft.com/office/drawing/2014/main" id="{31C80539-F690-910E-46AB-52451F4DCD28}"/>
                  </a:ext>
                </a:extLst>
              </p:cNvPr>
              <p:cNvPicPr/>
              <p:nvPr/>
            </p:nvPicPr>
            <p:blipFill>
              <a:blip r:embed="rId3"/>
              <a:stretch>
                <a:fillRect/>
              </a:stretch>
            </p:blipFill>
            <p:spPr>
              <a:xfrm>
                <a:off x="9839717" y="27654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29">
            <p14:nvContentPartPr>
              <p14:cNvPr id="179" name="Ink 178">
                <a:extLst>
                  <a:ext uri="{FF2B5EF4-FFF2-40B4-BE49-F238E27FC236}">
                    <a16:creationId xmlns:a16="http://schemas.microsoft.com/office/drawing/2014/main" id="{6C63F50D-EA86-2F17-49A5-AE48A8E270CC}"/>
                  </a:ext>
                </a:extLst>
              </p14:cNvPr>
              <p14:cNvContentPartPr/>
              <p14:nvPr/>
            </p14:nvContentPartPr>
            <p14:xfrm>
              <a:off x="6250425" y="1938875"/>
              <a:ext cx="360" cy="360"/>
            </p14:xfrm>
          </p:contentPart>
        </mc:Choice>
        <mc:Fallback xmlns="">
          <p:pic>
            <p:nvPicPr>
              <p:cNvPr id="179" name="Ink 178">
                <a:extLst>
                  <a:ext uri="{FF2B5EF4-FFF2-40B4-BE49-F238E27FC236}">
                    <a16:creationId xmlns:a16="http://schemas.microsoft.com/office/drawing/2014/main" id="{6C63F50D-EA86-2F17-49A5-AE48A8E270CC}"/>
                  </a:ext>
                </a:extLst>
              </p:cNvPr>
              <p:cNvPicPr/>
              <p:nvPr/>
            </p:nvPicPr>
            <p:blipFill>
              <a:blip r:embed="rId3"/>
              <a:stretch>
                <a:fillRect/>
              </a:stretch>
            </p:blipFill>
            <p:spPr>
              <a:xfrm>
                <a:off x="6232425" y="19208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30">
            <p14:nvContentPartPr>
              <p14:cNvPr id="180" name="Ink 179">
                <a:extLst>
                  <a:ext uri="{FF2B5EF4-FFF2-40B4-BE49-F238E27FC236}">
                    <a16:creationId xmlns:a16="http://schemas.microsoft.com/office/drawing/2014/main" id="{51DE4B25-602A-88A6-5136-772D40BC8712}"/>
                  </a:ext>
                </a:extLst>
              </p14:cNvPr>
              <p14:cNvContentPartPr/>
              <p14:nvPr/>
            </p14:nvContentPartPr>
            <p14:xfrm>
              <a:off x="6277336" y="1149018"/>
              <a:ext cx="360" cy="360"/>
            </p14:xfrm>
          </p:contentPart>
        </mc:Choice>
        <mc:Fallback xmlns="">
          <p:pic>
            <p:nvPicPr>
              <p:cNvPr id="180" name="Ink 179">
                <a:extLst>
                  <a:ext uri="{FF2B5EF4-FFF2-40B4-BE49-F238E27FC236}">
                    <a16:creationId xmlns:a16="http://schemas.microsoft.com/office/drawing/2014/main" id="{51DE4B25-602A-88A6-5136-772D40BC8712}"/>
                  </a:ext>
                </a:extLst>
              </p:cNvPr>
              <p:cNvPicPr/>
              <p:nvPr/>
            </p:nvPicPr>
            <p:blipFill>
              <a:blip r:embed="rId3"/>
              <a:stretch>
                <a:fillRect/>
              </a:stretch>
            </p:blipFill>
            <p:spPr>
              <a:xfrm>
                <a:off x="6259336" y="113101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31">
            <p14:nvContentPartPr>
              <p14:cNvPr id="181" name="Ink 180">
                <a:extLst>
                  <a:ext uri="{FF2B5EF4-FFF2-40B4-BE49-F238E27FC236}">
                    <a16:creationId xmlns:a16="http://schemas.microsoft.com/office/drawing/2014/main" id="{41BC76CB-8B05-60EE-83CC-20069ED1A242}"/>
                  </a:ext>
                </a:extLst>
              </p14:cNvPr>
              <p14:cNvContentPartPr/>
              <p14:nvPr/>
            </p14:nvContentPartPr>
            <p14:xfrm>
              <a:off x="6267872" y="1973952"/>
              <a:ext cx="360" cy="360"/>
            </p14:xfrm>
          </p:contentPart>
        </mc:Choice>
        <mc:Fallback xmlns="">
          <p:pic>
            <p:nvPicPr>
              <p:cNvPr id="181" name="Ink 180">
                <a:extLst>
                  <a:ext uri="{FF2B5EF4-FFF2-40B4-BE49-F238E27FC236}">
                    <a16:creationId xmlns:a16="http://schemas.microsoft.com/office/drawing/2014/main" id="{41BC76CB-8B05-60EE-83CC-20069ED1A242}"/>
                  </a:ext>
                </a:extLst>
              </p:cNvPr>
              <p:cNvPicPr/>
              <p:nvPr/>
            </p:nvPicPr>
            <p:blipFill>
              <a:blip r:embed="rId3"/>
              <a:stretch>
                <a:fillRect/>
              </a:stretch>
            </p:blipFill>
            <p:spPr>
              <a:xfrm>
                <a:off x="6249872" y="195595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32">
            <p14:nvContentPartPr>
              <p14:cNvPr id="182" name="Ink 181">
                <a:extLst>
                  <a:ext uri="{FF2B5EF4-FFF2-40B4-BE49-F238E27FC236}">
                    <a16:creationId xmlns:a16="http://schemas.microsoft.com/office/drawing/2014/main" id="{426F7A1C-F2EE-5057-D634-E9C0F6581831}"/>
                  </a:ext>
                </a:extLst>
              </p14:cNvPr>
              <p14:cNvContentPartPr/>
              <p14:nvPr/>
            </p14:nvContentPartPr>
            <p14:xfrm>
              <a:off x="6987423" y="1150615"/>
              <a:ext cx="360" cy="360"/>
            </p14:xfrm>
          </p:contentPart>
        </mc:Choice>
        <mc:Fallback xmlns="">
          <p:pic>
            <p:nvPicPr>
              <p:cNvPr id="182" name="Ink 181">
                <a:extLst>
                  <a:ext uri="{FF2B5EF4-FFF2-40B4-BE49-F238E27FC236}">
                    <a16:creationId xmlns:a16="http://schemas.microsoft.com/office/drawing/2014/main" id="{426F7A1C-F2EE-5057-D634-E9C0F6581831}"/>
                  </a:ext>
                </a:extLst>
              </p:cNvPr>
              <p:cNvPicPr/>
              <p:nvPr/>
            </p:nvPicPr>
            <p:blipFill>
              <a:blip r:embed="rId3"/>
              <a:stretch>
                <a:fillRect/>
              </a:stretch>
            </p:blipFill>
            <p:spPr>
              <a:xfrm>
                <a:off x="6969423" y="1132615"/>
                <a:ext cx="36000" cy="36000"/>
              </a:xfrm>
              <a:prstGeom prst="rect">
                <a:avLst/>
              </a:prstGeom>
            </p:spPr>
          </p:pic>
        </mc:Fallback>
      </mc:AlternateContent>
      <p:grpSp>
        <p:nvGrpSpPr>
          <p:cNvPr id="183" name="Group 182">
            <a:extLst>
              <a:ext uri="{FF2B5EF4-FFF2-40B4-BE49-F238E27FC236}">
                <a16:creationId xmlns:a16="http://schemas.microsoft.com/office/drawing/2014/main" id="{B6890FFA-F79C-DAFE-BF83-F06C75DEB4E0}"/>
              </a:ext>
            </a:extLst>
          </p:cNvPr>
          <p:cNvGrpSpPr/>
          <p:nvPr/>
        </p:nvGrpSpPr>
        <p:grpSpPr>
          <a:xfrm>
            <a:off x="5841105" y="2605955"/>
            <a:ext cx="360" cy="360"/>
            <a:chOff x="5982317" y="2395055"/>
            <a:chExt cx="360" cy="360"/>
          </a:xfrm>
        </p:grpSpPr>
        <mc:AlternateContent xmlns:mc="http://schemas.openxmlformats.org/markup-compatibility/2006" xmlns:p14="http://schemas.microsoft.com/office/powerpoint/2010/main">
          <mc:Choice Requires="p14">
            <p:contentPart p14:bwMode="auto" r:id="rId533">
              <p14:nvContentPartPr>
                <p14:cNvPr id="184" name="Ink 183">
                  <a:extLst>
                    <a:ext uri="{FF2B5EF4-FFF2-40B4-BE49-F238E27FC236}">
                      <a16:creationId xmlns:a16="http://schemas.microsoft.com/office/drawing/2014/main" id="{540B0475-926A-1CEB-C838-E23227807147}"/>
                    </a:ext>
                  </a:extLst>
                </p14:cNvPr>
                <p14:cNvContentPartPr/>
                <p14:nvPr/>
              </p14:nvContentPartPr>
              <p14:xfrm>
                <a:off x="5982317" y="2395055"/>
                <a:ext cx="360" cy="360"/>
              </p14:xfrm>
            </p:contentPart>
          </mc:Choice>
          <mc:Fallback xmlns="">
            <p:pic>
              <p:nvPicPr>
                <p:cNvPr id="478" name="Ink 477">
                  <a:extLst>
                    <a:ext uri="{FF2B5EF4-FFF2-40B4-BE49-F238E27FC236}">
                      <a16:creationId xmlns:a16="http://schemas.microsoft.com/office/drawing/2014/main" id="{8DD768F5-FC62-B84E-96A4-57EDA8A0DB87}"/>
                    </a:ext>
                  </a:extLst>
                </p:cNvPr>
                <p:cNvPicPr/>
                <p:nvPr/>
              </p:nvPicPr>
              <p:blipFill>
                <a:blip r:embed="rId383"/>
                <a:stretch>
                  <a:fillRect/>
                </a:stretch>
              </p:blipFill>
              <p:spPr>
                <a:xfrm>
                  <a:off x="5964317" y="23774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34">
              <p14:nvContentPartPr>
                <p14:cNvPr id="185" name="Ink 184">
                  <a:extLst>
                    <a:ext uri="{FF2B5EF4-FFF2-40B4-BE49-F238E27FC236}">
                      <a16:creationId xmlns:a16="http://schemas.microsoft.com/office/drawing/2014/main" id="{F539E337-D892-0952-4644-1F58736F90FB}"/>
                    </a:ext>
                  </a:extLst>
                </p14:cNvPr>
                <p14:cNvContentPartPr/>
                <p14:nvPr/>
              </p14:nvContentPartPr>
              <p14:xfrm>
                <a:off x="5982317" y="2395055"/>
                <a:ext cx="360" cy="360"/>
              </p14:xfrm>
            </p:contentPart>
          </mc:Choice>
          <mc:Fallback xmlns="">
            <p:pic>
              <p:nvPicPr>
                <p:cNvPr id="479" name="Ink 478">
                  <a:extLst>
                    <a:ext uri="{FF2B5EF4-FFF2-40B4-BE49-F238E27FC236}">
                      <a16:creationId xmlns:a16="http://schemas.microsoft.com/office/drawing/2014/main" id="{98AF6438-3D64-8A4D-B168-2F8D02B41729}"/>
                    </a:ext>
                  </a:extLst>
                </p:cNvPr>
                <p:cNvPicPr/>
                <p:nvPr/>
              </p:nvPicPr>
              <p:blipFill>
                <a:blip r:embed="rId383"/>
                <a:stretch>
                  <a:fillRect/>
                </a:stretch>
              </p:blipFill>
              <p:spPr>
                <a:xfrm>
                  <a:off x="5964317" y="2377415"/>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35">
            <p14:nvContentPartPr>
              <p14:cNvPr id="186" name="Ink 185">
                <a:extLst>
                  <a:ext uri="{FF2B5EF4-FFF2-40B4-BE49-F238E27FC236}">
                    <a16:creationId xmlns:a16="http://schemas.microsoft.com/office/drawing/2014/main" id="{5C66FB0E-8009-36A1-DF75-6EEA06E3FDA6}"/>
                  </a:ext>
                </a:extLst>
              </p14:cNvPr>
              <p14:cNvContentPartPr/>
              <p14:nvPr/>
            </p14:nvContentPartPr>
            <p14:xfrm>
              <a:off x="6241065" y="3741755"/>
              <a:ext cx="360" cy="360"/>
            </p14:xfrm>
          </p:contentPart>
        </mc:Choice>
        <mc:Fallback xmlns="">
          <p:pic>
            <p:nvPicPr>
              <p:cNvPr id="186" name="Ink 185">
                <a:extLst>
                  <a:ext uri="{FF2B5EF4-FFF2-40B4-BE49-F238E27FC236}">
                    <a16:creationId xmlns:a16="http://schemas.microsoft.com/office/drawing/2014/main" id="{5C66FB0E-8009-36A1-DF75-6EEA06E3FDA6}"/>
                  </a:ext>
                </a:extLst>
              </p:cNvPr>
              <p:cNvPicPr/>
              <p:nvPr/>
            </p:nvPicPr>
            <p:blipFill>
              <a:blip r:embed="rId3"/>
              <a:stretch>
                <a:fillRect/>
              </a:stretch>
            </p:blipFill>
            <p:spPr>
              <a:xfrm>
                <a:off x="6223065" y="37237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36">
            <p14:nvContentPartPr>
              <p14:cNvPr id="187" name="Ink 186">
                <a:extLst>
                  <a:ext uri="{FF2B5EF4-FFF2-40B4-BE49-F238E27FC236}">
                    <a16:creationId xmlns:a16="http://schemas.microsoft.com/office/drawing/2014/main" id="{42709D4D-7005-3115-E4DE-FE743802E663}"/>
                  </a:ext>
                </a:extLst>
              </p14:cNvPr>
              <p14:cNvContentPartPr/>
              <p14:nvPr/>
            </p14:nvContentPartPr>
            <p14:xfrm>
              <a:off x="5787905" y="3118727"/>
              <a:ext cx="360" cy="360"/>
            </p14:xfrm>
          </p:contentPart>
        </mc:Choice>
        <mc:Fallback xmlns="">
          <p:pic>
            <p:nvPicPr>
              <p:cNvPr id="187" name="Ink 186">
                <a:extLst>
                  <a:ext uri="{FF2B5EF4-FFF2-40B4-BE49-F238E27FC236}">
                    <a16:creationId xmlns:a16="http://schemas.microsoft.com/office/drawing/2014/main" id="{42709D4D-7005-3115-E4DE-FE743802E663}"/>
                  </a:ext>
                </a:extLst>
              </p:cNvPr>
              <p:cNvPicPr/>
              <p:nvPr/>
            </p:nvPicPr>
            <p:blipFill>
              <a:blip r:embed="rId3"/>
              <a:stretch>
                <a:fillRect/>
              </a:stretch>
            </p:blipFill>
            <p:spPr>
              <a:xfrm>
                <a:off x="5769905" y="310072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37">
            <p14:nvContentPartPr>
              <p14:cNvPr id="188" name="Ink 187">
                <a:extLst>
                  <a:ext uri="{FF2B5EF4-FFF2-40B4-BE49-F238E27FC236}">
                    <a16:creationId xmlns:a16="http://schemas.microsoft.com/office/drawing/2014/main" id="{B5583EC8-94B4-41A1-13BD-D7C1F7FA4F78}"/>
                  </a:ext>
                </a:extLst>
              </p14:cNvPr>
              <p14:cNvContentPartPr/>
              <p14:nvPr/>
            </p14:nvContentPartPr>
            <p14:xfrm>
              <a:off x="11797397" y="2924615"/>
              <a:ext cx="360" cy="360"/>
            </p14:xfrm>
          </p:contentPart>
        </mc:Choice>
        <mc:Fallback xmlns="">
          <p:pic>
            <p:nvPicPr>
              <p:cNvPr id="188" name="Ink 187">
                <a:extLst>
                  <a:ext uri="{FF2B5EF4-FFF2-40B4-BE49-F238E27FC236}">
                    <a16:creationId xmlns:a16="http://schemas.microsoft.com/office/drawing/2014/main" id="{B5583EC8-94B4-41A1-13BD-D7C1F7FA4F78}"/>
                  </a:ext>
                </a:extLst>
              </p:cNvPr>
              <p:cNvPicPr/>
              <p:nvPr/>
            </p:nvPicPr>
            <p:blipFill>
              <a:blip r:embed="rId3"/>
              <a:stretch>
                <a:fillRect/>
              </a:stretch>
            </p:blipFill>
            <p:spPr>
              <a:xfrm>
                <a:off x="11779397" y="29066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38">
            <p14:nvContentPartPr>
              <p14:cNvPr id="189" name="Ink 188">
                <a:extLst>
                  <a:ext uri="{FF2B5EF4-FFF2-40B4-BE49-F238E27FC236}">
                    <a16:creationId xmlns:a16="http://schemas.microsoft.com/office/drawing/2014/main" id="{3A7EB461-2C6E-1134-12AA-E28EDD512DFC}"/>
                  </a:ext>
                </a:extLst>
              </p14:cNvPr>
              <p14:cNvContentPartPr/>
              <p14:nvPr/>
            </p14:nvContentPartPr>
            <p14:xfrm>
              <a:off x="11928077" y="4819655"/>
              <a:ext cx="360" cy="360"/>
            </p14:xfrm>
          </p:contentPart>
        </mc:Choice>
        <mc:Fallback xmlns="">
          <p:pic>
            <p:nvPicPr>
              <p:cNvPr id="189" name="Ink 188">
                <a:extLst>
                  <a:ext uri="{FF2B5EF4-FFF2-40B4-BE49-F238E27FC236}">
                    <a16:creationId xmlns:a16="http://schemas.microsoft.com/office/drawing/2014/main" id="{3A7EB461-2C6E-1134-12AA-E28EDD512DFC}"/>
                  </a:ext>
                </a:extLst>
              </p:cNvPr>
              <p:cNvPicPr/>
              <p:nvPr/>
            </p:nvPicPr>
            <p:blipFill>
              <a:blip r:embed="rId3"/>
              <a:stretch>
                <a:fillRect/>
              </a:stretch>
            </p:blipFill>
            <p:spPr>
              <a:xfrm>
                <a:off x="11910077" y="48016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39">
            <p14:nvContentPartPr>
              <p14:cNvPr id="190" name="Ink 189">
                <a:extLst>
                  <a:ext uri="{FF2B5EF4-FFF2-40B4-BE49-F238E27FC236}">
                    <a16:creationId xmlns:a16="http://schemas.microsoft.com/office/drawing/2014/main" id="{67B5A5AA-CBAD-DB42-C5FD-C29382C46116}"/>
                  </a:ext>
                </a:extLst>
              </p14:cNvPr>
              <p14:cNvContentPartPr/>
              <p14:nvPr/>
            </p14:nvContentPartPr>
            <p14:xfrm>
              <a:off x="10178837" y="2678735"/>
              <a:ext cx="360" cy="360"/>
            </p14:xfrm>
          </p:contentPart>
        </mc:Choice>
        <mc:Fallback xmlns="">
          <p:pic>
            <p:nvPicPr>
              <p:cNvPr id="190" name="Ink 189">
                <a:extLst>
                  <a:ext uri="{FF2B5EF4-FFF2-40B4-BE49-F238E27FC236}">
                    <a16:creationId xmlns:a16="http://schemas.microsoft.com/office/drawing/2014/main" id="{67B5A5AA-CBAD-DB42-C5FD-C29382C46116}"/>
                  </a:ext>
                </a:extLst>
              </p:cNvPr>
              <p:cNvPicPr/>
              <p:nvPr/>
            </p:nvPicPr>
            <p:blipFill>
              <a:blip r:embed="rId3"/>
              <a:stretch>
                <a:fillRect/>
              </a:stretch>
            </p:blipFill>
            <p:spPr>
              <a:xfrm>
                <a:off x="10160837" y="2660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40">
            <p14:nvContentPartPr>
              <p14:cNvPr id="191" name="Ink 190">
                <a:extLst>
                  <a:ext uri="{FF2B5EF4-FFF2-40B4-BE49-F238E27FC236}">
                    <a16:creationId xmlns:a16="http://schemas.microsoft.com/office/drawing/2014/main" id="{08F7CF68-22F3-2633-B9B0-20A3FAE36E33}"/>
                  </a:ext>
                </a:extLst>
              </p14:cNvPr>
              <p14:cNvContentPartPr/>
              <p14:nvPr/>
            </p14:nvContentPartPr>
            <p14:xfrm>
              <a:off x="8295317" y="4121255"/>
              <a:ext cx="360" cy="360"/>
            </p14:xfrm>
          </p:contentPart>
        </mc:Choice>
        <mc:Fallback xmlns="">
          <p:pic>
            <p:nvPicPr>
              <p:cNvPr id="191" name="Ink 190">
                <a:extLst>
                  <a:ext uri="{FF2B5EF4-FFF2-40B4-BE49-F238E27FC236}">
                    <a16:creationId xmlns:a16="http://schemas.microsoft.com/office/drawing/2014/main" id="{08F7CF68-22F3-2633-B9B0-20A3FAE36E33}"/>
                  </a:ext>
                </a:extLst>
              </p:cNvPr>
              <p:cNvPicPr/>
              <p:nvPr/>
            </p:nvPicPr>
            <p:blipFill>
              <a:blip r:embed="rId541"/>
              <a:stretch>
                <a:fillRect/>
              </a:stretch>
            </p:blipFill>
            <p:spPr>
              <a:xfrm>
                <a:off x="8290997" y="411693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42">
            <p14:nvContentPartPr>
              <p14:cNvPr id="192" name="Ink 191">
                <a:extLst>
                  <a:ext uri="{FF2B5EF4-FFF2-40B4-BE49-F238E27FC236}">
                    <a16:creationId xmlns:a16="http://schemas.microsoft.com/office/drawing/2014/main" id="{FC4071B0-2D0C-23B8-832D-6A0C01883114}"/>
                  </a:ext>
                </a:extLst>
              </p14:cNvPr>
              <p14:cNvContentPartPr/>
              <p14:nvPr/>
            </p14:nvContentPartPr>
            <p14:xfrm>
              <a:off x="8559557" y="4047455"/>
              <a:ext cx="360" cy="360"/>
            </p14:xfrm>
          </p:contentPart>
        </mc:Choice>
        <mc:Fallback xmlns="">
          <p:pic>
            <p:nvPicPr>
              <p:cNvPr id="192" name="Ink 191">
                <a:extLst>
                  <a:ext uri="{FF2B5EF4-FFF2-40B4-BE49-F238E27FC236}">
                    <a16:creationId xmlns:a16="http://schemas.microsoft.com/office/drawing/2014/main" id="{FC4071B0-2D0C-23B8-832D-6A0C01883114}"/>
                  </a:ext>
                </a:extLst>
              </p:cNvPr>
              <p:cNvPicPr/>
              <p:nvPr/>
            </p:nvPicPr>
            <p:blipFill>
              <a:blip r:embed="rId541"/>
              <a:stretch>
                <a:fillRect/>
              </a:stretch>
            </p:blipFill>
            <p:spPr>
              <a:xfrm>
                <a:off x="8555237" y="4043135"/>
                <a:ext cx="9000" cy="9000"/>
              </a:xfrm>
              <a:prstGeom prst="rect">
                <a:avLst/>
              </a:prstGeom>
            </p:spPr>
          </p:pic>
        </mc:Fallback>
      </mc:AlternateContent>
      <p:grpSp>
        <p:nvGrpSpPr>
          <p:cNvPr id="193" name="Group 192">
            <a:extLst>
              <a:ext uri="{FF2B5EF4-FFF2-40B4-BE49-F238E27FC236}">
                <a16:creationId xmlns:a16="http://schemas.microsoft.com/office/drawing/2014/main" id="{050E70EB-D637-A9B1-0B55-CBFF5E6EF0C2}"/>
              </a:ext>
            </a:extLst>
          </p:cNvPr>
          <p:cNvGrpSpPr/>
          <p:nvPr/>
        </p:nvGrpSpPr>
        <p:grpSpPr>
          <a:xfrm>
            <a:off x="8858357" y="3880055"/>
            <a:ext cx="360" cy="360"/>
            <a:chOff x="8858357" y="3880055"/>
            <a:chExt cx="360" cy="360"/>
          </a:xfrm>
        </p:grpSpPr>
        <mc:AlternateContent xmlns:mc="http://schemas.openxmlformats.org/markup-compatibility/2006" xmlns:p14="http://schemas.microsoft.com/office/powerpoint/2010/main">
          <mc:Choice Requires="p14">
            <p:contentPart p14:bwMode="auto" r:id="rId543">
              <p14:nvContentPartPr>
                <p14:cNvPr id="194" name="Ink 193">
                  <a:extLst>
                    <a:ext uri="{FF2B5EF4-FFF2-40B4-BE49-F238E27FC236}">
                      <a16:creationId xmlns:a16="http://schemas.microsoft.com/office/drawing/2014/main" id="{4956DB01-62BD-B398-3367-572FC5324C1D}"/>
                    </a:ext>
                  </a:extLst>
                </p14:cNvPr>
                <p14:cNvContentPartPr/>
                <p14:nvPr/>
              </p14:nvContentPartPr>
              <p14:xfrm>
                <a:off x="8858357" y="3880055"/>
                <a:ext cx="360" cy="360"/>
              </p14:xfrm>
            </p:contentPart>
          </mc:Choice>
          <mc:Fallback xmlns="">
            <p:pic>
              <p:nvPicPr>
                <p:cNvPr id="488" name="Ink 487">
                  <a:extLst>
                    <a:ext uri="{FF2B5EF4-FFF2-40B4-BE49-F238E27FC236}">
                      <a16:creationId xmlns:a16="http://schemas.microsoft.com/office/drawing/2014/main" id="{F3CF4625-6046-CE4E-B39F-88FBB0CB0D1A}"/>
                    </a:ext>
                  </a:extLst>
                </p:cNvPr>
                <p:cNvPicPr/>
                <p:nvPr/>
              </p:nvPicPr>
              <p:blipFill>
                <a:blip r:embed="rId544"/>
                <a:stretch>
                  <a:fillRect/>
                </a:stretch>
              </p:blipFill>
              <p:spPr>
                <a:xfrm>
                  <a:off x="8854037" y="387573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45">
              <p14:nvContentPartPr>
                <p14:cNvPr id="195" name="Ink 194">
                  <a:extLst>
                    <a:ext uri="{FF2B5EF4-FFF2-40B4-BE49-F238E27FC236}">
                      <a16:creationId xmlns:a16="http://schemas.microsoft.com/office/drawing/2014/main" id="{9C8AA945-C935-03A2-6572-691E9074ACC7}"/>
                    </a:ext>
                  </a:extLst>
                </p14:cNvPr>
                <p14:cNvContentPartPr/>
                <p14:nvPr/>
              </p14:nvContentPartPr>
              <p14:xfrm>
                <a:off x="8858357" y="3880055"/>
                <a:ext cx="360" cy="360"/>
              </p14:xfrm>
            </p:contentPart>
          </mc:Choice>
          <mc:Fallback xmlns="">
            <p:pic>
              <p:nvPicPr>
                <p:cNvPr id="489" name="Ink 488">
                  <a:extLst>
                    <a:ext uri="{FF2B5EF4-FFF2-40B4-BE49-F238E27FC236}">
                      <a16:creationId xmlns:a16="http://schemas.microsoft.com/office/drawing/2014/main" id="{05BBADDF-DC70-D641-B237-57FB39CD16A0}"/>
                    </a:ext>
                  </a:extLst>
                </p:cNvPr>
                <p:cNvPicPr/>
                <p:nvPr/>
              </p:nvPicPr>
              <p:blipFill>
                <a:blip r:embed="rId544"/>
                <a:stretch>
                  <a:fillRect/>
                </a:stretch>
              </p:blipFill>
              <p:spPr>
                <a:xfrm>
                  <a:off x="8854037" y="3875735"/>
                  <a:ext cx="900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46">
            <p14:nvContentPartPr>
              <p14:cNvPr id="196" name="Ink 195">
                <a:extLst>
                  <a:ext uri="{FF2B5EF4-FFF2-40B4-BE49-F238E27FC236}">
                    <a16:creationId xmlns:a16="http://schemas.microsoft.com/office/drawing/2014/main" id="{AB0E7358-9C61-FBC5-AE38-CF791588C442}"/>
                  </a:ext>
                </a:extLst>
              </p14:cNvPr>
              <p14:cNvContentPartPr/>
              <p14:nvPr/>
            </p14:nvContentPartPr>
            <p14:xfrm>
              <a:off x="9136997" y="3738575"/>
              <a:ext cx="360" cy="360"/>
            </p14:xfrm>
          </p:contentPart>
        </mc:Choice>
        <mc:Fallback xmlns="">
          <p:pic>
            <p:nvPicPr>
              <p:cNvPr id="196" name="Ink 195">
                <a:extLst>
                  <a:ext uri="{FF2B5EF4-FFF2-40B4-BE49-F238E27FC236}">
                    <a16:creationId xmlns:a16="http://schemas.microsoft.com/office/drawing/2014/main" id="{AB0E7358-9C61-FBC5-AE38-CF791588C442}"/>
                  </a:ext>
                </a:extLst>
              </p:cNvPr>
              <p:cNvPicPr/>
              <p:nvPr/>
            </p:nvPicPr>
            <p:blipFill>
              <a:blip r:embed="rId541"/>
              <a:stretch>
                <a:fillRect/>
              </a:stretch>
            </p:blipFill>
            <p:spPr>
              <a:xfrm>
                <a:off x="9132677" y="373425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47">
            <p14:nvContentPartPr>
              <p14:cNvPr id="197" name="Ink 196">
                <a:extLst>
                  <a:ext uri="{FF2B5EF4-FFF2-40B4-BE49-F238E27FC236}">
                    <a16:creationId xmlns:a16="http://schemas.microsoft.com/office/drawing/2014/main" id="{DA78D864-AFB8-ED36-F4DF-26578472CAAE}"/>
                  </a:ext>
                </a:extLst>
              </p14:cNvPr>
              <p14:cNvContentPartPr/>
              <p14:nvPr/>
            </p14:nvContentPartPr>
            <p14:xfrm>
              <a:off x="9268037" y="3795815"/>
              <a:ext cx="360" cy="360"/>
            </p14:xfrm>
          </p:contentPart>
        </mc:Choice>
        <mc:Fallback xmlns="">
          <p:pic>
            <p:nvPicPr>
              <p:cNvPr id="197" name="Ink 196">
                <a:extLst>
                  <a:ext uri="{FF2B5EF4-FFF2-40B4-BE49-F238E27FC236}">
                    <a16:creationId xmlns:a16="http://schemas.microsoft.com/office/drawing/2014/main" id="{DA78D864-AFB8-ED36-F4DF-26578472CAAE}"/>
                  </a:ext>
                </a:extLst>
              </p:cNvPr>
              <p:cNvPicPr/>
              <p:nvPr/>
            </p:nvPicPr>
            <p:blipFill>
              <a:blip r:embed="rId541"/>
              <a:stretch>
                <a:fillRect/>
              </a:stretch>
            </p:blipFill>
            <p:spPr>
              <a:xfrm>
                <a:off x="9263717" y="379149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48">
            <p14:nvContentPartPr>
              <p14:cNvPr id="198" name="Ink 197">
                <a:extLst>
                  <a:ext uri="{FF2B5EF4-FFF2-40B4-BE49-F238E27FC236}">
                    <a16:creationId xmlns:a16="http://schemas.microsoft.com/office/drawing/2014/main" id="{82C1F02D-B259-17A1-D926-A1D403399C7B}"/>
                  </a:ext>
                </a:extLst>
              </p14:cNvPr>
              <p14:cNvContentPartPr/>
              <p14:nvPr/>
            </p14:nvContentPartPr>
            <p14:xfrm>
              <a:off x="9348677" y="3387575"/>
              <a:ext cx="360" cy="360"/>
            </p14:xfrm>
          </p:contentPart>
        </mc:Choice>
        <mc:Fallback xmlns="">
          <p:pic>
            <p:nvPicPr>
              <p:cNvPr id="198" name="Ink 197">
                <a:extLst>
                  <a:ext uri="{FF2B5EF4-FFF2-40B4-BE49-F238E27FC236}">
                    <a16:creationId xmlns:a16="http://schemas.microsoft.com/office/drawing/2014/main" id="{82C1F02D-B259-17A1-D926-A1D403399C7B}"/>
                  </a:ext>
                </a:extLst>
              </p:cNvPr>
              <p:cNvPicPr/>
              <p:nvPr/>
            </p:nvPicPr>
            <p:blipFill>
              <a:blip r:embed="rId541"/>
              <a:stretch>
                <a:fillRect/>
              </a:stretch>
            </p:blipFill>
            <p:spPr>
              <a:xfrm>
                <a:off x="9344357" y="338325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49">
            <p14:nvContentPartPr>
              <p14:cNvPr id="199" name="Ink 198">
                <a:extLst>
                  <a:ext uri="{FF2B5EF4-FFF2-40B4-BE49-F238E27FC236}">
                    <a16:creationId xmlns:a16="http://schemas.microsoft.com/office/drawing/2014/main" id="{7AC996A1-F020-943D-C3FB-D736C48FB4EB}"/>
                  </a:ext>
                </a:extLst>
              </p14:cNvPr>
              <p14:cNvContentPartPr/>
              <p14:nvPr/>
            </p14:nvContentPartPr>
            <p14:xfrm>
              <a:off x="9823517" y="2749295"/>
              <a:ext cx="360" cy="360"/>
            </p14:xfrm>
          </p:contentPart>
        </mc:Choice>
        <mc:Fallback xmlns="">
          <p:pic>
            <p:nvPicPr>
              <p:cNvPr id="199" name="Ink 198">
                <a:extLst>
                  <a:ext uri="{FF2B5EF4-FFF2-40B4-BE49-F238E27FC236}">
                    <a16:creationId xmlns:a16="http://schemas.microsoft.com/office/drawing/2014/main" id="{7AC996A1-F020-943D-C3FB-D736C48FB4EB}"/>
                  </a:ext>
                </a:extLst>
              </p:cNvPr>
              <p:cNvPicPr/>
              <p:nvPr/>
            </p:nvPicPr>
            <p:blipFill>
              <a:blip r:embed="rId541"/>
              <a:stretch>
                <a:fillRect/>
              </a:stretch>
            </p:blipFill>
            <p:spPr>
              <a:xfrm>
                <a:off x="9819197" y="274497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50">
            <p14:nvContentPartPr>
              <p14:cNvPr id="200" name="Ink 199">
                <a:extLst>
                  <a:ext uri="{FF2B5EF4-FFF2-40B4-BE49-F238E27FC236}">
                    <a16:creationId xmlns:a16="http://schemas.microsoft.com/office/drawing/2014/main" id="{AE2B2201-AA45-C42A-D6EC-0ED7F6C26168}"/>
                  </a:ext>
                </a:extLst>
              </p14:cNvPr>
              <p14:cNvContentPartPr/>
              <p14:nvPr/>
            </p14:nvContentPartPr>
            <p14:xfrm>
              <a:off x="9609677" y="2334215"/>
              <a:ext cx="360" cy="360"/>
            </p14:xfrm>
          </p:contentPart>
        </mc:Choice>
        <mc:Fallback xmlns="">
          <p:pic>
            <p:nvPicPr>
              <p:cNvPr id="200" name="Ink 199">
                <a:extLst>
                  <a:ext uri="{FF2B5EF4-FFF2-40B4-BE49-F238E27FC236}">
                    <a16:creationId xmlns:a16="http://schemas.microsoft.com/office/drawing/2014/main" id="{AE2B2201-AA45-C42A-D6EC-0ED7F6C26168}"/>
                  </a:ext>
                </a:extLst>
              </p:cNvPr>
              <p:cNvPicPr/>
              <p:nvPr/>
            </p:nvPicPr>
            <p:blipFill>
              <a:blip r:embed="rId541"/>
              <a:stretch>
                <a:fillRect/>
              </a:stretch>
            </p:blipFill>
            <p:spPr>
              <a:xfrm>
                <a:off x="9605357" y="232989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51">
            <p14:nvContentPartPr>
              <p14:cNvPr id="201" name="Ink 200">
                <a:extLst>
                  <a:ext uri="{FF2B5EF4-FFF2-40B4-BE49-F238E27FC236}">
                    <a16:creationId xmlns:a16="http://schemas.microsoft.com/office/drawing/2014/main" id="{3F4A1D88-F8F6-254C-9FFE-AD6DCE118CCE}"/>
                  </a:ext>
                </a:extLst>
              </p14:cNvPr>
              <p14:cNvContentPartPr/>
              <p14:nvPr/>
            </p14:nvContentPartPr>
            <p14:xfrm>
              <a:off x="9549197" y="2089775"/>
              <a:ext cx="360" cy="360"/>
            </p14:xfrm>
          </p:contentPart>
        </mc:Choice>
        <mc:Fallback xmlns="">
          <p:pic>
            <p:nvPicPr>
              <p:cNvPr id="201" name="Ink 200">
                <a:extLst>
                  <a:ext uri="{FF2B5EF4-FFF2-40B4-BE49-F238E27FC236}">
                    <a16:creationId xmlns:a16="http://schemas.microsoft.com/office/drawing/2014/main" id="{3F4A1D88-F8F6-254C-9FFE-AD6DCE118CCE}"/>
                  </a:ext>
                </a:extLst>
              </p:cNvPr>
              <p:cNvPicPr/>
              <p:nvPr/>
            </p:nvPicPr>
            <p:blipFill>
              <a:blip r:embed="rId541"/>
              <a:stretch>
                <a:fillRect/>
              </a:stretch>
            </p:blipFill>
            <p:spPr>
              <a:xfrm>
                <a:off x="9544877" y="208545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52">
            <p14:nvContentPartPr>
              <p14:cNvPr id="202" name="Ink 201">
                <a:extLst>
                  <a:ext uri="{FF2B5EF4-FFF2-40B4-BE49-F238E27FC236}">
                    <a16:creationId xmlns:a16="http://schemas.microsoft.com/office/drawing/2014/main" id="{405375E3-502C-BBFA-4E0B-F6B3A24A0202}"/>
                  </a:ext>
                </a:extLst>
              </p14:cNvPr>
              <p14:cNvContentPartPr/>
              <p14:nvPr/>
            </p14:nvContentPartPr>
            <p14:xfrm>
              <a:off x="9628757" y="2769095"/>
              <a:ext cx="360" cy="360"/>
            </p14:xfrm>
          </p:contentPart>
        </mc:Choice>
        <mc:Fallback xmlns="">
          <p:pic>
            <p:nvPicPr>
              <p:cNvPr id="202" name="Ink 201">
                <a:extLst>
                  <a:ext uri="{FF2B5EF4-FFF2-40B4-BE49-F238E27FC236}">
                    <a16:creationId xmlns:a16="http://schemas.microsoft.com/office/drawing/2014/main" id="{405375E3-502C-BBFA-4E0B-F6B3A24A0202}"/>
                  </a:ext>
                </a:extLst>
              </p:cNvPr>
              <p:cNvPicPr/>
              <p:nvPr/>
            </p:nvPicPr>
            <p:blipFill>
              <a:blip r:embed="rId541"/>
              <a:stretch>
                <a:fillRect/>
              </a:stretch>
            </p:blipFill>
            <p:spPr>
              <a:xfrm>
                <a:off x="9624437" y="276477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53">
            <p14:nvContentPartPr>
              <p14:cNvPr id="203" name="Ink 202">
                <a:extLst>
                  <a:ext uri="{FF2B5EF4-FFF2-40B4-BE49-F238E27FC236}">
                    <a16:creationId xmlns:a16="http://schemas.microsoft.com/office/drawing/2014/main" id="{AFAC81D6-E094-760B-4C1A-CE1D112677F5}"/>
                  </a:ext>
                </a:extLst>
              </p14:cNvPr>
              <p14:cNvContentPartPr/>
              <p14:nvPr/>
            </p14:nvContentPartPr>
            <p14:xfrm>
              <a:off x="9408437" y="3824255"/>
              <a:ext cx="360" cy="360"/>
            </p14:xfrm>
          </p:contentPart>
        </mc:Choice>
        <mc:Fallback xmlns="">
          <p:pic>
            <p:nvPicPr>
              <p:cNvPr id="203" name="Ink 202">
                <a:extLst>
                  <a:ext uri="{FF2B5EF4-FFF2-40B4-BE49-F238E27FC236}">
                    <a16:creationId xmlns:a16="http://schemas.microsoft.com/office/drawing/2014/main" id="{AFAC81D6-E094-760B-4C1A-CE1D112677F5}"/>
                  </a:ext>
                </a:extLst>
              </p:cNvPr>
              <p:cNvPicPr/>
              <p:nvPr/>
            </p:nvPicPr>
            <p:blipFill>
              <a:blip r:embed="rId554"/>
              <a:stretch>
                <a:fillRect/>
              </a:stretch>
            </p:blipFill>
            <p:spPr>
              <a:xfrm>
                <a:off x="9399437" y="38152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55">
            <p14:nvContentPartPr>
              <p14:cNvPr id="204" name="Ink 203">
                <a:extLst>
                  <a:ext uri="{FF2B5EF4-FFF2-40B4-BE49-F238E27FC236}">
                    <a16:creationId xmlns:a16="http://schemas.microsoft.com/office/drawing/2014/main" id="{D33F6C99-AC8E-DC2E-9858-E21AA4563D11}"/>
                  </a:ext>
                </a:extLst>
              </p14:cNvPr>
              <p14:cNvContentPartPr/>
              <p14:nvPr/>
            </p14:nvContentPartPr>
            <p14:xfrm>
              <a:off x="9270557" y="3836855"/>
              <a:ext cx="360" cy="360"/>
            </p14:xfrm>
          </p:contentPart>
        </mc:Choice>
        <mc:Fallback xmlns="">
          <p:pic>
            <p:nvPicPr>
              <p:cNvPr id="204" name="Ink 203">
                <a:extLst>
                  <a:ext uri="{FF2B5EF4-FFF2-40B4-BE49-F238E27FC236}">
                    <a16:creationId xmlns:a16="http://schemas.microsoft.com/office/drawing/2014/main" id="{D33F6C99-AC8E-DC2E-9858-E21AA4563D11}"/>
                  </a:ext>
                </a:extLst>
              </p:cNvPr>
              <p:cNvPicPr/>
              <p:nvPr/>
            </p:nvPicPr>
            <p:blipFill>
              <a:blip r:embed="rId554"/>
              <a:stretch>
                <a:fillRect/>
              </a:stretch>
            </p:blipFill>
            <p:spPr>
              <a:xfrm>
                <a:off x="9261557" y="38278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56">
            <p14:nvContentPartPr>
              <p14:cNvPr id="205" name="Ink 204">
                <a:extLst>
                  <a:ext uri="{FF2B5EF4-FFF2-40B4-BE49-F238E27FC236}">
                    <a16:creationId xmlns:a16="http://schemas.microsoft.com/office/drawing/2014/main" id="{7F3DA922-AD99-1AB7-5DF5-26BE08A375F3}"/>
                  </a:ext>
                </a:extLst>
              </p14:cNvPr>
              <p14:cNvContentPartPr/>
              <p14:nvPr/>
            </p14:nvContentPartPr>
            <p14:xfrm>
              <a:off x="9511397" y="3576215"/>
              <a:ext cx="360" cy="360"/>
            </p14:xfrm>
          </p:contentPart>
        </mc:Choice>
        <mc:Fallback xmlns="">
          <p:pic>
            <p:nvPicPr>
              <p:cNvPr id="205" name="Ink 204">
                <a:extLst>
                  <a:ext uri="{FF2B5EF4-FFF2-40B4-BE49-F238E27FC236}">
                    <a16:creationId xmlns:a16="http://schemas.microsoft.com/office/drawing/2014/main" id="{7F3DA922-AD99-1AB7-5DF5-26BE08A375F3}"/>
                  </a:ext>
                </a:extLst>
              </p:cNvPr>
              <p:cNvPicPr/>
              <p:nvPr/>
            </p:nvPicPr>
            <p:blipFill>
              <a:blip r:embed="rId554"/>
              <a:stretch>
                <a:fillRect/>
              </a:stretch>
            </p:blipFill>
            <p:spPr>
              <a:xfrm>
                <a:off x="9502397" y="35672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57">
            <p14:nvContentPartPr>
              <p14:cNvPr id="206" name="Ink 205">
                <a:extLst>
                  <a:ext uri="{FF2B5EF4-FFF2-40B4-BE49-F238E27FC236}">
                    <a16:creationId xmlns:a16="http://schemas.microsoft.com/office/drawing/2014/main" id="{544ABCD1-DF56-2937-C6E3-D094B6E19538}"/>
                  </a:ext>
                </a:extLst>
              </p14:cNvPr>
              <p14:cNvContentPartPr/>
              <p14:nvPr/>
            </p14:nvContentPartPr>
            <p14:xfrm>
              <a:off x="9415277" y="3725255"/>
              <a:ext cx="360" cy="360"/>
            </p14:xfrm>
          </p:contentPart>
        </mc:Choice>
        <mc:Fallback xmlns="">
          <p:pic>
            <p:nvPicPr>
              <p:cNvPr id="206" name="Ink 205">
                <a:extLst>
                  <a:ext uri="{FF2B5EF4-FFF2-40B4-BE49-F238E27FC236}">
                    <a16:creationId xmlns:a16="http://schemas.microsoft.com/office/drawing/2014/main" id="{544ABCD1-DF56-2937-C6E3-D094B6E19538}"/>
                  </a:ext>
                </a:extLst>
              </p:cNvPr>
              <p:cNvPicPr/>
              <p:nvPr/>
            </p:nvPicPr>
            <p:blipFill>
              <a:blip r:embed="rId554"/>
              <a:stretch>
                <a:fillRect/>
              </a:stretch>
            </p:blipFill>
            <p:spPr>
              <a:xfrm>
                <a:off x="9406277" y="37162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58">
            <p14:nvContentPartPr>
              <p14:cNvPr id="207" name="Ink 206">
                <a:extLst>
                  <a:ext uri="{FF2B5EF4-FFF2-40B4-BE49-F238E27FC236}">
                    <a16:creationId xmlns:a16="http://schemas.microsoft.com/office/drawing/2014/main" id="{635DCFD9-54BF-EA11-B524-6A1EC9B7EC35}"/>
                  </a:ext>
                </a:extLst>
              </p14:cNvPr>
              <p14:cNvContentPartPr/>
              <p14:nvPr/>
            </p14:nvContentPartPr>
            <p14:xfrm>
              <a:off x="9391517" y="3517535"/>
              <a:ext cx="360" cy="360"/>
            </p14:xfrm>
          </p:contentPart>
        </mc:Choice>
        <mc:Fallback xmlns="">
          <p:pic>
            <p:nvPicPr>
              <p:cNvPr id="207" name="Ink 206">
                <a:extLst>
                  <a:ext uri="{FF2B5EF4-FFF2-40B4-BE49-F238E27FC236}">
                    <a16:creationId xmlns:a16="http://schemas.microsoft.com/office/drawing/2014/main" id="{635DCFD9-54BF-EA11-B524-6A1EC9B7EC35}"/>
                  </a:ext>
                </a:extLst>
              </p:cNvPr>
              <p:cNvPicPr/>
              <p:nvPr/>
            </p:nvPicPr>
            <p:blipFill>
              <a:blip r:embed="rId554"/>
              <a:stretch>
                <a:fillRect/>
              </a:stretch>
            </p:blipFill>
            <p:spPr>
              <a:xfrm>
                <a:off x="9382517" y="35085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59">
            <p14:nvContentPartPr>
              <p14:cNvPr id="208" name="Ink 207">
                <a:extLst>
                  <a:ext uri="{FF2B5EF4-FFF2-40B4-BE49-F238E27FC236}">
                    <a16:creationId xmlns:a16="http://schemas.microsoft.com/office/drawing/2014/main" id="{419C883D-9E6F-F8B7-79BF-A770DC60A82E}"/>
                  </a:ext>
                </a:extLst>
              </p14:cNvPr>
              <p14:cNvContentPartPr/>
              <p14:nvPr/>
            </p14:nvContentPartPr>
            <p14:xfrm>
              <a:off x="9346157" y="3198935"/>
              <a:ext cx="360" cy="360"/>
            </p14:xfrm>
          </p:contentPart>
        </mc:Choice>
        <mc:Fallback xmlns="">
          <p:pic>
            <p:nvPicPr>
              <p:cNvPr id="208" name="Ink 207">
                <a:extLst>
                  <a:ext uri="{FF2B5EF4-FFF2-40B4-BE49-F238E27FC236}">
                    <a16:creationId xmlns:a16="http://schemas.microsoft.com/office/drawing/2014/main" id="{419C883D-9E6F-F8B7-79BF-A770DC60A82E}"/>
                  </a:ext>
                </a:extLst>
              </p:cNvPr>
              <p:cNvPicPr/>
              <p:nvPr/>
            </p:nvPicPr>
            <p:blipFill>
              <a:blip r:embed="rId554"/>
              <a:stretch>
                <a:fillRect/>
              </a:stretch>
            </p:blipFill>
            <p:spPr>
              <a:xfrm>
                <a:off x="9337157" y="31899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60">
            <p14:nvContentPartPr>
              <p14:cNvPr id="209" name="Ink 208">
                <a:extLst>
                  <a:ext uri="{FF2B5EF4-FFF2-40B4-BE49-F238E27FC236}">
                    <a16:creationId xmlns:a16="http://schemas.microsoft.com/office/drawing/2014/main" id="{C09075BD-1ACD-7CB0-670E-012CD806FCDB}"/>
                  </a:ext>
                </a:extLst>
              </p14:cNvPr>
              <p14:cNvContentPartPr/>
              <p14:nvPr/>
            </p14:nvContentPartPr>
            <p14:xfrm>
              <a:off x="9973997" y="2921735"/>
              <a:ext cx="360" cy="360"/>
            </p14:xfrm>
          </p:contentPart>
        </mc:Choice>
        <mc:Fallback xmlns="">
          <p:pic>
            <p:nvPicPr>
              <p:cNvPr id="209" name="Ink 208">
                <a:extLst>
                  <a:ext uri="{FF2B5EF4-FFF2-40B4-BE49-F238E27FC236}">
                    <a16:creationId xmlns:a16="http://schemas.microsoft.com/office/drawing/2014/main" id="{C09075BD-1ACD-7CB0-670E-012CD806FCDB}"/>
                  </a:ext>
                </a:extLst>
              </p:cNvPr>
              <p:cNvPicPr/>
              <p:nvPr/>
            </p:nvPicPr>
            <p:blipFill>
              <a:blip r:embed="rId554"/>
              <a:stretch>
                <a:fillRect/>
              </a:stretch>
            </p:blipFill>
            <p:spPr>
              <a:xfrm>
                <a:off x="9964997" y="29127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61">
            <p14:nvContentPartPr>
              <p14:cNvPr id="210" name="Ink 209">
                <a:extLst>
                  <a:ext uri="{FF2B5EF4-FFF2-40B4-BE49-F238E27FC236}">
                    <a16:creationId xmlns:a16="http://schemas.microsoft.com/office/drawing/2014/main" id="{98EE2249-EE4B-68E2-49FB-5042FE946BF8}"/>
                  </a:ext>
                </a:extLst>
              </p14:cNvPr>
              <p14:cNvContentPartPr/>
              <p14:nvPr/>
            </p14:nvContentPartPr>
            <p14:xfrm>
              <a:off x="10589237" y="2833175"/>
              <a:ext cx="360" cy="360"/>
            </p14:xfrm>
          </p:contentPart>
        </mc:Choice>
        <mc:Fallback xmlns="">
          <p:pic>
            <p:nvPicPr>
              <p:cNvPr id="210" name="Ink 209">
                <a:extLst>
                  <a:ext uri="{FF2B5EF4-FFF2-40B4-BE49-F238E27FC236}">
                    <a16:creationId xmlns:a16="http://schemas.microsoft.com/office/drawing/2014/main" id="{98EE2249-EE4B-68E2-49FB-5042FE946BF8}"/>
                  </a:ext>
                </a:extLst>
              </p:cNvPr>
              <p:cNvPicPr/>
              <p:nvPr/>
            </p:nvPicPr>
            <p:blipFill>
              <a:blip r:embed="rId554"/>
              <a:stretch>
                <a:fillRect/>
              </a:stretch>
            </p:blipFill>
            <p:spPr>
              <a:xfrm>
                <a:off x="10580237" y="28241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62">
            <p14:nvContentPartPr>
              <p14:cNvPr id="211" name="Ink 210">
                <a:extLst>
                  <a:ext uri="{FF2B5EF4-FFF2-40B4-BE49-F238E27FC236}">
                    <a16:creationId xmlns:a16="http://schemas.microsoft.com/office/drawing/2014/main" id="{8B201891-4E62-C330-AC22-677B3C424095}"/>
                  </a:ext>
                </a:extLst>
              </p14:cNvPr>
              <p14:cNvContentPartPr/>
              <p14:nvPr/>
            </p14:nvContentPartPr>
            <p14:xfrm>
              <a:off x="10729997" y="2712575"/>
              <a:ext cx="360" cy="360"/>
            </p14:xfrm>
          </p:contentPart>
        </mc:Choice>
        <mc:Fallback xmlns="">
          <p:pic>
            <p:nvPicPr>
              <p:cNvPr id="211" name="Ink 210">
                <a:extLst>
                  <a:ext uri="{FF2B5EF4-FFF2-40B4-BE49-F238E27FC236}">
                    <a16:creationId xmlns:a16="http://schemas.microsoft.com/office/drawing/2014/main" id="{8B201891-4E62-C330-AC22-677B3C424095}"/>
                  </a:ext>
                </a:extLst>
              </p:cNvPr>
              <p:cNvPicPr/>
              <p:nvPr/>
            </p:nvPicPr>
            <p:blipFill>
              <a:blip r:embed="rId554"/>
              <a:stretch>
                <a:fillRect/>
              </a:stretch>
            </p:blipFill>
            <p:spPr>
              <a:xfrm>
                <a:off x="10720997" y="27035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63">
            <p14:nvContentPartPr>
              <p14:cNvPr id="212" name="Ink 211">
                <a:extLst>
                  <a:ext uri="{FF2B5EF4-FFF2-40B4-BE49-F238E27FC236}">
                    <a16:creationId xmlns:a16="http://schemas.microsoft.com/office/drawing/2014/main" id="{6DA4366D-236F-1F85-487B-3BC3128F129D}"/>
                  </a:ext>
                </a:extLst>
              </p14:cNvPr>
              <p14:cNvContentPartPr/>
              <p14:nvPr/>
            </p14:nvContentPartPr>
            <p14:xfrm>
              <a:off x="10491317" y="2774855"/>
              <a:ext cx="360" cy="360"/>
            </p14:xfrm>
          </p:contentPart>
        </mc:Choice>
        <mc:Fallback xmlns="">
          <p:pic>
            <p:nvPicPr>
              <p:cNvPr id="212" name="Ink 211">
                <a:extLst>
                  <a:ext uri="{FF2B5EF4-FFF2-40B4-BE49-F238E27FC236}">
                    <a16:creationId xmlns:a16="http://schemas.microsoft.com/office/drawing/2014/main" id="{6DA4366D-236F-1F85-487B-3BC3128F129D}"/>
                  </a:ext>
                </a:extLst>
              </p:cNvPr>
              <p:cNvPicPr/>
              <p:nvPr/>
            </p:nvPicPr>
            <p:blipFill>
              <a:blip r:embed="rId554"/>
              <a:stretch>
                <a:fillRect/>
              </a:stretch>
            </p:blipFill>
            <p:spPr>
              <a:xfrm>
                <a:off x="10482317" y="27658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64">
            <p14:nvContentPartPr>
              <p14:cNvPr id="213" name="Ink 212">
                <a:extLst>
                  <a:ext uri="{FF2B5EF4-FFF2-40B4-BE49-F238E27FC236}">
                    <a16:creationId xmlns:a16="http://schemas.microsoft.com/office/drawing/2014/main" id="{ABC343DD-FF8D-EC93-E737-B0088BB6F42D}"/>
                  </a:ext>
                </a:extLst>
              </p14:cNvPr>
              <p14:cNvContentPartPr/>
              <p14:nvPr/>
            </p14:nvContentPartPr>
            <p14:xfrm>
              <a:off x="10321757" y="2762975"/>
              <a:ext cx="360" cy="360"/>
            </p14:xfrm>
          </p:contentPart>
        </mc:Choice>
        <mc:Fallback xmlns="">
          <p:pic>
            <p:nvPicPr>
              <p:cNvPr id="213" name="Ink 212">
                <a:extLst>
                  <a:ext uri="{FF2B5EF4-FFF2-40B4-BE49-F238E27FC236}">
                    <a16:creationId xmlns:a16="http://schemas.microsoft.com/office/drawing/2014/main" id="{ABC343DD-FF8D-EC93-E737-B0088BB6F42D}"/>
                  </a:ext>
                </a:extLst>
              </p:cNvPr>
              <p:cNvPicPr/>
              <p:nvPr/>
            </p:nvPicPr>
            <p:blipFill>
              <a:blip r:embed="rId554"/>
              <a:stretch>
                <a:fillRect/>
              </a:stretch>
            </p:blipFill>
            <p:spPr>
              <a:xfrm>
                <a:off x="10312757" y="27539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65">
            <p14:nvContentPartPr>
              <p14:cNvPr id="214" name="Ink 213">
                <a:extLst>
                  <a:ext uri="{FF2B5EF4-FFF2-40B4-BE49-F238E27FC236}">
                    <a16:creationId xmlns:a16="http://schemas.microsoft.com/office/drawing/2014/main" id="{BD60300A-B573-2F9A-CB44-6185AF6F8D3C}"/>
                  </a:ext>
                </a:extLst>
              </p14:cNvPr>
              <p14:cNvContentPartPr/>
              <p14:nvPr/>
            </p14:nvContentPartPr>
            <p14:xfrm>
              <a:off x="9565397" y="2473535"/>
              <a:ext cx="360" cy="360"/>
            </p14:xfrm>
          </p:contentPart>
        </mc:Choice>
        <mc:Fallback xmlns="">
          <p:pic>
            <p:nvPicPr>
              <p:cNvPr id="214" name="Ink 213">
                <a:extLst>
                  <a:ext uri="{FF2B5EF4-FFF2-40B4-BE49-F238E27FC236}">
                    <a16:creationId xmlns:a16="http://schemas.microsoft.com/office/drawing/2014/main" id="{BD60300A-B573-2F9A-CB44-6185AF6F8D3C}"/>
                  </a:ext>
                </a:extLst>
              </p:cNvPr>
              <p:cNvPicPr/>
              <p:nvPr/>
            </p:nvPicPr>
            <p:blipFill>
              <a:blip r:embed="rId554"/>
              <a:stretch>
                <a:fillRect/>
              </a:stretch>
            </p:blipFill>
            <p:spPr>
              <a:xfrm>
                <a:off x="9556397" y="24645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66">
            <p14:nvContentPartPr>
              <p14:cNvPr id="215" name="Ink 214">
                <a:extLst>
                  <a:ext uri="{FF2B5EF4-FFF2-40B4-BE49-F238E27FC236}">
                    <a16:creationId xmlns:a16="http://schemas.microsoft.com/office/drawing/2014/main" id="{02A3B674-3B87-BB29-0128-C8FACE320823}"/>
                  </a:ext>
                </a:extLst>
              </p14:cNvPr>
              <p14:cNvContentPartPr/>
              <p14:nvPr/>
            </p14:nvContentPartPr>
            <p14:xfrm>
              <a:off x="9432917" y="1724375"/>
              <a:ext cx="360" cy="360"/>
            </p14:xfrm>
          </p:contentPart>
        </mc:Choice>
        <mc:Fallback xmlns="">
          <p:pic>
            <p:nvPicPr>
              <p:cNvPr id="215" name="Ink 214">
                <a:extLst>
                  <a:ext uri="{FF2B5EF4-FFF2-40B4-BE49-F238E27FC236}">
                    <a16:creationId xmlns:a16="http://schemas.microsoft.com/office/drawing/2014/main" id="{02A3B674-3B87-BB29-0128-C8FACE320823}"/>
                  </a:ext>
                </a:extLst>
              </p:cNvPr>
              <p:cNvPicPr/>
              <p:nvPr/>
            </p:nvPicPr>
            <p:blipFill>
              <a:blip r:embed="rId554"/>
              <a:stretch>
                <a:fillRect/>
              </a:stretch>
            </p:blipFill>
            <p:spPr>
              <a:xfrm>
                <a:off x="9423917" y="17153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67">
            <p14:nvContentPartPr>
              <p14:cNvPr id="216" name="Ink 215">
                <a:extLst>
                  <a:ext uri="{FF2B5EF4-FFF2-40B4-BE49-F238E27FC236}">
                    <a16:creationId xmlns:a16="http://schemas.microsoft.com/office/drawing/2014/main" id="{E920019E-E5D8-8380-313F-710F75117891}"/>
                  </a:ext>
                </a:extLst>
              </p14:cNvPr>
              <p14:cNvContentPartPr/>
              <p14:nvPr/>
            </p14:nvContentPartPr>
            <p14:xfrm>
              <a:off x="8958797" y="1279775"/>
              <a:ext cx="360" cy="360"/>
            </p14:xfrm>
          </p:contentPart>
        </mc:Choice>
        <mc:Fallback xmlns="">
          <p:pic>
            <p:nvPicPr>
              <p:cNvPr id="216" name="Ink 215">
                <a:extLst>
                  <a:ext uri="{FF2B5EF4-FFF2-40B4-BE49-F238E27FC236}">
                    <a16:creationId xmlns:a16="http://schemas.microsoft.com/office/drawing/2014/main" id="{E920019E-E5D8-8380-313F-710F75117891}"/>
                  </a:ext>
                </a:extLst>
              </p:cNvPr>
              <p:cNvPicPr/>
              <p:nvPr/>
            </p:nvPicPr>
            <p:blipFill>
              <a:blip r:embed="rId554"/>
              <a:stretch>
                <a:fillRect/>
              </a:stretch>
            </p:blipFill>
            <p:spPr>
              <a:xfrm>
                <a:off x="8949797" y="12707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68">
            <p14:nvContentPartPr>
              <p14:cNvPr id="217" name="Ink 216">
                <a:extLst>
                  <a:ext uri="{FF2B5EF4-FFF2-40B4-BE49-F238E27FC236}">
                    <a16:creationId xmlns:a16="http://schemas.microsoft.com/office/drawing/2014/main" id="{A1939AB6-8603-B238-2ADE-C5EDDA668F67}"/>
                  </a:ext>
                </a:extLst>
              </p14:cNvPr>
              <p14:cNvContentPartPr/>
              <p14:nvPr/>
            </p14:nvContentPartPr>
            <p14:xfrm>
              <a:off x="8405117" y="1037855"/>
              <a:ext cx="360" cy="360"/>
            </p14:xfrm>
          </p:contentPart>
        </mc:Choice>
        <mc:Fallback xmlns="">
          <p:pic>
            <p:nvPicPr>
              <p:cNvPr id="217" name="Ink 216">
                <a:extLst>
                  <a:ext uri="{FF2B5EF4-FFF2-40B4-BE49-F238E27FC236}">
                    <a16:creationId xmlns:a16="http://schemas.microsoft.com/office/drawing/2014/main" id="{A1939AB6-8603-B238-2ADE-C5EDDA668F67}"/>
                  </a:ext>
                </a:extLst>
              </p:cNvPr>
              <p:cNvPicPr/>
              <p:nvPr/>
            </p:nvPicPr>
            <p:blipFill>
              <a:blip r:embed="rId554"/>
              <a:stretch>
                <a:fillRect/>
              </a:stretch>
            </p:blipFill>
            <p:spPr>
              <a:xfrm>
                <a:off x="8396117" y="10288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69">
            <p14:nvContentPartPr>
              <p14:cNvPr id="218" name="Ink 217">
                <a:extLst>
                  <a:ext uri="{FF2B5EF4-FFF2-40B4-BE49-F238E27FC236}">
                    <a16:creationId xmlns:a16="http://schemas.microsoft.com/office/drawing/2014/main" id="{DF5EA581-DD21-175F-C4C3-451D69229C76}"/>
                  </a:ext>
                </a:extLst>
              </p14:cNvPr>
              <p14:cNvContentPartPr/>
              <p14:nvPr/>
            </p14:nvContentPartPr>
            <p14:xfrm>
              <a:off x="6767823" y="1284535"/>
              <a:ext cx="360" cy="360"/>
            </p14:xfrm>
          </p:contentPart>
        </mc:Choice>
        <mc:Fallback xmlns="">
          <p:pic>
            <p:nvPicPr>
              <p:cNvPr id="218" name="Ink 217">
                <a:extLst>
                  <a:ext uri="{FF2B5EF4-FFF2-40B4-BE49-F238E27FC236}">
                    <a16:creationId xmlns:a16="http://schemas.microsoft.com/office/drawing/2014/main" id="{DF5EA581-DD21-175F-C4C3-451D69229C76}"/>
                  </a:ext>
                </a:extLst>
              </p:cNvPr>
              <p:cNvPicPr/>
              <p:nvPr/>
            </p:nvPicPr>
            <p:blipFill>
              <a:blip r:embed="rId554"/>
              <a:stretch>
                <a:fillRect/>
              </a:stretch>
            </p:blipFill>
            <p:spPr>
              <a:xfrm>
                <a:off x="6758823" y="12755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70">
            <p14:nvContentPartPr>
              <p14:cNvPr id="219" name="Ink 218">
                <a:extLst>
                  <a:ext uri="{FF2B5EF4-FFF2-40B4-BE49-F238E27FC236}">
                    <a16:creationId xmlns:a16="http://schemas.microsoft.com/office/drawing/2014/main" id="{7666A5BD-C745-9274-E6F4-D0DDF1A90CEF}"/>
                  </a:ext>
                </a:extLst>
              </p14:cNvPr>
              <p14:cNvContentPartPr/>
              <p14:nvPr/>
            </p14:nvContentPartPr>
            <p14:xfrm>
              <a:off x="6352665" y="1850675"/>
              <a:ext cx="360" cy="360"/>
            </p14:xfrm>
          </p:contentPart>
        </mc:Choice>
        <mc:Fallback xmlns="">
          <p:pic>
            <p:nvPicPr>
              <p:cNvPr id="219" name="Ink 218">
                <a:extLst>
                  <a:ext uri="{FF2B5EF4-FFF2-40B4-BE49-F238E27FC236}">
                    <a16:creationId xmlns:a16="http://schemas.microsoft.com/office/drawing/2014/main" id="{7666A5BD-C745-9274-E6F4-D0DDF1A90CEF}"/>
                  </a:ext>
                </a:extLst>
              </p:cNvPr>
              <p:cNvPicPr/>
              <p:nvPr/>
            </p:nvPicPr>
            <p:blipFill>
              <a:blip r:embed="rId554"/>
              <a:stretch>
                <a:fillRect/>
              </a:stretch>
            </p:blipFill>
            <p:spPr>
              <a:xfrm>
                <a:off x="6343665" y="18416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71">
            <p14:nvContentPartPr>
              <p14:cNvPr id="220" name="Ink 219">
                <a:extLst>
                  <a:ext uri="{FF2B5EF4-FFF2-40B4-BE49-F238E27FC236}">
                    <a16:creationId xmlns:a16="http://schemas.microsoft.com/office/drawing/2014/main" id="{FDEA85A1-866A-A920-5ABF-5ED61CEACDE9}"/>
                  </a:ext>
                </a:extLst>
              </p14:cNvPr>
              <p14:cNvContentPartPr/>
              <p14:nvPr/>
            </p14:nvContentPartPr>
            <p14:xfrm>
              <a:off x="6101385" y="2896835"/>
              <a:ext cx="360" cy="360"/>
            </p14:xfrm>
          </p:contentPart>
        </mc:Choice>
        <mc:Fallback xmlns="">
          <p:pic>
            <p:nvPicPr>
              <p:cNvPr id="220" name="Ink 219">
                <a:extLst>
                  <a:ext uri="{FF2B5EF4-FFF2-40B4-BE49-F238E27FC236}">
                    <a16:creationId xmlns:a16="http://schemas.microsoft.com/office/drawing/2014/main" id="{FDEA85A1-866A-A920-5ABF-5ED61CEACDE9}"/>
                  </a:ext>
                </a:extLst>
              </p:cNvPr>
              <p:cNvPicPr/>
              <p:nvPr/>
            </p:nvPicPr>
            <p:blipFill>
              <a:blip r:embed="rId554"/>
              <a:stretch>
                <a:fillRect/>
              </a:stretch>
            </p:blipFill>
            <p:spPr>
              <a:xfrm>
                <a:off x="6092385" y="28878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72">
            <p14:nvContentPartPr>
              <p14:cNvPr id="221" name="Ink 220">
                <a:extLst>
                  <a:ext uri="{FF2B5EF4-FFF2-40B4-BE49-F238E27FC236}">
                    <a16:creationId xmlns:a16="http://schemas.microsoft.com/office/drawing/2014/main" id="{525C714B-2BB6-A476-A2A1-F7D4223A3423}"/>
                  </a:ext>
                </a:extLst>
              </p14:cNvPr>
              <p14:cNvContentPartPr/>
              <p14:nvPr/>
            </p14:nvContentPartPr>
            <p14:xfrm>
              <a:off x="6768183" y="4033135"/>
              <a:ext cx="360" cy="360"/>
            </p14:xfrm>
          </p:contentPart>
        </mc:Choice>
        <mc:Fallback xmlns="">
          <p:pic>
            <p:nvPicPr>
              <p:cNvPr id="221" name="Ink 220">
                <a:extLst>
                  <a:ext uri="{FF2B5EF4-FFF2-40B4-BE49-F238E27FC236}">
                    <a16:creationId xmlns:a16="http://schemas.microsoft.com/office/drawing/2014/main" id="{525C714B-2BB6-A476-A2A1-F7D4223A3423}"/>
                  </a:ext>
                </a:extLst>
              </p:cNvPr>
              <p:cNvPicPr/>
              <p:nvPr/>
            </p:nvPicPr>
            <p:blipFill>
              <a:blip r:embed="rId554"/>
              <a:stretch>
                <a:fillRect/>
              </a:stretch>
            </p:blipFill>
            <p:spPr>
              <a:xfrm>
                <a:off x="6759183" y="40241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73">
            <p14:nvContentPartPr>
              <p14:cNvPr id="222" name="Ink 221">
                <a:extLst>
                  <a:ext uri="{FF2B5EF4-FFF2-40B4-BE49-F238E27FC236}">
                    <a16:creationId xmlns:a16="http://schemas.microsoft.com/office/drawing/2014/main" id="{BFB9232B-52D3-50A9-BC26-E122D90095F4}"/>
                  </a:ext>
                </a:extLst>
              </p14:cNvPr>
              <p14:cNvContentPartPr/>
              <p14:nvPr/>
            </p14:nvContentPartPr>
            <p14:xfrm>
              <a:off x="6915423" y="3990655"/>
              <a:ext cx="360" cy="360"/>
            </p14:xfrm>
          </p:contentPart>
        </mc:Choice>
        <mc:Fallback xmlns="">
          <p:pic>
            <p:nvPicPr>
              <p:cNvPr id="222" name="Ink 221">
                <a:extLst>
                  <a:ext uri="{FF2B5EF4-FFF2-40B4-BE49-F238E27FC236}">
                    <a16:creationId xmlns:a16="http://schemas.microsoft.com/office/drawing/2014/main" id="{BFB9232B-52D3-50A9-BC26-E122D90095F4}"/>
                  </a:ext>
                </a:extLst>
              </p:cNvPr>
              <p:cNvPicPr/>
              <p:nvPr/>
            </p:nvPicPr>
            <p:blipFill>
              <a:blip r:embed="rId554"/>
              <a:stretch>
                <a:fillRect/>
              </a:stretch>
            </p:blipFill>
            <p:spPr>
              <a:xfrm>
                <a:off x="6906423" y="39816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74">
            <p14:nvContentPartPr>
              <p14:cNvPr id="223" name="Ink 222">
                <a:extLst>
                  <a:ext uri="{FF2B5EF4-FFF2-40B4-BE49-F238E27FC236}">
                    <a16:creationId xmlns:a16="http://schemas.microsoft.com/office/drawing/2014/main" id="{478EEE0C-651B-3318-5272-CFFE3CA2EB94}"/>
                  </a:ext>
                </a:extLst>
              </p14:cNvPr>
              <p14:cNvContentPartPr/>
              <p14:nvPr/>
            </p14:nvContentPartPr>
            <p14:xfrm>
              <a:off x="6765663" y="3908935"/>
              <a:ext cx="360" cy="360"/>
            </p14:xfrm>
          </p:contentPart>
        </mc:Choice>
        <mc:Fallback xmlns="">
          <p:pic>
            <p:nvPicPr>
              <p:cNvPr id="223" name="Ink 222">
                <a:extLst>
                  <a:ext uri="{FF2B5EF4-FFF2-40B4-BE49-F238E27FC236}">
                    <a16:creationId xmlns:a16="http://schemas.microsoft.com/office/drawing/2014/main" id="{478EEE0C-651B-3318-5272-CFFE3CA2EB94}"/>
                  </a:ext>
                </a:extLst>
              </p:cNvPr>
              <p:cNvPicPr/>
              <p:nvPr/>
            </p:nvPicPr>
            <p:blipFill>
              <a:blip r:embed="rId554"/>
              <a:stretch>
                <a:fillRect/>
              </a:stretch>
            </p:blipFill>
            <p:spPr>
              <a:xfrm>
                <a:off x="6756663" y="38999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75">
            <p14:nvContentPartPr>
              <p14:cNvPr id="224" name="Ink 223">
                <a:extLst>
                  <a:ext uri="{FF2B5EF4-FFF2-40B4-BE49-F238E27FC236}">
                    <a16:creationId xmlns:a16="http://schemas.microsoft.com/office/drawing/2014/main" id="{8A9F1289-ADE2-B76A-6A49-837DC2A270D7}"/>
                  </a:ext>
                </a:extLst>
              </p14:cNvPr>
              <p14:cNvContentPartPr/>
              <p14:nvPr/>
            </p14:nvContentPartPr>
            <p14:xfrm>
              <a:off x="7719317" y="4176335"/>
              <a:ext cx="360" cy="360"/>
            </p14:xfrm>
          </p:contentPart>
        </mc:Choice>
        <mc:Fallback xmlns="">
          <p:pic>
            <p:nvPicPr>
              <p:cNvPr id="224" name="Ink 223">
                <a:extLst>
                  <a:ext uri="{FF2B5EF4-FFF2-40B4-BE49-F238E27FC236}">
                    <a16:creationId xmlns:a16="http://schemas.microsoft.com/office/drawing/2014/main" id="{8A9F1289-ADE2-B76A-6A49-837DC2A270D7}"/>
                  </a:ext>
                </a:extLst>
              </p:cNvPr>
              <p:cNvPicPr/>
              <p:nvPr/>
            </p:nvPicPr>
            <p:blipFill>
              <a:blip r:embed="rId554"/>
              <a:stretch>
                <a:fillRect/>
              </a:stretch>
            </p:blipFill>
            <p:spPr>
              <a:xfrm>
                <a:off x="7710317" y="41673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76">
            <p14:nvContentPartPr>
              <p14:cNvPr id="225" name="Ink 224">
                <a:extLst>
                  <a:ext uri="{FF2B5EF4-FFF2-40B4-BE49-F238E27FC236}">
                    <a16:creationId xmlns:a16="http://schemas.microsoft.com/office/drawing/2014/main" id="{48CD52B6-EC45-6E86-C2F9-80B8B0E83D26}"/>
                  </a:ext>
                </a:extLst>
              </p14:cNvPr>
              <p14:cNvContentPartPr/>
              <p14:nvPr/>
            </p14:nvContentPartPr>
            <p14:xfrm>
              <a:off x="8720117" y="3958895"/>
              <a:ext cx="360" cy="360"/>
            </p14:xfrm>
          </p:contentPart>
        </mc:Choice>
        <mc:Fallback xmlns="">
          <p:pic>
            <p:nvPicPr>
              <p:cNvPr id="225" name="Ink 224">
                <a:extLst>
                  <a:ext uri="{FF2B5EF4-FFF2-40B4-BE49-F238E27FC236}">
                    <a16:creationId xmlns:a16="http://schemas.microsoft.com/office/drawing/2014/main" id="{48CD52B6-EC45-6E86-C2F9-80B8B0E83D26}"/>
                  </a:ext>
                </a:extLst>
              </p:cNvPr>
              <p:cNvPicPr/>
              <p:nvPr/>
            </p:nvPicPr>
            <p:blipFill>
              <a:blip r:embed="rId554"/>
              <a:stretch>
                <a:fillRect/>
              </a:stretch>
            </p:blipFill>
            <p:spPr>
              <a:xfrm>
                <a:off x="8711117" y="394989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77">
            <p14:nvContentPartPr>
              <p14:cNvPr id="226" name="Ink 225">
                <a:extLst>
                  <a:ext uri="{FF2B5EF4-FFF2-40B4-BE49-F238E27FC236}">
                    <a16:creationId xmlns:a16="http://schemas.microsoft.com/office/drawing/2014/main" id="{1A72F958-439B-56CA-C34B-6486568ADE78}"/>
                  </a:ext>
                </a:extLst>
              </p14:cNvPr>
              <p14:cNvContentPartPr/>
              <p14:nvPr/>
            </p14:nvContentPartPr>
            <p14:xfrm>
              <a:off x="8432837" y="4062935"/>
              <a:ext cx="360" cy="360"/>
            </p14:xfrm>
          </p:contentPart>
        </mc:Choice>
        <mc:Fallback xmlns="">
          <p:pic>
            <p:nvPicPr>
              <p:cNvPr id="226" name="Ink 225">
                <a:extLst>
                  <a:ext uri="{FF2B5EF4-FFF2-40B4-BE49-F238E27FC236}">
                    <a16:creationId xmlns:a16="http://schemas.microsoft.com/office/drawing/2014/main" id="{1A72F958-439B-56CA-C34B-6486568ADE78}"/>
                  </a:ext>
                </a:extLst>
              </p:cNvPr>
              <p:cNvPicPr/>
              <p:nvPr/>
            </p:nvPicPr>
            <p:blipFill>
              <a:blip r:embed="rId554"/>
              <a:stretch>
                <a:fillRect/>
              </a:stretch>
            </p:blipFill>
            <p:spPr>
              <a:xfrm>
                <a:off x="8423837" y="40539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78">
            <p14:nvContentPartPr>
              <p14:cNvPr id="227" name="Ink 226">
                <a:extLst>
                  <a:ext uri="{FF2B5EF4-FFF2-40B4-BE49-F238E27FC236}">
                    <a16:creationId xmlns:a16="http://schemas.microsoft.com/office/drawing/2014/main" id="{220E583B-FB76-B64B-C44C-A1545C0E3BAE}"/>
                  </a:ext>
                </a:extLst>
              </p14:cNvPr>
              <p14:cNvContentPartPr/>
              <p14:nvPr/>
            </p14:nvContentPartPr>
            <p14:xfrm>
              <a:off x="8188037" y="4114415"/>
              <a:ext cx="360" cy="360"/>
            </p14:xfrm>
          </p:contentPart>
        </mc:Choice>
        <mc:Fallback xmlns="">
          <p:pic>
            <p:nvPicPr>
              <p:cNvPr id="227" name="Ink 226">
                <a:extLst>
                  <a:ext uri="{FF2B5EF4-FFF2-40B4-BE49-F238E27FC236}">
                    <a16:creationId xmlns:a16="http://schemas.microsoft.com/office/drawing/2014/main" id="{220E583B-FB76-B64B-C44C-A1545C0E3BAE}"/>
                  </a:ext>
                </a:extLst>
              </p:cNvPr>
              <p:cNvPicPr/>
              <p:nvPr/>
            </p:nvPicPr>
            <p:blipFill>
              <a:blip r:embed="rId554"/>
              <a:stretch>
                <a:fillRect/>
              </a:stretch>
            </p:blipFill>
            <p:spPr>
              <a:xfrm>
                <a:off x="8179037" y="41054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79">
            <p14:nvContentPartPr>
              <p14:cNvPr id="228" name="Ink 227">
                <a:extLst>
                  <a:ext uri="{FF2B5EF4-FFF2-40B4-BE49-F238E27FC236}">
                    <a16:creationId xmlns:a16="http://schemas.microsoft.com/office/drawing/2014/main" id="{CA8F6779-9B16-8E7E-DF23-D3D84F9AFBE4}"/>
                  </a:ext>
                </a:extLst>
              </p14:cNvPr>
              <p14:cNvContentPartPr/>
              <p14:nvPr/>
            </p14:nvContentPartPr>
            <p14:xfrm>
              <a:off x="9324557" y="4332215"/>
              <a:ext cx="360" cy="360"/>
            </p14:xfrm>
          </p:contentPart>
        </mc:Choice>
        <mc:Fallback xmlns="">
          <p:pic>
            <p:nvPicPr>
              <p:cNvPr id="228" name="Ink 227">
                <a:extLst>
                  <a:ext uri="{FF2B5EF4-FFF2-40B4-BE49-F238E27FC236}">
                    <a16:creationId xmlns:a16="http://schemas.microsoft.com/office/drawing/2014/main" id="{CA8F6779-9B16-8E7E-DF23-D3D84F9AFBE4}"/>
                  </a:ext>
                </a:extLst>
              </p:cNvPr>
              <p:cNvPicPr/>
              <p:nvPr/>
            </p:nvPicPr>
            <p:blipFill>
              <a:blip r:embed="rId554"/>
              <a:stretch>
                <a:fillRect/>
              </a:stretch>
            </p:blipFill>
            <p:spPr>
              <a:xfrm>
                <a:off x="9315557" y="43232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80">
            <p14:nvContentPartPr>
              <p14:cNvPr id="229" name="Ink 228">
                <a:extLst>
                  <a:ext uri="{FF2B5EF4-FFF2-40B4-BE49-F238E27FC236}">
                    <a16:creationId xmlns:a16="http://schemas.microsoft.com/office/drawing/2014/main" id="{A0C0EAE5-B5B0-6A85-999F-D8A776331EF1}"/>
                  </a:ext>
                </a:extLst>
              </p14:cNvPr>
              <p14:cNvContentPartPr/>
              <p14:nvPr/>
            </p14:nvContentPartPr>
            <p14:xfrm>
              <a:off x="9400157" y="4022615"/>
              <a:ext cx="360" cy="360"/>
            </p14:xfrm>
          </p:contentPart>
        </mc:Choice>
        <mc:Fallback xmlns="">
          <p:pic>
            <p:nvPicPr>
              <p:cNvPr id="229" name="Ink 228">
                <a:extLst>
                  <a:ext uri="{FF2B5EF4-FFF2-40B4-BE49-F238E27FC236}">
                    <a16:creationId xmlns:a16="http://schemas.microsoft.com/office/drawing/2014/main" id="{A0C0EAE5-B5B0-6A85-999F-D8A776331EF1}"/>
                  </a:ext>
                </a:extLst>
              </p:cNvPr>
              <p:cNvPicPr/>
              <p:nvPr/>
            </p:nvPicPr>
            <p:blipFill>
              <a:blip r:embed="rId554"/>
              <a:stretch>
                <a:fillRect/>
              </a:stretch>
            </p:blipFill>
            <p:spPr>
              <a:xfrm>
                <a:off x="9391157" y="40136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81">
            <p14:nvContentPartPr>
              <p14:cNvPr id="230" name="Ink 229">
                <a:extLst>
                  <a:ext uri="{FF2B5EF4-FFF2-40B4-BE49-F238E27FC236}">
                    <a16:creationId xmlns:a16="http://schemas.microsoft.com/office/drawing/2014/main" id="{59034EA6-D945-46E1-1CED-129534DC0BA9}"/>
                  </a:ext>
                </a:extLst>
              </p14:cNvPr>
              <p14:cNvContentPartPr/>
              <p14:nvPr/>
            </p14:nvContentPartPr>
            <p14:xfrm>
              <a:off x="11619557" y="4841255"/>
              <a:ext cx="360" cy="360"/>
            </p14:xfrm>
          </p:contentPart>
        </mc:Choice>
        <mc:Fallback xmlns="">
          <p:pic>
            <p:nvPicPr>
              <p:cNvPr id="230" name="Ink 229">
                <a:extLst>
                  <a:ext uri="{FF2B5EF4-FFF2-40B4-BE49-F238E27FC236}">
                    <a16:creationId xmlns:a16="http://schemas.microsoft.com/office/drawing/2014/main" id="{59034EA6-D945-46E1-1CED-129534DC0BA9}"/>
                  </a:ext>
                </a:extLst>
              </p:cNvPr>
              <p:cNvPicPr/>
              <p:nvPr/>
            </p:nvPicPr>
            <p:blipFill>
              <a:blip r:embed="rId554"/>
              <a:stretch>
                <a:fillRect/>
              </a:stretch>
            </p:blipFill>
            <p:spPr>
              <a:xfrm>
                <a:off x="11610557" y="48322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82">
            <p14:nvContentPartPr>
              <p14:cNvPr id="231" name="Ink 230">
                <a:extLst>
                  <a:ext uri="{FF2B5EF4-FFF2-40B4-BE49-F238E27FC236}">
                    <a16:creationId xmlns:a16="http://schemas.microsoft.com/office/drawing/2014/main" id="{3C5C076D-F620-C04D-70FB-6E2CD680E096}"/>
                  </a:ext>
                </a:extLst>
              </p14:cNvPr>
              <p14:cNvContentPartPr/>
              <p14:nvPr/>
            </p14:nvContentPartPr>
            <p14:xfrm>
              <a:off x="12023477" y="4458575"/>
              <a:ext cx="360" cy="360"/>
            </p14:xfrm>
          </p:contentPart>
        </mc:Choice>
        <mc:Fallback xmlns="">
          <p:pic>
            <p:nvPicPr>
              <p:cNvPr id="231" name="Ink 230">
                <a:extLst>
                  <a:ext uri="{FF2B5EF4-FFF2-40B4-BE49-F238E27FC236}">
                    <a16:creationId xmlns:a16="http://schemas.microsoft.com/office/drawing/2014/main" id="{3C5C076D-F620-C04D-70FB-6E2CD680E096}"/>
                  </a:ext>
                </a:extLst>
              </p:cNvPr>
              <p:cNvPicPr/>
              <p:nvPr/>
            </p:nvPicPr>
            <p:blipFill>
              <a:blip r:embed="rId554"/>
              <a:stretch>
                <a:fillRect/>
              </a:stretch>
            </p:blipFill>
            <p:spPr>
              <a:xfrm>
                <a:off x="12014477" y="44495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83">
            <p14:nvContentPartPr>
              <p14:cNvPr id="232" name="Ink 231">
                <a:extLst>
                  <a:ext uri="{FF2B5EF4-FFF2-40B4-BE49-F238E27FC236}">
                    <a16:creationId xmlns:a16="http://schemas.microsoft.com/office/drawing/2014/main" id="{018BF4A2-3340-2366-6BE6-3611CA43BBE1}"/>
                  </a:ext>
                </a:extLst>
              </p14:cNvPr>
              <p14:cNvContentPartPr/>
              <p14:nvPr/>
            </p14:nvContentPartPr>
            <p14:xfrm>
              <a:off x="12098717" y="4267415"/>
              <a:ext cx="360" cy="360"/>
            </p14:xfrm>
          </p:contentPart>
        </mc:Choice>
        <mc:Fallback xmlns="">
          <p:pic>
            <p:nvPicPr>
              <p:cNvPr id="232" name="Ink 231">
                <a:extLst>
                  <a:ext uri="{FF2B5EF4-FFF2-40B4-BE49-F238E27FC236}">
                    <a16:creationId xmlns:a16="http://schemas.microsoft.com/office/drawing/2014/main" id="{018BF4A2-3340-2366-6BE6-3611CA43BBE1}"/>
                  </a:ext>
                </a:extLst>
              </p:cNvPr>
              <p:cNvPicPr/>
              <p:nvPr/>
            </p:nvPicPr>
            <p:blipFill>
              <a:blip r:embed="rId554"/>
              <a:stretch>
                <a:fillRect/>
              </a:stretch>
            </p:blipFill>
            <p:spPr>
              <a:xfrm>
                <a:off x="12089717" y="42584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84">
            <p14:nvContentPartPr>
              <p14:cNvPr id="233" name="Ink 232">
                <a:extLst>
                  <a:ext uri="{FF2B5EF4-FFF2-40B4-BE49-F238E27FC236}">
                    <a16:creationId xmlns:a16="http://schemas.microsoft.com/office/drawing/2014/main" id="{6E5F7085-FE37-72CD-4574-A693FDC2A1CD}"/>
                  </a:ext>
                </a:extLst>
              </p14:cNvPr>
              <p14:cNvContentPartPr/>
              <p14:nvPr/>
            </p14:nvContentPartPr>
            <p14:xfrm>
              <a:off x="12118877" y="4105775"/>
              <a:ext cx="360" cy="360"/>
            </p14:xfrm>
          </p:contentPart>
        </mc:Choice>
        <mc:Fallback xmlns="">
          <p:pic>
            <p:nvPicPr>
              <p:cNvPr id="233" name="Ink 232">
                <a:extLst>
                  <a:ext uri="{FF2B5EF4-FFF2-40B4-BE49-F238E27FC236}">
                    <a16:creationId xmlns:a16="http://schemas.microsoft.com/office/drawing/2014/main" id="{6E5F7085-FE37-72CD-4574-A693FDC2A1CD}"/>
                  </a:ext>
                </a:extLst>
              </p:cNvPr>
              <p:cNvPicPr/>
              <p:nvPr/>
            </p:nvPicPr>
            <p:blipFill>
              <a:blip r:embed="rId554"/>
              <a:stretch>
                <a:fillRect/>
              </a:stretch>
            </p:blipFill>
            <p:spPr>
              <a:xfrm>
                <a:off x="12109877" y="40967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85">
            <p14:nvContentPartPr>
              <p14:cNvPr id="234" name="Ink 233">
                <a:extLst>
                  <a:ext uri="{FF2B5EF4-FFF2-40B4-BE49-F238E27FC236}">
                    <a16:creationId xmlns:a16="http://schemas.microsoft.com/office/drawing/2014/main" id="{53180112-CB56-A9F1-F68B-D52E1D1C6482}"/>
                  </a:ext>
                </a:extLst>
              </p14:cNvPr>
              <p14:cNvContentPartPr/>
              <p14:nvPr/>
            </p14:nvContentPartPr>
            <p14:xfrm>
              <a:off x="11685077" y="4969415"/>
              <a:ext cx="360" cy="360"/>
            </p14:xfrm>
          </p:contentPart>
        </mc:Choice>
        <mc:Fallback xmlns="">
          <p:pic>
            <p:nvPicPr>
              <p:cNvPr id="234" name="Ink 233">
                <a:extLst>
                  <a:ext uri="{FF2B5EF4-FFF2-40B4-BE49-F238E27FC236}">
                    <a16:creationId xmlns:a16="http://schemas.microsoft.com/office/drawing/2014/main" id="{53180112-CB56-A9F1-F68B-D52E1D1C6482}"/>
                  </a:ext>
                </a:extLst>
              </p:cNvPr>
              <p:cNvPicPr/>
              <p:nvPr/>
            </p:nvPicPr>
            <p:blipFill>
              <a:blip r:embed="rId554"/>
              <a:stretch>
                <a:fillRect/>
              </a:stretch>
            </p:blipFill>
            <p:spPr>
              <a:xfrm>
                <a:off x="11676077" y="49604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86">
            <p14:nvContentPartPr>
              <p14:cNvPr id="235" name="Ink 234">
                <a:extLst>
                  <a:ext uri="{FF2B5EF4-FFF2-40B4-BE49-F238E27FC236}">
                    <a16:creationId xmlns:a16="http://schemas.microsoft.com/office/drawing/2014/main" id="{B6F16C34-1563-1BE5-0671-5E6E0A3E3783}"/>
                  </a:ext>
                </a:extLst>
              </p14:cNvPr>
              <p14:cNvContentPartPr/>
              <p14:nvPr/>
            </p14:nvContentPartPr>
            <p14:xfrm>
              <a:off x="10594277" y="5243015"/>
              <a:ext cx="360" cy="360"/>
            </p14:xfrm>
          </p:contentPart>
        </mc:Choice>
        <mc:Fallback xmlns="">
          <p:pic>
            <p:nvPicPr>
              <p:cNvPr id="235" name="Ink 234">
                <a:extLst>
                  <a:ext uri="{FF2B5EF4-FFF2-40B4-BE49-F238E27FC236}">
                    <a16:creationId xmlns:a16="http://schemas.microsoft.com/office/drawing/2014/main" id="{B6F16C34-1563-1BE5-0671-5E6E0A3E3783}"/>
                  </a:ext>
                </a:extLst>
              </p:cNvPr>
              <p:cNvPicPr/>
              <p:nvPr/>
            </p:nvPicPr>
            <p:blipFill>
              <a:blip r:embed="rId554"/>
              <a:stretch>
                <a:fillRect/>
              </a:stretch>
            </p:blipFill>
            <p:spPr>
              <a:xfrm>
                <a:off x="10585277" y="52340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87">
            <p14:nvContentPartPr>
              <p14:cNvPr id="236" name="Ink 235">
                <a:extLst>
                  <a:ext uri="{FF2B5EF4-FFF2-40B4-BE49-F238E27FC236}">
                    <a16:creationId xmlns:a16="http://schemas.microsoft.com/office/drawing/2014/main" id="{1D169EFC-EE4D-4D73-4A9A-ACC427F1F6DE}"/>
                  </a:ext>
                </a:extLst>
              </p14:cNvPr>
              <p14:cNvContentPartPr/>
              <p14:nvPr/>
            </p14:nvContentPartPr>
            <p14:xfrm>
              <a:off x="11381957" y="2736335"/>
              <a:ext cx="360" cy="360"/>
            </p14:xfrm>
          </p:contentPart>
        </mc:Choice>
        <mc:Fallback xmlns="">
          <p:pic>
            <p:nvPicPr>
              <p:cNvPr id="236" name="Ink 235">
                <a:extLst>
                  <a:ext uri="{FF2B5EF4-FFF2-40B4-BE49-F238E27FC236}">
                    <a16:creationId xmlns:a16="http://schemas.microsoft.com/office/drawing/2014/main" id="{1D169EFC-EE4D-4D73-4A9A-ACC427F1F6DE}"/>
                  </a:ext>
                </a:extLst>
              </p:cNvPr>
              <p:cNvPicPr/>
              <p:nvPr/>
            </p:nvPicPr>
            <p:blipFill>
              <a:blip r:embed="rId554"/>
              <a:stretch>
                <a:fillRect/>
              </a:stretch>
            </p:blipFill>
            <p:spPr>
              <a:xfrm>
                <a:off x="11372957" y="27273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88">
            <p14:nvContentPartPr>
              <p14:cNvPr id="237" name="Ink 236">
                <a:extLst>
                  <a:ext uri="{FF2B5EF4-FFF2-40B4-BE49-F238E27FC236}">
                    <a16:creationId xmlns:a16="http://schemas.microsoft.com/office/drawing/2014/main" id="{98051548-1741-448C-5513-D63DE6A36D6E}"/>
                  </a:ext>
                </a:extLst>
              </p14:cNvPr>
              <p14:cNvContentPartPr/>
              <p14:nvPr/>
            </p14:nvContentPartPr>
            <p14:xfrm>
              <a:off x="11613797" y="2915255"/>
              <a:ext cx="360" cy="360"/>
            </p14:xfrm>
          </p:contentPart>
        </mc:Choice>
        <mc:Fallback xmlns="">
          <p:pic>
            <p:nvPicPr>
              <p:cNvPr id="237" name="Ink 236">
                <a:extLst>
                  <a:ext uri="{FF2B5EF4-FFF2-40B4-BE49-F238E27FC236}">
                    <a16:creationId xmlns:a16="http://schemas.microsoft.com/office/drawing/2014/main" id="{98051548-1741-448C-5513-D63DE6A36D6E}"/>
                  </a:ext>
                </a:extLst>
              </p:cNvPr>
              <p:cNvPicPr/>
              <p:nvPr/>
            </p:nvPicPr>
            <p:blipFill>
              <a:blip r:embed="rId554"/>
              <a:stretch>
                <a:fillRect/>
              </a:stretch>
            </p:blipFill>
            <p:spPr>
              <a:xfrm>
                <a:off x="11604797" y="29062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89">
            <p14:nvContentPartPr>
              <p14:cNvPr id="238" name="Ink 237">
                <a:extLst>
                  <a:ext uri="{FF2B5EF4-FFF2-40B4-BE49-F238E27FC236}">
                    <a16:creationId xmlns:a16="http://schemas.microsoft.com/office/drawing/2014/main" id="{91C615F5-7E0B-A1E6-80C3-7F99A902A86E}"/>
                  </a:ext>
                </a:extLst>
              </p14:cNvPr>
              <p14:cNvContentPartPr/>
              <p14:nvPr/>
            </p14:nvContentPartPr>
            <p14:xfrm>
              <a:off x="11733677" y="3183455"/>
              <a:ext cx="360" cy="360"/>
            </p14:xfrm>
          </p:contentPart>
        </mc:Choice>
        <mc:Fallback xmlns="">
          <p:pic>
            <p:nvPicPr>
              <p:cNvPr id="238" name="Ink 237">
                <a:extLst>
                  <a:ext uri="{FF2B5EF4-FFF2-40B4-BE49-F238E27FC236}">
                    <a16:creationId xmlns:a16="http://schemas.microsoft.com/office/drawing/2014/main" id="{91C615F5-7E0B-A1E6-80C3-7F99A902A86E}"/>
                  </a:ext>
                </a:extLst>
              </p:cNvPr>
              <p:cNvPicPr/>
              <p:nvPr/>
            </p:nvPicPr>
            <p:blipFill>
              <a:blip r:embed="rId554"/>
              <a:stretch>
                <a:fillRect/>
              </a:stretch>
            </p:blipFill>
            <p:spPr>
              <a:xfrm>
                <a:off x="11724677" y="31744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90">
            <p14:nvContentPartPr>
              <p14:cNvPr id="239" name="Ink 238">
                <a:extLst>
                  <a:ext uri="{FF2B5EF4-FFF2-40B4-BE49-F238E27FC236}">
                    <a16:creationId xmlns:a16="http://schemas.microsoft.com/office/drawing/2014/main" id="{6CBCD723-6386-C4EE-A238-39F67C0D0741}"/>
                  </a:ext>
                </a:extLst>
              </p14:cNvPr>
              <p14:cNvContentPartPr/>
              <p14:nvPr/>
            </p14:nvContentPartPr>
            <p14:xfrm>
              <a:off x="11743397" y="3065375"/>
              <a:ext cx="360" cy="360"/>
            </p14:xfrm>
          </p:contentPart>
        </mc:Choice>
        <mc:Fallback xmlns="">
          <p:pic>
            <p:nvPicPr>
              <p:cNvPr id="239" name="Ink 238">
                <a:extLst>
                  <a:ext uri="{FF2B5EF4-FFF2-40B4-BE49-F238E27FC236}">
                    <a16:creationId xmlns:a16="http://schemas.microsoft.com/office/drawing/2014/main" id="{6CBCD723-6386-C4EE-A238-39F67C0D0741}"/>
                  </a:ext>
                </a:extLst>
              </p:cNvPr>
              <p:cNvPicPr/>
              <p:nvPr/>
            </p:nvPicPr>
            <p:blipFill>
              <a:blip r:embed="rId554"/>
              <a:stretch>
                <a:fillRect/>
              </a:stretch>
            </p:blipFill>
            <p:spPr>
              <a:xfrm>
                <a:off x="11734397" y="30563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91">
            <p14:nvContentPartPr>
              <p14:cNvPr id="240" name="Ink 239">
                <a:extLst>
                  <a:ext uri="{FF2B5EF4-FFF2-40B4-BE49-F238E27FC236}">
                    <a16:creationId xmlns:a16="http://schemas.microsoft.com/office/drawing/2014/main" id="{D8FCA210-99B9-01C7-695F-45CCC6ADDA52}"/>
                  </a:ext>
                </a:extLst>
              </p14:cNvPr>
              <p14:cNvContentPartPr/>
              <p14:nvPr/>
            </p14:nvContentPartPr>
            <p14:xfrm>
              <a:off x="11335517" y="2854055"/>
              <a:ext cx="360" cy="360"/>
            </p14:xfrm>
          </p:contentPart>
        </mc:Choice>
        <mc:Fallback xmlns="">
          <p:pic>
            <p:nvPicPr>
              <p:cNvPr id="240" name="Ink 239">
                <a:extLst>
                  <a:ext uri="{FF2B5EF4-FFF2-40B4-BE49-F238E27FC236}">
                    <a16:creationId xmlns:a16="http://schemas.microsoft.com/office/drawing/2014/main" id="{D8FCA210-99B9-01C7-695F-45CCC6ADDA52}"/>
                  </a:ext>
                </a:extLst>
              </p:cNvPr>
              <p:cNvPicPr/>
              <p:nvPr/>
            </p:nvPicPr>
            <p:blipFill>
              <a:blip r:embed="rId554"/>
              <a:stretch>
                <a:fillRect/>
              </a:stretch>
            </p:blipFill>
            <p:spPr>
              <a:xfrm>
                <a:off x="11326517" y="28450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92">
            <p14:nvContentPartPr>
              <p14:cNvPr id="241" name="Ink 240">
                <a:extLst>
                  <a:ext uri="{FF2B5EF4-FFF2-40B4-BE49-F238E27FC236}">
                    <a16:creationId xmlns:a16="http://schemas.microsoft.com/office/drawing/2014/main" id="{037878CD-AE59-E3B0-5774-B92514B886CA}"/>
                  </a:ext>
                </a:extLst>
              </p14:cNvPr>
              <p14:cNvContentPartPr/>
              <p14:nvPr/>
            </p14:nvContentPartPr>
            <p14:xfrm>
              <a:off x="11023757" y="2667935"/>
              <a:ext cx="360" cy="360"/>
            </p14:xfrm>
          </p:contentPart>
        </mc:Choice>
        <mc:Fallback xmlns="">
          <p:pic>
            <p:nvPicPr>
              <p:cNvPr id="241" name="Ink 240">
                <a:extLst>
                  <a:ext uri="{FF2B5EF4-FFF2-40B4-BE49-F238E27FC236}">
                    <a16:creationId xmlns:a16="http://schemas.microsoft.com/office/drawing/2014/main" id="{037878CD-AE59-E3B0-5774-B92514B886CA}"/>
                  </a:ext>
                </a:extLst>
              </p:cNvPr>
              <p:cNvPicPr/>
              <p:nvPr/>
            </p:nvPicPr>
            <p:blipFill>
              <a:blip r:embed="rId554"/>
              <a:stretch>
                <a:fillRect/>
              </a:stretch>
            </p:blipFill>
            <p:spPr>
              <a:xfrm>
                <a:off x="11014757" y="26589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93">
            <p14:nvContentPartPr>
              <p14:cNvPr id="242" name="Ink 241">
                <a:extLst>
                  <a:ext uri="{FF2B5EF4-FFF2-40B4-BE49-F238E27FC236}">
                    <a16:creationId xmlns:a16="http://schemas.microsoft.com/office/drawing/2014/main" id="{EB8F250A-FB40-9808-1E44-826B80090C31}"/>
                  </a:ext>
                </a:extLst>
              </p14:cNvPr>
              <p14:cNvContentPartPr/>
              <p14:nvPr/>
            </p14:nvContentPartPr>
            <p14:xfrm>
              <a:off x="9673397" y="2411255"/>
              <a:ext cx="360" cy="360"/>
            </p14:xfrm>
          </p:contentPart>
        </mc:Choice>
        <mc:Fallback xmlns="">
          <p:pic>
            <p:nvPicPr>
              <p:cNvPr id="242" name="Ink 241">
                <a:extLst>
                  <a:ext uri="{FF2B5EF4-FFF2-40B4-BE49-F238E27FC236}">
                    <a16:creationId xmlns:a16="http://schemas.microsoft.com/office/drawing/2014/main" id="{EB8F250A-FB40-9808-1E44-826B80090C31}"/>
                  </a:ext>
                </a:extLst>
              </p:cNvPr>
              <p:cNvPicPr/>
              <p:nvPr/>
            </p:nvPicPr>
            <p:blipFill>
              <a:blip r:embed="rId554"/>
              <a:stretch>
                <a:fillRect/>
              </a:stretch>
            </p:blipFill>
            <p:spPr>
              <a:xfrm>
                <a:off x="9664397" y="24022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94">
            <p14:nvContentPartPr>
              <p14:cNvPr id="243" name="Ink 242">
                <a:extLst>
                  <a:ext uri="{FF2B5EF4-FFF2-40B4-BE49-F238E27FC236}">
                    <a16:creationId xmlns:a16="http://schemas.microsoft.com/office/drawing/2014/main" id="{C4E5E1C1-0BED-8E07-67B3-FFA47E45D3A9}"/>
                  </a:ext>
                </a:extLst>
              </p14:cNvPr>
              <p14:cNvContentPartPr/>
              <p14:nvPr/>
            </p14:nvContentPartPr>
            <p14:xfrm>
              <a:off x="9637757" y="2301455"/>
              <a:ext cx="360" cy="360"/>
            </p14:xfrm>
          </p:contentPart>
        </mc:Choice>
        <mc:Fallback xmlns="">
          <p:pic>
            <p:nvPicPr>
              <p:cNvPr id="243" name="Ink 242">
                <a:extLst>
                  <a:ext uri="{FF2B5EF4-FFF2-40B4-BE49-F238E27FC236}">
                    <a16:creationId xmlns:a16="http://schemas.microsoft.com/office/drawing/2014/main" id="{C4E5E1C1-0BED-8E07-67B3-FFA47E45D3A9}"/>
                  </a:ext>
                </a:extLst>
              </p:cNvPr>
              <p:cNvPicPr/>
              <p:nvPr/>
            </p:nvPicPr>
            <p:blipFill>
              <a:blip r:embed="rId554"/>
              <a:stretch>
                <a:fillRect/>
              </a:stretch>
            </p:blipFill>
            <p:spPr>
              <a:xfrm>
                <a:off x="9628757" y="22924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95">
            <p14:nvContentPartPr>
              <p14:cNvPr id="244" name="Ink 243">
                <a:extLst>
                  <a:ext uri="{FF2B5EF4-FFF2-40B4-BE49-F238E27FC236}">
                    <a16:creationId xmlns:a16="http://schemas.microsoft.com/office/drawing/2014/main" id="{343333B5-F2AF-8135-1197-12384794B99A}"/>
                  </a:ext>
                </a:extLst>
              </p14:cNvPr>
              <p14:cNvContentPartPr/>
              <p14:nvPr/>
            </p14:nvContentPartPr>
            <p14:xfrm>
              <a:off x="9620837" y="2155295"/>
              <a:ext cx="360" cy="360"/>
            </p14:xfrm>
          </p:contentPart>
        </mc:Choice>
        <mc:Fallback xmlns="">
          <p:pic>
            <p:nvPicPr>
              <p:cNvPr id="244" name="Ink 243">
                <a:extLst>
                  <a:ext uri="{FF2B5EF4-FFF2-40B4-BE49-F238E27FC236}">
                    <a16:creationId xmlns:a16="http://schemas.microsoft.com/office/drawing/2014/main" id="{343333B5-F2AF-8135-1197-12384794B99A}"/>
                  </a:ext>
                </a:extLst>
              </p:cNvPr>
              <p:cNvPicPr/>
              <p:nvPr/>
            </p:nvPicPr>
            <p:blipFill>
              <a:blip r:embed="rId554"/>
              <a:stretch>
                <a:fillRect/>
              </a:stretch>
            </p:blipFill>
            <p:spPr>
              <a:xfrm>
                <a:off x="9611837" y="214629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96">
            <p14:nvContentPartPr>
              <p14:cNvPr id="245" name="Ink 244">
                <a:extLst>
                  <a:ext uri="{FF2B5EF4-FFF2-40B4-BE49-F238E27FC236}">
                    <a16:creationId xmlns:a16="http://schemas.microsoft.com/office/drawing/2014/main" id="{F0D7140C-2200-369B-088E-603870D439EC}"/>
                  </a:ext>
                </a:extLst>
              </p14:cNvPr>
              <p14:cNvContentPartPr/>
              <p14:nvPr/>
            </p14:nvContentPartPr>
            <p14:xfrm>
              <a:off x="8689157" y="1030655"/>
              <a:ext cx="360" cy="360"/>
            </p14:xfrm>
          </p:contentPart>
        </mc:Choice>
        <mc:Fallback xmlns="">
          <p:pic>
            <p:nvPicPr>
              <p:cNvPr id="245" name="Ink 244">
                <a:extLst>
                  <a:ext uri="{FF2B5EF4-FFF2-40B4-BE49-F238E27FC236}">
                    <a16:creationId xmlns:a16="http://schemas.microsoft.com/office/drawing/2014/main" id="{F0D7140C-2200-369B-088E-603870D439EC}"/>
                  </a:ext>
                </a:extLst>
              </p:cNvPr>
              <p:cNvPicPr/>
              <p:nvPr/>
            </p:nvPicPr>
            <p:blipFill>
              <a:blip r:embed="rId554"/>
              <a:stretch>
                <a:fillRect/>
              </a:stretch>
            </p:blipFill>
            <p:spPr>
              <a:xfrm>
                <a:off x="8680157" y="10216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97">
            <p14:nvContentPartPr>
              <p14:cNvPr id="246" name="Ink 245">
                <a:extLst>
                  <a:ext uri="{FF2B5EF4-FFF2-40B4-BE49-F238E27FC236}">
                    <a16:creationId xmlns:a16="http://schemas.microsoft.com/office/drawing/2014/main" id="{146E424B-08D8-E5BC-C2E5-F253BBC63FBC}"/>
                  </a:ext>
                </a:extLst>
              </p14:cNvPr>
              <p14:cNvContentPartPr/>
              <p14:nvPr/>
            </p14:nvContentPartPr>
            <p14:xfrm>
              <a:off x="8250663" y="1096255"/>
              <a:ext cx="360" cy="360"/>
            </p14:xfrm>
          </p:contentPart>
        </mc:Choice>
        <mc:Fallback xmlns="">
          <p:pic>
            <p:nvPicPr>
              <p:cNvPr id="246" name="Ink 245">
                <a:extLst>
                  <a:ext uri="{FF2B5EF4-FFF2-40B4-BE49-F238E27FC236}">
                    <a16:creationId xmlns:a16="http://schemas.microsoft.com/office/drawing/2014/main" id="{146E424B-08D8-E5BC-C2E5-F253BBC63FBC}"/>
                  </a:ext>
                </a:extLst>
              </p:cNvPr>
              <p:cNvPicPr/>
              <p:nvPr/>
            </p:nvPicPr>
            <p:blipFill>
              <a:blip r:embed="rId554"/>
              <a:stretch>
                <a:fillRect/>
              </a:stretch>
            </p:blipFill>
            <p:spPr>
              <a:xfrm>
                <a:off x="8241663" y="10872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98">
            <p14:nvContentPartPr>
              <p14:cNvPr id="247" name="Ink 246">
                <a:extLst>
                  <a:ext uri="{FF2B5EF4-FFF2-40B4-BE49-F238E27FC236}">
                    <a16:creationId xmlns:a16="http://schemas.microsoft.com/office/drawing/2014/main" id="{8B00BAA3-DAED-7A5D-3915-22E54F12E5D9}"/>
                  </a:ext>
                </a:extLst>
              </p14:cNvPr>
              <p14:cNvContentPartPr/>
              <p14:nvPr/>
            </p14:nvContentPartPr>
            <p14:xfrm>
              <a:off x="7954023" y="1035415"/>
              <a:ext cx="360" cy="360"/>
            </p14:xfrm>
          </p:contentPart>
        </mc:Choice>
        <mc:Fallback xmlns="">
          <p:pic>
            <p:nvPicPr>
              <p:cNvPr id="247" name="Ink 246">
                <a:extLst>
                  <a:ext uri="{FF2B5EF4-FFF2-40B4-BE49-F238E27FC236}">
                    <a16:creationId xmlns:a16="http://schemas.microsoft.com/office/drawing/2014/main" id="{8B00BAA3-DAED-7A5D-3915-22E54F12E5D9}"/>
                  </a:ext>
                </a:extLst>
              </p:cNvPr>
              <p:cNvPicPr/>
              <p:nvPr/>
            </p:nvPicPr>
            <p:blipFill>
              <a:blip r:embed="rId554"/>
              <a:stretch>
                <a:fillRect/>
              </a:stretch>
            </p:blipFill>
            <p:spPr>
              <a:xfrm>
                <a:off x="7945023" y="10264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99">
            <p14:nvContentPartPr>
              <p14:cNvPr id="248" name="Ink 247">
                <a:extLst>
                  <a:ext uri="{FF2B5EF4-FFF2-40B4-BE49-F238E27FC236}">
                    <a16:creationId xmlns:a16="http://schemas.microsoft.com/office/drawing/2014/main" id="{F66628B5-53FD-CDED-9A54-7BBA6E4138FF}"/>
                  </a:ext>
                </a:extLst>
              </p14:cNvPr>
              <p14:cNvContentPartPr/>
              <p14:nvPr/>
            </p14:nvContentPartPr>
            <p14:xfrm>
              <a:off x="7824423" y="1035415"/>
              <a:ext cx="360" cy="360"/>
            </p14:xfrm>
          </p:contentPart>
        </mc:Choice>
        <mc:Fallback xmlns="">
          <p:pic>
            <p:nvPicPr>
              <p:cNvPr id="248" name="Ink 247">
                <a:extLst>
                  <a:ext uri="{FF2B5EF4-FFF2-40B4-BE49-F238E27FC236}">
                    <a16:creationId xmlns:a16="http://schemas.microsoft.com/office/drawing/2014/main" id="{F66628B5-53FD-CDED-9A54-7BBA6E4138FF}"/>
                  </a:ext>
                </a:extLst>
              </p:cNvPr>
              <p:cNvPicPr/>
              <p:nvPr/>
            </p:nvPicPr>
            <p:blipFill>
              <a:blip r:embed="rId554"/>
              <a:stretch>
                <a:fillRect/>
              </a:stretch>
            </p:blipFill>
            <p:spPr>
              <a:xfrm>
                <a:off x="7815423" y="10264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00">
            <p14:nvContentPartPr>
              <p14:cNvPr id="249" name="Ink 248">
                <a:extLst>
                  <a:ext uri="{FF2B5EF4-FFF2-40B4-BE49-F238E27FC236}">
                    <a16:creationId xmlns:a16="http://schemas.microsoft.com/office/drawing/2014/main" id="{EFFB88F4-8F82-131E-2FD1-F64B2B245F9E}"/>
                  </a:ext>
                </a:extLst>
              </p14:cNvPr>
              <p14:cNvContentPartPr/>
              <p14:nvPr/>
            </p14:nvContentPartPr>
            <p14:xfrm>
              <a:off x="12029597" y="3297575"/>
              <a:ext cx="360" cy="360"/>
            </p14:xfrm>
          </p:contentPart>
        </mc:Choice>
        <mc:Fallback xmlns="">
          <p:pic>
            <p:nvPicPr>
              <p:cNvPr id="249" name="Ink 248">
                <a:extLst>
                  <a:ext uri="{FF2B5EF4-FFF2-40B4-BE49-F238E27FC236}">
                    <a16:creationId xmlns:a16="http://schemas.microsoft.com/office/drawing/2014/main" id="{EFFB88F4-8F82-131E-2FD1-F64B2B245F9E}"/>
                  </a:ext>
                </a:extLst>
              </p:cNvPr>
              <p:cNvPicPr/>
              <p:nvPr/>
            </p:nvPicPr>
            <p:blipFill>
              <a:blip r:embed="rId554"/>
              <a:stretch>
                <a:fillRect/>
              </a:stretch>
            </p:blipFill>
            <p:spPr>
              <a:xfrm>
                <a:off x="12020597" y="32885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01">
            <p14:nvContentPartPr>
              <p14:cNvPr id="250" name="Ink 249">
                <a:extLst>
                  <a:ext uri="{FF2B5EF4-FFF2-40B4-BE49-F238E27FC236}">
                    <a16:creationId xmlns:a16="http://schemas.microsoft.com/office/drawing/2014/main" id="{4E35171F-E06A-7731-A88A-1F50974EB955}"/>
                  </a:ext>
                </a:extLst>
              </p14:cNvPr>
              <p14:cNvContentPartPr/>
              <p14:nvPr/>
            </p14:nvContentPartPr>
            <p14:xfrm>
              <a:off x="12148757" y="3492335"/>
              <a:ext cx="360" cy="360"/>
            </p14:xfrm>
          </p:contentPart>
        </mc:Choice>
        <mc:Fallback xmlns="">
          <p:pic>
            <p:nvPicPr>
              <p:cNvPr id="250" name="Ink 249">
                <a:extLst>
                  <a:ext uri="{FF2B5EF4-FFF2-40B4-BE49-F238E27FC236}">
                    <a16:creationId xmlns:a16="http://schemas.microsoft.com/office/drawing/2014/main" id="{4E35171F-E06A-7731-A88A-1F50974EB955}"/>
                  </a:ext>
                </a:extLst>
              </p:cNvPr>
              <p:cNvPicPr/>
              <p:nvPr/>
            </p:nvPicPr>
            <p:blipFill>
              <a:blip r:embed="rId554"/>
              <a:stretch>
                <a:fillRect/>
              </a:stretch>
            </p:blipFill>
            <p:spPr>
              <a:xfrm>
                <a:off x="12139757" y="34833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02">
            <p14:nvContentPartPr>
              <p14:cNvPr id="251" name="Ink 250">
                <a:extLst>
                  <a:ext uri="{FF2B5EF4-FFF2-40B4-BE49-F238E27FC236}">
                    <a16:creationId xmlns:a16="http://schemas.microsoft.com/office/drawing/2014/main" id="{1FF277EE-480A-EC53-C3A8-785A6EA12B0D}"/>
                  </a:ext>
                </a:extLst>
              </p14:cNvPr>
              <p14:cNvContentPartPr/>
              <p14:nvPr/>
            </p14:nvContentPartPr>
            <p14:xfrm>
              <a:off x="12163157" y="3703295"/>
              <a:ext cx="360" cy="360"/>
            </p14:xfrm>
          </p:contentPart>
        </mc:Choice>
        <mc:Fallback xmlns="">
          <p:pic>
            <p:nvPicPr>
              <p:cNvPr id="251" name="Ink 250">
                <a:extLst>
                  <a:ext uri="{FF2B5EF4-FFF2-40B4-BE49-F238E27FC236}">
                    <a16:creationId xmlns:a16="http://schemas.microsoft.com/office/drawing/2014/main" id="{1FF277EE-480A-EC53-C3A8-785A6EA12B0D}"/>
                  </a:ext>
                </a:extLst>
              </p:cNvPr>
              <p:cNvPicPr/>
              <p:nvPr/>
            </p:nvPicPr>
            <p:blipFill>
              <a:blip r:embed="rId554"/>
              <a:stretch>
                <a:fillRect/>
              </a:stretch>
            </p:blipFill>
            <p:spPr>
              <a:xfrm>
                <a:off x="12154157" y="369429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03">
            <p14:nvContentPartPr>
              <p14:cNvPr id="252" name="Ink 251">
                <a:extLst>
                  <a:ext uri="{FF2B5EF4-FFF2-40B4-BE49-F238E27FC236}">
                    <a16:creationId xmlns:a16="http://schemas.microsoft.com/office/drawing/2014/main" id="{128F1303-BC4C-D43B-AA35-1B5EABBC0DC2}"/>
                  </a:ext>
                </a:extLst>
              </p14:cNvPr>
              <p14:cNvContentPartPr/>
              <p14:nvPr/>
            </p14:nvContentPartPr>
            <p14:xfrm>
              <a:off x="11937797" y="3340775"/>
              <a:ext cx="360" cy="360"/>
            </p14:xfrm>
          </p:contentPart>
        </mc:Choice>
        <mc:Fallback xmlns="">
          <p:pic>
            <p:nvPicPr>
              <p:cNvPr id="252" name="Ink 251">
                <a:extLst>
                  <a:ext uri="{FF2B5EF4-FFF2-40B4-BE49-F238E27FC236}">
                    <a16:creationId xmlns:a16="http://schemas.microsoft.com/office/drawing/2014/main" id="{128F1303-BC4C-D43B-AA35-1B5EABBC0DC2}"/>
                  </a:ext>
                </a:extLst>
              </p:cNvPr>
              <p:cNvPicPr/>
              <p:nvPr/>
            </p:nvPicPr>
            <p:blipFill>
              <a:blip r:embed="rId554"/>
              <a:stretch>
                <a:fillRect/>
              </a:stretch>
            </p:blipFill>
            <p:spPr>
              <a:xfrm>
                <a:off x="11928797" y="33317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04">
            <p14:nvContentPartPr>
              <p14:cNvPr id="253" name="Ink 252">
                <a:extLst>
                  <a:ext uri="{FF2B5EF4-FFF2-40B4-BE49-F238E27FC236}">
                    <a16:creationId xmlns:a16="http://schemas.microsoft.com/office/drawing/2014/main" id="{AFE6A751-2A2E-0489-9FC1-AA7A769A5CA9}"/>
                  </a:ext>
                </a:extLst>
              </p14:cNvPr>
              <p14:cNvContentPartPr/>
              <p14:nvPr/>
            </p14:nvContentPartPr>
            <p14:xfrm>
              <a:off x="11960837" y="3284975"/>
              <a:ext cx="360" cy="360"/>
            </p14:xfrm>
          </p:contentPart>
        </mc:Choice>
        <mc:Fallback xmlns="">
          <p:pic>
            <p:nvPicPr>
              <p:cNvPr id="253" name="Ink 252">
                <a:extLst>
                  <a:ext uri="{FF2B5EF4-FFF2-40B4-BE49-F238E27FC236}">
                    <a16:creationId xmlns:a16="http://schemas.microsoft.com/office/drawing/2014/main" id="{AFE6A751-2A2E-0489-9FC1-AA7A769A5CA9}"/>
                  </a:ext>
                </a:extLst>
              </p:cNvPr>
              <p:cNvPicPr/>
              <p:nvPr/>
            </p:nvPicPr>
            <p:blipFill>
              <a:blip r:embed="rId554"/>
              <a:stretch>
                <a:fillRect/>
              </a:stretch>
            </p:blipFill>
            <p:spPr>
              <a:xfrm>
                <a:off x="11951837" y="32759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05">
            <p14:nvContentPartPr>
              <p14:cNvPr id="254" name="Ink 253">
                <a:extLst>
                  <a:ext uri="{FF2B5EF4-FFF2-40B4-BE49-F238E27FC236}">
                    <a16:creationId xmlns:a16="http://schemas.microsoft.com/office/drawing/2014/main" id="{C774DCB1-9157-E325-AF69-B92053690A71}"/>
                  </a:ext>
                </a:extLst>
              </p14:cNvPr>
              <p14:cNvContentPartPr/>
              <p14:nvPr/>
            </p14:nvContentPartPr>
            <p14:xfrm>
              <a:off x="10312757" y="2696735"/>
              <a:ext cx="360" cy="360"/>
            </p14:xfrm>
          </p:contentPart>
        </mc:Choice>
        <mc:Fallback xmlns="">
          <p:pic>
            <p:nvPicPr>
              <p:cNvPr id="254" name="Ink 253">
                <a:extLst>
                  <a:ext uri="{FF2B5EF4-FFF2-40B4-BE49-F238E27FC236}">
                    <a16:creationId xmlns:a16="http://schemas.microsoft.com/office/drawing/2014/main" id="{C774DCB1-9157-E325-AF69-B92053690A71}"/>
                  </a:ext>
                </a:extLst>
              </p:cNvPr>
              <p:cNvPicPr/>
              <p:nvPr/>
            </p:nvPicPr>
            <p:blipFill>
              <a:blip r:embed="rId554"/>
              <a:stretch>
                <a:fillRect/>
              </a:stretch>
            </p:blipFill>
            <p:spPr>
              <a:xfrm>
                <a:off x="10303757" y="26877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06">
            <p14:nvContentPartPr>
              <p14:cNvPr id="255" name="Ink 254">
                <a:extLst>
                  <a:ext uri="{FF2B5EF4-FFF2-40B4-BE49-F238E27FC236}">
                    <a16:creationId xmlns:a16="http://schemas.microsoft.com/office/drawing/2014/main" id="{73DDA7A1-C65B-D649-78F4-8FFBDDDF9E00}"/>
                  </a:ext>
                </a:extLst>
              </p14:cNvPr>
              <p14:cNvContentPartPr/>
              <p14:nvPr/>
            </p14:nvContentPartPr>
            <p14:xfrm>
              <a:off x="9797597" y="2945135"/>
              <a:ext cx="360" cy="360"/>
            </p14:xfrm>
          </p:contentPart>
        </mc:Choice>
        <mc:Fallback xmlns="">
          <p:pic>
            <p:nvPicPr>
              <p:cNvPr id="255" name="Ink 254">
                <a:extLst>
                  <a:ext uri="{FF2B5EF4-FFF2-40B4-BE49-F238E27FC236}">
                    <a16:creationId xmlns:a16="http://schemas.microsoft.com/office/drawing/2014/main" id="{73DDA7A1-C65B-D649-78F4-8FFBDDDF9E00}"/>
                  </a:ext>
                </a:extLst>
              </p:cNvPr>
              <p:cNvPicPr/>
              <p:nvPr/>
            </p:nvPicPr>
            <p:blipFill>
              <a:blip r:embed="rId554"/>
              <a:stretch>
                <a:fillRect/>
              </a:stretch>
            </p:blipFill>
            <p:spPr>
              <a:xfrm>
                <a:off x="9788597" y="29361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07">
            <p14:nvContentPartPr>
              <p14:cNvPr id="256" name="Ink 255">
                <a:extLst>
                  <a:ext uri="{FF2B5EF4-FFF2-40B4-BE49-F238E27FC236}">
                    <a16:creationId xmlns:a16="http://schemas.microsoft.com/office/drawing/2014/main" id="{DD813773-68B0-D2A2-EC7B-3FC146F46C39}"/>
                  </a:ext>
                </a:extLst>
              </p14:cNvPr>
              <p14:cNvContentPartPr/>
              <p14:nvPr/>
            </p14:nvContentPartPr>
            <p14:xfrm>
              <a:off x="9906317" y="2887895"/>
              <a:ext cx="360" cy="360"/>
            </p14:xfrm>
          </p:contentPart>
        </mc:Choice>
        <mc:Fallback xmlns="">
          <p:pic>
            <p:nvPicPr>
              <p:cNvPr id="256" name="Ink 255">
                <a:extLst>
                  <a:ext uri="{FF2B5EF4-FFF2-40B4-BE49-F238E27FC236}">
                    <a16:creationId xmlns:a16="http://schemas.microsoft.com/office/drawing/2014/main" id="{DD813773-68B0-D2A2-EC7B-3FC146F46C39}"/>
                  </a:ext>
                </a:extLst>
              </p:cNvPr>
              <p:cNvPicPr/>
              <p:nvPr/>
            </p:nvPicPr>
            <p:blipFill>
              <a:blip r:embed="rId554"/>
              <a:stretch>
                <a:fillRect/>
              </a:stretch>
            </p:blipFill>
            <p:spPr>
              <a:xfrm>
                <a:off x="9897317" y="287889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08">
            <p14:nvContentPartPr>
              <p14:cNvPr id="257" name="Ink 256">
                <a:extLst>
                  <a:ext uri="{FF2B5EF4-FFF2-40B4-BE49-F238E27FC236}">
                    <a16:creationId xmlns:a16="http://schemas.microsoft.com/office/drawing/2014/main" id="{AA6B0580-A3CB-D4BD-F6A4-2F8314472102}"/>
                  </a:ext>
                </a:extLst>
              </p14:cNvPr>
              <p14:cNvContentPartPr/>
              <p14:nvPr/>
            </p14:nvContentPartPr>
            <p14:xfrm>
              <a:off x="9724517" y="4864295"/>
              <a:ext cx="360" cy="360"/>
            </p14:xfrm>
          </p:contentPart>
        </mc:Choice>
        <mc:Fallback xmlns="">
          <p:pic>
            <p:nvPicPr>
              <p:cNvPr id="257" name="Ink 256">
                <a:extLst>
                  <a:ext uri="{FF2B5EF4-FFF2-40B4-BE49-F238E27FC236}">
                    <a16:creationId xmlns:a16="http://schemas.microsoft.com/office/drawing/2014/main" id="{AA6B0580-A3CB-D4BD-F6A4-2F8314472102}"/>
                  </a:ext>
                </a:extLst>
              </p:cNvPr>
              <p:cNvPicPr/>
              <p:nvPr/>
            </p:nvPicPr>
            <p:blipFill>
              <a:blip r:embed="rId554"/>
              <a:stretch>
                <a:fillRect/>
              </a:stretch>
            </p:blipFill>
            <p:spPr>
              <a:xfrm>
                <a:off x="9715517" y="485529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09">
            <p14:nvContentPartPr>
              <p14:cNvPr id="258" name="Ink 257">
                <a:extLst>
                  <a:ext uri="{FF2B5EF4-FFF2-40B4-BE49-F238E27FC236}">
                    <a16:creationId xmlns:a16="http://schemas.microsoft.com/office/drawing/2014/main" id="{5BA48C0F-0AA1-86E5-7CA0-014F41772960}"/>
                  </a:ext>
                </a:extLst>
              </p14:cNvPr>
              <p14:cNvContentPartPr/>
              <p14:nvPr/>
            </p14:nvContentPartPr>
            <p14:xfrm>
              <a:off x="9809477" y="5005415"/>
              <a:ext cx="360" cy="360"/>
            </p14:xfrm>
          </p:contentPart>
        </mc:Choice>
        <mc:Fallback xmlns="">
          <p:pic>
            <p:nvPicPr>
              <p:cNvPr id="258" name="Ink 257">
                <a:extLst>
                  <a:ext uri="{FF2B5EF4-FFF2-40B4-BE49-F238E27FC236}">
                    <a16:creationId xmlns:a16="http://schemas.microsoft.com/office/drawing/2014/main" id="{5BA48C0F-0AA1-86E5-7CA0-014F41772960}"/>
                  </a:ext>
                </a:extLst>
              </p:cNvPr>
              <p:cNvPicPr/>
              <p:nvPr/>
            </p:nvPicPr>
            <p:blipFill>
              <a:blip r:embed="rId554"/>
              <a:stretch>
                <a:fillRect/>
              </a:stretch>
            </p:blipFill>
            <p:spPr>
              <a:xfrm>
                <a:off x="9800477" y="49964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10">
            <p14:nvContentPartPr>
              <p14:cNvPr id="259" name="Ink 258">
                <a:extLst>
                  <a:ext uri="{FF2B5EF4-FFF2-40B4-BE49-F238E27FC236}">
                    <a16:creationId xmlns:a16="http://schemas.microsoft.com/office/drawing/2014/main" id="{506E3DBF-9EB8-2CA8-D682-F762D9EBCFBA}"/>
                  </a:ext>
                </a:extLst>
              </p14:cNvPr>
              <p14:cNvContentPartPr/>
              <p14:nvPr/>
            </p14:nvContentPartPr>
            <p14:xfrm>
              <a:off x="10153637" y="5240135"/>
              <a:ext cx="360" cy="360"/>
            </p14:xfrm>
          </p:contentPart>
        </mc:Choice>
        <mc:Fallback xmlns="">
          <p:pic>
            <p:nvPicPr>
              <p:cNvPr id="259" name="Ink 258">
                <a:extLst>
                  <a:ext uri="{FF2B5EF4-FFF2-40B4-BE49-F238E27FC236}">
                    <a16:creationId xmlns:a16="http://schemas.microsoft.com/office/drawing/2014/main" id="{506E3DBF-9EB8-2CA8-D682-F762D9EBCFBA}"/>
                  </a:ext>
                </a:extLst>
              </p:cNvPr>
              <p:cNvPicPr/>
              <p:nvPr/>
            </p:nvPicPr>
            <p:blipFill>
              <a:blip r:embed="rId554"/>
              <a:stretch>
                <a:fillRect/>
              </a:stretch>
            </p:blipFill>
            <p:spPr>
              <a:xfrm>
                <a:off x="10144637" y="52311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11">
            <p14:nvContentPartPr>
              <p14:cNvPr id="260" name="Ink 259">
                <a:extLst>
                  <a:ext uri="{FF2B5EF4-FFF2-40B4-BE49-F238E27FC236}">
                    <a16:creationId xmlns:a16="http://schemas.microsoft.com/office/drawing/2014/main" id="{B4FB4BF7-28CC-5FC8-C509-93A86A2F0B35}"/>
                  </a:ext>
                </a:extLst>
              </p14:cNvPr>
              <p14:cNvContentPartPr/>
              <p14:nvPr/>
            </p14:nvContentPartPr>
            <p14:xfrm>
              <a:off x="10250837" y="5101535"/>
              <a:ext cx="360" cy="360"/>
            </p14:xfrm>
          </p:contentPart>
        </mc:Choice>
        <mc:Fallback xmlns="">
          <p:pic>
            <p:nvPicPr>
              <p:cNvPr id="260" name="Ink 259">
                <a:extLst>
                  <a:ext uri="{FF2B5EF4-FFF2-40B4-BE49-F238E27FC236}">
                    <a16:creationId xmlns:a16="http://schemas.microsoft.com/office/drawing/2014/main" id="{B4FB4BF7-28CC-5FC8-C509-93A86A2F0B35}"/>
                  </a:ext>
                </a:extLst>
              </p:cNvPr>
              <p:cNvPicPr/>
              <p:nvPr/>
            </p:nvPicPr>
            <p:blipFill>
              <a:blip r:embed="rId554"/>
              <a:stretch>
                <a:fillRect/>
              </a:stretch>
            </p:blipFill>
            <p:spPr>
              <a:xfrm>
                <a:off x="10241837" y="50925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12">
            <p14:nvContentPartPr>
              <p14:cNvPr id="261" name="Ink 260">
                <a:extLst>
                  <a:ext uri="{FF2B5EF4-FFF2-40B4-BE49-F238E27FC236}">
                    <a16:creationId xmlns:a16="http://schemas.microsoft.com/office/drawing/2014/main" id="{044C133D-7C15-CC74-DAED-DD351B940B84}"/>
                  </a:ext>
                </a:extLst>
              </p14:cNvPr>
              <p14:cNvContentPartPr/>
              <p14:nvPr/>
            </p14:nvContentPartPr>
            <p14:xfrm>
              <a:off x="10807397" y="5277215"/>
              <a:ext cx="360" cy="360"/>
            </p14:xfrm>
          </p:contentPart>
        </mc:Choice>
        <mc:Fallback xmlns="">
          <p:pic>
            <p:nvPicPr>
              <p:cNvPr id="261" name="Ink 260">
                <a:extLst>
                  <a:ext uri="{FF2B5EF4-FFF2-40B4-BE49-F238E27FC236}">
                    <a16:creationId xmlns:a16="http://schemas.microsoft.com/office/drawing/2014/main" id="{044C133D-7C15-CC74-DAED-DD351B940B84}"/>
                  </a:ext>
                </a:extLst>
              </p:cNvPr>
              <p:cNvPicPr/>
              <p:nvPr/>
            </p:nvPicPr>
            <p:blipFill>
              <a:blip r:embed="rId554"/>
              <a:stretch>
                <a:fillRect/>
              </a:stretch>
            </p:blipFill>
            <p:spPr>
              <a:xfrm>
                <a:off x="10798397" y="52682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13">
            <p14:nvContentPartPr>
              <p14:cNvPr id="262" name="Ink 261">
                <a:extLst>
                  <a:ext uri="{FF2B5EF4-FFF2-40B4-BE49-F238E27FC236}">
                    <a16:creationId xmlns:a16="http://schemas.microsoft.com/office/drawing/2014/main" id="{A2ED9BBA-2063-B168-F587-55311C9436A9}"/>
                  </a:ext>
                </a:extLst>
              </p14:cNvPr>
              <p14:cNvContentPartPr/>
              <p14:nvPr/>
            </p14:nvContentPartPr>
            <p14:xfrm>
              <a:off x="10895237" y="5240135"/>
              <a:ext cx="360" cy="360"/>
            </p14:xfrm>
          </p:contentPart>
        </mc:Choice>
        <mc:Fallback xmlns="">
          <p:pic>
            <p:nvPicPr>
              <p:cNvPr id="262" name="Ink 261">
                <a:extLst>
                  <a:ext uri="{FF2B5EF4-FFF2-40B4-BE49-F238E27FC236}">
                    <a16:creationId xmlns:a16="http://schemas.microsoft.com/office/drawing/2014/main" id="{A2ED9BBA-2063-B168-F587-55311C9436A9}"/>
                  </a:ext>
                </a:extLst>
              </p:cNvPr>
              <p:cNvPicPr/>
              <p:nvPr/>
            </p:nvPicPr>
            <p:blipFill>
              <a:blip r:embed="rId554"/>
              <a:stretch>
                <a:fillRect/>
              </a:stretch>
            </p:blipFill>
            <p:spPr>
              <a:xfrm>
                <a:off x="10886237" y="52311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14">
            <p14:nvContentPartPr>
              <p14:cNvPr id="263" name="Ink 262">
                <a:extLst>
                  <a:ext uri="{FF2B5EF4-FFF2-40B4-BE49-F238E27FC236}">
                    <a16:creationId xmlns:a16="http://schemas.microsoft.com/office/drawing/2014/main" id="{BAED7535-CF93-52EA-2C84-199124478C0C}"/>
                  </a:ext>
                </a:extLst>
              </p14:cNvPr>
              <p14:cNvContentPartPr/>
              <p14:nvPr/>
            </p14:nvContentPartPr>
            <p14:xfrm>
              <a:off x="11041037" y="5313575"/>
              <a:ext cx="360" cy="360"/>
            </p14:xfrm>
          </p:contentPart>
        </mc:Choice>
        <mc:Fallback xmlns="">
          <p:pic>
            <p:nvPicPr>
              <p:cNvPr id="263" name="Ink 262">
                <a:extLst>
                  <a:ext uri="{FF2B5EF4-FFF2-40B4-BE49-F238E27FC236}">
                    <a16:creationId xmlns:a16="http://schemas.microsoft.com/office/drawing/2014/main" id="{BAED7535-CF93-52EA-2C84-199124478C0C}"/>
                  </a:ext>
                </a:extLst>
              </p:cNvPr>
              <p:cNvPicPr/>
              <p:nvPr/>
            </p:nvPicPr>
            <p:blipFill>
              <a:blip r:embed="rId554"/>
              <a:stretch>
                <a:fillRect/>
              </a:stretch>
            </p:blipFill>
            <p:spPr>
              <a:xfrm>
                <a:off x="11032037" y="53045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15">
            <p14:nvContentPartPr>
              <p14:cNvPr id="264" name="Ink 263">
                <a:extLst>
                  <a:ext uri="{FF2B5EF4-FFF2-40B4-BE49-F238E27FC236}">
                    <a16:creationId xmlns:a16="http://schemas.microsoft.com/office/drawing/2014/main" id="{F4B446CB-3DF3-0E29-C9C9-D939DED32A19}"/>
                  </a:ext>
                </a:extLst>
              </p14:cNvPr>
              <p14:cNvContentPartPr/>
              <p14:nvPr/>
            </p14:nvContentPartPr>
            <p14:xfrm>
              <a:off x="11118077" y="5122775"/>
              <a:ext cx="360" cy="360"/>
            </p14:xfrm>
          </p:contentPart>
        </mc:Choice>
        <mc:Fallback xmlns="">
          <p:pic>
            <p:nvPicPr>
              <p:cNvPr id="264" name="Ink 263">
                <a:extLst>
                  <a:ext uri="{FF2B5EF4-FFF2-40B4-BE49-F238E27FC236}">
                    <a16:creationId xmlns:a16="http://schemas.microsoft.com/office/drawing/2014/main" id="{F4B446CB-3DF3-0E29-C9C9-D939DED32A19}"/>
                  </a:ext>
                </a:extLst>
              </p:cNvPr>
              <p:cNvPicPr/>
              <p:nvPr/>
            </p:nvPicPr>
            <p:blipFill>
              <a:blip r:embed="rId554"/>
              <a:stretch>
                <a:fillRect/>
              </a:stretch>
            </p:blipFill>
            <p:spPr>
              <a:xfrm>
                <a:off x="11109077" y="51137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16">
            <p14:nvContentPartPr>
              <p14:cNvPr id="265" name="Ink 264">
                <a:extLst>
                  <a:ext uri="{FF2B5EF4-FFF2-40B4-BE49-F238E27FC236}">
                    <a16:creationId xmlns:a16="http://schemas.microsoft.com/office/drawing/2014/main" id="{1B56581D-2A03-EDA9-84A2-50C757E1B822}"/>
                  </a:ext>
                </a:extLst>
              </p14:cNvPr>
              <p14:cNvContentPartPr/>
              <p14:nvPr/>
            </p14:nvContentPartPr>
            <p14:xfrm>
              <a:off x="11294837" y="5217815"/>
              <a:ext cx="360" cy="360"/>
            </p14:xfrm>
          </p:contentPart>
        </mc:Choice>
        <mc:Fallback xmlns="">
          <p:pic>
            <p:nvPicPr>
              <p:cNvPr id="265" name="Ink 264">
                <a:extLst>
                  <a:ext uri="{FF2B5EF4-FFF2-40B4-BE49-F238E27FC236}">
                    <a16:creationId xmlns:a16="http://schemas.microsoft.com/office/drawing/2014/main" id="{1B56581D-2A03-EDA9-84A2-50C757E1B822}"/>
                  </a:ext>
                </a:extLst>
              </p:cNvPr>
              <p:cNvPicPr/>
              <p:nvPr/>
            </p:nvPicPr>
            <p:blipFill>
              <a:blip r:embed="rId554"/>
              <a:stretch>
                <a:fillRect/>
              </a:stretch>
            </p:blipFill>
            <p:spPr>
              <a:xfrm>
                <a:off x="11285837" y="52088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17">
            <p14:nvContentPartPr>
              <p14:cNvPr id="266" name="Ink 265">
                <a:extLst>
                  <a:ext uri="{FF2B5EF4-FFF2-40B4-BE49-F238E27FC236}">
                    <a16:creationId xmlns:a16="http://schemas.microsoft.com/office/drawing/2014/main" id="{CEC5573E-C98A-6AD5-BA76-8C69FF8F4E90}"/>
                  </a:ext>
                </a:extLst>
              </p14:cNvPr>
              <p14:cNvContentPartPr/>
              <p14:nvPr/>
            </p14:nvContentPartPr>
            <p14:xfrm>
              <a:off x="11515517" y="5027375"/>
              <a:ext cx="360" cy="360"/>
            </p14:xfrm>
          </p:contentPart>
        </mc:Choice>
        <mc:Fallback xmlns="">
          <p:pic>
            <p:nvPicPr>
              <p:cNvPr id="266" name="Ink 265">
                <a:extLst>
                  <a:ext uri="{FF2B5EF4-FFF2-40B4-BE49-F238E27FC236}">
                    <a16:creationId xmlns:a16="http://schemas.microsoft.com/office/drawing/2014/main" id="{CEC5573E-C98A-6AD5-BA76-8C69FF8F4E90}"/>
                  </a:ext>
                </a:extLst>
              </p:cNvPr>
              <p:cNvPicPr/>
              <p:nvPr/>
            </p:nvPicPr>
            <p:blipFill>
              <a:blip r:embed="rId554"/>
              <a:stretch>
                <a:fillRect/>
              </a:stretch>
            </p:blipFill>
            <p:spPr>
              <a:xfrm>
                <a:off x="11506517" y="50183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18">
            <p14:nvContentPartPr>
              <p14:cNvPr id="267" name="Ink 266">
                <a:extLst>
                  <a:ext uri="{FF2B5EF4-FFF2-40B4-BE49-F238E27FC236}">
                    <a16:creationId xmlns:a16="http://schemas.microsoft.com/office/drawing/2014/main" id="{49A2A817-E069-F8DB-5ABF-3F2BECD786B5}"/>
                  </a:ext>
                </a:extLst>
              </p14:cNvPr>
              <p14:cNvContentPartPr/>
              <p14:nvPr/>
            </p14:nvContentPartPr>
            <p14:xfrm>
              <a:off x="11725037" y="5132855"/>
              <a:ext cx="360" cy="360"/>
            </p14:xfrm>
          </p:contentPart>
        </mc:Choice>
        <mc:Fallback xmlns="">
          <p:pic>
            <p:nvPicPr>
              <p:cNvPr id="267" name="Ink 266">
                <a:extLst>
                  <a:ext uri="{FF2B5EF4-FFF2-40B4-BE49-F238E27FC236}">
                    <a16:creationId xmlns:a16="http://schemas.microsoft.com/office/drawing/2014/main" id="{49A2A817-E069-F8DB-5ABF-3F2BECD786B5}"/>
                  </a:ext>
                </a:extLst>
              </p:cNvPr>
              <p:cNvPicPr/>
              <p:nvPr/>
            </p:nvPicPr>
            <p:blipFill>
              <a:blip r:embed="rId554"/>
              <a:stretch>
                <a:fillRect/>
              </a:stretch>
            </p:blipFill>
            <p:spPr>
              <a:xfrm>
                <a:off x="11716037" y="51238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19">
            <p14:nvContentPartPr>
              <p14:cNvPr id="268" name="Ink 267">
                <a:extLst>
                  <a:ext uri="{FF2B5EF4-FFF2-40B4-BE49-F238E27FC236}">
                    <a16:creationId xmlns:a16="http://schemas.microsoft.com/office/drawing/2014/main" id="{428FF39E-5897-0D46-79A4-7E0BA68E3131}"/>
                  </a:ext>
                </a:extLst>
              </p14:cNvPr>
              <p14:cNvContentPartPr/>
              <p14:nvPr/>
            </p14:nvContentPartPr>
            <p14:xfrm>
              <a:off x="11823677" y="4964735"/>
              <a:ext cx="360" cy="360"/>
            </p14:xfrm>
          </p:contentPart>
        </mc:Choice>
        <mc:Fallback xmlns="">
          <p:pic>
            <p:nvPicPr>
              <p:cNvPr id="268" name="Ink 267">
                <a:extLst>
                  <a:ext uri="{FF2B5EF4-FFF2-40B4-BE49-F238E27FC236}">
                    <a16:creationId xmlns:a16="http://schemas.microsoft.com/office/drawing/2014/main" id="{428FF39E-5897-0D46-79A4-7E0BA68E3131}"/>
                  </a:ext>
                </a:extLst>
              </p:cNvPr>
              <p:cNvPicPr/>
              <p:nvPr/>
            </p:nvPicPr>
            <p:blipFill>
              <a:blip r:embed="rId554"/>
              <a:stretch>
                <a:fillRect/>
              </a:stretch>
            </p:blipFill>
            <p:spPr>
              <a:xfrm>
                <a:off x="11814677" y="49557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20">
            <p14:nvContentPartPr>
              <p14:cNvPr id="269" name="Ink 268">
                <a:extLst>
                  <a:ext uri="{FF2B5EF4-FFF2-40B4-BE49-F238E27FC236}">
                    <a16:creationId xmlns:a16="http://schemas.microsoft.com/office/drawing/2014/main" id="{DD4688C2-B8EB-313C-A603-72C1E933C816}"/>
                  </a:ext>
                </a:extLst>
              </p14:cNvPr>
              <p14:cNvContentPartPr/>
              <p14:nvPr/>
            </p14:nvContentPartPr>
            <p14:xfrm>
              <a:off x="9661877" y="1747055"/>
              <a:ext cx="360" cy="360"/>
            </p14:xfrm>
          </p:contentPart>
        </mc:Choice>
        <mc:Fallback xmlns="">
          <p:pic>
            <p:nvPicPr>
              <p:cNvPr id="269" name="Ink 268">
                <a:extLst>
                  <a:ext uri="{FF2B5EF4-FFF2-40B4-BE49-F238E27FC236}">
                    <a16:creationId xmlns:a16="http://schemas.microsoft.com/office/drawing/2014/main" id="{DD4688C2-B8EB-313C-A603-72C1E933C816}"/>
                  </a:ext>
                </a:extLst>
              </p:cNvPr>
              <p:cNvPicPr/>
              <p:nvPr/>
            </p:nvPicPr>
            <p:blipFill>
              <a:blip r:embed="rId554"/>
              <a:stretch>
                <a:fillRect/>
              </a:stretch>
            </p:blipFill>
            <p:spPr>
              <a:xfrm>
                <a:off x="9652877" y="17380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21">
            <p14:nvContentPartPr>
              <p14:cNvPr id="270" name="Ink 269">
                <a:extLst>
                  <a:ext uri="{FF2B5EF4-FFF2-40B4-BE49-F238E27FC236}">
                    <a16:creationId xmlns:a16="http://schemas.microsoft.com/office/drawing/2014/main" id="{169D44EE-5DD2-496B-B28D-E800099A3061}"/>
                  </a:ext>
                </a:extLst>
              </p14:cNvPr>
              <p14:cNvContentPartPr/>
              <p14:nvPr/>
            </p14:nvContentPartPr>
            <p14:xfrm>
              <a:off x="9554957" y="1926335"/>
              <a:ext cx="360" cy="360"/>
            </p14:xfrm>
          </p:contentPart>
        </mc:Choice>
        <mc:Fallback xmlns="">
          <p:pic>
            <p:nvPicPr>
              <p:cNvPr id="270" name="Ink 269">
                <a:extLst>
                  <a:ext uri="{FF2B5EF4-FFF2-40B4-BE49-F238E27FC236}">
                    <a16:creationId xmlns:a16="http://schemas.microsoft.com/office/drawing/2014/main" id="{169D44EE-5DD2-496B-B28D-E800099A3061}"/>
                  </a:ext>
                </a:extLst>
              </p:cNvPr>
              <p:cNvPicPr/>
              <p:nvPr/>
            </p:nvPicPr>
            <p:blipFill>
              <a:blip r:embed="rId554"/>
              <a:stretch>
                <a:fillRect/>
              </a:stretch>
            </p:blipFill>
            <p:spPr>
              <a:xfrm>
                <a:off x="9545957" y="19173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22">
            <p14:nvContentPartPr>
              <p14:cNvPr id="271" name="Ink 270">
                <a:extLst>
                  <a:ext uri="{FF2B5EF4-FFF2-40B4-BE49-F238E27FC236}">
                    <a16:creationId xmlns:a16="http://schemas.microsoft.com/office/drawing/2014/main" id="{58132857-35DC-32E8-DF1D-634105B669C3}"/>
                  </a:ext>
                </a:extLst>
              </p14:cNvPr>
              <p14:cNvContentPartPr/>
              <p14:nvPr/>
            </p14:nvContentPartPr>
            <p14:xfrm>
              <a:off x="9062117" y="1147655"/>
              <a:ext cx="360" cy="360"/>
            </p14:xfrm>
          </p:contentPart>
        </mc:Choice>
        <mc:Fallback xmlns="">
          <p:pic>
            <p:nvPicPr>
              <p:cNvPr id="271" name="Ink 270">
                <a:extLst>
                  <a:ext uri="{FF2B5EF4-FFF2-40B4-BE49-F238E27FC236}">
                    <a16:creationId xmlns:a16="http://schemas.microsoft.com/office/drawing/2014/main" id="{58132857-35DC-32E8-DF1D-634105B669C3}"/>
                  </a:ext>
                </a:extLst>
              </p:cNvPr>
              <p:cNvPicPr/>
              <p:nvPr/>
            </p:nvPicPr>
            <p:blipFill>
              <a:blip r:embed="rId554"/>
              <a:stretch>
                <a:fillRect/>
              </a:stretch>
            </p:blipFill>
            <p:spPr>
              <a:xfrm>
                <a:off x="9053117" y="11386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23">
            <p14:nvContentPartPr>
              <p14:cNvPr id="272" name="Ink 271">
                <a:extLst>
                  <a:ext uri="{FF2B5EF4-FFF2-40B4-BE49-F238E27FC236}">
                    <a16:creationId xmlns:a16="http://schemas.microsoft.com/office/drawing/2014/main" id="{D3F6DCBE-9DFC-14B5-394D-A06A74F8A3BE}"/>
                  </a:ext>
                </a:extLst>
              </p14:cNvPr>
              <p14:cNvContentPartPr/>
              <p14:nvPr/>
            </p14:nvContentPartPr>
            <p14:xfrm>
              <a:off x="8851877" y="892415"/>
              <a:ext cx="360" cy="360"/>
            </p14:xfrm>
          </p:contentPart>
        </mc:Choice>
        <mc:Fallback xmlns="">
          <p:pic>
            <p:nvPicPr>
              <p:cNvPr id="272" name="Ink 271">
                <a:extLst>
                  <a:ext uri="{FF2B5EF4-FFF2-40B4-BE49-F238E27FC236}">
                    <a16:creationId xmlns:a16="http://schemas.microsoft.com/office/drawing/2014/main" id="{D3F6DCBE-9DFC-14B5-394D-A06A74F8A3BE}"/>
                  </a:ext>
                </a:extLst>
              </p:cNvPr>
              <p:cNvPicPr/>
              <p:nvPr/>
            </p:nvPicPr>
            <p:blipFill>
              <a:blip r:embed="rId554"/>
              <a:stretch>
                <a:fillRect/>
              </a:stretch>
            </p:blipFill>
            <p:spPr>
              <a:xfrm>
                <a:off x="8842877" y="8834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24">
            <p14:nvContentPartPr>
              <p14:cNvPr id="273" name="Ink 272">
                <a:extLst>
                  <a:ext uri="{FF2B5EF4-FFF2-40B4-BE49-F238E27FC236}">
                    <a16:creationId xmlns:a16="http://schemas.microsoft.com/office/drawing/2014/main" id="{BED0A285-8C79-69E2-B1F5-495FFE2FB641}"/>
                  </a:ext>
                </a:extLst>
              </p14:cNvPr>
              <p14:cNvContentPartPr/>
              <p14:nvPr/>
            </p14:nvContentPartPr>
            <p14:xfrm>
              <a:off x="8673677" y="966575"/>
              <a:ext cx="360" cy="360"/>
            </p14:xfrm>
          </p:contentPart>
        </mc:Choice>
        <mc:Fallback xmlns="">
          <p:pic>
            <p:nvPicPr>
              <p:cNvPr id="273" name="Ink 272">
                <a:extLst>
                  <a:ext uri="{FF2B5EF4-FFF2-40B4-BE49-F238E27FC236}">
                    <a16:creationId xmlns:a16="http://schemas.microsoft.com/office/drawing/2014/main" id="{BED0A285-8C79-69E2-B1F5-495FFE2FB641}"/>
                  </a:ext>
                </a:extLst>
              </p:cNvPr>
              <p:cNvPicPr/>
              <p:nvPr/>
            </p:nvPicPr>
            <p:blipFill>
              <a:blip r:embed="rId554"/>
              <a:stretch>
                <a:fillRect/>
              </a:stretch>
            </p:blipFill>
            <p:spPr>
              <a:xfrm>
                <a:off x="8664677" y="9575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25">
            <p14:nvContentPartPr>
              <p14:cNvPr id="274" name="Ink 273">
                <a:extLst>
                  <a:ext uri="{FF2B5EF4-FFF2-40B4-BE49-F238E27FC236}">
                    <a16:creationId xmlns:a16="http://schemas.microsoft.com/office/drawing/2014/main" id="{FCD92FEE-7F21-21C5-0D4D-8A669EAE2415}"/>
                  </a:ext>
                </a:extLst>
              </p14:cNvPr>
              <p14:cNvContentPartPr/>
              <p14:nvPr/>
            </p14:nvContentPartPr>
            <p14:xfrm>
              <a:off x="8562077" y="913655"/>
              <a:ext cx="360" cy="360"/>
            </p14:xfrm>
          </p:contentPart>
        </mc:Choice>
        <mc:Fallback xmlns="">
          <p:pic>
            <p:nvPicPr>
              <p:cNvPr id="274" name="Ink 273">
                <a:extLst>
                  <a:ext uri="{FF2B5EF4-FFF2-40B4-BE49-F238E27FC236}">
                    <a16:creationId xmlns:a16="http://schemas.microsoft.com/office/drawing/2014/main" id="{FCD92FEE-7F21-21C5-0D4D-8A669EAE2415}"/>
                  </a:ext>
                </a:extLst>
              </p:cNvPr>
              <p:cNvPicPr/>
              <p:nvPr/>
            </p:nvPicPr>
            <p:blipFill>
              <a:blip r:embed="rId554"/>
              <a:stretch>
                <a:fillRect/>
              </a:stretch>
            </p:blipFill>
            <p:spPr>
              <a:xfrm>
                <a:off x="8553077" y="9046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26">
            <p14:nvContentPartPr>
              <p14:cNvPr id="275" name="Ink 274">
                <a:extLst>
                  <a:ext uri="{FF2B5EF4-FFF2-40B4-BE49-F238E27FC236}">
                    <a16:creationId xmlns:a16="http://schemas.microsoft.com/office/drawing/2014/main" id="{843CD03D-969A-3FDD-05B8-72DD4E891371}"/>
                  </a:ext>
                </a:extLst>
              </p14:cNvPr>
              <p14:cNvContentPartPr/>
              <p14:nvPr/>
            </p14:nvContentPartPr>
            <p14:xfrm>
              <a:off x="8200623" y="1005895"/>
              <a:ext cx="360" cy="360"/>
            </p14:xfrm>
          </p:contentPart>
        </mc:Choice>
        <mc:Fallback xmlns="">
          <p:pic>
            <p:nvPicPr>
              <p:cNvPr id="275" name="Ink 274">
                <a:extLst>
                  <a:ext uri="{FF2B5EF4-FFF2-40B4-BE49-F238E27FC236}">
                    <a16:creationId xmlns:a16="http://schemas.microsoft.com/office/drawing/2014/main" id="{843CD03D-969A-3FDD-05B8-72DD4E891371}"/>
                  </a:ext>
                </a:extLst>
              </p:cNvPr>
              <p:cNvPicPr/>
              <p:nvPr/>
            </p:nvPicPr>
            <p:blipFill>
              <a:blip r:embed="rId554"/>
              <a:stretch>
                <a:fillRect/>
              </a:stretch>
            </p:blipFill>
            <p:spPr>
              <a:xfrm>
                <a:off x="8191623" y="99689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27">
            <p14:nvContentPartPr>
              <p14:cNvPr id="276" name="Ink 275">
                <a:extLst>
                  <a:ext uri="{FF2B5EF4-FFF2-40B4-BE49-F238E27FC236}">
                    <a16:creationId xmlns:a16="http://schemas.microsoft.com/office/drawing/2014/main" id="{E5E36C45-5517-1949-F878-7401B6BCFF59}"/>
                  </a:ext>
                </a:extLst>
              </p14:cNvPr>
              <p14:cNvContentPartPr/>
              <p14:nvPr/>
            </p14:nvContentPartPr>
            <p14:xfrm>
              <a:off x="7031703" y="1059895"/>
              <a:ext cx="360" cy="360"/>
            </p14:xfrm>
          </p:contentPart>
        </mc:Choice>
        <mc:Fallback xmlns="">
          <p:pic>
            <p:nvPicPr>
              <p:cNvPr id="276" name="Ink 275">
                <a:extLst>
                  <a:ext uri="{FF2B5EF4-FFF2-40B4-BE49-F238E27FC236}">
                    <a16:creationId xmlns:a16="http://schemas.microsoft.com/office/drawing/2014/main" id="{E5E36C45-5517-1949-F878-7401B6BCFF59}"/>
                  </a:ext>
                </a:extLst>
              </p:cNvPr>
              <p:cNvPicPr/>
              <p:nvPr/>
            </p:nvPicPr>
            <p:blipFill>
              <a:blip r:embed="rId554"/>
              <a:stretch>
                <a:fillRect/>
              </a:stretch>
            </p:blipFill>
            <p:spPr>
              <a:xfrm>
                <a:off x="7022703" y="105089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28">
            <p14:nvContentPartPr>
              <p14:cNvPr id="277" name="Ink 276">
                <a:extLst>
                  <a:ext uri="{FF2B5EF4-FFF2-40B4-BE49-F238E27FC236}">
                    <a16:creationId xmlns:a16="http://schemas.microsoft.com/office/drawing/2014/main" id="{2F17C96F-490E-90CE-86FA-EBED87388C6E}"/>
                  </a:ext>
                </a:extLst>
              </p14:cNvPr>
              <p14:cNvContentPartPr/>
              <p14:nvPr/>
            </p14:nvContentPartPr>
            <p14:xfrm>
              <a:off x="6692583" y="1210375"/>
              <a:ext cx="360" cy="360"/>
            </p14:xfrm>
          </p:contentPart>
        </mc:Choice>
        <mc:Fallback xmlns="">
          <p:pic>
            <p:nvPicPr>
              <p:cNvPr id="277" name="Ink 276">
                <a:extLst>
                  <a:ext uri="{FF2B5EF4-FFF2-40B4-BE49-F238E27FC236}">
                    <a16:creationId xmlns:a16="http://schemas.microsoft.com/office/drawing/2014/main" id="{2F17C96F-490E-90CE-86FA-EBED87388C6E}"/>
                  </a:ext>
                </a:extLst>
              </p:cNvPr>
              <p:cNvPicPr/>
              <p:nvPr/>
            </p:nvPicPr>
            <p:blipFill>
              <a:blip r:embed="rId554"/>
              <a:stretch>
                <a:fillRect/>
              </a:stretch>
            </p:blipFill>
            <p:spPr>
              <a:xfrm>
                <a:off x="6683583" y="12013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29">
            <p14:nvContentPartPr>
              <p14:cNvPr id="278" name="Ink 277">
                <a:extLst>
                  <a:ext uri="{FF2B5EF4-FFF2-40B4-BE49-F238E27FC236}">
                    <a16:creationId xmlns:a16="http://schemas.microsoft.com/office/drawing/2014/main" id="{B24C0600-D41D-1BCE-B9A1-CDF68AF1479F}"/>
                  </a:ext>
                </a:extLst>
              </p14:cNvPr>
              <p14:cNvContentPartPr/>
              <p14:nvPr/>
            </p14:nvContentPartPr>
            <p14:xfrm>
              <a:off x="6464432" y="1922472"/>
              <a:ext cx="360" cy="360"/>
            </p14:xfrm>
          </p:contentPart>
        </mc:Choice>
        <mc:Fallback xmlns="">
          <p:pic>
            <p:nvPicPr>
              <p:cNvPr id="278" name="Ink 277">
                <a:extLst>
                  <a:ext uri="{FF2B5EF4-FFF2-40B4-BE49-F238E27FC236}">
                    <a16:creationId xmlns:a16="http://schemas.microsoft.com/office/drawing/2014/main" id="{B24C0600-D41D-1BCE-B9A1-CDF68AF1479F}"/>
                  </a:ext>
                </a:extLst>
              </p:cNvPr>
              <p:cNvPicPr/>
              <p:nvPr/>
            </p:nvPicPr>
            <p:blipFill>
              <a:blip r:embed="rId554"/>
              <a:stretch>
                <a:fillRect/>
              </a:stretch>
            </p:blipFill>
            <p:spPr>
              <a:xfrm>
                <a:off x="6455432" y="191347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30">
            <p14:nvContentPartPr>
              <p14:cNvPr id="279" name="Ink 278">
                <a:extLst>
                  <a:ext uri="{FF2B5EF4-FFF2-40B4-BE49-F238E27FC236}">
                    <a16:creationId xmlns:a16="http://schemas.microsoft.com/office/drawing/2014/main" id="{15C2A753-53FF-8319-13BD-48D8292C4256}"/>
                  </a:ext>
                </a:extLst>
              </p14:cNvPr>
              <p14:cNvContentPartPr/>
              <p14:nvPr/>
            </p14:nvContentPartPr>
            <p14:xfrm>
              <a:off x="6920103" y="1114615"/>
              <a:ext cx="360" cy="360"/>
            </p14:xfrm>
          </p:contentPart>
        </mc:Choice>
        <mc:Fallback xmlns="">
          <p:pic>
            <p:nvPicPr>
              <p:cNvPr id="279" name="Ink 278">
                <a:extLst>
                  <a:ext uri="{FF2B5EF4-FFF2-40B4-BE49-F238E27FC236}">
                    <a16:creationId xmlns:a16="http://schemas.microsoft.com/office/drawing/2014/main" id="{15C2A753-53FF-8319-13BD-48D8292C4256}"/>
                  </a:ext>
                </a:extLst>
              </p:cNvPr>
              <p:cNvPicPr/>
              <p:nvPr/>
            </p:nvPicPr>
            <p:blipFill>
              <a:blip r:embed="rId554"/>
              <a:stretch>
                <a:fillRect/>
              </a:stretch>
            </p:blipFill>
            <p:spPr>
              <a:xfrm>
                <a:off x="6911103" y="11056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31">
            <p14:nvContentPartPr>
              <p14:cNvPr id="280" name="Ink 279">
                <a:extLst>
                  <a:ext uri="{FF2B5EF4-FFF2-40B4-BE49-F238E27FC236}">
                    <a16:creationId xmlns:a16="http://schemas.microsoft.com/office/drawing/2014/main" id="{B01C56FA-1957-E6A8-494E-78A89D286AF9}"/>
                  </a:ext>
                </a:extLst>
              </p14:cNvPr>
              <p14:cNvContentPartPr/>
              <p14:nvPr/>
            </p14:nvContentPartPr>
            <p14:xfrm>
              <a:off x="6072225" y="1952555"/>
              <a:ext cx="360" cy="360"/>
            </p14:xfrm>
          </p:contentPart>
        </mc:Choice>
        <mc:Fallback xmlns="">
          <p:pic>
            <p:nvPicPr>
              <p:cNvPr id="280" name="Ink 279">
                <a:extLst>
                  <a:ext uri="{FF2B5EF4-FFF2-40B4-BE49-F238E27FC236}">
                    <a16:creationId xmlns:a16="http://schemas.microsoft.com/office/drawing/2014/main" id="{B01C56FA-1957-E6A8-494E-78A89D286AF9}"/>
                  </a:ext>
                </a:extLst>
              </p:cNvPr>
              <p:cNvPicPr/>
              <p:nvPr/>
            </p:nvPicPr>
            <p:blipFill>
              <a:blip r:embed="rId554"/>
              <a:stretch>
                <a:fillRect/>
              </a:stretch>
            </p:blipFill>
            <p:spPr>
              <a:xfrm>
                <a:off x="6063225" y="19435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32">
            <p14:nvContentPartPr>
              <p14:cNvPr id="281" name="Ink 280">
                <a:extLst>
                  <a:ext uri="{FF2B5EF4-FFF2-40B4-BE49-F238E27FC236}">
                    <a16:creationId xmlns:a16="http://schemas.microsoft.com/office/drawing/2014/main" id="{1201B989-FB7B-72AB-62C3-E542E6994200}"/>
                  </a:ext>
                </a:extLst>
              </p14:cNvPr>
              <p14:cNvContentPartPr/>
              <p14:nvPr/>
            </p14:nvContentPartPr>
            <p14:xfrm>
              <a:off x="6005985" y="2159555"/>
              <a:ext cx="360" cy="360"/>
            </p14:xfrm>
          </p:contentPart>
        </mc:Choice>
        <mc:Fallback xmlns="">
          <p:pic>
            <p:nvPicPr>
              <p:cNvPr id="281" name="Ink 280">
                <a:extLst>
                  <a:ext uri="{FF2B5EF4-FFF2-40B4-BE49-F238E27FC236}">
                    <a16:creationId xmlns:a16="http://schemas.microsoft.com/office/drawing/2014/main" id="{1201B989-FB7B-72AB-62C3-E542E6994200}"/>
                  </a:ext>
                </a:extLst>
              </p:cNvPr>
              <p:cNvPicPr/>
              <p:nvPr/>
            </p:nvPicPr>
            <p:blipFill>
              <a:blip r:embed="rId554"/>
              <a:stretch>
                <a:fillRect/>
              </a:stretch>
            </p:blipFill>
            <p:spPr>
              <a:xfrm>
                <a:off x="5996985" y="21505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33">
            <p14:nvContentPartPr>
              <p14:cNvPr id="282" name="Ink 281">
                <a:extLst>
                  <a:ext uri="{FF2B5EF4-FFF2-40B4-BE49-F238E27FC236}">
                    <a16:creationId xmlns:a16="http://schemas.microsoft.com/office/drawing/2014/main" id="{93A669B8-676C-7CB6-4261-B5D5D10F9108}"/>
                  </a:ext>
                </a:extLst>
              </p14:cNvPr>
              <p14:cNvContentPartPr/>
              <p14:nvPr/>
            </p14:nvContentPartPr>
            <p14:xfrm>
              <a:off x="5856225" y="2313995"/>
              <a:ext cx="360" cy="360"/>
            </p14:xfrm>
          </p:contentPart>
        </mc:Choice>
        <mc:Fallback xmlns="">
          <p:pic>
            <p:nvPicPr>
              <p:cNvPr id="282" name="Ink 281">
                <a:extLst>
                  <a:ext uri="{FF2B5EF4-FFF2-40B4-BE49-F238E27FC236}">
                    <a16:creationId xmlns:a16="http://schemas.microsoft.com/office/drawing/2014/main" id="{93A669B8-676C-7CB6-4261-B5D5D10F9108}"/>
                  </a:ext>
                </a:extLst>
              </p:cNvPr>
              <p:cNvPicPr/>
              <p:nvPr/>
            </p:nvPicPr>
            <p:blipFill>
              <a:blip r:embed="rId554"/>
              <a:stretch>
                <a:fillRect/>
              </a:stretch>
            </p:blipFill>
            <p:spPr>
              <a:xfrm>
                <a:off x="5847225" y="230499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34">
            <p14:nvContentPartPr>
              <p14:cNvPr id="283" name="Ink 282">
                <a:extLst>
                  <a:ext uri="{FF2B5EF4-FFF2-40B4-BE49-F238E27FC236}">
                    <a16:creationId xmlns:a16="http://schemas.microsoft.com/office/drawing/2014/main" id="{EB9E442C-0D86-1430-59B4-F72708D8603E}"/>
                  </a:ext>
                </a:extLst>
              </p14:cNvPr>
              <p14:cNvContentPartPr/>
              <p14:nvPr/>
            </p14:nvContentPartPr>
            <p14:xfrm>
              <a:off x="5954505" y="2495075"/>
              <a:ext cx="360" cy="360"/>
            </p14:xfrm>
          </p:contentPart>
        </mc:Choice>
        <mc:Fallback xmlns="">
          <p:pic>
            <p:nvPicPr>
              <p:cNvPr id="283" name="Ink 282">
                <a:extLst>
                  <a:ext uri="{FF2B5EF4-FFF2-40B4-BE49-F238E27FC236}">
                    <a16:creationId xmlns:a16="http://schemas.microsoft.com/office/drawing/2014/main" id="{EB9E442C-0D86-1430-59B4-F72708D8603E}"/>
                  </a:ext>
                </a:extLst>
              </p:cNvPr>
              <p:cNvPicPr/>
              <p:nvPr/>
            </p:nvPicPr>
            <p:blipFill>
              <a:blip r:embed="rId554"/>
              <a:stretch>
                <a:fillRect/>
              </a:stretch>
            </p:blipFill>
            <p:spPr>
              <a:xfrm>
                <a:off x="5945505" y="24860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35">
            <p14:nvContentPartPr>
              <p14:cNvPr id="284" name="Ink 283">
                <a:extLst>
                  <a:ext uri="{FF2B5EF4-FFF2-40B4-BE49-F238E27FC236}">
                    <a16:creationId xmlns:a16="http://schemas.microsoft.com/office/drawing/2014/main" id="{B5AAB452-3B5A-0E19-C27B-F455AFB7F59A}"/>
                  </a:ext>
                </a:extLst>
              </p14:cNvPr>
              <p14:cNvContentPartPr/>
              <p14:nvPr/>
            </p14:nvContentPartPr>
            <p14:xfrm>
              <a:off x="6018945" y="2682995"/>
              <a:ext cx="360" cy="360"/>
            </p14:xfrm>
          </p:contentPart>
        </mc:Choice>
        <mc:Fallback xmlns="">
          <p:pic>
            <p:nvPicPr>
              <p:cNvPr id="284" name="Ink 283">
                <a:extLst>
                  <a:ext uri="{FF2B5EF4-FFF2-40B4-BE49-F238E27FC236}">
                    <a16:creationId xmlns:a16="http://schemas.microsoft.com/office/drawing/2014/main" id="{B5AAB452-3B5A-0E19-C27B-F455AFB7F59A}"/>
                  </a:ext>
                </a:extLst>
              </p:cNvPr>
              <p:cNvPicPr/>
              <p:nvPr/>
            </p:nvPicPr>
            <p:blipFill>
              <a:blip r:embed="rId554"/>
              <a:stretch>
                <a:fillRect/>
              </a:stretch>
            </p:blipFill>
            <p:spPr>
              <a:xfrm>
                <a:off x="6009945" y="267399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36">
            <p14:nvContentPartPr>
              <p14:cNvPr id="285" name="Ink 284">
                <a:extLst>
                  <a:ext uri="{FF2B5EF4-FFF2-40B4-BE49-F238E27FC236}">
                    <a16:creationId xmlns:a16="http://schemas.microsoft.com/office/drawing/2014/main" id="{4DBB9EED-4747-7DC1-EEE3-6E2C918D2974}"/>
                  </a:ext>
                </a:extLst>
              </p14:cNvPr>
              <p14:cNvContentPartPr/>
              <p14:nvPr/>
            </p14:nvContentPartPr>
            <p14:xfrm>
              <a:off x="5832825" y="2938235"/>
              <a:ext cx="360" cy="360"/>
            </p14:xfrm>
          </p:contentPart>
        </mc:Choice>
        <mc:Fallback xmlns="">
          <p:pic>
            <p:nvPicPr>
              <p:cNvPr id="285" name="Ink 284">
                <a:extLst>
                  <a:ext uri="{FF2B5EF4-FFF2-40B4-BE49-F238E27FC236}">
                    <a16:creationId xmlns:a16="http://schemas.microsoft.com/office/drawing/2014/main" id="{4DBB9EED-4747-7DC1-EEE3-6E2C918D2974}"/>
                  </a:ext>
                </a:extLst>
              </p:cNvPr>
              <p:cNvPicPr/>
              <p:nvPr/>
            </p:nvPicPr>
            <p:blipFill>
              <a:blip r:embed="rId554"/>
              <a:stretch>
                <a:fillRect/>
              </a:stretch>
            </p:blipFill>
            <p:spPr>
              <a:xfrm>
                <a:off x="5823825" y="29292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37">
            <p14:nvContentPartPr>
              <p14:cNvPr id="286" name="Ink 285">
                <a:extLst>
                  <a:ext uri="{FF2B5EF4-FFF2-40B4-BE49-F238E27FC236}">
                    <a16:creationId xmlns:a16="http://schemas.microsoft.com/office/drawing/2014/main" id="{999C5563-1D31-9D18-C8D3-64F24D3E9B90}"/>
                  </a:ext>
                </a:extLst>
              </p14:cNvPr>
              <p14:cNvContentPartPr/>
              <p14:nvPr/>
            </p14:nvContentPartPr>
            <p14:xfrm>
              <a:off x="5956665" y="2980715"/>
              <a:ext cx="360" cy="360"/>
            </p14:xfrm>
          </p:contentPart>
        </mc:Choice>
        <mc:Fallback xmlns="">
          <p:pic>
            <p:nvPicPr>
              <p:cNvPr id="286" name="Ink 285">
                <a:extLst>
                  <a:ext uri="{FF2B5EF4-FFF2-40B4-BE49-F238E27FC236}">
                    <a16:creationId xmlns:a16="http://schemas.microsoft.com/office/drawing/2014/main" id="{999C5563-1D31-9D18-C8D3-64F24D3E9B90}"/>
                  </a:ext>
                </a:extLst>
              </p:cNvPr>
              <p:cNvPicPr/>
              <p:nvPr/>
            </p:nvPicPr>
            <p:blipFill>
              <a:blip r:embed="rId554"/>
              <a:stretch>
                <a:fillRect/>
              </a:stretch>
            </p:blipFill>
            <p:spPr>
              <a:xfrm>
                <a:off x="5947665" y="29717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38">
            <p14:nvContentPartPr>
              <p14:cNvPr id="287" name="Ink 286">
                <a:extLst>
                  <a:ext uri="{FF2B5EF4-FFF2-40B4-BE49-F238E27FC236}">
                    <a16:creationId xmlns:a16="http://schemas.microsoft.com/office/drawing/2014/main" id="{6CB11A49-E841-3395-F4A3-ECFD54F5F7B0}"/>
                  </a:ext>
                </a:extLst>
              </p14:cNvPr>
              <p14:cNvContentPartPr/>
              <p14:nvPr/>
            </p14:nvContentPartPr>
            <p14:xfrm>
              <a:off x="6044145" y="3351515"/>
              <a:ext cx="360" cy="360"/>
            </p14:xfrm>
          </p:contentPart>
        </mc:Choice>
        <mc:Fallback xmlns="">
          <p:pic>
            <p:nvPicPr>
              <p:cNvPr id="287" name="Ink 286">
                <a:extLst>
                  <a:ext uri="{FF2B5EF4-FFF2-40B4-BE49-F238E27FC236}">
                    <a16:creationId xmlns:a16="http://schemas.microsoft.com/office/drawing/2014/main" id="{6CB11A49-E841-3395-F4A3-ECFD54F5F7B0}"/>
                  </a:ext>
                </a:extLst>
              </p:cNvPr>
              <p:cNvPicPr/>
              <p:nvPr/>
            </p:nvPicPr>
            <p:blipFill>
              <a:blip r:embed="rId554"/>
              <a:stretch>
                <a:fillRect/>
              </a:stretch>
            </p:blipFill>
            <p:spPr>
              <a:xfrm>
                <a:off x="6035145" y="33425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39">
            <p14:nvContentPartPr>
              <p14:cNvPr id="288" name="Ink 287">
                <a:extLst>
                  <a:ext uri="{FF2B5EF4-FFF2-40B4-BE49-F238E27FC236}">
                    <a16:creationId xmlns:a16="http://schemas.microsoft.com/office/drawing/2014/main" id="{4F22DC4C-5049-4880-E124-206FB63D907D}"/>
                  </a:ext>
                </a:extLst>
              </p14:cNvPr>
              <p14:cNvContentPartPr/>
              <p14:nvPr/>
            </p14:nvContentPartPr>
            <p14:xfrm>
              <a:off x="5985825" y="3300755"/>
              <a:ext cx="360" cy="360"/>
            </p14:xfrm>
          </p:contentPart>
        </mc:Choice>
        <mc:Fallback xmlns="">
          <p:pic>
            <p:nvPicPr>
              <p:cNvPr id="288" name="Ink 287">
                <a:extLst>
                  <a:ext uri="{FF2B5EF4-FFF2-40B4-BE49-F238E27FC236}">
                    <a16:creationId xmlns:a16="http://schemas.microsoft.com/office/drawing/2014/main" id="{4F22DC4C-5049-4880-E124-206FB63D907D}"/>
                  </a:ext>
                </a:extLst>
              </p:cNvPr>
              <p:cNvPicPr/>
              <p:nvPr/>
            </p:nvPicPr>
            <p:blipFill>
              <a:blip r:embed="rId554"/>
              <a:stretch>
                <a:fillRect/>
              </a:stretch>
            </p:blipFill>
            <p:spPr>
              <a:xfrm>
                <a:off x="5976825" y="32917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40">
            <p14:nvContentPartPr>
              <p14:cNvPr id="289" name="Ink 288">
                <a:extLst>
                  <a:ext uri="{FF2B5EF4-FFF2-40B4-BE49-F238E27FC236}">
                    <a16:creationId xmlns:a16="http://schemas.microsoft.com/office/drawing/2014/main" id="{7353795F-353F-40C7-CB3B-4B8ACA16DF29}"/>
                  </a:ext>
                </a:extLst>
              </p14:cNvPr>
              <p14:cNvContentPartPr/>
              <p14:nvPr/>
            </p14:nvContentPartPr>
            <p14:xfrm>
              <a:off x="5985825" y="3678035"/>
              <a:ext cx="360" cy="360"/>
            </p14:xfrm>
          </p:contentPart>
        </mc:Choice>
        <mc:Fallback xmlns="">
          <p:pic>
            <p:nvPicPr>
              <p:cNvPr id="289" name="Ink 288">
                <a:extLst>
                  <a:ext uri="{FF2B5EF4-FFF2-40B4-BE49-F238E27FC236}">
                    <a16:creationId xmlns:a16="http://schemas.microsoft.com/office/drawing/2014/main" id="{7353795F-353F-40C7-CB3B-4B8ACA16DF29}"/>
                  </a:ext>
                </a:extLst>
              </p:cNvPr>
              <p:cNvPicPr/>
              <p:nvPr/>
            </p:nvPicPr>
            <p:blipFill>
              <a:blip r:embed="rId554"/>
              <a:stretch>
                <a:fillRect/>
              </a:stretch>
            </p:blipFill>
            <p:spPr>
              <a:xfrm>
                <a:off x="5976825" y="36690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41">
            <p14:nvContentPartPr>
              <p14:cNvPr id="290" name="Ink 289">
                <a:extLst>
                  <a:ext uri="{FF2B5EF4-FFF2-40B4-BE49-F238E27FC236}">
                    <a16:creationId xmlns:a16="http://schemas.microsoft.com/office/drawing/2014/main" id="{8154DB1B-6784-1715-45C7-86052E5B0084}"/>
                  </a:ext>
                </a:extLst>
              </p14:cNvPr>
              <p14:cNvContentPartPr/>
              <p14:nvPr/>
            </p14:nvContentPartPr>
            <p14:xfrm>
              <a:off x="6255825" y="3648875"/>
              <a:ext cx="360" cy="360"/>
            </p14:xfrm>
          </p:contentPart>
        </mc:Choice>
        <mc:Fallback xmlns="">
          <p:pic>
            <p:nvPicPr>
              <p:cNvPr id="290" name="Ink 289">
                <a:extLst>
                  <a:ext uri="{FF2B5EF4-FFF2-40B4-BE49-F238E27FC236}">
                    <a16:creationId xmlns:a16="http://schemas.microsoft.com/office/drawing/2014/main" id="{8154DB1B-6784-1715-45C7-86052E5B0084}"/>
                  </a:ext>
                </a:extLst>
              </p:cNvPr>
              <p:cNvPicPr/>
              <p:nvPr/>
            </p:nvPicPr>
            <p:blipFill>
              <a:blip r:embed="rId554"/>
              <a:stretch>
                <a:fillRect/>
              </a:stretch>
            </p:blipFill>
            <p:spPr>
              <a:xfrm>
                <a:off x="6246825" y="36398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42">
            <p14:nvContentPartPr>
              <p14:cNvPr id="291" name="Ink 290">
                <a:extLst>
                  <a:ext uri="{FF2B5EF4-FFF2-40B4-BE49-F238E27FC236}">
                    <a16:creationId xmlns:a16="http://schemas.microsoft.com/office/drawing/2014/main" id="{A623356A-CB5B-539A-6172-10447E283732}"/>
                  </a:ext>
                </a:extLst>
              </p14:cNvPr>
              <p14:cNvContentPartPr/>
              <p14:nvPr/>
            </p14:nvContentPartPr>
            <p14:xfrm>
              <a:off x="6495406" y="4354192"/>
              <a:ext cx="360" cy="360"/>
            </p14:xfrm>
          </p:contentPart>
        </mc:Choice>
        <mc:Fallback xmlns="">
          <p:pic>
            <p:nvPicPr>
              <p:cNvPr id="291" name="Ink 290">
                <a:extLst>
                  <a:ext uri="{FF2B5EF4-FFF2-40B4-BE49-F238E27FC236}">
                    <a16:creationId xmlns:a16="http://schemas.microsoft.com/office/drawing/2014/main" id="{A623356A-CB5B-539A-6172-10447E283732}"/>
                  </a:ext>
                </a:extLst>
              </p:cNvPr>
              <p:cNvPicPr/>
              <p:nvPr/>
            </p:nvPicPr>
            <p:blipFill>
              <a:blip r:embed="rId554"/>
              <a:stretch>
                <a:fillRect/>
              </a:stretch>
            </p:blipFill>
            <p:spPr>
              <a:xfrm>
                <a:off x="6486406" y="434519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43">
            <p14:nvContentPartPr>
              <p14:cNvPr id="292" name="Ink 291">
                <a:extLst>
                  <a:ext uri="{FF2B5EF4-FFF2-40B4-BE49-F238E27FC236}">
                    <a16:creationId xmlns:a16="http://schemas.microsoft.com/office/drawing/2014/main" id="{CBE0C04A-56BD-9694-24FB-0A0A473EA7D6}"/>
                  </a:ext>
                </a:extLst>
              </p14:cNvPr>
              <p14:cNvContentPartPr/>
              <p14:nvPr/>
            </p14:nvContentPartPr>
            <p14:xfrm>
              <a:off x="6711046" y="4497832"/>
              <a:ext cx="360" cy="360"/>
            </p14:xfrm>
          </p:contentPart>
        </mc:Choice>
        <mc:Fallback xmlns="">
          <p:pic>
            <p:nvPicPr>
              <p:cNvPr id="292" name="Ink 291">
                <a:extLst>
                  <a:ext uri="{FF2B5EF4-FFF2-40B4-BE49-F238E27FC236}">
                    <a16:creationId xmlns:a16="http://schemas.microsoft.com/office/drawing/2014/main" id="{CBE0C04A-56BD-9694-24FB-0A0A473EA7D6}"/>
                  </a:ext>
                </a:extLst>
              </p:cNvPr>
              <p:cNvPicPr/>
              <p:nvPr/>
            </p:nvPicPr>
            <p:blipFill>
              <a:blip r:embed="rId554"/>
              <a:stretch>
                <a:fillRect/>
              </a:stretch>
            </p:blipFill>
            <p:spPr>
              <a:xfrm>
                <a:off x="6702046" y="448883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44">
            <p14:nvContentPartPr>
              <p14:cNvPr id="293" name="Ink 292">
                <a:extLst>
                  <a:ext uri="{FF2B5EF4-FFF2-40B4-BE49-F238E27FC236}">
                    <a16:creationId xmlns:a16="http://schemas.microsoft.com/office/drawing/2014/main" id="{C6708220-AF52-C72B-419A-4CDF75974173}"/>
                  </a:ext>
                </a:extLst>
              </p14:cNvPr>
              <p14:cNvContentPartPr/>
              <p14:nvPr/>
            </p14:nvContentPartPr>
            <p14:xfrm>
              <a:off x="8129357" y="4244015"/>
              <a:ext cx="360" cy="360"/>
            </p14:xfrm>
          </p:contentPart>
        </mc:Choice>
        <mc:Fallback xmlns="">
          <p:pic>
            <p:nvPicPr>
              <p:cNvPr id="293" name="Ink 292">
                <a:extLst>
                  <a:ext uri="{FF2B5EF4-FFF2-40B4-BE49-F238E27FC236}">
                    <a16:creationId xmlns:a16="http://schemas.microsoft.com/office/drawing/2014/main" id="{C6708220-AF52-C72B-419A-4CDF75974173}"/>
                  </a:ext>
                </a:extLst>
              </p:cNvPr>
              <p:cNvPicPr/>
              <p:nvPr/>
            </p:nvPicPr>
            <p:blipFill>
              <a:blip r:embed="rId554"/>
              <a:stretch>
                <a:fillRect/>
              </a:stretch>
            </p:blipFill>
            <p:spPr>
              <a:xfrm>
                <a:off x="8120357" y="42350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45">
            <p14:nvContentPartPr>
              <p14:cNvPr id="294" name="Ink 293">
                <a:extLst>
                  <a:ext uri="{FF2B5EF4-FFF2-40B4-BE49-F238E27FC236}">
                    <a16:creationId xmlns:a16="http://schemas.microsoft.com/office/drawing/2014/main" id="{DFBF0307-0607-1E88-D33E-EF5BFB25692D}"/>
                  </a:ext>
                </a:extLst>
              </p14:cNvPr>
              <p14:cNvContentPartPr/>
              <p14:nvPr/>
            </p14:nvContentPartPr>
            <p14:xfrm>
              <a:off x="8434997" y="4215215"/>
              <a:ext cx="360" cy="360"/>
            </p14:xfrm>
          </p:contentPart>
        </mc:Choice>
        <mc:Fallback xmlns="">
          <p:pic>
            <p:nvPicPr>
              <p:cNvPr id="294" name="Ink 293">
                <a:extLst>
                  <a:ext uri="{FF2B5EF4-FFF2-40B4-BE49-F238E27FC236}">
                    <a16:creationId xmlns:a16="http://schemas.microsoft.com/office/drawing/2014/main" id="{DFBF0307-0607-1E88-D33E-EF5BFB25692D}"/>
                  </a:ext>
                </a:extLst>
              </p:cNvPr>
              <p:cNvPicPr/>
              <p:nvPr/>
            </p:nvPicPr>
            <p:blipFill>
              <a:blip r:embed="rId554"/>
              <a:stretch>
                <a:fillRect/>
              </a:stretch>
            </p:blipFill>
            <p:spPr>
              <a:xfrm>
                <a:off x="8425997" y="42062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46">
            <p14:nvContentPartPr>
              <p14:cNvPr id="295" name="Ink 294">
                <a:extLst>
                  <a:ext uri="{FF2B5EF4-FFF2-40B4-BE49-F238E27FC236}">
                    <a16:creationId xmlns:a16="http://schemas.microsoft.com/office/drawing/2014/main" id="{089E3169-3648-8742-38C5-282B6FEF8D29}"/>
                  </a:ext>
                </a:extLst>
              </p14:cNvPr>
              <p14:cNvContentPartPr/>
              <p14:nvPr/>
            </p14:nvContentPartPr>
            <p14:xfrm>
              <a:off x="8735597" y="4138895"/>
              <a:ext cx="360" cy="360"/>
            </p14:xfrm>
          </p:contentPart>
        </mc:Choice>
        <mc:Fallback xmlns="">
          <p:pic>
            <p:nvPicPr>
              <p:cNvPr id="295" name="Ink 294">
                <a:extLst>
                  <a:ext uri="{FF2B5EF4-FFF2-40B4-BE49-F238E27FC236}">
                    <a16:creationId xmlns:a16="http://schemas.microsoft.com/office/drawing/2014/main" id="{089E3169-3648-8742-38C5-282B6FEF8D29}"/>
                  </a:ext>
                </a:extLst>
              </p:cNvPr>
              <p:cNvPicPr/>
              <p:nvPr/>
            </p:nvPicPr>
            <p:blipFill>
              <a:blip r:embed="rId554"/>
              <a:stretch>
                <a:fillRect/>
              </a:stretch>
            </p:blipFill>
            <p:spPr>
              <a:xfrm>
                <a:off x="8726597" y="412989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47">
            <p14:nvContentPartPr>
              <p14:cNvPr id="296" name="Ink 295">
                <a:extLst>
                  <a:ext uri="{FF2B5EF4-FFF2-40B4-BE49-F238E27FC236}">
                    <a16:creationId xmlns:a16="http://schemas.microsoft.com/office/drawing/2014/main" id="{38526C5E-2D5A-B81C-B637-2C1DCB60F0FF}"/>
                  </a:ext>
                </a:extLst>
              </p14:cNvPr>
              <p14:cNvContentPartPr/>
              <p14:nvPr/>
            </p14:nvContentPartPr>
            <p14:xfrm>
              <a:off x="8826677" y="4085255"/>
              <a:ext cx="360" cy="360"/>
            </p14:xfrm>
          </p:contentPart>
        </mc:Choice>
        <mc:Fallback xmlns="">
          <p:pic>
            <p:nvPicPr>
              <p:cNvPr id="296" name="Ink 295">
                <a:extLst>
                  <a:ext uri="{FF2B5EF4-FFF2-40B4-BE49-F238E27FC236}">
                    <a16:creationId xmlns:a16="http://schemas.microsoft.com/office/drawing/2014/main" id="{38526C5E-2D5A-B81C-B637-2C1DCB60F0FF}"/>
                  </a:ext>
                </a:extLst>
              </p:cNvPr>
              <p:cNvPicPr/>
              <p:nvPr/>
            </p:nvPicPr>
            <p:blipFill>
              <a:blip r:embed="rId554"/>
              <a:stretch>
                <a:fillRect/>
              </a:stretch>
            </p:blipFill>
            <p:spPr>
              <a:xfrm>
                <a:off x="8817677" y="40762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48">
            <p14:nvContentPartPr>
              <p14:cNvPr id="297" name="Ink 296">
                <a:extLst>
                  <a:ext uri="{FF2B5EF4-FFF2-40B4-BE49-F238E27FC236}">
                    <a16:creationId xmlns:a16="http://schemas.microsoft.com/office/drawing/2014/main" id="{B0AA56C1-3793-2559-FD51-7682338E9B25}"/>
                  </a:ext>
                </a:extLst>
              </p14:cNvPr>
              <p14:cNvContentPartPr/>
              <p14:nvPr/>
            </p14:nvContentPartPr>
            <p14:xfrm>
              <a:off x="8595197" y="4156535"/>
              <a:ext cx="360" cy="360"/>
            </p14:xfrm>
          </p:contentPart>
        </mc:Choice>
        <mc:Fallback xmlns="">
          <p:pic>
            <p:nvPicPr>
              <p:cNvPr id="297" name="Ink 296">
                <a:extLst>
                  <a:ext uri="{FF2B5EF4-FFF2-40B4-BE49-F238E27FC236}">
                    <a16:creationId xmlns:a16="http://schemas.microsoft.com/office/drawing/2014/main" id="{B0AA56C1-3793-2559-FD51-7682338E9B25}"/>
                  </a:ext>
                </a:extLst>
              </p:cNvPr>
              <p:cNvPicPr/>
              <p:nvPr/>
            </p:nvPicPr>
            <p:blipFill>
              <a:blip r:embed="rId554"/>
              <a:stretch>
                <a:fillRect/>
              </a:stretch>
            </p:blipFill>
            <p:spPr>
              <a:xfrm>
                <a:off x="8586197" y="41475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49">
            <p14:nvContentPartPr>
              <p14:cNvPr id="298" name="Ink 297">
                <a:extLst>
                  <a:ext uri="{FF2B5EF4-FFF2-40B4-BE49-F238E27FC236}">
                    <a16:creationId xmlns:a16="http://schemas.microsoft.com/office/drawing/2014/main" id="{6EF5F4F2-1F1C-4E2C-2FE3-E2292DF83BE5}"/>
                  </a:ext>
                </a:extLst>
              </p14:cNvPr>
              <p14:cNvContentPartPr/>
              <p14:nvPr/>
            </p14:nvContentPartPr>
            <p14:xfrm>
              <a:off x="8907317" y="3935135"/>
              <a:ext cx="360" cy="360"/>
            </p14:xfrm>
          </p:contentPart>
        </mc:Choice>
        <mc:Fallback xmlns="">
          <p:pic>
            <p:nvPicPr>
              <p:cNvPr id="298" name="Ink 297">
                <a:extLst>
                  <a:ext uri="{FF2B5EF4-FFF2-40B4-BE49-F238E27FC236}">
                    <a16:creationId xmlns:a16="http://schemas.microsoft.com/office/drawing/2014/main" id="{6EF5F4F2-1F1C-4E2C-2FE3-E2292DF83BE5}"/>
                  </a:ext>
                </a:extLst>
              </p:cNvPr>
              <p:cNvPicPr/>
              <p:nvPr/>
            </p:nvPicPr>
            <p:blipFill>
              <a:blip r:embed="rId554"/>
              <a:stretch>
                <a:fillRect/>
              </a:stretch>
            </p:blipFill>
            <p:spPr>
              <a:xfrm>
                <a:off x="8898317" y="39261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50">
            <p14:nvContentPartPr>
              <p14:cNvPr id="299" name="Ink 298">
                <a:extLst>
                  <a:ext uri="{FF2B5EF4-FFF2-40B4-BE49-F238E27FC236}">
                    <a16:creationId xmlns:a16="http://schemas.microsoft.com/office/drawing/2014/main" id="{51B2E606-4C5A-C647-4F3F-793307EFED2D}"/>
                  </a:ext>
                </a:extLst>
              </p14:cNvPr>
              <p14:cNvContentPartPr/>
              <p14:nvPr/>
            </p14:nvContentPartPr>
            <p14:xfrm>
              <a:off x="9145277" y="3909215"/>
              <a:ext cx="360" cy="360"/>
            </p14:xfrm>
          </p:contentPart>
        </mc:Choice>
        <mc:Fallback xmlns="">
          <p:pic>
            <p:nvPicPr>
              <p:cNvPr id="299" name="Ink 298">
                <a:extLst>
                  <a:ext uri="{FF2B5EF4-FFF2-40B4-BE49-F238E27FC236}">
                    <a16:creationId xmlns:a16="http://schemas.microsoft.com/office/drawing/2014/main" id="{51B2E606-4C5A-C647-4F3F-793307EFED2D}"/>
                  </a:ext>
                </a:extLst>
              </p:cNvPr>
              <p:cNvPicPr/>
              <p:nvPr/>
            </p:nvPicPr>
            <p:blipFill>
              <a:blip r:embed="rId554"/>
              <a:stretch>
                <a:fillRect/>
              </a:stretch>
            </p:blipFill>
            <p:spPr>
              <a:xfrm>
                <a:off x="9136277" y="39002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51">
            <p14:nvContentPartPr>
              <p14:cNvPr id="300" name="Ink 299">
                <a:extLst>
                  <a:ext uri="{FF2B5EF4-FFF2-40B4-BE49-F238E27FC236}">
                    <a16:creationId xmlns:a16="http://schemas.microsoft.com/office/drawing/2014/main" id="{9C8E83AC-FC77-B60D-7275-FD974767DA42}"/>
                  </a:ext>
                </a:extLst>
              </p14:cNvPr>
              <p14:cNvContentPartPr/>
              <p14:nvPr/>
            </p14:nvContentPartPr>
            <p14:xfrm>
              <a:off x="10490957" y="2644895"/>
              <a:ext cx="360" cy="360"/>
            </p14:xfrm>
          </p:contentPart>
        </mc:Choice>
        <mc:Fallback xmlns="">
          <p:pic>
            <p:nvPicPr>
              <p:cNvPr id="300" name="Ink 299">
                <a:extLst>
                  <a:ext uri="{FF2B5EF4-FFF2-40B4-BE49-F238E27FC236}">
                    <a16:creationId xmlns:a16="http://schemas.microsoft.com/office/drawing/2014/main" id="{9C8E83AC-FC77-B60D-7275-FD974767DA42}"/>
                  </a:ext>
                </a:extLst>
              </p:cNvPr>
              <p:cNvPicPr/>
              <p:nvPr/>
            </p:nvPicPr>
            <p:blipFill>
              <a:blip r:embed="rId554"/>
              <a:stretch>
                <a:fillRect/>
              </a:stretch>
            </p:blipFill>
            <p:spPr>
              <a:xfrm>
                <a:off x="10481957" y="263589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52">
            <p14:nvContentPartPr>
              <p14:cNvPr id="301" name="Ink 300">
                <a:extLst>
                  <a:ext uri="{FF2B5EF4-FFF2-40B4-BE49-F238E27FC236}">
                    <a16:creationId xmlns:a16="http://schemas.microsoft.com/office/drawing/2014/main" id="{E8A9DFD8-8F2B-E6C3-6619-AA290929EAEB}"/>
                  </a:ext>
                </a:extLst>
              </p14:cNvPr>
              <p14:cNvContentPartPr/>
              <p14:nvPr/>
            </p14:nvContentPartPr>
            <p14:xfrm>
              <a:off x="10694357" y="2626175"/>
              <a:ext cx="360" cy="360"/>
            </p14:xfrm>
          </p:contentPart>
        </mc:Choice>
        <mc:Fallback xmlns="">
          <p:pic>
            <p:nvPicPr>
              <p:cNvPr id="301" name="Ink 300">
                <a:extLst>
                  <a:ext uri="{FF2B5EF4-FFF2-40B4-BE49-F238E27FC236}">
                    <a16:creationId xmlns:a16="http://schemas.microsoft.com/office/drawing/2014/main" id="{E8A9DFD8-8F2B-E6C3-6619-AA290929EAEB}"/>
                  </a:ext>
                </a:extLst>
              </p:cNvPr>
              <p:cNvPicPr/>
              <p:nvPr/>
            </p:nvPicPr>
            <p:blipFill>
              <a:blip r:embed="rId554"/>
              <a:stretch>
                <a:fillRect/>
              </a:stretch>
            </p:blipFill>
            <p:spPr>
              <a:xfrm>
                <a:off x="10685357" y="26171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53">
            <p14:nvContentPartPr>
              <p14:cNvPr id="302" name="Ink 301">
                <a:extLst>
                  <a:ext uri="{FF2B5EF4-FFF2-40B4-BE49-F238E27FC236}">
                    <a16:creationId xmlns:a16="http://schemas.microsoft.com/office/drawing/2014/main" id="{519018FD-E423-9017-A1DE-DD34405565A6}"/>
                  </a:ext>
                </a:extLst>
              </p14:cNvPr>
              <p14:cNvContentPartPr/>
              <p14:nvPr/>
            </p14:nvContentPartPr>
            <p14:xfrm>
              <a:off x="10739717" y="2474615"/>
              <a:ext cx="360" cy="360"/>
            </p14:xfrm>
          </p:contentPart>
        </mc:Choice>
        <mc:Fallback xmlns="">
          <p:pic>
            <p:nvPicPr>
              <p:cNvPr id="302" name="Ink 301">
                <a:extLst>
                  <a:ext uri="{FF2B5EF4-FFF2-40B4-BE49-F238E27FC236}">
                    <a16:creationId xmlns:a16="http://schemas.microsoft.com/office/drawing/2014/main" id="{519018FD-E423-9017-A1DE-DD34405565A6}"/>
                  </a:ext>
                </a:extLst>
              </p:cNvPr>
              <p:cNvPicPr/>
              <p:nvPr/>
            </p:nvPicPr>
            <p:blipFill>
              <a:blip r:embed="rId554"/>
              <a:stretch>
                <a:fillRect/>
              </a:stretch>
            </p:blipFill>
            <p:spPr>
              <a:xfrm>
                <a:off x="10730717" y="24656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54">
            <p14:nvContentPartPr>
              <p14:cNvPr id="303" name="Ink 302">
                <a:extLst>
                  <a:ext uri="{FF2B5EF4-FFF2-40B4-BE49-F238E27FC236}">
                    <a16:creationId xmlns:a16="http://schemas.microsoft.com/office/drawing/2014/main" id="{07204262-8280-D772-5BF7-F4E50606D61D}"/>
                  </a:ext>
                </a:extLst>
              </p14:cNvPr>
              <p14:cNvContentPartPr/>
              <p14:nvPr/>
            </p14:nvContentPartPr>
            <p14:xfrm>
              <a:off x="11019437" y="2523215"/>
              <a:ext cx="360" cy="360"/>
            </p14:xfrm>
          </p:contentPart>
        </mc:Choice>
        <mc:Fallback xmlns="">
          <p:pic>
            <p:nvPicPr>
              <p:cNvPr id="303" name="Ink 302">
                <a:extLst>
                  <a:ext uri="{FF2B5EF4-FFF2-40B4-BE49-F238E27FC236}">
                    <a16:creationId xmlns:a16="http://schemas.microsoft.com/office/drawing/2014/main" id="{07204262-8280-D772-5BF7-F4E50606D61D}"/>
                  </a:ext>
                </a:extLst>
              </p:cNvPr>
              <p:cNvPicPr/>
              <p:nvPr/>
            </p:nvPicPr>
            <p:blipFill>
              <a:blip r:embed="rId554"/>
              <a:stretch>
                <a:fillRect/>
              </a:stretch>
            </p:blipFill>
            <p:spPr>
              <a:xfrm>
                <a:off x="11010437" y="25142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55">
            <p14:nvContentPartPr>
              <p14:cNvPr id="304" name="Ink 303">
                <a:extLst>
                  <a:ext uri="{FF2B5EF4-FFF2-40B4-BE49-F238E27FC236}">
                    <a16:creationId xmlns:a16="http://schemas.microsoft.com/office/drawing/2014/main" id="{1AC000CE-3D98-D675-2238-AF1B102AC889}"/>
                  </a:ext>
                </a:extLst>
              </p14:cNvPr>
              <p14:cNvContentPartPr/>
              <p14:nvPr/>
            </p14:nvContentPartPr>
            <p14:xfrm>
              <a:off x="9631997" y="5045735"/>
              <a:ext cx="360" cy="360"/>
            </p14:xfrm>
          </p:contentPart>
        </mc:Choice>
        <mc:Fallback xmlns="">
          <p:pic>
            <p:nvPicPr>
              <p:cNvPr id="304" name="Ink 303">
                <a:extLst>
                  <a:ext uri="{FF2B5EF4-FFF2-40B4-BE49-F238E27FC236}">
                    <a16:creationId xmlns:a16="http://schemas.microsoft.com/office/drawing/2014/main" id="{1AC000CE-3D98-D675-2238-AF1B102AC889}"/>
                  </a:ext>
                </a:extLst>
              </p:cNvPr>
              <p:cNvPicPr/>
              <p:nvPr/>
            </p:nvPicPr>
            <p:blipFill>
              <a:blip r:embed="rId554"/>
              <a:stretch>
                <a:fillRect/>
              </a:stretch>
            </p:blipFill>
            <p:spPr>
              <a:xfrm>
                <a:off x="9622997" y="5036735"/>
                <a:ext cx="18000" cy="18000"/>
              </a:xfrm>
              <a:prstGeom prst="rect">
                <a:avLst/>
              </a:prstGeom>
            </p:spPr>
          </p:pic>
        </mc:Fallback>
      </mc:AlternateContent>
      <p:sp>
        <p:nvSpPr>
          <p:cNvPr id="305" name="Oval 304">
            <a:extLst>
              <a:ext uri="{FF2B5EF4-FFF2-40B4-BE49-F238E27FC236}">
                <a16:creationId xmlns:a16="http://schemas.microsoft.com/office/drawing/2014/main" id="{77A455FD-A3C8-906F-ED51-D4951B9DBACD}"/>
              </a:ext>
            </a:extLst>
          </p:cNvPr>
          <p:cNvSpPr/>
          <p:nvPr/>
        </p:nvSpPr>
        <p:spPr>
          <a:xfrm>
            <a:off x="6398233" y="1284334"/>
            <a:ext cx="2874124" cy="2750948"/>
          </a:xfrm>
          <a:prstGeom prst="ellipse">
            <a:avLst/>
          </a:prstGeom>
          <a:blipFill dpi="0" rotWithShape="1">
            <a:blip r:embed="rId656">
              <a:alphaModFix amt="85000"/>
              <a:extLst>
                <a:ext uri="{BEBA8EAE-BF5A-486C-A8C5-ECC9F3942E4B}">
                  <a14:imgProps xmlns:a14="http://schemas.microsoft.com/office/drawing/2010/main">
                    <a14:imgLayer r:embed="rId657">
                      <a14:imgEffect>
                        <a14:saturation sat="300000"/>
                      </a14:imgEffect>
                    </a14:imgLayer>
                  </a14:imgProps>
                </a:ext>
                <a:ext uri="{28A0092B-C50C-407E-A947-70E740481C1C}">
                  <a14:useLocalDpi xmlns:a14="http://schemas.microsoft.com/office/drawing/2010/main" val="0"/>
                </a:ext>
              </a:extLst>
            </a:blip>
            <a:srcRect/>
            <a:stretch>
              <a:fillRect/>
            </a:stretch>
          </a:blipFill>
          <a:ln w="76200">
            <a:solidFill>
              <a:srgbClr val="C65D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rgbClr val="C65D7C"/>
              </a:solidFill>
            </a:endParaRPr>
          </a:p>
        </p:txBody>
      </p:sp>
      <p:sp>
        <p:nvSpPr>
          <p:cNvPr id="306" name="Oval 305">
            <a:extLst>
              <a:ext uri="{FF2B5EF4-FFF2-40B4-BE49-F238E27FC236}">
                <a16:creationId xmlns:a16="http://schemas.microsoft.com/office/drawing/2014/main" id="{D9886D1B-6272-7947-8FC8-AE4CB5075A7A}"/>
              </a:ext>
            </a:extLst>
          </p:cNvPr>
          <p:cNvSpPr/>
          <p:nvPr/>
        </p:nvSpPr>
        <p:spPr>
          <a:xfrm>
            <a:off x="9674720" y="2965176"/>
            <a:ext cx="2190751" cy="2028661"/>
          </a:xfrm>
          <a:prstGeom prst="ellipse">
            <a:avLst/>
          </a:prstGeom>
          <a:blipFill dpi="0" rotWithShape="1">
            <a:blip r:embed="rId658">
              <a:extLst>
                <a:ext uri="{28A0092B-C50C-407E-A947-70E740481C1C}">
                  <a14:useLocalDpi xmlns:a14="http://schemas.microsoft.com/office/drawing/2010/main" val="0"/>
                </a:ext>
              </a:extLst>
            </a:blip>
            <a:srcRect/>
            <a:stretch>
              <a:fillRect/>
            </a:stretch>
          </a:blipFill>
          <a:ln w="76200">
            <a:solidFill>
              <a:srgbClr val="C65D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rgbClr val="C65D7C"/>
              </a:solidFill>
            </a:endParaRPr>
          </a:p>
        </p:txBody>
      </p:sp>
      <p:sp>
        <p:nvSpPr>
          <p:cNvPr id="667" name="Oval 666">
            <a:extLst>
              <a:ext uri="{FF2B5EF4-FFF2-40B4-BE49-F238E27FC236}">
                <a16:creationId xmlns:a16="http://schemas.microsoft.com/office/drawing/2014/main" id="{5CC2C234-5421-8B3A-0F86-2E09D7014966}"/>
              </a:ext>
            </a:extLst>
          </p:cNvPr>
          <p:cNvSpPr/>
          <p:nvPr/>
        </p:nvSpPr>
        <p:spPr>
          <a:xfrm>
            <a:off x="7407580" y="4447564"/>
            <a:ext cx="2190751" cy="2028661"/>
          </a:xfrm>
          <a:prstGeom prst="ellipse">
            <a:avLst/>
          </a:prstGeom>
          <a:blipFill dpi="0" rotWithShape="1">
            <a:blip r:embed="rId659">
              <a:extLst>
                <a:ext uri="{28A0092B-C50C-407E-A947-70E740481C1C}">
                  <a14:useLocalDpi xmlns:a14="http://schemas.microsoft.com/office/drawing/2010/main" val="0"/>
                </a:ext>
              </a:extLst>
            </a:blip>
            <a:srcRect/>
            <a:stretch>
              <a:fillRect/>
            </a:stretch>
          </a:blipFill>
          <a:ln w="76200">
            <a:solidFill>
              <a:srgbClr val="C65D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mc:AlternateContent xmlns:mc="http://schemas.openxmlformats.org/markup-compatibility/2006" xmlns:p14="http://schemas.microsoft.com/office/powerpoint/2010/main">
        <mc:Choice Requires="p14">
          <p:contentPart p14:bwMode="auto" r:id="rId660">
            <p14:nvContentPartPr>
              <p14:cNvPr id="668" name="Ink 667">
                <a:extLst>
                  <a:ext uri="{FF2B5EF4-FFF2-40B4-BE49-F238E27FC236}">
                    <a16:creationId xmlns:a16="http://schemas.microsoft.com/office/drawing/2014/main" id="{5E1D7EE5-9095-A4B8-C332-06CA2747AAD7}"/>
                  </a:ext>
                </a:extLst>
              </p14:cNvPr>
              <p14:cNvContentPartPr/>
              <p14:nvPr/>
            </p14:nvContentPartPr>
            <p14:xfrm>
              <a:off x="7229846" y="5024058"/>
              <a:ext cx="360" cy="360"/>
            </p14:xfrm>
          </p:contentPart>
        </mc:Choice>
        <mc:Fallback xmlns="">
          <p:pic>
            <p:nvPicPr>
              <p:cNvPr id="668" name="Ink 667">
                <a:extLst>
                  <a:ext uri="{FF2B5EF4-FFF2-40B4-BE49-F238E27FC236}">
                    <a16:creationId xmlns:a16="http://schemas.microsoft.com/office/drawing/2014/main" id="{5E1D7EE5-9095-A4B8-C332-06CA2747AAD7}"/>
                  </a:ext>
                </a:extLst>
              </p:cNvPr>
              <p:cNvPicPr/>
              <p:nvPr/>
            </p:nvPicPr>
            <p:blipFill>
              <a:blip r:embed="rId3"/>
              <a:stretch>
                <a:fillRect/>
              </a:stretch>
            </p:blipFill>
            <p:spPr>
              <a:xfrm>
                <a:off x="7211846" y="5006058"/>
                <a:ext cx="36000" cy="36000"/>
              </a:xfrm>
              <a:prstGeom prst="rect">
                <a:avLst/>
              </a:prstGeom>
            </p:spPr>
          </p:pic>
        </mc:Fallback>
      </mc:AlternateContent>
      <p:grpSp>
        <p:nvGrpSpPr>
          <p:cNvPr id="669" name="Group 668">
            <a:extLst>
              <a:ext uri="{FF2B5EF4-FFF2-40B4-BE49-F238E27FC236}">
                <a16:creationId xmlns:a16="http://schemas.microsoft.com/office/drawing/2014/main" id="{39EB2E8E-13FB-F2C6-0B8D-D562F69BB198}"/>
              </a:ext>
            </a:extLst>
          </p:cNvPr>
          <p:cNvGrpSpPr/>
          <p:nvPr/>
        </p:nvGrpSpPr>
        <p:grpSpPr>
          <a:xfrm>
            <a:off x="7187726" y="4783578"/>
            <a:ext cx="360" cy="360"/>
            <a:chOff x="9489077" y="3208295"/>
            <a:chExt cx="360" cy="360"/>
          </a:xfrm>
        </p:grpSpPr>
        <mc:AlternateContent xmlns:mc="http://schemas.openxmlformats.org/markup-compatibility/2006" xmlns:p14="http://schemas.microsoft.com/office/powerpoint/2010/main">
          <mc:Choice Requires="p14">
            <p:contentPart p14:bwMode="auto" r:id="rId661">
              <p14:nvContentPartPr>
                <p14:cNvPr id="670" name="Ink 669">
                  <a:extLst>
                    <a:ext uri="{FF2B5EF4-FFF2-40B4-BE49-F238E27FC236}">
                      <a16:creationId xmlns:a16="http://schemas.microsoft.com/office/drawing/2014/main" id="{CD042B82-8FE1-14B0-BCDD-E5997F0F9C17}"/>
                    </a:ext>
                  </a:extLst>
                </p14:cNvPr>
                <p14:cNvContentPartPr/>
                <p14:nvPr/>
              </p14:nvContentPartPr>
              <p14:xfrm>
                <a:off x="9489077" y="3208295"/>
                <a:ext cx="360" cy="360"/>
              </p14:xfrm>
            </p:contentPart>
          </mc:Choice>
          <mc:Fallback xmlns="">
            <p:pic>
              <p:nvPicPr>
                <p:cNvPr id="329" name="Ink 328">
                  <a:extLst>
                    <a:ext uri="{FF2B5EF4-FFF2-40B4-BE49-F238E27FC236}">
                      <a16:creationId xmlns:a16="http://schemas.microsoft.com/office/drawing/2014/main" id="{0EC3C5AB-E260-FC48-8D4B-727971A6EE5B}"/>
                    </a:ext>
                  </a:extLst>
                </p:cNvPr>
                <p:cNvPicPr/>
                <p:nvPr/>
              </p:nvPicPr>
              <p:blipFill>
                <a:blip r:embed="rId383"/>
                <a:stretch>
                  <a:fillRect/>
                </a:stretch>
              </p:blipFill>
              <p:spPr>
                <a:xfrm>
                  <a:off x="9471437" y="31906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62">
              <p14:nvContentPartPr>
                <p14:cNvPr id="671" name="Ink 670">
                  <a:extLst>
                    <a:ext uri="{FF2B5EF4-FFF2-40B4-BE49-F238E27FC236}">
                      <a16:creationId xmlns:a16="http://schemas.microsoft.com/office/drawing/2014/main" id="{C34DC790-D1A7-FB58-6828-EB0F78A90EC8}"/>
                    </a:ext>
                  </a:extLst>
                </p14:cNvPr>
                <p14:cNvContentPartPr/>
                <p14:nvPr/>
              </p14:nvContentPartPr>
              <p14:xfrm>
                <a:off x="9489077" y="3208295"/>
                <a:ext cx="360" cy="360"/>
              </p14:xfrm>
            </p:contentPart>
          </mc:Choice>
          <mc:Fallback xmlns="">
            <p:pic>
              <p:nvPicPr>
                <p:cNvPr id="330" name="Ink 329">
                  <a:extLst>
                    <a:ext uri="{FF2B5EF4-FFF2-40B4-BE49-F238E27FC236}">
                      <a16:creationId xmlns:a16="http://schemas.microsoft.com/office/drawing/2014/main" id="{2638FD20-E7C4-7342-BB62-8D6DF6F74402}"/>
                    </a:ext>
                  </a:extLst>
                </p:cNvPr>
                <p:cNvPicPr/>
                <p:nvPr/>
              </p:nvPicPr>
              <p:blipFill>
                <a:blip r:embed="rId383"/>
                <a:stretch>
                  <a:fillRect/>
                </a:stretch>
              </p:blipFill>
              <p:spPr>
                <a:xfrm>
                  <a:off x="9471437" y="31906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63">
              <p14:nvContentPartPr>
                <p14:cNvPr id="672" name="Ink 671">
                  <a:extLst>
                    <a:ext uri="{FF2B5EF4-FFF2-40B4-BE49-F238E27FC236}">
                      <a16:creationId xmlns:a16="http://schemas.microsoft.com/office/drawing/2014/main" id="{B5A0CE5B-12EE-341D-398D-D4C9ADB8AADE}"/>
                    </a:ext>
                  </a:extLst>
                </p14:cNvPr>
                <p14:cNvContentPartPr/>
                <p14:nvPr/>
              </p14:nvContentPartPr>
              <p14:xfrm>
                <a:off x="9489077" y="3208295"/>
                <a:ext cx="360" cy="360"/>
              </p14:xfrm>
            </p:contentPart>
          </mc:Choice>
          <mc:Fallback xmlns="">
            <p:pic>
              <p:nvPicPr>
                <p:cNvPr id="331" name="Ink 330">
                  <a:extLst>
                    <a:ext uri="{FF2B5EF4-FFF2-40B4-BE49-F238E27FC236}">
                      <a16:creationId xmlns:a16="http://schemas.microsoft.com/office/drawing/2014/main" id="{EAAB48B5-D09A-E046-A3EA-B5221CA80EA4}"/>
                    </a:ext>
                  </a:extLst>
                </p:cNvPr>
                <p:cNvPicPr/>
                <p:nvPr/>
              </p:nvPicPr>
              <p:blipFill>
                <a:blip r:embed="rId383"/>
                <a:stretch>
                  <a:fillRect/>
                </a:stretch>
              </p:blipFill>
              <p:spPr>
                <a:xfrm>
                  <a:off x="9471437" y="31906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64">
              <p14:nvContentPartPr>
                <p14:cNvPr id="673" name="Ink 672">
                  <a:extLst>
                    <a:ext uri="{FF2B5EF4-FFF2-40B4-BE49-F238E27FC236}">
                      <a16:creationId xmlns:a16="http://schemas.microsoft.com/office/drawing/2014/main" id="{2037BC3B-B266-4972-EBA5-8761CDED90E9}"/>
                    </a:ext>
                  </a:extLst>
                </p14:cNvPr>
                <p14:cNvContentPartPr/>
                <p14:nvPr/>
              </p14:nvContentPartPr>
              <p14:xfrm>
                <a:off x="9489077" y="3208295"/>
                <a:ext cx="360" cy="360"/>
              </p14:xfrm>
            </p:contentPart>
          </mc:Choice>
          <mc:Fallback xmlns="">
            <p:pic>
              <p:nvPicPr>
                <p:cNvPr id="332" name="Ink 331">
                  <a:extLst>
                    <a:ext uri="{FF2B5EF4-FFF2-40B4-BE49-F238E27FC236}">
                      <a16:creationId xmlns:a16="http://schemas.microsoft.com/office/drawing/2014/main" id="{BC481A78-870D-1B4C-8D8B-8D05D5CC5A4F}"/>
                    </a:ext>
                  </a:extLst>
                </p:cNvPr>
                <p:cNvPicPr/>
                <p:nvPr/>
              </p:nvPicPr>
              <p:blipFill>
                <a:blip r:embed="rId383"/>
                <a:stretch>
                  <a:fillRect/>
                </a:stretch>
              </p:blipFill>
              <p:spPr>
                <a:xfrm>
                  <a:off x="9471437" y="3190655"/>
                  <a:ext cx="36000" cy="36000"/>
                </a:xfrm>
                <a:prstGeom prst="rect">
                  <a:avLst/>
                </a:prstGeom>
              </p:spPr>
            </p:pic>
          </mc:Fallback>
        </mc:AlternateContent>
      </p:grpSp>
      <p:grpSp>
        <p:nvGrpSpPr>
          <p:cNvPr id="674" name="Group 673">
            <a:extLst>
              <a:ext uri="{FF2B5EF4-FFF2-40B4-BE49-F238E27FC236}">
                <a16:creationId xmlns:a16="http://schemas.microsoft.com/office/drawing/2014/main" id="{B72E1E98-3E11-C160-36DE-70ED5F67140B}"/>
              </a:ext>
            </a:extLst>
          </p:cNvPr>
          <p:cNvGrpSpPr/>
          <p:nvPr/>
        </p:nvGrpSpPr>
        <p:grpSpPr>
          <a:xfrm>
            <a:off x="7390406" y="4639938"/>
            <a:ext cx="360" cy="360"/>
            <a:chOff x="9691757" y="3064655"/>
            <a:chExt cx="360" cy="360"/>
          </a:xfrm>
        </p:grpSpPr>
        <mc:AlternateContent xmlns:mc="http://schemas.openxmlformats.org/markup-compatibility/2006" xmlns:p14="http://schemas.microsoft.com/office/powerpoint/2010/main">
          <mc:Choice Requires="p14">
            <p:contentPart p14:bwMode="auto" r:id="rId665">
              <p14:nvContentPartPr>
                <p14:cNvPr id="675" name="Ink 674">
                  <a:extLst>
                    <a:ext uri="{FF2B5EF4-FFF2-40B4-BE49-F238E27FC236}">
                      <a16:creationId xmlns:a16="http://schemas.microsoft.com/office/drawing/2014/main" id="{F8FAD7A6-13C3-D024-4021-395E7CA9F48D}"/>
                    </a:ext>
                  </a:extLst>
                </p14:cNvPr>
                <p14:cNvContentPartPr/>
                <p14:nvPr/>
              </p14:nvContentPartPr>
              <p14:xfrm>
                <a:off x="9691757" y="3064655"/>
                <a:ext cx="360" cy="360"/>
              </p14:xfrm>
            </p:contentPart>
          </mc:Choice>
          <mc:Fallback xmlns="">
            <p:pic>
              <p:nvPicPr>
                <p:cNvPr id="333" name="Ink 332">
                  <a:extLst>
                    <a:ext uri="{FF2B5EF4-FFF2-40B4-BE49-F238E27FC236}">
                      <a16:creationId xmlns:a16="http://schemas.microsoft.com/office/drawing/2014/main" id="{0576310F-B073-EE4B-B3D4-3D077120233D}"/>
                    </a:ext>
                  </a:extLst>
                </p:cNvPr>
                <p:cNvPicPr/>
                <p:nvPr/>
              </p:nvPicPr>
              <p:blipFill>
                <a:blip r:embed="rId383"/>
                <a:stretch>
                  <a:fillRect/>
                </a:stretch>
              </p:blipFill>
              <p:spPr>
                <a:xfrm>
                  <a:off x="9673757" y="30466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66">
              <p14:nvContentPartPr>
                <p14:cNvPr id="676" name="Ink 675">
                  <a:extLst>
                    <a:ext uri="{FF2B5EF4-FFF2-40B4-BE49-F238E27FC236}">
                      <a16:creationId xmlns:a16="http://schemas.microsoft.com/office/drawing/2014/main" id="{D47488B1-172F-27C6-1754-E8EA76B539F1}"/>
                    </a:ext>
                  </a:extLst>
                </p14:cNvPr>
                <p14:cNvContentPartPr/>
                <p14:nvPr/>
              </p14:nvContentPartPr>
              <p14:xfrm>
                <a:off x="9691757" y="3064655"/>
                <a:ext cx="360" cy="360"/>
              </p14:xfrm>
            </p:contentPart>
          </mc:Choice>
          <mc:Fallback xmlns="">
            <p:pic>
              <p:nvPicPr>
                <p:cNvPr id="334" name="Ink 333">
                  <a:extLst>
                    <a:ext uri="{FF2B5EF4-FFF2-40B4-BE49-F238E27FC236}">
                      <a16:creationId xmlns:a16="http://schemas.microsoft.com/office/drawing/2014/main" id="{D35059AE-C25F-BF40-B877-6776DC3A972C}"/>
                    </a:ext>
                  </a:extLst>
                </p:cNvPr>
                <p:cNvPicPr/>
                <p:nvPr/>
              </p:nvPicPr>
              <p:blipFill>
                <a:blip r:embed="rId383"/>
                <a:stretch>
                  <a:fillRect/>
                </a:stretch>
              </p:blipFill>
              <p:spPr>
                <a:xfrm>
                  <a:off x="9673757" y="3046655"/>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67">
            <p14:nvContentPartPr>
              <p14:cNvPr id="677" name="Ink 676">
                <a:extLst>
                  <a:ext uri="{FF2B5EF4-FFF2-40B4-BE49-F238E27FC236}">
                    <a16:creationId xmlns:a16="http://schemas.microsoft.com/office/drawing/2014/main" id="{147B682C-8CA0-0B1A-CB91-5FD207E7C6CC}"/>
                  </a:ext>
                </a:extLst>
              </p14:cNvPr>
              <p14:cNvContentPartPr/>
              <p14:nvPr/>
            </p14:nvContentPartPr>
            <p14:xfrm>
              <a:off x="7360526" y="4838658"/>
              <a:ext cx="360" cy="360"/>
            </p14:xfrm>
          </p:contentPart>
        </mc:Choice>
        <mc:Fallback xmlns="">
          <p:pic>
            <p:nvPicPr>
              <p:cNvPr id="677" name="Ink 676">
                <a:extLst>
                  <a:ext uri="{FF2B5EF4-FFF2-40B4-BE49-F238E27FC236}">
                    <a16:creationId xmlns:a16="http://schemas.microsoft.com/office/drawing/2014/main" id="{147B682C-8CA0-0B1A-CB91-5FD207E7C6CC}"/>
                  </a:ext>
                </a:extLst>
              </p:cNvPr>
              <p:cNvPicPr/>
              <p:nvPr/>
            </p:nvPicPr>
            <p:blipFill>
              <a:blip r:embed="rId3"/>
              <a:stretch>
                <a:fillRect/>
              </a:stretch>
            </p:blipFill>
            <p:spPr>
              <a:xfrm>
                <a:off x="7342526" y="482065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68">
            <p14:nvContentPartPr>
              <p14:cNvPr id="678" name="Ink 677">
                <a:extLst>
                  <a:ext uri="{FF2B5EF4-FFF2-40B4-BE49-F238E27FC236}">
                    <a16:creationId xmlns:a16="http://schemas.microsoft.com/office/drawing/2014/main" id="{58AB305F-7D61-E60A-BF2A-4B5DD84D0E1D}"/>
                  </a:ext>
                </a:extLst>
              </p14:cNvPr>
              <p14:cNvContentPartPr/>
              <p14:nvPr/>
            </p14:nvContentPartPr>
            <p14:xfrm>
              <a:off x="7259726" y="4855938"/>
              <a:ext cx="360" cy="360"/>
            </p14:xfrm>
          </p:contentPart>
        </mc:Choice>
        <mc:Fallback xmlns="">
          <p:pic>
            <p:nvPicPr>
              <p:cNvPr id="678" name="Ink 677">
                <a:extLst>
                  <a:ext uri="{FF2B5EF4-FFF2-40B4-BE49-F238E27FC236}">
                    <a16:creationId xmlns:a16="http://schemas.microsoft.com/office/drawing/2014/main" id="{58AB305F-7D61-E60A-BF2A-4B5DD84D0E1D}"/>
                  </a:ext>
                </a:extLst>
              </p:cNvPr>
              <p:cNvPicPr/>
              <p:nvPr/>
            </p:nvPicPr>
            <p:blipFill>
              <a:blip r:embed="rId3"/>
              <a:stretch>
                <a:fillRect/>
              </a:stretch>
            </p:blipFill>
            <p:spPr>
              <a:xfrm>
                <a:off x="7241726" y="483793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69">
            <p14:nvContentPartPr>
              <p14:cNvPr id="679" name="Ink 678">
                <a:extLst>
                  <a:ext uri="{FF2B5EF4-FFF2-40B4-BE49-F238E27FC236}">
                    <a16:creationId xmlns:a16="http://schemas.microsoft.com/office/drawing/2014/main" id="{BB483E75-E869-2A2D-12C2-59684AD4995C}"/>
                  </a:ext>
                </a:extLst>
              </p14:cNvPr>
              <p14:cNvContentPartPr/>
              <p14:nvPr/>
            </p14:nvContentPartPr>
            <p14:xfrm>
              <a:off x="7270166" y="4559298"/>
              <a:ext cx="360" cy="360"/>
            </p14:xfrm>
          </p:contentPart>
        </mc:Choice>
        <mc:Fallback xmlns="">
          <p:pic>
            <p:nvPicPr>
              <p:cNvPr id="679" name="Ink 678">
                <a:extLst>
                  <a:ext uri="{FF2B5EF4-FFF2-40B4-BE49-F238E27FC236}">
                    <a16:creationId xmlns:a16="http://schemas.microsoft.com/office/drawing/2014/main" id="{BB483E75-E869-2A2D-12C2-59684AD4995C}"/>
                  </a:ext>
                </a:extLst>
              </p:cNvPr>
              <p:cNvPicPr/>
              <p:nvPr/>
            </p:nvPicPr>
            <p:blipFill>
              <a:blip r:embed="rId3"/>
              <a:stretch>
                <a:fillRect/>
              </a:stretch>
            </p:blipFill>
            <p:spPr>
              <a:xfrm>
                <a:off x="7252166" y="454129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70">
            <p14:nvContentPartPr>
              <p14:cNvPr id="680" name="Ink 679">
                <a:extLst>
                  <a:ext uri="{FF2B5EF4-FFF2-40B4-BE49-F238E27FC236}">
                    <a16:creationId xmlns:a16="http://schemas.microsoft.com/office/drawing/2014/main" id="{D10B1160-EF3D-9489-90B9-F17BB7363DC3}"/>
                  </a:ext>
                </a:extLst>
              </p14:cNvPr>
              <p14:cNvContentPartPr/>
              <p14:nvPr/>
            </p14:nvContentPartPr>
            <p14:xfrm>
              <a:off x="7232726" y="4395138"/>
              <a:ext cx="360" cy="360"/>
            </p14:xfrm>
          </p:contentPart>
        </mc:Choice>
        <mc:Fallback xmlns="">
          <p:pic>
            <p:nvPicPr>
              <p:cNvPr id="680" name="Ink 679">
                <a:extLst>
                  <a:ext uri="{FF2B5EF4-FFF2-40B4-BE49-F238E27FC236}">
                    <a16:creationId xmlns:a16="http://schemas.microsoft.com/office/drawing/2014/main" id="{D10B1160-EF3D-9489-90B9-F17BB7363DC3}"/>
                  </a:ext>
                </a:extLst>
              </p:cNvPr>
              <p:cNvPicPr/>
              <p:nvPr/>
            </p:nvPicPr>
            <p:blipFill>
              <a:blip r:embed="rId3"/>
              <a:stretch>
                <a:fillRect/>
              </a:stretch>
            </p:blipFill>
            <p:spPr>
              <a:xfrm>
                <a:off x="7214726" y="4377138"/>
                <a:ext cx="36000" cy="36000"/>
              </a:xfrm>
              <a:prstGeom prst="rect">
                <a:avLst/>
              </a:prstGeom>
            </p:spPr>
          </p:pic>
        </mc:Fallback>
      </mc:AlternateContent>
      <p:grpSp>
        <p:nvGrpSpPr>
          <p:cNvPr id="681" name="Group 680">
            <a:extLst>
              <a:ext uri="{FF2B5EF4-FFF2-40B4-BE49-F238E27FC236}">
                <a16:creationId xmlns:a16="http://schemas.microsoft.com/office/drawing/2014/main" id="{5CE93D5B-512B-3D66-029C-D0172DB8F8DE}"/>
              </a:ext>
            </a:extLst>
          </p:cNvPr>
          <p:cNvGrpSpPr/>
          <p:nvPr/>
        </p:nvGrpSpPr>
        <p:grpSpPr>
          <a:xfrm>
            <a:off x="7321286" y="4427538"/>
            <a:ext cx="360" cy="360"/>
            <a:chOff x="9622637" y="2852255"/>
            <a:chExt cx="360" cy="360"/>
          </a:xfrm>
        </p:grpSpPr>
        <mc:AlternateContent xmlns:mc="http://schemas.openxmlformats.org/markup-compatibility/2006" xmlns:p14="http://schemas.microsoft.com/office/powerpoint/2010/main">
          <mc:Choice Requires="p14">
            <p:contentPart p14:bwMode="auto" r:id="rId671">
              <p14:nvContentPartPr>
                <p14:cNvPr id="682" name="Ink 681">
                  <a:extLst>
                    <a:ext uri="{FF2B5EF4-FFF2-40B4-BE49-F238E27FC236}">
                      <a16:creationId xmlns:a16="http://schemas.microsoft.com/office/drawing/2014/main" id="{54A3E0EC-462E-06BA-9F03-9F4F039BE7C6}"/>
                    </a:ext>
                  </a:extLst>
                </p14:cNvPr>
                <p14:cNvContentPartPr/>
                <p14:nvPr/>
              </p14:nvContentPartPr>
              <p14:xfrm>
                <a:off x="9622637" y="2852255"/>
                <a:ext cx="360" cy="360"/>
              </p14:xfrm>
            </p:contentPart>
          </mc:Choice>
          <mc:Fallback xmlns="">
            <p:pic>
              <p:nvPicPr>
                <p:cNvPr id="342" name="Ink 341">
                  <a:extLst>
                    <a:ext uri="{FF2B5EF4-FFF2-40B4-BE49-F238E27FC236}">
                      <a16:creationId xmlns:a16="http://schemas.microsoft.com/office/drawing/2014/main" id="{E0C3AF10-6299-5C4A-B8A5-B9E8AE181BB2}"/>
                    </a:ext>
                  </a:extLst>
                </p:cNvPr>
                <p:cNvPicPr/>
                <p:nvPr/>
              </p:nvPicPr>
              <p:blipFill>
                <a:blip r:embed="rId383"/>
                <a:stretch>
                  <a:fillRect/>
                </a:stretch>
              </p:blipFill>
              <p:spPr>
                <a:xfrm>
                  <a:off x="9604637" y="28346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72">
              <p14:nvContentPartPr>
                <p14:cNvPr id="683" name="Ink 682">
                  <a:extLst>
                    <a:ext uri="{FF2B5EF4-FFF2-40B4-BE49-F238E27FC236}">
                      <a16:creationId xmlns:a16="http://schemas.microsoft.com/office/drawing/2014/main" id="{317CF62D-9895-8AAD-6B41-98544A0D812D}"/>
                    </a:ext>
                  </a:extLst>
                </p14:cNvPr>
                <p14:cNvContentPartPr/>
                <p14:nvPr/>
              </p14:nvContentPartPr>
              <p14:xfrm>
                <a:off x="9622637" y="2852255"/>
                <a:ext cx="360" cy="360"/>
              </p14:xfrm>
            </p:contentPart>
          </mc:Choice>
          <mc:Fallback xmlns="">
            <p:pic>
              <p:nvPicPr>
                <p:cNvPr id="343" name="Ink 342">
                  <a:extLst>
                    <a:ext uri="{FF2B5EF4-FFF2-40B4-BE49-F238E27FC236}">
                      <a16:creationId xmlns:a16="http://schemas.microsoft.com/office/drawing/2014/main" id="{A2774772-B013-754C-B978-1D979C72365E}"/>
                    </a:ext>
                  </a:extLst>
                </p:cNvPr>
                <p:cNvPicPr/>
                <p:nvPr/>
              </p:nvPicPr>
              <p:blipFill>
                <a:blip r:embed="rId383"/>
                <a:stretch>
                  <a:fillRect/>
                </a:stretch>
              </p:blipFill>
              <p:spPr>
                <a:xfrm>
                  <a:off x="9604637" y="2834615"/>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73">
            <p14:nvContentPartPr>
              <p14:cNvPr id="684" name="Ink 683">
                <a:extLst>
                  <a:ext uri="{FF2B5EF4-FFF2-40B4-BE49-F238E27FC236}">
                    <a16:creationId xmlns:a16="http://schemas.microsoft.com/office/drawing/2014/main" id="{0F02CEC4-F3F3-D102-FF9C-14227D20B648}"/>
                  </a:ext>
                </a:extLst>
              </p14:cNvPr>
              <p14:cNvContentPartPr/>
              <p14:nvPr/>
            </p14:nvContentPartPr>
            <p14:xfrm>
              <a:off x="7262966" y="4212258"/>
              <a:ext cx="360" cy="360"/>
            </p14:xfrm>
          </p:contentPart>
        </mc:Choice>
        <mc:Fallback xmlns="">
          <p:pic>
            <p:nvPicPr>
              <p:cNvPr id="684" name="Ink 683">
                <a:extLst>
                  <a:ext uri="{FF2B5EF4-FFF2-40B4-BE49-F238E27FC236}">
                    <a16:creationId xmlns:a16="http://schemas.microsoft.com/office/drawing/2014/main" id="{0F02CEC4-F3F3-D102-FF9C-14227D20B648}"/>
                  </a:ext>
                </a:extLst>
              </p:cNvPr>
              <p:cNvPicPr/>
              <p:nvPr/>
            </p:nvPicPr>
            <p:blipFill>
              <a:blip r:embed="rId3"/>
              <a:stretch>
                <a:fillRect/>
              </a:stretch>
            </p:blipFill>
            <p:spPr>
              <a:xfrm>
                <a:off x="7244966" y="419425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74">
            <p14:nvContentPartPr>
              <p14:cNvPr id="685" name="Ink 684">
                <a:extLst>
                  <a:ext uri="{FF2B5EF4-FFF2-40B4-BE49-F238E27FC236}">
                    <a16:creationId xmlns:a16="http://schemas.microsoft.com/office/drawing/2014/main" id="{88EAE6FE-8F9B-7BBB-AB74-445E1C965C5B}"/>
                  </a:ext>
                </a:extLst>
              </p14:cNvPr>
              <p14:cNvContentPartPr/>
              <p14:nvPr/>
            </p14:nvContentPartPr>
            <p14:xfrm>
              <a:off x="7677326" y="4707618"/>
              <a:ext cx="360" cy="360"/>
            </p14:xfrm>
          </p:contentPart>
        </mc:Choice>
        <mc:Fallback xmlns="">
          <p:pic>
            <p:nvPicPr>
              <p:cNvPr id="685" name="Ink 684">
                <a:extLst>
                  <a:ext uri="{FF2B5EF4-FFF2-40B4-BE49-F238E27FC236}">
                    <a16:creationId xmlns:a16="http://schemas.microsoft.com/office/drawing/2014/main" id="{88EAE6FE-8F9B-7BBB-AB74-445E1C965C5B}"/>
                  </a:ext>
                </a:extLst>
              </p:cNvPr>
              <p:cNvPicPr/>
              <p:nvPr/>
            </p:nvPicPr>
            <p:blipFill>
              <a:blip r:embed="rId3"/>
              <a:stretch>
                <a:fillRect/>
              </a:stretch>
            </p:blipFill>
            <p:spPr>
              <a:xfrm>
                <a:off x="7659326" y="468961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75">
            <p14:nvContentPartPr>
              <p14:cNvPr id="686" name="Ink 685">
                <a:extLst>
                  <a:ext uri="{FF2B5EF4-FFF2-40B4-BE49-F238E27FC236}">
                    <a16:creationId xmlns:a16="http://schemas.microsoft.com/office/drawing/2014/main" id="{BAB3CD47-6559-1C55-12BC-2008A9453D5C}"/>
                  </a:ext>
                </a:extLst>
              </p14:cNvPr>
              <p14:cNvContentPartPr/>
              <p14:nvPr/>
            </p14:nvContentPartPr>
            <p14:xfrm>
              <a:off x="7818806" y="4440858"/>
              <a:ext cx="360" cy="360"/>
            </p14:xfrm>
          </p:contentPart>
        </mc:Choice>
        <mc:Fallback xmlns="">
          <p:pic>
            <p:nvPicPr>
              <p:cNvPr id="686" name="Ink 685">
                <a:extLst>
                  <a:ext uri="{FF2B5EF4-FFF2-40B4-BE49-F238E27FC236}">
                    <a16:creationId xmlns:a16="http://schemas.microsoft.com/office/drawing/2014/main" id="{BAB3CD47-6559-1C55-12BC-2008A9453D5C}"/>
                  </a:ext>
                </a:extLst>
              </p:cNvPr>
              <p:cNvPicPr/>
              <p:nvPr/>
            </p:nvPicPr>
            <p:blipFill>
              <a:blip r:embed="rId3"/>
              <a:stretch>
                <a:fillRect/>
              </a:stretch>
            </p:blipFill>
            <p:spPr>
              <a:xfrm>
                <a:off x="7800806" y="442285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76">
            <p14:nvContentPartPr>
              <p14:cNvPr id="687" name="Ink 686">
                <a:extLst>
                  <a:ext uri="{FF2B5EF4-FFF2-40B4-BE49-F238E27FC236}">
                    <a16:creationId xmlns:a16="http://schemas.microsoft.com/office/drawing/2014/main" id="{09F5C887-6B60-4B1E-8AE2-EA4A6F3EF838}"/>
                  </a:ext>
                </a:extLst>
              </p14:cNvPr>
              <p14:cNvContentPartPr/>
              <p14:nvPr/>
            </p14:nvContentPartPr>
            <p14:xfrm>
              <a:off x="7724486" y="4404858"/>
              <a:ext cx="360" cy="360"/>
            </p14:xfrm>
          </p:contentPart>
        </mc:Choice>
        <mc:Fallback xmlns="">
          <p:pic>
            <p:nvPicPr>
              <p:cNvPr id="687" name="Ink 686">
                <a:extLst>
                  <a:ext uri="{FF2B5EF4-FFF2-40B4-BE49-F238E27FC236}">
                    <a16:creationId xmlns:a16="http://schemas.microsoft.com/office/drawing/2014/main" id="{09F5C887-6B60-4B1E-8AE2-EA4A6F3EF838}"/>
                  </a:ext>
                </a:extLst>
              </p:cNvPr>
              <p:cNvPicPr/>
              <p:nvPr/>
            </p:nvPicPr>
            <p:blipFill>
              <a:blip r:embed="rId3"/>
              <a:stretch>
                <a:fillRect/>
              </a:stretch>
            </p:blipFill>
            <p:spPr>
              <a:xfrm>
                <a:off x="7706486" y="438685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77">
            <p14:nvContentPartPr>
              <p14:cNvPr id="688" name="Ink 687">
                <a:extLst>
                  <a:ext uri="{FF2B5EF4-FFF2-40B4-BE49-F238E27FC236}">
                    <a16:creationId xmlns:a16="http://schemas.microsoft.com/office/drawing/2014/main" id="{205225E9-D6BE-E4F3-A7FD-A054387D582F}"/>
                  </a:ext>
                </a:extLst>
              </p14:cNvPr>
              <p14:cNvContentPartPr/>
              <p14:nvPr/>
            </p14:nvContentPartPr>
            <p14:xfrm>
              <a:off x="8222726" y="4244298"/>
              <a:ext cx="360" cy="360"/>
            </p14:xfrm>
          </p:contentPart>
        </mc:Choice>
        <mc:Fallback xmlns="">
          <p:pic>
            <p:nvPicPr>
              <p:cNvPr id="688" name="Ink 687">
                <a:extLst>
                  <a:ext uri="{FF2B5EF4-FFF2-40B4-BE49-F238E27FC236}">
                    <a16:creationId xmlns:a16="http://schemas.microsoft.com/office/drawing/2014/main" id="{205225E9-D6BE-E4F3-A7FD-A054387D582F}"/>
                  </a:ext>
                </a:extLst>
              </p:cNvPr>
              <p:cNvPicPr/>
              <p:nvPr/>
            </p:nvPicPr>
            <p:blipFill>
              <a:blip r:embed="rId3"/>
              <a:stretch>
                <a:fillRect/>
              </a:stretch>
            </p:blipFill>
            <p:spPr>
              <a:xfrm>
                <a:off x="8204726" y="422629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78">
            <p14:nvContentPartPr>
              <p14:cNvPr id="689" name="Ink 688">
                <a:extLst>
                  <a:ext uri="{FF2B5EF4-FFF2-40B4-BE49-F238E27FC236}">
                    <a16:creationId xmlns:a16="http://schemas.microsoft.com/office/drawing/2014/main" id="{CABC04DB-B796-5CBE-75A6-B45060E986BF}"/>
                  </a:ext>
                </a:extLst>
              </p14:cNvPr>
              <p14:cNvContentPartPr/>
              <p14:nvPr/>
            </p14:nvContentPartPr>
            <p14:xfrm>
              <a:off x="8030486" y="4314858"/>
              <a:ext cx="360" cy="360"/>
            </p14:xfrm>
          </p:contentPart>
        </mc:Choice>
        <mc:Fallback xmlns="">
          <p:pic>
            <p:nvPicPr>
              <p:cNvPr id="689" name="Ink 688">
                <a:extLst>
                  <a:ext uri="{FF2B5EF4-FFF2-40B4-BE49-F238E27FC236}">
                    <a16:creationId xmlns:a16="http://schemas.microsoft.com/office/drawing/2014/main" id="{CABC04DB-B796-5CBE-75A6-B45060E986BF}"/>
                  </a:ext>
                </a:extLst>
              </p:cNvPr>
              <p:cNvPicPr/>
              <p:nvPr/>
            </p:nvPicPr>
            <p:blipFill>
              <a:blip r:embed="rId3"/>
              <a:stretch>
                <a:fillRect/>
              </a:stretch>
            </p:blipFill>
            <p:spPr>
              <a:xfrm>
                <a:off x="8012486" y="429685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79">
            <p14:nvContentPartPr>
              <p14:cNvPr id="690" name="Ink 689">
                <a:extLst>
                  <a:ext uri="{FF2B5EF4-FFF2-40B4-BE49-F238E27FC236}">
                    <a16:creationId xmlns:a16="http://schemas.microsoft.com/office/drawing/2014/main" id="{EC6507C0-FACB-73CA-0BAC-B4B84416D78C}"/>
                  </a:ext>
                </a:extLst>
              </p14:cNvPr>
              <p14:cNvContentPartPr/>
              <p14:nvPr/>
            </p14:nvContentPartPr>
            <p14:xfrm>
              <a:off x="7490126" y="4584138"/>
              <a:ext cx="360" cy="360"/>
            </p14:xfrm>
          </p:contentPart>
        </mc:Choice>
        <mc:Fallback xmlns="">
          <p:pic>
            <p:nvPicPr>
              <p:cNvPr id="690" name="Ink 689">
                <a:extLst>
                  <a:ext uri="{FF2B5EF4-FFF2-40B4-BE49-F238E27FC236}">
                    <a16:creationId xmlns:a16="http://schemas.microsoft.com/office/drawing/2014/main" id="{EC6507C0-FACB-73CA-0BAC-B4B84416D78C}"/>
                  </a:ext>
                </a:extLst>
              </p:cNvPr>
              <p:cNvPicPr/>
              <p:nvPr/>
            </p:nvPicPr>
            <p:blipFill>
              <a:blip r:embed="rId3"/>
              <a:stretch>
                <a:fillRect/>
              </a:stretch>
            </p:blipFill>
            <p:spPr>
              <a:xfrm>
                <a:off x="7472126" y="456613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80">
            <p14:nvContentPartPr>
              <p14:cNvPr id="691" name="Ink 690">
                <a:extLst>
                  <a:ext uri="{FF2B5EF4-FFF2-40B4-BE49-F238E27FC236}">
                    <a16:creationId xmlns:a16="http://schemas.microsoft.com/office/drawing/2014/main" id="{6B987857-6FFD-758C-6A18-41B376613DEF}"/>
                  </a:ext>
                </a:extLst>
              </p14:cNvPr>
              <p14:cNvContentPartPr/>
              <p14:nvPr/>
            </p14:nvContentPartPr>
            <p14:xfrm>
              <a:off x="8597846" y="4335738"/>
              <a:ext cx="360" cy="360"/>
            </p14:xfrm>
          </p:contentPart>
        </mc:Choice>
        <mc:Fallback xmlns="">
          <p:pic>
            <p:nvPicPr>
              <p:cNvPr id="691" name="Ink 690">
                <a:extLst>
                  <a:ext uri="{FF2B5EF4-FFF2-40B4-BE49-F238E27FC236}">
                    <a16:creationId xmlns:a16="http://schemas.microsoft.com/office/drawing/2014/main" id="{6B987857-6FFD-758C-6A18-41B376613DEF}"/>
                  </a:ext>
                </a:extLst>
              </p:cNvPr>
              <p:cNvPicPr/>
              <p:nvPr/>
            </p:nvPicPr>
            <p:blipFill>
              <a:blip r:embed="rId3"/>
              <a:stretch>
                <a:fillRect/>
              </a:stretch>
            </p:blipFill>
            <p:spPr>
              <a:xfrm>
                <a:off x="8579846" y="431773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81">
            <p14:nvContentPartPr>
              <p14:cNvPr id="692" name="Ink 691">
                <a:extLst>
                  <a:ext uri="{FF2B5EF4-FFF2-40B4-BE49-F238E27FC236}">
                    <a16:creationId xmlns:a16="http://schemas.microsoft.com/office/drawing/2014/main" id="{1F8F01BA-4EEE-5C3C-B793-DC69217BB318}"/>
                  </a:ext>
                </a:extLst>
              </p14:cNvPr>
              <p14:cNvContentPartPr/>
              <p14:nvPr/>
            </p14:nvContentPartPr>
            <p14:xfrm>
              <a:off x="8475806" y="4227018"/>
              <a:ext cx="360" cy="360"/>
            </p14:xfrm>
          </p:contentPart>
        </mc:Choice>
        <mc:Fallback xmlns="">
          <p:pic>
            <p:nvPicPr>
              <p:cNvPr id="692" name="Ink 691">
                <a:extLst>
                  <a:ext uri="{FF2B5EF4-FFF2-40B4-BE49-F238E27FC236}">
                    <a16:creationId xmlns:a16="http://schemas.microsoft.com/office/drawing/2014/main" id="{1F8F01BA-4EEE-5C3C-B793-DC69217BB318}"/>
                  </a:ext>
                </a:extLst>
              </p:cNvPr>
              <p:cNvPicPr/>
              <p:nvPr/>
            </p:nvPicPr>
            <p:blipFill>
              <a:blip r:embed="rId3"/>
              <a:stretch>
                <a:fillRect/>
              </a:stretch>
            </p:blipFill>
            <p:spPr>
              <a:xfrm>
                <a:off x="8457806" y="420901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82">
            <p14:nvContentPartPr>
              <p14:cNvPr id="693" name="Ink 692">
                <a:extLst>
                  <a:ext uri="{FF2B5EF4-FFF2-40B4-BE49-F238E27FC236}">
                    <a16:creationId xmlns:a16="http://schemas.microsoft.com/office/drawing/2014/main" id="{7B6CD634-E6C1-F443-E480-272724B610EF}"/>
                  </a:ext>
                </a:extLst>
              </p14:cNvPr>
              <p14:cNvContentPartPr/>
              <p14:nvPr/>
            </p14:nvContentPartPr>
            <p14:xfrm>
              <a:off x="8930846" y="4237818"/>
              <a:ext cx="360" cy="360"/>
            </p14:xfrm>
          </p:contentPart>
        </mc:Choice>
        <mc:Fallback xmlns="">
          <p:pic>
            <p:nvPicPr>
              <p:cNvPr id="693" name="Ink 692">
                <a:extLst>
                  <a:ext uri="{FF2B5EF4-FFF2-40B4-BE49-F238E27FC236}">
                    <a16:creationId xmlns:a16="http://schemas.microsoft.com/office/drawing/2014/main" id="{7B6CD634-E6C1-F443-E480-272724B610EF}"/>
                  </a:ext>
                </a:extLst>
              </p:cNvPr>
              <p:cNvPicPr/>
              <p:nvPr/>
            </p:nvPicPr>
            <p:blipFill>
              <a:blip r:embed="rId3"/>
              <a:stretch>
                <a:fillRect/>
              </a:stretch>
            </p:blipFill>
            <p:spPr>
              <a:xfrm>
                <a:off x="8912846" y="421981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83">
            <p14:nvContentPartPr>
              <p14:cNvPr id="694" name="Ink 693">
                <a:extLst>
                  <a:ext uri="{FF2B5EF4-FFF2-40B4-BE49-F238E27FC236}">
                    <a16:creationId xmlns:a16="http://schemas.microsoft.com/office/drawing/2014/main" id="{25112035-ABDB-8BDE-E416-E02907A7E73E}"/>
                  </a:ext>
                </a:extLst>
              </p14:cNvPr>
              <p14:cNvContentPartPr/>
              <p14:nvPr/>
            </p14:nvContentPartPr>
            <p14:xfrm>
              <a:off x="8909966" y="4356618"/>
              <a:ext cx="360" cy="360"/>
            </p14:xfrm>
          </p:contentPart>
        </mc:Choice>
        <mc:Fallback xmlns="">
          <p:pic>
            <p:nvPicPr>
              <p:cNvPr id="694" name="Ink 693">
                <a:extLst>
                  <a:ext uri="{FF2B5EF4-FFF2-40B4-BE49-F238E27FC236}">
                    <a16:creationId xmlns:a16="http://schemas.microsoft.com/office/drawing/2014/main" id="{25112035-ABDB-8BDE-E416-E02907A7E73E}"/>
                  </a:ext>
                </a:extLst>
              </p:cNvPr>
              <p:cNvPicPr/>
              <p:nvPr/>
            </p:nvPicPr>
            <p:blipFill>
              <a:blip r:embed="rId3"/>
              <a:stretch>
                <a:fillRect/>
              </a:stretch>
            </p:blipFill>
            <p:spPr>
              <a:xfrm>
                <a:off x="8891966" y="433861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84">
            <p14:nvContentPartPr>
              <p14:cNvPr id="695" name="Ink 694">
                <a:extLst>
                  <a:ext uri="{FF2B5EF4-FFF2-40B4-BE49-F238E27FC236}">
                    <a16:creationId xmlns:a16="http://schemas.microsoft.com/office/drawing/2014/main" id="{8E7B3EBB-3005-FF25-D3AE-53FA3460BF01}"/>
                  </a:ext>
                </a:extLst>
              </p14:cNvPr>
              <p14:cNvContentPartPr/>
              <p14:nvPr/>
            </p14:nvContentPartPr>
            <p14:xfrm>
              <a:off x="8824286" y="4352658"/>
              <a:ext cx="360" cy="360"/>
            </p14:xfrm>
          </p:contentPart>
        </mc:Choice>
        <mc:Fallback xmlns="">
          <p:pic>
            <p:nvPicPr>
              <p:cNvPr id="695" name="Ink 694">
                <a:extLst>
                  <a:ext uri="{FF2B5EF4-FFF2-40B4-BE49-F238E27FC236}">
                    <a16:creationId xmlns:a16="http://schemas.microsoft.com/office/drawing/2014/main" id="{8E7B3EBB-3005-FF25-D3AE-53FA3460BF01}"/>
                  </a:ext>
                </a:extLst>
              </p:cNvPr>
              <p:cNvPicPr/>
              <p:nvPr/>
            </p:nvPicPr>
            <p:blipFill>
              <a:blip r:embed="rId3"/>
              <a:stretch>
                <a:fillRect/>
              </a:stretch>
            </p:blipFill>
            <p:spPr>
              <a:xfrm>
                <a:off x="8806286" y="433465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85">
            <p14:nvContentPartPr>
              <p14:cNvPr id="696" name="Ink 695">
                <a:extLst>
                  <a:ext uri="{FF2B5EF4-FFF2-40B4-BE49-F238E27FC236}">
                    <a16:creationId xmlns:a16="http://schemas.microsoft.com/office/drawing/2014/main" id="{6B3500C9-69C0-DC17-3038-77133E8D4CF8}"/>
                  </a:ext>
                </a:extLst>
              </p14:cNvPr>
              <p14:cNvContentPartPr/>
              <p14:nvPr/>
            </p14:nvContentPartPr>
            <p14:xfrm>
              <a:off x="9138926" y="4412058"/>
              <a:ext cx="360" cy="360"/>
            </p14:xfrm>
          </p:contentPart>
        </mc:Choice>
        <mc:Fallback xmlns="">
          <p:pic>
            <p:nvPicPr>
              <p:cNvPr id="696" name="Ink 695">
                <a:extLst>
                  <a:ext uri="{FF2B5EF4-FFF2-40B4-BE49-F238E27FC236}">
                    <a16:creationId xmlns:a16="http://schemas.microsoft.com/office/drawing/2014/main" id="{6B3500C9-69C0-DC17-3038-77133E8D4CF8}"/>
                  </a:ext>
                </a:extLst>
              </p:cNvPr>
              <p:cNvPicPr/>
              <p:nvPr/>
            </p:nvPicPr>
            <p:blipFill>
              <a:blip r:embed="rId3"/>
              <a:stretch>
                <a:fillRect/>
              </a:stretch>
            </p:blipFill>
            <p:spPr>
              <a:xfrm>
                <a:off x="9120926" y="439405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86">
            <p14:nvContentPartPr>
              <p14:cNvPr id="697" name="Ink 696">
                <a:extLst>
                  <a:ext uri="{FF2B5EF4-FFF2-40B4-BE49-F238E27FC236}">
                    <a16:creationId xmlns:a16="http://schemas.microsoft.com/office/drawing/2014/main" id="{BF37AFD1-21FB-7C5F-3ACE-2A500328D976}"/>
                  </a:ext>
                </a:extLst>
              </p14:cNvPr>
              <p14:cNvContentPartPr/>
              <p14:nvPr/>
            </p14:nvContentPartPr>
            <p14:xfrm>
              <a:off x="9303446" y="4579098"/>
              <a:ext cx="360" cy="360"/>
            </p14:xfrm>
          </p:contentPart>
        </mc:Choice>
        <mc:Fallback xmlns="">
          <p:pic>
            <p:nvPicPr>
              <p:cNvPr id="697" name="Ink 696">
                <a:extLst>
                  <a:ext uri="{FF2B5EF4-FFF2-40B4-BE49-F238E27FC236}">
                    <a16:creationId xmlns:a16="http://schemas.microsoft.com/office/drawing/2014/main" id="{BF37AFD1-21FB-7C5F-3ACE-2A500328D976}"/>
                  </a:ext>
                </a:extLst>
              </p:cNvPr>
              <p:cNvPicPr/>
              <p:nvPr/>
            </p:nvPicPr>
            <p:blipFill>
              <a:blip r:embed="rId3"/>
              <a:stretch>
                <a:fillRect/>
              </a:stretch>
            </p:blipFill>
            <p:spPr>
              <a:xfrm>
                <a:off x="9285446" y="456109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87">
            <p14:nvContentPartPr>
              <p14:cNvPr id="698" name="Ink 697">
                <a:extLst>
                  <a:ext uri="{FF2B5EF4-FFF2-40B4-BE49-F238E27FC236}">
                    <a16:creationId xmlns:a16="http://schemas.microsoft.com/office/drawing/2014/main" id="{23CF403F-9B58-FD91-B6D5-FA666771E76B}"/>
                  </a:ext>
                </a:extLst>
              </p14:cNvPr>
              <p14:cNvContentPartPr/>
              <p14:nvPr/>
            </p14:nvContentPartPr>
            <p14:xfrm>
              <a:off x="9550046" y="4730658"/>
              <a:ext cx="360" cy="360"/>
            </p14:xfrm>
          </p:contentPart>
        </mc:Choice>
        <mc:Fallback xmlns="">
          <p:pic>
            <p:nvPicPr>
              <p:cNvPr id="698" name="Ink 697">
                <a:extLst>
                  <a:ext uri="{FF2B5EF4-FFF2-40B4-BE49-F238E27FC236}">
                    <a16:creationId xmlns:a16="http://schemas.microsoft.com/office/drawing/2014/main" id="{23CF403F-9B58-FD91-B6D5-FA666771E76B}"/>
                  </a:ext>
                </a:extLst>
              </p:cNvPr>
              <p:cNvPicPr/>
              <p:nvPr/>
            </p:nvPicPr>
            <p:blipFill>
              <a:blip r:embed="rId3"/>
              <a:stretch>
                <a:fillRect/>
              </a:stretch>
            </p:blipFill>
            <p:spPr>
              <a:xfrm>
                <a:off x="9532046" y="471265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88">
            <p14:nvContentPartPr>
              <p14:cNvPr id="699" name="Ink 698">
                <a:extLst>
                  <a:ext uri="{FF2B5EF4-FFF2-40B4-BE49-F238E27FC236}">
                    <a16:creationId xmlns:a16="http://schemas.microsoft.com/office/drawing/2014/main" id="{A3A1EBCE-4947-9FFC-9B6F-E0ED34546927}"/>
                  </a:ext>
                </a:extLst>
              </p14:cNvPr>
              <p14:cNvContentPartPr/>
              <p14:nvPr/>
            </p14:nvContentPartPr>
            <p14:xfrm>
              <a:off x="9560846" y="4921818"/>
              <a:ext cx="360" cy="360"/>
            </p14:xfrm>
          </p:contentPart>
        </mc:Choice>
        <mc:Fallback xmlns="">
          <p:pic>
            <p:nvPicPr>
              <p:cNvPr id="699" name="Ink 698">
                <a:extLst>
                  <a:ext uri="{FF2B5EF4-FFF2-40B4-BE49-F238E27FC236}">
                    <a16:creationId xmlns:a16="http://schemas.microsoft.com/office/drawing/2014/main" id="{A3A1EBCE-4947-9FFC-9B6F-E0ED34546927}"/>
                  </a:ext>
                </a:extLst>
              </p:cNvPr>
              <p:cNvPicPr/>
              <p:nvPr/>
            </p:nvPicPr>
            <p:blipFill>
              <a:blip r:embed="rId3"/>
              <a:stretch>
                <a:fillRect/>
              </a:stretch>
            </p:blipFill>
            <p:spPr>
              <a:xfrm>
                <a:off x="9542846" y="490381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89">
            <p14:nvContentPartPr>
              <p14:cNvPr id="700" name="Ink 699">
                <a:extLst>
                  <a:ext uri="{FF2B5EF4-FFF2-40B4-BE49-F238E27FC236}">
                    <a16:creationId xmlns:a16="http://schemas.microsoft.com/office/drawing/2014/main" id="{09171C77-001F-7870-F915-74269AA5B908}"/>
                  </a:ext>
                </a:extLst>
              </p14:cNvPr>
              <p14:cNvContentPartPr/>
              <p14:nvPr/>
            </p14:nvContentPartPr>
            <p14:xfrm>
              <a:off x="9717806" y="5049978"/>
              <a:ext cx="360" cy="360"/>
            </p14:xfrm>
          </p:contentPart>
        </mc:Choice>
        <mc:Fallback xmlns="">
          <p:pic>
            <p:nvPicPr>
              <p:cNvPr id="700" name="Ink 699">
                <a:extLst>
                  <a:ext uri="{FF2B5EF4-FFF2-40B4-BE49-F238E27FC236}">
                    <a16:creationId xmlns:a16="http://schemas.microsoft.com/office/drawing/2014/main" id="{09171C77-001F-7870-F915-74269AA5B908}"/>
                  </a:ext>
                </a:extLst>
              </p:cNvPr>
              <p:cNvPicPr/>
              <p:nvPr/>
            </p:nvPicPr>
            <p:blipFill>
              <a:blip r:embed="rId3"/>
              <a:stretch>
                <a:fillRect/>
              </a:stretch>
            </p:blipFill>
            <p:spPr>
              <a:xfrm>
                <a:off x="9699806" y="503197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90">
            <p14:nvContentPartPr>
              <p14:cNvPr id="701" name="Ink 700">
                <a:extLst>
                  <a:ext uri="{FF2B5EF4-FFF2-40B4-BE49-F238E27FC236}">
                    <a16:creationId xmlns:a16="http://schemas.microsoft.com/office/drawing/2014/main" id="{09B6B326-58D1-9C07-57E9-7F0B5F92680F}"/>
                  </a:ext>
                </a:extLst>
              </p14:cNvPr>
              <p14:cNvContentPartPr/>
              <p14:nvPr/>
            </p14:nvContentPartPr>
            <p14:xfrm>
              <a:off x="9760646" y="5267778"/>
              <a:ext cx="360" cy="360"/>
            </p14:xfrm>
          </p:contentPart>
        </mc:Choice>
        <mc:Fallback xmlns="">
          <p:pic>
            <p:nvPicPr>
              <p:cNvPr id="701" name="Ink 700">
                <a:extLst>
                  <a:ext uri="{FF2B5EF4-FFF2-40B4-BE49-F238E27FC236}">
                    <a16:creationId xmlns:a16="http://schemas.microsoft.com/office/drawing/2014/main" id="{09B6B326-58D1-9C07-57E9-7F0B5F92680F}"/>
                  </a:ext>
                </a:extLst>
              </p:cNvPr>
              <p:cNvPicPr/>
              <p:nvPr/>
            </p:nvPicPr>
            <p:blipFill>
              <a:blip r:embed="rId3"/>
              <a:stretch>
                <a:fillRect/>
              </a:stretch>
            </p:blipFill>
            <p:spPr>
              <a:xfrm>
                <a:off x="9742646" y="524977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91">
            <p14:nvContentPartPr>
              <p14:cNvPr id="702" name="Ink 701">
                <a:extLst>
                  <a:ext uri="{FF2B5EF4-FFF2-40B4-BE49-F238E27FC236}">
                    <a16:creationId xmlns:a16="http://schemas.microsoft.com/office/drawing/2014/main" id="{D8CDBE68-1E05-B1A7-C4EF-D37935036BB3}"/>
                  </a:ext>
                </a:extLst>
              </p14:cNvPr>
              <p14:cNvContentPartPr/>
              <p14:nvPr/>
            </p14:nvContentPartPr>
            <p14:xfrm>
              <a:off x="9872246" y="5469378"/>
              <a:ext cx="360" cy="360"/>
            </p14:xfrm>
          </p:contentPart>
        </mc:Choice>
        <mc:Fallback xmlns="">
          <p:pic>
            <p:nvPicPr>
              <p:cNvPr id="702" name="Ink 701">
                <a:extLst>
                  <a:ext uri="{FF2B5EF4-FFF2-40B4-BE49-F238E27FC236}">
                    <a16:creationId xmlns:a16="http://schemas.microsoft.com/office/drawing/2014/main" id="{D8CDBE68-1E05-B1A7-C4EF-D37935036BB3}"/>
                  </a:ext>
                </a:extLst>
              </p:cNvPr>
              <p:cNvPicPr/>
              <p:nvPr/>
            </p:nvPicPr>
            <p:blipFill>
              <a:blip r:embed="rId3"/>
              <a:stretch>
                <a:fillRect/>
              </a:stretch>
            </p:blipFill>
            <p:spPr>
              <a:xfrm>
                <a:off x="9854246" y="545137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92">
            <p14:nvContentPartPr>
              <p14:cNvPr id="703" name="Ink 702">
                <a:extLst>
                  <a:ext uri="{FF2B5EF4-FFF2-40B4-BE49-F238E27FC236}">
                    <a16:creationId xmlns:a16="http://schemas.microsoft.com/office/drawing/2014/main" id="{43342252-D076-0F2E-520E-36CAF3D0E68E}"/>
                  </a:ext>
                </a:extLst>
              </p14:cNvPr>
              <p14:cNvContentPartPr/>
              <p14:nvPr/>
            </p14:nvContentPartPr>
            <p14:xfrm>
              <a:off x="9850286" y="5597898"/>
              <a:ext cx="360" cy="360"/>
            </p14:xfrm>
          </p:contentPart>
        </mc:Choice>
        <mc:Fallback xmlns="">
          <p:pic>
            <p:nvPicPr>
              <p:cNvPr id="703" name="Ink 702">
                <a:extLst>
                  <a:ext uri="{FF2B5EF4-FFF2-40B4-BE49-F238E27FC236}">
                    <a16:creationId xmlns:a16="http://schemas.microsoft.com/office/drawing/2014/main" id="{43342252-D076-0F2E-520E-36CAF3D0E68E}"/>
                  </a:ext>
                </a:extLst>
              </p:cNvPr>
              <p:cNvPicPr/>
              <p:nvPr/>
            </p:nvPicPr>
            <p:blipFill>
              <a:blip r:embed="rId3"/>
              <a:stretch>
                <a:fillRect/>
              </a:stretch>
            </p:blipFill>
            <p:spPr>
              <a:xfrm>
                <a:off x="9832286" y="557989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93">
            <p14:nvContentPartPr>
              <p14:cNvPr id="704" name="Ink 703">
                <a:extLst>
                  <a:ext uri="{FF2B5EF4-FFF2-40B4-BE49-F238E27FC236}">
                    <a16:creationId xmlns:a16="http://schemas.microsoft.com/office/drawing/2014/main" id="{C607F49E-486A-4890-0CE5-4943A68B5D01}"/>
                  </a:ext>
                </a:extLst>
              </p14:cNvPr>
              <p14:cNvContentPartPr/>
              <p14:nvPr/>
            </p14:nvContentPartPr>
            <p14:xfrm>
              <a:off x="7157126" y="6070578"/>
              <a:ext cx="360" cy="360"/>
            </p14:xfrm>
          </p:contentPart>
        </mc:Choice>
        <mc:Fallback xmlns="">
          <p:pic>
            <p:nvPicPr>
              <p:cNvPr id="704" name="Ink 703">
                <a:extLst>
                  <a:ext uri="{FF2B5EF4-FFF2-40B4-BE49-F238E27FC236}">
                    <a16:creationId xmlns:a16="http://schemas.microsoft.com/office/drawing/2014/main" id="{C607F49E-486A-4890-0CE5-4943A68B5D01}"/>
                  </a:ext>
                </a:extLst>
              </p:cNvPr>
              <p:cNvPicPr/>
              <p:nvPr/>
            </p:nvPicPr>
            <p:blipFill>
              <a:blip r:embed="rId3"/>
              <a:stretch>
                <a:fillRect/>
              </a:stretch>
            </p:blipFill>
            <p:spPr>
              <a:xfrm>
                <a:off x="7139126" y="605257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94">
            <p14:nvContentPartPr>
              <p14:cNvPr id="705" name="Ink 704">
                <a:extLst>
                  <a:ext uri="{FF2B5EF4-FFF2-40B4-BE49-F238E27FC236}">
                    <a16:creationId xmlns:a16="http://schemas.microsoft.com/office/drawing/2014/main" id="{99B9482E-80A9-7B25-C86D-83D05A43F4C2}"/>
                  </a:ext>
                </a:extLst>
              </p14:cNvPr>
              <p14:cNvContentPartPr/>
              <p14:nvPr/>
            </p14:nvContentPartPr>
            <p14:xfrm>
              <a:off x="7354046" y="6213138"/>
              <a:ext cx="360" cy="360"/>
            </p14:xfrm>
          </p:contentPart>
        </mc:Choice>
        <mc:Fallback xmlns="">
          <p:pic>
            <p:nvPicPr>
              <p:cNvPr id="705" name="Ink 704">
                <a:extLst>
                  <a:ext uri="{FF2B5EF4-FFF2-40B4-BE49-F238E27FC236}">
                    <a16:creationId xmlns:a16="http://schemas.microsoft.com/office/drawing/2014/main" id="{99B9482E-80A9-7B25-C86D-83D05A43F4C2}"/>
                  </a:ext>
                </a:extLst>
              </p:cNvPr>
              <p:cNvPicPr/>
              <p:nvPr/>
            </p:nvPicPr>
            <p:blipFill>
              <a:blip r:embed="rId3"/>
              <a:stretch>
                <a:fillRect/>
              </a:stretch>
            </p:blipFill>
            <p:spPr>
              <a:xfrm>
                <a:off x="7336046" y="619513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95">
            <p14:nvContentPartPr>
              <p14:cNvPr id="706" name="Ink 705">
                <a:extLst>
                  <a:ext uri="{FF2B5EF4-FFF2-40B4-BE49-F238E27FC236}">
                    <a16:creationId xmlns:a16="http://schemas.microsoft.com/office/drawing/2014/main" id="{9A9364F8-871A-38D3-CC8D-1A35F479E6AB}"/>
                  </a:ext>
                </a:extLst>
              </p14:cNvPr>
              <p14:cNvContentPartPr/>
              <p14:nvPr/>
            </p14:nvContentPartPr>
            <p14:xfrm>
              <a:off x="7267286" y="6297738"/>
              <a:ext cx="360" cy="360"/>
            </p14:xfrm>
          </p:contentPart>
        </mc:Choice>
        <mc:Fallback xmlns="">
          <p:pic>
            <p:nvPicPr>
              <p:cNvPr id="706" name="Ink 705">
                <a:extLst>
                  <a:ext uri="{FF2B5EF4-FFF2-40B4-BE49-F238E27FC236}">
                    <a16:creationId xmlns:a16="http://schemas.microsoft.com/office/drawing/2014/main" id="{9A9364F8-871A-38D3-CC8D-1A35F479E6AB}"/>
                  </a:ext>
                </a:extLst>
              </p:cNvPr>
              <p:cNvPicPr/>
              <p:nvPr/>
            </p:nvPicPr>
            <p:blipFill>
              <a:blip r:embed="rId3"/>
              <a:stretch>
                <a:fillRect/>
              </a:stretch>
            </p:blipFill>
            <p:spPr>
              <a:xfrm>
                <a:off x="7249286" y="627973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96">
            <p14:nvContentPartPr>
              <p14:cNvPr id="707" name="Ink 706">
                <a:extLst>
                  <a:ext uri="{FF2B5EF4-FFF2-40B4-BE49-F238E27FC236}">
                    <a16:creationId xmlns:a16="http://schemas.microsoft.com/office/drawing/2014/main" id="{DAEFD128-814C-5983-9E01-AE5A377DF6F8}"/>
                  </a:ext>
                </a:extLst>
              </p14:cNvPr>
              <p14:cNvContentPartPr/>
              <p14:nvPr/>
            </p14:nvContentPartPr>
            <p14:xfrm>
              <a:off x="7237046" y="6077418"/>
              <a:ext cx="360" cy="360"/>
            </p14:xfrm>
          </p:contentPart>
        </mc:Choice>
        <mc:Fallback xmlns="">
          <p:pic>
            <p:nvPicPr>
              <p:cNvPr id="707" name="Ink 706">
                <a:extLst>
                  <a:ext uri="{FF2B5EF4-FFF2-40B4-BE49-F238E27FC236}">
                    <a16:creationId xmlns:a16="http://schemas.microsoft.com/office/drawing/2014/main" id="{DAEFD128-814C-5983-9E01-AE5A377DF6F8}"/>
                  </a:ext>
                </a:extLst>
              </p:cNvPr>
              <p:cNvPicPr/>
              <p:nvPr/>
            </p:nvPicPr>
            <p:blipFill>
              <a:blip r:embed="rId3"/>
              <a:stretch>
                <a:fillRect/>
              </a:stretch>
            </p:blipFill>
            <p:spPr>
              <a:xfrm>
                <a:off x="7219046" y="605941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97">
            <p14:nvContentPartPr>
              <p14:cNvPr id="708" name="Ink 707">
                <a:extLst>
                  <a:ext uri="{FF2B5EF4-FFF2-40B4-BE49-F238E27FC236}">
                    <a16:creationId xmlns:a16="http://schemas.microsoft.com/office/drawing/2014/main" id="{45D14147-0495-5778-2569-F104F6E40409}"/>
                  </a:ext>
                </a:extLst>
              </p14:cNvPr>
              <p14:cNvContentPartPr/>
              <p14:nvPr/>
            </p14:nvContentPartPr>
            <p14:xfrm>
              <a:off x="7409126" y="6315738"/>
              <a:ext cx="360" cy="360"/>
            </p14:xfrm>
          </p:contentPart>
        </mc:Choice>
        <mc:Fallback xmlns="">
          <p:pic>
            <p:nvPicPr>
              <p:cNvPr id="708" name="Ink 707">
                <a:extLst>
                  <a:ext uri="{FF2B5EF4-FFF2-40B4-BE49-F238E27FC236}">
                    <a16:creationId xmlns:a16="http://schemas.microsoft.com/office/drawing/2014/main" id="{45D14147-0495-5778-2569-F104F6E40409}"/>
                  </a:ext>
                </a:extLst>
              </p:cNvPr>
              <p:cNvPicPr/>
              <p:nvPr/>
            </p:nvPicPr>
            <p:blipFill>
              <a:blip r:embed="rId3"/>
              <a:stretch>
                <a:fillRect/>
              </a:stretch>
            </p:blipFill>
            <p:spPr>
              <a:xfrm>
                <a:off x="7391126" y="629773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98">
            <p14:nvContentPartPr>
              <p14:cNvPr id="709" name="Ink 708">
                <a:extLst>
                  <a:ext uri="{FF2B5EF4-FFF2-40B4-BE49-F238E27FC236}">
                    <a16:creationId xmlns:a16="http://schemas.microsoft.com/office/drawing/2014/main" id="{2755B8C8-E4DF-11E3-22A9-82074E82A624}"/>
                  </a:ext>
                </a:extLst>
              </p14:cNvPr>
              <p14:cNvContentPartPr/>
              <p14:nvPr/>
            </p14:nvContentPartPr>
            <p14:xfrm>
              <a:off x="7543766" y="6411858"/>
              <a:ext cx="360" cy="360"/>
            </p14:xfrm>
          </p:contentPart>
        </mc:Choice>
        <mc:Fallback xmlns="">
          <p:pic>
            <p:nvPicPr>
              <p:cNvPr id="709" name="Ink 708">
                <a:extLst>
                  <a:ext uri="{FF2B5EF4-FFF2-40B4-BE49-F238E27FC236}">
                    <a16:creationId xmlns:a16="http://schemas.microsoft.com/office/drawing/2014/main" id="{2755B8C8-E4DF-11E3-22A9-82074E82A624}"/>
                  </a:ext>
                </a:extLst>
              </p:cNvPr>
              <p:cNvPicPr/>
              <p:nvPr/>
            </p:nvPicPr>
            <p:blipFill>
              <a:blip r:embed="rId3"/>
              <a:stretch>
                <a:fillRect/>
              </a:stretch>
            </p:blipFill>
            <p:spPr>
              <a:xfrm>
                <a:off x="7525766" y="639385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99">
            <p14:nvContentPartPr>
              <p14:cNvPr id="710" name="Ink 709">
                <a:extLst>
                  <a:ext uri="{FF2B5EF4-FFF2-40B4-BE49-F238E27FC236}">
                    <a16:creationId xmlns:a16="http://schemas.microsoft.com/office/drawing/2014/main" id="{3CEDC00E-9EB9-3015-3715-E42BBDE5FFBF}"/>
                  </a:ext>
                </a:extLst>
              </p14:cNvPr>
              <p14:cNvContentPartPr/>
              <p14:nvPr/>
            </p14:nvContentPartPr>
            <p14:xfrm>
              <a:off x="7629086" y="6501138"/>
              <a:ext cx="360" cy="360"/>
            </p14:xfrm>
          </p:contentPart>
        </mc:Choice>
        <mc:Fallback xmlns="">
          <p:pic>
            <p:nvPicPr>
              <p:cNvPr id="710" name="Ink 709">
                <a:extLst>
                  <a:ext uri="{FF2B5EF4-FFF2-40B4-BE49-F238E27FC236}">
                    <a16:creationId xmlns:a16="http://schemas.microsoft.com/office/drawing/2014/main" id="{3CEDC00E-9EB9-3015-3715-E42BBDE5FFBF}"/>
                  </a:ext>
                </a:extLst>
              </p:cNvPr>
              <p:cNvPicPr/>
              <p:nvPr/>
            </p:nvPicPr>
            <p:blipFill>
              <a:blip r:embed="rId3"/>
              <a:stretch>
                <a:fillRect/>
              </a:stretch>
            </p:blipFill>
            <p:spPr>
              <a:xfrm>
                <a:off x="7611086" y="648313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00">
            <p14:nvContentPartPr>
              <p14:cNvPr id="711" name="Ink 710">
                <a:extLst>
                  <a:ext uri="{FF2B5EF4-FFF2-40B4-BE49-F238E27FC236}">
                    <a16:creationId xmlns:a16="http://schemas.microsoft.com/office/drawing/2014/main" id="{050C45D5-8210-E5B3-7D96-A7D3442AD823}"/>
                  </a:ext>
                </a:extLst>
              </p14:cNvPr>
              <p14:cNvContentPartPr/>
              <p14:nvPr/>
            </p14:nvContentPartPr>
            <p14:xfrm>
              <a:off x="7784246" y="6630018"/>
              <a:ext cx="360" cy="360"/>
            </p14:xfrm>
          </p:contentPart>
        </mc:Choice>
        <mc:Fallback xmlns="">
          <p:pic>
            <p:nvPicPr>
              <p:cNvPr id="711" name="Ink 710">
                <a:extLst>
                  <a:ext uri="{FF2B5EF4-FFF2-40B4-BE49-F238E27FC236}">
                    <a16:creationId xmlns:a16="http://schemas.microsoft.com/office/drawing/2014/main" id="{050C45D5-8210-E5B3-7D96-A7D3442AD823}"/>
                  </a:ext>
                </a:extLst>
              </p:cNvPr>
              <p:cNvPicPr/>
              <p:nvPr/>
            </p:nvPicPr>
            <p:blipFill>
              <a:blip r:embed="rId3"/>
              <a:stretch>
                <a:fillRect/>
              </a:stretch>
            </p:blipFill>
            <p:spPr>
              <a:xfrm>
                <a:off x="7766246" y="661201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01">
            <p14:nvContentPartPr>
              <p14:cNvPr id="712" name="Ink 711">
                <a:extLst>
                  <a:ext uri="{FF2B5EF4-FFF2-40B4-BE49-F238E27FC236}">
                    <a16:creationId xmlns:a16="http://schemas.microsoft.com/office/drawing/2014/main" id="{B0A4F7C1-0B4C-F648-FF09-FDE435F55F6F}"/>
                  </a:ext>
                </a:extLst>
              </p14:cNvPr>
              <p14:cNvContentPartPr/>
              <p14:nvPr/>
            </p14:nvContentPartPr>
            <p14:xfrm>
              <a:off x="7604246" y="6660978"/>
              <a:ext cx="360" cy="360"/>
            </p14:xfrm>
          </p:contentPart>
        </mc:Choice>
        <mc:Fallback xmlns="">
          <p:pic>
            <p:nvPicPr>
              <p:cNvPr id="712" name="Ink 711">
                <a:extLst>
                  <a:ext uri="{FF2B5EF4-FFF2-40B4-BE49-F238E27FC236}">
                    <a16:creationId xmlns:a16="http://schemas.microsoft.com/office/drawing/2014/main" id="{B0A4F7C1-0B4C-F648-FF09-FDE435F55F6F}"/>
                  </a:ext>
                </a:extLst>
              </p:cNvPr>
              <p:cNvPicPr/>
              <p:nvPr/>
            </p:nvPicPr>
            <p:blipFill>
              <a:blip r:embed="rId3"/>
              <a:stretch>
                <a:fillRect/>
              </a:stretch>
            </p:blipFill>
            <p:spPr>
              <a:xfrm>
                <a:off x="7586246" y="664297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02">
            <p14:nvContentPartPr>
              <p14:cNvPr id="713" name="Ink 712">
                <a:extLst>
                  <a:ext uri="{FF2B5EF4-FFF2-40B4-BE49-F238E27FC236}">
                    <a16:creationId xmlns:a16="http://schemas.microsoft.com/office/drawing/2014/main" id="{872D68C6-F56B-2725-1A5D-8BFD3010B2A3}"/>
                  </a:ext>
                </a:extLst>
              </p14:cNvPr>
              <p14:cNvContentPartPr/>
              <p14:nvPr/>
            </p14:nvContentPartPr>
            <p14:xfrm>
              <a:off x="8033006" y="6853218"/>
              <a:ext cx="360" cy="360"/>
            </p14:xfrm>
          </p:contentPart>
        </mc:Choice>
        <mc:Fallback xmlns="">
          <p:pic>
            <p:nvPicPr>
              <p:cNvPr id="713" name="Ink 712">
                <a:extLst>
                  <a:ext uri="{FF2B5EF4-FFF2-40B4-BE49-F238E27FC236}">
                    <a16:creationId xmlns:a16="http://schemas.microsoft.com/office/drawing/2014/main" id="{872D68C6-F56B-2725-1A5D-8BFD3010B2A3}"/>
                  </a:ext>
                </a:extLst>
              </p:cNvPr>
              <p:cNvPicPr/>
              <p:nvPr/>
            </p:nvPicPr>
            <p:blipFill>
              <a:blip r:embed="rId3"/>
              <a:stretch>
                <a:fillRect/>
              </a:stretch>
            </p:blipFill>
            <p:spPr>
              <a:xfrm>
                <a:off x="8015006" y="683521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03">
            <p14:nvContentPartPr>
              <p14:cNvPr id="714" name="Ink 713">
                <a:extLst>
                  <a:ext uri="{FF2B5EF4-FFF2-40B4-BE49-F238E27FC236}">
                    <a16:creationId xmlns:a16="http://schemas.microsoft.com/office/drawing/2014/main" id="{FE99923C-5078-60D1-8D53-0D4EA41F9339}"/>
                  </a:ext>
                </a:extLst>
              </p14:cNvPr>
              <p14:cNvContentPartPr/>
              <p14:nvPr/>
            </p14:nvContentPartPr>
            <p14:xfrm>
              <a:off x="7976126" y="6669618"/>
              <a:ext cx="360" cy="360"/>
            </p14:xfrm>
          </p:contentPart>
        </mc:Choice>
        <mc:Fallback xmlns="">
          <p:pic>
            <p:nvPicPr>
              <p:cNvPr id="714" name="Ink 713">
                <a:extLst>
                  <a:ext uri="{FF2B5EF4-FFF2-40B4-BE49-F238E27FC236}">
                    <a16:creationId xmlns:a16="http://schemas.microsoft.com/office/drawing/2014/main" id="{FE99923C-5078-60D1-8D53-0D4EA41F9339}"/>
                  </a:ext>
                </a:extLst>
              </p:cNvPr>
              <p:cNvPicPr/>
              <p:nvPr/>
            </p:nvPicPr>
            <p:blipFill>
              <a:blip r:embed="rId3"/>
              <a:stretch>
                <a:fillRect/>
              </a:stretch>
            </p:blipFill>
            <p:spPr>
              <a:xfrm>
                <a:off x="7958126" y="665161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04">
            <p14:nvContentPartPr>
              <p14:cNvPr id="715" name="Ink 714">
                <a:extLst>
                  <a:ext uri="{FF2B5EF4-FFF2-40B4-BE49-F238E27FC236}">
                    <a16:creationId xmlns:a16="http://schemas.microsoft.com/office/drawing/2014/main" id="{C6996DED-4472-D19B-25B8-E59CB4F1B273}"/>
                  </a:ext>
                </a:extLst>
              </p14:cNvPr>
              <p14:cNvContentPartPr/>
              <p14:nvPr/>
            </p14:nvContentPartPr>
            <p14:xfrm>
              <a:off x="8131646" y="6727578"/>
              <a:ext cx="360" cy="360"/>
            </p14:xfrm>
          </p:contentPart>
        </mc:Choice>
        <mc:Fallback xmlns="">
          <p:pic>
            <p:nvPicPr>
              <p:cNvPr id="715" name="Ink 714">
                <a:extLst>
                  <a:ext uri="{FF2B5EF4-FFF2-40B4-BE49-F238E27FC236}">
                    <a16:creationId xmlns:a16="http://schemas.microsoft.com/office/drawing/2014/main" id="{C6996DED-4472-D19B-25B8-E59CB4F1B273}"/>
                  </a:ext>
                </a:extLst>
              </p:cNvPr>
              <p:cNvPicPr/>
              <p:nvPr/>
            </p:nvPicPr>
            <p:blipFill>
              <a:blip r:embed="rId3"/>
              <a:stretch>
                <a:fillRect/>
              </a:stretch>
            </p:blipFill>
            <p:spPr>
              <a:xfrm>
                <a:off x="8113646" y="670957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05">
            <p14:nvContentPartPr>
              <p14:cNvPr id="716" name="Ink 715">
                <a:extLst>
                  <a:ext uri="{FF2B5EF4-FFF2-40B4-BE49-F238E27FC236}">
                    <a16:creationId xmlns:a16="http://schemas.microsoft.com/office/drawing/2014/main" id="{E88FE1D2-8CF0-FE81-214A-8D7F7A9A9460}"/>
                  </a:ext>
                </a:extLst>
              </p14:cNvPr>
              <p14:cNvContentPartPr/>
              <p14:nvPr/>
            </p14:nvContentPartPr>
            <p14:xfrm>
              <a:off x="8459246" y="6727578"/>
              <a:ext cx="360" cy="360"/>
            </p14:xfrm>
          </p:contentPart>
        </mc:Choice>
        <mc:Fallback xmlns="">
          <p:pic>
            <p:nvPicPr>
              <p:cNvPr id="716" name="Ink 715">
                <a:extLst>
                  <a:ext uri="{FF2B5EF4-FFF2-40B4-BE49-F238E27FC236}">
                    <a16:creationId xmlns:a16="http://schemas.microsoft.com/office/drawing/2014/main" id="{E88FE1D2-8CF0-FE81-214A-8D7F7A9A9460}"/>
                  </a:ext>
                </a:extLst>
              </p:cNvPr>
              <p:cNvPicPr/>
              <p:nvPr/>
            </p:nvPicPr>
            <p:blipFill>
              <a:blip r:embed="rId3"/>
              <a:stretch>
                <a:fillRect/>
              </a:stretch>
            </p:blipFill>
            <p:spPr>
              <a:xfrm>
                <a:off x="8441246" y="670957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06">
            <p14:nvContentPartPr>
              <p14:cNvPr id="717" name="Ink 716">
                <a:extLst>
                  <a:ext uri="{FF2B5EF4-FFF2-40B4-BE49-F238E27FC236}">
                    <a16:creationId xmlns:a16="http://schemas.microsoft.com/office/drawing/2014/main" id="{7D134B81-0E7F-BC1B-4A8E-C2DDD6540FB9}"/>
                  </a:ext>
                </a:extLst>
              </p14:cNvPr>
              <p14:cNvContentPartPr/>
              <p14:nvPr/>
            </p14:nvContentPartPr>
            <p14:xfrm>
              <a:off x="8680646" y="6736938"/>
              <a:ext cx="360" cy="360"/>
            </p14:xfrm>
          </p:contentPart>
        </mc:Choice>
        <mc:Fallback xmlns="">
          <p:pic>
            <p:nvPicPr>
              <p:cNvPr id="717" name="Ink 716">
                <a:extLst>
                  <a:ext uri="{FF2B5EF4-FFF2-40B4-BE49-F238E27FC236}">
                    <a16:creationId xmlns:a16="http://schemas.microsoft.com/office/drawing/2014/main" id="{7D134B81-0E7F-BC1B-4A8E-C2DDD6540FB9}"/>
                  </a:ext>
                </a:extLst>
              </p:cNvPr>
              <p:cNvPicPr/>
              <p:nvPr/>
            </p:nvPicPr>
            <p:blipFill>
              <a:blip r:embed="rId3"/>
              <a:stretch>
                <a:fillRect/>
              </a:stretch>
            </p:blipFill>
            <p:spPr>
              <a:xfrm>
                <a:off x="8662646" y="671893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07">
            <p14:nvContentPartPr>
              <p14:cNvPr id="718" name="Ink 717">
                <a:extLst>
                  <a:ext uri="{FF2B5EF4-FFF2-40B4-BE49-F238E27FC236}">
                    <a16:creationId xmlns:a16="http://schemas.microsoft.com/office/drawing/2014/main" id="{E35E78C3-775E-4826-6AF9-5A5BEEF32E3F}"/>
                  </a:ext>
                </a:extLst>
              </p14:cNvPr>
              <p14:cNvContentPartPr/>
              <p14:nvPr/>
            </p14:nvContentPartPr>
            <p14:xfrm>
              <a:off x="8843006" y="6862938"/>
              <a:ext cx="360" cy="360"/>
            </p14:xfrm>
          </p:contentPart>
        </mc:Choice>
        <mc:Fallback xmlns="">
          <p:pic>
            <p:nvPicPr>
              <p:cNvPr id="718" name="Ink 717">
                <a:extLst>
                  <a:ext uri="{FF2B5EF4-FFF2-40B4-BE49-F238E27FC236}">
                    <a16:creationId xmlns:a16="http://schemas.microsoft.com/office/drawing/2014/main" id="{E35E78C3-775E-4826-6AF9-5A5BEEF32E3F}"/>
                  </a:ext>
                </a:extLst>
              </p:cNvPr>
              <p:cNvPicPr/>
              <p:nvPr/>
            </p:nvPicPr>
            <p:blipFill>
              <a:blip r:embed="rId3"/>
              <a:stretch>
                <a:fillRect/>
              </a:stretch>
            </p:blipFill>
            <p:spPr>
              <a:xfrm>
                <a:off x="8825006" y="684493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08">
            <p14:nvContentPartPr>
              <p14:cNvPr id="719" name="Ink 718">
                <a:extLst>
                  <a:ext uri="{FF2B5EF4-FFF2-40B4-BE49-F238E27FC236}">
                    <a16:creationId xmlns:a16="http://schemas.microsoft.com/office/drawing/2014/main" id="{BAD0EC99-502B-3AF6-F65E-565E5C893033}"/>
                  </a:ext>
                </a:extLst>
              </p14:cNvPr>
              <p14:cNvContentPartPr/>
              <p14:nvPr/>
            </p14:nvContentPartPr>
            <p14:xfrm>
              <a:off x="9135326" y="6665658"/>
              <a:ext cx="360" cy="360"/>
            </p14:xfrm>
          </p:contentPart>
        </mc:Choice>
        <mc:Fallback xmlns="">
          <p:pic>
            <p:nvPicPr>
              <p:cNvPr id="719" name="Ink 718">
                <a:extLst>
                  <a:ext uri="{FF2B5EF4-FFF2-40B4-BE49-F238E27FC236}">
                    <a16:creationId xmlns:a16="http://schemas.microsoft.com/office/drawing/2014/main" id="{BAD0EC99-502B-3AF6-F65E-565E5C893033}"/>
                  </a:ext>
                </a:extLst>
              </p:cNvPr>
              <p:cNvPicPr/>
              <p:nvPr/>
            </p:nvPicPr>
            <p:blipFill>
              <a:blip r:embed="rId3"/>
              <a:stretch>
                <a:fillRect/>
              </a:stretch>
            </p:blipFill>
            <p:spPr>
              <a:xfrm>
                <a:off x="9117326" y="664765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09">
            <p14:nvContentPartPr>
              <p14:cNvPr id="720" name="Ink 719">
                <a:extLst>
                  <a:ext uri="{FF2B5EF4-FFF2-40B4-BE49-F238E27FC236}">
                    <a16:creationId xmlns:a16="http://schemas.microsoft.com/office/drawing/2014/main" id="{F5EED0BD-8B23-CD20-A129-51E599CE4817}"/>
                  </a:ext>
                </a:extLst>
              </p14:cNvPr>
              <p14:cNvContentPartPr/>
              <p14:nvPr/>
            </p14:nvContentPartPr>
            <p14:xfrm>
              <a:off x="8949566" y="6665658"/>
              <a:ext cx="360" cy="360"/>
            </p14:xfrm>
          </p:contentPart>
        </mc:Choice>
        <mc:Fallback xmlns="">
          <p:pic>
            <p:nvPicPr>
              <p:cNvPr id="720" name="Ink 719">
                <a:extLst>
                  <a:ext uri="{FF2B5EF4-FFF2-40B4-BE49-F238E27FC236}">
                    <a16:creationId xmlns:a16="http://schemas.microsoft.com/office/drawing/2014/main" id="{F5EED0BD-8B23-CD20-A129-51E599CE4817}"/>
                  </a:ext>
                </a:extLst>
              </p:cNvPr>
              <p:cNvPicPr/>
              <p:nvPr/>
            </p:nvPicPr>
            <p:blipFill>
              <a:blip r:embed="rId3"/>
              <a:stretch>
                <a:fillRect/>
              </a:stretch>
            </p:blipFill>
            <p:spPr>
              <a:xfrm>
                <a:off x="8931566" y="664765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10">
            <p14:nvContentPartPr>
              <p14:cNvPr id="721" name="Ink 720">
                <a:extLst>
                  <a:ext uri="{FF2B5EF4-FFF2-40B4-BE49-F238E27FC236}">
                    <a16:creationId xmlns:a16="http://schemas.microsoft.com/office/drawing/2014/main" id="{B5C4FFBF-6BC7-AB9D-FC45-248EFB7B74EE}"/>
                  </a:ext>
                </a:extLst>
              </p14:cNvPr>
              <p14:cNvContentPartPr/>
              <p14:nvPr/>
            </p14:nvContentPartPr>
            <p14:xfrm>
              <a:off x="9229646" y="6593658"/>
              <a:ext cx="360" cy="360"/>
            </p14:xfrm>
          </p:contentPart>
        </mc:Choice>
        <mc:Fallback xmlns="">
          <p:pic>
            <p:nvPicPr>
              <p:cNvPr id="721" name="Ink 720">
                <a:extLst>
                  <a:ext uri="{FF2B5EF4-FFF2-40B4-BE49-F238E27FC236}">
                    <a16:creationId xmlns:a16="http://schemas.microsoft.com/office/drawing/2014/main" id="{B5C4FFBF-6BC7-AB9D-FC45-248EFB7B74EE}"/>
                  </a:ext>
                </a:extLst>
              </p:cNvPr>
              <p:cNvPicPr/>
              <p:nvPr/>
            </p:nvPicPr>
            <p:blipFill>
              <a:blip r:embed="rId3"/>
              <a:stretch>
                <a:fillRect/>
              </a:stretch>
            </p:blipFill>
            <p:spPr>
              <a:xfrm>
                <a:off x="9211646" y="657565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11">
            <p14:nvContentPartPr>
              <p14:cNvPr id="722" name="Ink 721">
                <a:extLst>
                  <a:ext uri="{FF2B5EF4-FFF2-40B4-BE49-F238E27FC236}">
                    <a16:creationId xmlns:a16="http://schemas.microsoft.com/office/drawing/2014/main" id="{364F3FC8-EE00-8C87-60C5-C755BDA2E592}"/>
                  </a:ext>
                </a:extLst>
              </p14:cNvPr>
              <p14:cNvContentPartPr/>
              <p14:nvPr/>
            </p14:nvContentPartPr>
            <p14:xfrm>
              <a:off x="9478046" y="6279378"/>
              <a:ext cx="360" cy="360"/>
            </p14:xfrm>
          </p:contentPart>
        </mc:Choice>
        <mc:Fallback xmlns="">
          <p:pic>
            <p:nvPicPr>
              <p:cNvPr id="722" name="Ink 721">
                <a:extLst>
                  <a:ext uri="{FF2B5EF4-FFF2-40B4-BE49-F238E27FC236}">
                    <a16:creationId xmlns:a16="http://schemas.microsoft.com/office/drawing/2014/main" id="{364F3FC8-EE00-8C87-60C5-C755BDA2E592}"/>
                  </a:ext>
                </a:extLst>
              </p:cNvPr>
              <p:cNvPicPr/>
              <p:nvPr/>
            </p:nvPicPr>
            <p:blipFill>
              <a:blip r:embed="rId3"/>
              <a:stretch>
                <a:fillRect/>
              </a:stretch>
            </p:blipFill>
            <p:spPr>
              <a:xfrm>
                <a:off x="9460046" y="626137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12">
            <p14:nvContentPartPr>
              <p14:cNvPr id="723" name="Ink 722">
                <a:extLst>
                  <a:ext uri="{FF2B5EF4-FFF2-40B4-BE49-F238E27FC236}">
                    <a16:creationId xmlns:a16="http://schemas.microsoft.com/office/drawing/2014/main" id="{157C29F6-E78E-A3D6-6F70-6FECC086F84C}"/>
                  </a:ext>
                </a:extLst>
              </p14:cNvPr>
              <p14:cNvContentPartPr/>
              <p14:nvPr/>
            </p14:nvContentPartPr>
            <p14:xfrm>
              <a:off x="9412166" y="6396018"/>
              <a:ext cx="360" cy="360"/>
            </p14:xfrm>
          </p:contentPart>
        </mc:Choice>
        <mc:Fallback xmlns="">
          <p:pic>
            <p:nvPicPr>
              <p:cNvPr id="723" name="Ink 722">
                <a:extLst>
                  <a:ext uri="{FF2B5EF4-FFF2-40B4-BE49-F238E27FC236}">
                    <a16:creationId xmlns:a16="http://schemas.microsoft.com/office/drawing/2014/main" id="{157C29F6-E78E-A3D6-6F70-6FECC086F84C}"/>
                  </a:ext>
                </a:extLst>
              </p:cNvPr>
              <p:cNvPicPr/>
              <p:nvPr/>
            </p:nvPicPr>
            <p:blipFill>
              <a:blip r:embed="rId3"/>
              <a:stretch>
                <a:fillRect/>
              </a:stretch>
            </p:blipFill>
            <p:spPr>
              <a:xfrm>
                <a:off x="9394166" y="637801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13">
            <p14:nvContentPartPr>
              <p14:cNvPr id="724" name="Ink 723">
                <a:extLst>
                  <a:ext uri="{FF2B5EF4-FFF2-40B4-BE49-F238E27FC236}">
                    <a16:creationId xmlns:a16="http://schemas.microsoft.com/office/drawing/2014/main" id="{0371D6BF-E74F-8778-7284-BFC954157C22}"/>
                  </a:ext>
                </a:extLst>
              </p14:cNvPr>
              <p14:cNvContentPartPr/>
              <p14:nvPr/>
            </p14:nvContentPartPr>
            <p14:xfrm>
              <a:off x="9679646" y="6181818"/>
              <a:ext cx="360" cy="360"/>
            </p14:xfrm>
          </p:contentPart>
        </mc:Choice>
        <mc:Fallback xmlns="">
          <p:pic>
            <p:nvPicPr>
              <p:cNvPr id="724" name="Ink 723">
                <a:extLst>
                  <a:ext uri="{FF2B5EF4-FFF2-40B4-BE49-F238E27FC236}">
                    <a16:creationId xmlns:a16="http://schemas.microsoft.com/office/drawing/2014/main" id="{0371D6BF-E74F-8778-7284-BFC954157C22}"/>
                  </a:ext>
                </a:extLst>
              </p:cNvPr>
              <p:cNvPicPr/>
              <p:nvPr/>
            </p:nvPicPr>
            <p:blipFill>
              <a:blip r:embed="rId3"/>
              <a:stretch>
                <a:fillRect/>
              </a:stretch>
            </p:blipFill>
            <p:spPr>
              <a:xfrm>
                <a:off x="9661646" y="616381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14">
            <p14:nvContentPartPr>
              <p14:cNvPr id="725" name="Ink 724">
                <a:extLst>
                  <a:ext uri="{FF2B5EF4-FFF2-40B4-BE49-F238E27FC236}">
                    <a16:creationId xmlns:a16="http://schemas.microsoft.com/office/drawing/2014/main" id="{1AAFAE35-EE63-9535-07C9-0566E91CEA84}"/>
                  </a:ext>
                </a:extLst>
              </p14:cNvPr>
              <p14:cNvContentPartPr/>
              <p14:nvPr/>
            </p14:nvContentPartPr>
            <p14:xfrm>
              <a:off x="9758126" y="5923698"/>
              <a:ext cx="360" cy="360"/>
            </p14:xfrm>
          </p:contentPart>
        </mc:Choice>
        <mc:Fallback xmlns="">
          <p:pic>
            <p:nvPicPr>
              <p:cNvPr id="725" name="Ink 724">
                <a:extLst>
                  <a:ext uri="{FF2B5EF4-FFF2-40B4-BE49-F238E27FC236}">
                    <a16:creationId xmlns:a16="http://schemas.microsoft.com/office/drawing/2014/main" id="{1AAFAE35-EE63-9535-07C9-0566E91CEA84}"/>
                  </a:ext>
                </a:extLst>
              </p:cNvPr>
              <p:cNvPicPr/>
              <p:nvPr/>
            </p:nvPicPr>
            <p:blipFill>
              <a:blip r:embed="rId3"/>
              <a:stretch>
                <a:fillRect/>
              </a:stretch>
            </p:blipFill>
            <p:spPr>
              <a:xfrm>
                <a:off x="9740126" y="590569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15">
            <p14:nvContentPartPr>
              <p14:cNvPr id="726" name="Ink 725">
                <a:extLst>
                  <a:ext uri="{FF2B5EF4-FFF2-40B4-BE49-F238E27FC236}">
                    <a16:creationId xmlns:a16="http://schemas.microsoft.com/office/drawing/2014/main" id="{A91DD479-174E-0C84-8D2D-E052FF4E608B}"/>
                  </a:ext>
                </a:extLst>
              </p14:cNvPr>
              <p14:cNvContentPartPr/>
              <p14:nvPr/>
            </p14:nvContentPartPr>
            <p14:xfrm>
              <a:off x="9796286" y="6189738"/>
              <a:ext cx="360" cy="360"/>
            </p14:xfrm>
          </p:contentPart>
        </mc:Choice>
        <mc:Fallback xmlns="">
          <p:pic>
            <p:nvPicPr>
              <p:cNvPr id="726" name="Ink 725">
                <a:extLst>
                  <a:ext uri="{FF2B5EF4-FFF2-40B4-BE49-F238E27FC236}">
                    <a16:creationId xmlns:a16="http://schemas.microsoft.com/office/drawing/2014/main" id="{A91DD479-174E-0C84-8D2D-E052FF4E608B}"/>
                  </a:ext>
                </a:extLst>
              </p:cNvPr>
              <p:cNvPicPr/>
              <p:nvPr/>
            </p:nvPicPr>
            <p:blipFill>
              <a:blip r:embed="rId3"/>
              <a:stretch>
                <a:fillRect/>
              </a:stretch>
            </p:blipFill>
            <p:spPr>
              <a:xfrm>
                <a:off x="9778286" y="617173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16">
            <p14:nvContentPartPr>
              <p14:cNvPr id="727" name="Ink 726">
                <a:extLst>
                  <a:ext uri="{FF2B5EF4-FFF2-40B4-BE49-F238E27FC236}">
                    <a16:creationId xmlns:a16="http://schemas.microsoft.com/office/drawing/2014/main" id="{BCF65DE2-DA19-4CC1-C0D9-710E35038905}"/>
                  </a:ext>
                </a:extLst>
              </p14:cNvPr>
              <p14:cNvContentPartPr/>
              <p14:nvPr/>
            </p14:nvContentPartPr>
            <p14:xfrm>
              <a:off x="9835526" y="6385938"/>
              <a:ext cx="360" cy="360"/>
            </p14:xfrm>
          </p:contentPart>
        </mc:Choice>
        <mc:Fallback xmlns="">
          <p:pic>
            <p:nvPicPr>
              <p:cNvPr id="727" name="Ink 726">
                <a:extLst>
                  <a:ext uri="{FF2B5EF4-FFF2-40B4-BE49-F238E27FC236}">
                    <a16:creationId xmlns:a16="http://schemas.microsoft.com/office/drawing/2014/main" id="{BCF65DE2-DA19-4CC1-C0D9-710E35038905}"/>
                  </a:ext>
                </a:extLst>
              </p:cNvPr>
              <p:cNvPicPr/>
              <p:nvPr/>
            </p:nvPicPr>
            <p:blipFill>
              <a:blip r:embed="rId3"/>
              <a:stretch>
                <a:fillRect/>
              </a:stretch>
            </p:blipFill>
            <p:spPr>
              <a:xfrm>
                <a:off x="9817526" y="636793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17">
            <p14:nvContentPartPr>
              <p14:cNvPr id="728" name="Ink 727">
                <a:extLst>
                  <a:ext uri="{FF2B5EF4-FFF2-40B4-BE49-F238E27FC236}">
                    <a16:creationId xmlns:a16="http://schemas.microsoft.com/office/drawing/2014/main" id="{24CE2CD6-2192-C22F-1358-C30265907E83}"/>
                  </a:ext>
                </a:extLst>
              </p14:cNvPr>
              <p14:cNvContentPartPr/>
              <p14:nvPr/>
            </p14:nvContentPartPr>
            <p14:xfrm>
              <a:off x="7406246" y="4010658"/>
              <a:ext cx="360" cy="360"/>
            </p14:xfrm>
          </p:contentPart>
        </mc:Choice>
        <mc:Fallback xmlns="">
          <p:pic>
            <p:nvPicPr>
              <p:cNvPr id="728" name="Ink 727">
                <a:extLst>
                  <a:ext uri="{FF2B5EF4-FFF2-40B4-BE49-F238E27FC236}">
                    <a16:creationId xmlns:a16="http://schemas.microsoft.com/office/drawing/2014/main" id="{24CE2CD6-2192-C22F-1358-C30265907E83}"/>
                  </a:ext>
                </a:extLst>
              </p:cNvPr>
              <p:cNvPicPr/>
              <p:nvPr/>
            </p:nvPicPr>
            <p:blipFill>
              <a:blip r:embed="rId3"/>
              <a:stretch>
                <a:fillRect/>
              </a:stretch>
            </p:blipFill>
            <p:spPr>
              <a:xfrm>
                <a:off x="7388246" y="399265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18">
            <p14:nvContentPartPr>
              <p14:cNvPr id="729" name="Ink 728">
                <a:extLst>
                  <a:ext uri="{FF2B5EF4-FFF2-40B4-BE49-F238E27FC236}">
                    <a16:creationId xmlns:a16="http://schemas.microsoft.com/office/drawing/2014/main" id="{9692BDFE-B1BF-8C6B-1746-9136442F792F}"/>
                  </a:ext>
                </a:extLst>
              </p14:cNvPr>
              <p14:cNvContentPartPr/>
              <p14:nvPr/>
            </p14:nvContentPartPr>
            <p14:xfrm>
              <a:off x="7556366" y="4358778"/>
              <a:ext cx="360" cy="360"/>
            </p14:xfrm>
          </p:contentPart>
        </mc:Choice>
        <mc:Fallback xmlns="">
          <p:pic>
            <p:nvPicPr>
              <p:cNvPr id="729" name="Ink 728">
                <a:extLst>
                  <a:ext uri="{FF2B5EF4-FFF2-40B4-BE49-F238E27FC236}">
                    <a16:creationId xmlns:a16="http://schemas.microsoft.com/office/drawing/2014/main" id="{9692BDFE-B1BF-8C6B-1746-9136442F792F}"/>
                  </a:ext>
                </a:extLst>
              </p:cNvPr>
              <p:cNvPicPr/>
              <p:nvPr/>
            </p:nvPicPr>
            <p:blipFill>
              <a:blip r:embed="rId3"/>
              <a:stretch>
                <a:fillRect/>
              </a:stretch>
            </p:blipFill>
            <p:spPr>
              <a:xfrm>
                <a:off x="7538366" y="434077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19">
            <p14:nvContentPartPr>
              <p14:cNvPr id="730" name="Ink 729">
                <a:extLst>
                  <a:ext uri="{FF2B5EF4-FFF2-40B4-BE49-F238E27FC236}">
                    <a16:creationId xmlns:a16="http://schemas.microsoft.com/office/drawing/2014/main" id="{CBB45AE3-6703-6E09-4B8B-1E754C3208F6}"/>
                  </a:ext>
                </a:extLst>
              </p14:cNvPr>
              <p14:cNvContentPartPr/>
              <p14:nvPr/>
            </p14:nvContentPartPr>
            <p14:xfrm>
              <a:off x="9496046" y="4499898"/>
              <a:ext cx="360" cy="360"/>
            </p14:xfrm>
          </p:contentPart>
        </mc:Choice>
        <mc:Fallback xmlns="">
          <p:pic>
            <p:nvPicPr>
              <p:cNvPr id="730" name="Ink 729">
                <a:extLst>
                  <a:ext uri="{FF2B5EF4-FFF2-40B4-BE49-F238E27FC236}">
                    <a16:creationId xmlns:a16="http://schemas.microsoft.com/office/drawing/2014/main" id="{CBB45AE3-6703-6E09-4B8B-1E754C3208F6}"/>
                  </a:ext>
                </a:extLst>
              </p:cNvPr>
              <p:cNvPicPr/>
              <p:nvPr/>
            </p:nvPicPr>
            <p:blipFill>
              <a:blip r:embed="rId3"/>
              <a:stretch>
                <a:fillRect/>
              </a:stretch>
            </p:blipFill>
            <p:spPr>
              <a:xfrm>
                <a:off x="9478046" y="448189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20">
            <p14:nvContentPartPr>
              <p14:cNvPr id="731" name="Ink 730">
                <a:extLst>
                  <a:ext uri="{FF2B5EF4-FFF2-40B4-BE49-F238E27FC236}">
                    <a16:creationId xmlns:a16="http://schemas.microsoft.com/office/drawing/2014/main" id="{FE1B73FB-7D4B-4856-B102-8E3D2DD43124}"/>
                  </a:ext>
                </a:extLst>
              </p14:cNvPr>
              <p14:cNvContentPartPr/>
              <p14:nvPr/>
            </p14:nvContentPartPr>
            <p14:xfrm>
              <a:off x="9626726" y="6394938"/>
              <a:ext cx="360" cy="360"/>
            </p14:xfrm>
          </p:contentPart>
        </mc:Choice>
        <mc:Fallback xmlns="">
          <p:pic>
            <p:nvPicPr>
              <p:cNvPr id="731" name="Ink 730">
                <a:extLst>
                  <a:ext uri="{FF2B5EF4-FFF2-40B4-BE49-F238E27FC236}">
                    <a16:creationId xmlns:a16="http://schemas.microsoft.com/office/drawing/2014/main" id="{FE1B73FB-7D4B-4856-B102-8E3D2DD43124}"/>
                  </a:ext>
                </a:extLst>
              </p:cNvPr>
              <p:cNvPicPr/>
              <p:nvPr/>
            </p:nvPicPr>
            <p:blipFill>
              <a:blip r:embed="rId3"/>
              <a:stretch>
                <a:fillRect/>
              </a:stretch>
            </p:blipFill>
            <p:spPr>
              <a:xfrm>
                <a:off x="9608726" y="637693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21">
            <p14:nvContentPartPr>
              <p14:cNvPr id="732" name="Ink 731">
                <a:extLst>
                  <a:ext uri="{FF2B5EF4-FFF2-40B4-BE49-F238E27FC236}">
                    <a16:creationId xmlns:a16="http://schemas.microsoft.com/office/drawing/2014/main" id="{EB9BAE52-7977-520B-8B03-F4C99C75F98F}"/>
                  </a:ext>
                </a:extLst>
              </p14:cNvPr>
              <p14:cNvContentPartPr/>
              <p14:nvPr/>
            </p14:nvContentPartPr>
            <p14:xfrm>
              <a:off x="7877486" y="4254018"/>
              <a:ext cx="360" cy="360"/>
            </p14:xfrm>
          </p:contentPart>
        </mc:Choice>
        <mc:Fallback xmlns="">
          <p:pic>
            <p:nvPicPr>
              <p:cNvPr id="732" name="Ink 731">
                <a:extLst>
                  <a:ext uri="{FF2B5EF4-FFF2-40B4-BE49-F238E27FC236}">
                    <a16:creationId xmlns:a16="http://schemas.microsoft.com/office/drawing/2014/main" id="{EB9BAE52-7977-520B-8B03-F4C99C75F98F}"/>
                  </a:ext>
                </a:extLst>
              </p:cNvPr>
              <p:cNvPicPr/>
              <p:nvPr/>
            </p:nvPicPr>
            <p:blipFill>
              <a:blip r:embed="rId3"/>
              <a:stretch>
                <a:fillRect/>
              </a:stretch>
            </p:blipFill>
            <p:spPr>
              <a:xfrm>
                <a:off x="7859486" y="423601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22">
            <p14:nvContentPartPr>
              <p14:cNvPr id="733" name="Ink 732">
                <a:extLst>
                  <a:ext uri="{FF2B5EF4-FFF2-40B4-BE49-F238E27FC236}">
                    <a16:creationId xmlns:a16="http://schemas.microsoft.com/office/drawing/2014/main" id="{BE92002B-03F6-12FA-F775-A7542C080B77}"/>
                  </a:ext>
                </a:extLst>
              </p14:cNvPr>
              <p14:cNvContentPartPr/>
              <p14:nvPr/>
            </p14:nvContentPartPr>
            <p14:xfrm>
              <a:off x="7522166" y="4324578"/>
              <a:ext cx="360" cy="360"/>
            </p14:xfrm>
          </p:contentPart>
        </mc:Choice>
        <mc:Fallback xmlns="">
          <p:pic>
            <p:nvPicPr>
              <p:cNvPr id="733" name="Ink 732">
                <a:extLst>
                  <a:ext uri="{FF2B5EF4-FFF2-40B4-BE49-F238E27FC236}">
                    <a16:creationId xmlns:a16="http://schemas.microsoft.com/office/drawing/2014/main" id="{BE92002B-03F6-12FA-F775-A7542C080B77}"/>
                  </a:ext>
                </a:extLst>
              </p:cNvPr>
              <p:cNvPicPr/>
              <p:nvPr/>
            </p:nvPicPr>
            <p:blipFill>
              <a:blip r:embed="rId541"/>
              <a:stretch>
                <a:fillRect/>
              </a:stretch>
            </p:blipFill>
            <p:spPr>
              <a:xfrm>
                <a:off x="7517846" y="432025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723">
            <p14:nvContentPartPr>
              <p14:cNvPr id="734" name="Ink 733">
                <a:extLst>
                  <a:ext uri="{FF2B5EF4-FFF2-40B4-BE49-F238E27FC236}">
                    <a16:creationId xmlns:a16="http://schemas.microsoft.com/office/drawing/2014/main" id="{FCF55B61-29DE-9A11-64EC-F173D93CCB7F}"/>
                  </a:ext>
                </a:extLst>
              </p14:cNvPr>
              <p14:cNvContentPartPr/>
              <p14:nvPr/>
            </p14:nvContentPartPr>
            <p14:xfrm>
              <a:off x="7327406" y="4344378"/>
              <a:ext cx="360" cy="360"/>
            </p14:xfrm>
          </p:contentPart>
        </mc:Choice>
        <mc:Fallback xmlns="">
          <p:pic>
            <p:nvPicPr>
              <p:cNvPr id="734" name="Ink 733">
                <a:extLst>
                  <a:ext uri="{FF2B5EF4-FFF2-40B4-BE49-F238E27FC236}">
                    <a16:creationId xmlns:a16="http://schemas.microsoft.com/office/drawing/2014/main" id="{FCF55B61-29DE-9A11-64EC-F173D93CCB7F}"/>
                  </a:ext>
                </a:extLst>
              </p:cNvPr>
              <p:cNvPicPr/>
              <p:nvPr/>
            </p:nvPicPr>
            <p:blipFill>
              <a:blip r:embed="rId541"/>
              <a:stretch>
                <a:fillRect/>
              </a:stretch>
            </p:blipFill>
            <p:spPr>
              <a:xfrm>
                <a:off x="7323086" y="434005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724">
            <p14:nvContentPartPr>
              <p14:cNvPr id="735" name="Ink 734">
                <a:extLst>
                  <a:ext uri="{FF2B5EF4-FFF2-40B4-BE49-F238E27FC236}">
                    <a16:creationId xmlns:a16="http://schemas.microsoft.com/office/drawing/2014/main" id="{5619D669-57EC-2105-5422-2576D2F7E1CA}"/>
                  </a:ext>
                </a:extLst>
              </p14:cNvPr>
              <p14:cNvContentPartPr/>
              <p14:nvPr/>
            </p14:nvContentPartPr>
            <p14:xfrm>
              <a:off x="7210046" y="5151498"/>
              <a:ext cx="360" cy="360"/>
            </p14:xfrm>
          </p:contentPart>
        </mc:Choice>
        <mc:Fallback xmlns="">
          <p:pic>
            <p:nvPicPr>
              <p:cNvPr id="735" name="Ink 734">
                <a:extLst>
                  <a:ext uri="{FF2B5EF4-FFF2-40B4-BE49-F238E27FC236}">
                    <a16:creationId xmlns:a16="http://schemas.microsoft.com/office/drawing/2014/main" id="{5619D669-57EC-2105-5422-2576D2F7E1CA}"/>
                  </a:ext>
                </a:extLst>
              </p:cNvPr>
              <p:cNvPicPr/>
              <p:nvPr/>
            </p:nvPicPr>
            <p:blipFill>
              <a:blip r:embed="rId554"/>
              <a:stretch>
                <a:fillRect/>
              </a:stretch>
            </p:blipFill>
            <p:spPr>
              <a:xfrm>
                <a:off x="7201046" y="514249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25">
            <p14:nvContentPartPr>
              <p14:cNvPr id="736" name="Ink 735">
                <a:extLst>
                  <a:ext uri="{FF2B5EF4-FFF2-40B4-BE49-F238E27FC236}">
                    <a16:creationId xmlns:a16="http://schemas.microsoft.com/office/drawing/2014/main" id="{F1AC4587-02AB-8DDE-CB55-340A83755DDB}"/>
                  </a:ext>
                </a:extLst>
              </p14:cNvPr>
              <p14:cNvContentPartPr/>
              <p14:nvPr/>
            </p14:nvContentPartPr>
            <p14:xfrm>
              <a:off x="7113926" y="5300538"/>
              <a:ext cx="360" cy="360"/>
            </p14:xfrm>
          </p:contentPart>
        </mc:Choice>
        <mc:Fallback xmlns="">
          <p:pic>
            <p:nvPicPr>
              <p:cNvPr id="736" name="Ink 735">
                <a:extLst>
                  <a:ext uri="{FF2B5EF4-FFF2-40B4-BE49-F238E27FC236}">
                    <a16:creationId xmlns:a16="http://schemas.microsoft.com/office/drawing/2014/main" id="{F1AC4587-02AB-8DDE-CB55-340A83755DDB}"/>
                  </a:ext>
                </a:extLst>
              </p:cNvPr>
              <p:cNvPicPr/>
              <p:nvPr/>
            </p:nvPicPr>
            <p:blipFill>
              <a:blip r:embed="rId554"/>
              <a:stretch>
                <a:fillRect/>
              </a:stretch>
            </p:blipFill>
            <p:spPr>
              <a:xfrm>
                <a:off x="7104926" y="529153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26">
            <p14:nvContentPartPr>
              <p14:cNvPr id="737" name="Ink 736">
                <a:extLst>
                  <a:ext uri="{FF2B5EF4-FFF2-40B4-BE49-F238E27FC236}">
                    <a16:creationId xmlns:a16="http://schemas.microsoft.com/office/drawing/2014/main" id="{0E4A6A05-BA0A-8EFD-F004-F579F7F89FBF}"/>
                  </a:ext>
                </a:extLst>
              </p14:cNvPr>
              <p14:cNvContentPartPr/>
              <p14:nvPr/>
            </p14:nvContentPartPr>
            <p14:xfrm>
              <a:off x="7672646" y="4497018"/>
              <a:ext cx="360" cy="360"/>
            </p14:xfrm>
          </p:contentPart>
        </mc:Choice>
        <mc:Fallback xmlns="">
          <p:pic>
            <p:nvPicPr>
              <p:cNvPr id="737" name="Ink 736">
                <a:extLst>
                  <a:ext uri="{FF2B5EF4-FFF2-40B4-BE49-F238E27FC236}">
                    <a16:creationId xmlns:a16="http://schemas.microsoft.com/office/drawing/2014/main" id="{0E4A6A05-BA0A-8EFD-F004-F579F7F89FBF}"/>
                  </a:ext>
                </a:extLst>
              </p:cNvPr>
              <p:cNvPicPr/>
              <p:nvPr/>
            </p:nvPicPr>
            <p:blipFill>
              <a:blip r:embed="rId554"/>
              <a:stretch>
                <a:fillRect/>
              </a:stretch>
            </p:blipFill>
            <p:spPr>
              <a:xfrm>
                <a:off x="7663646" y="448801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27">
            <p14:nvContentPartPr>
              <p14:cNvPr id="738" name="Ink 737">
                <a:extLst>
                  <a:ext uri="{FF2B5EF4-FFF2-40B4-BE49-F238E27FC236}">
                    <a16:creationId xmlns:a16="http://schemas.microsoft.com/office/drawing/2014/main" id="{8030340B-2D3C-F27B-FEEC-9B6159829145}"/>
                  </a:ext>
                </a:extLst>
              </p14:cNvPr>
              <p14:cNvContentPartPr/>
              <p14:nvPr/>
            </p14:nvContentPartPr>
            <p14:xfrm>
              <a:off x="8287886" y="4408458"/>
              <a:ext cx="360" cy="360"/>
            </p14:xfrm>
          </p:contentPart>
        </mc:Choice>
        <mc:Fallback xmlns="">
          <p:pic>
            <p:nvPicPr>
              <p:cNvPr id="738" name="Ink 737">
                <a:extLst>
                  <a:ext uri="{FF2B5EF4-FFF2-40B4-BE49-F238E27FC236}">
                    <a16:creationId xmlns:a16="http://schemas.microsoft.com/office/drawing/2014/main" id="{8030340B-2D3C-F27B-FEEC-9B6159829145}"/>
                  </a:ext>
                </a:extLst>
              </p:cNvPr>
              <p:cNvPicPr/>
              <p:nvPr/>
            </p:nvPicPr>
            <p:blipFill>
              <a:blip r:embed="rId554"/>
              <a:stretch>
                <a:fillRect/>
              </a:stretch>
            </p:blipFill>
            <p:spPr>
              <a:xfrm>
                <a:off x="8278886" y="439945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28">
            <p14:nvContentPartPr>
              <p14:cNvPr id="739" name="Ink 738">
                <a:extLst>
                  <a:ext uri="{FF2B5EF4-FFF2-40B4-BE49-F238E27FC236}">
                    <a16:creationId xmlns:a16="http://schemas.microsoft.com/office/drawing/2014/main" id="{63C301A6-3B2E-F506-C8A8-4D648557B274}"/>
                  </a:ext>
                </a:extLst>
              </p14:cNvPr>
              <p14:cNvContentPartPr/>
              <p14:nvPr/>
            </p14:nvContentPartPr>
            <p14:xfrm>
              <a:off x="8428646" y="4287858"/>
              <a:ext cx="360" cy="360"/>
            </p14:xfrm>
          </p:contentPart>
        </mc:Choice>
        <mc:Fallback xmlns="">
          <p:pic>
            <p:nvPicPr>
              <p:cNvPr id="739" name="Ink 738">
                <a:extLst>
                  <a:ext uri="{FF2B5EF4-FFF2-40B4-BE49-F238E27FC236}">
                    <a16:creationId xmlns:a16="http://schemas.microsoft.com/office/drawing/2014/main" id="{63C301A6-3B2E-F506-C8A8-4D648557B274}"/>
                  </a:ext>
                </a:extLst>
              </p:cNvPr>
              <p:cNvPicPr/>
              <p:nvPr/>
            </p:nvPicPr>
            <p:blipFill>
              <a:blip r:embed="rId554"/>
              <a:stretch>
                <a:fillRect/>
              </a:stretch>
            </p:blipFill>
            <p:spPr>
              <a:xfrm>
                <a:off x="8419646" y="427885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29">
            <p14:nvContentPartPr>
              <p14:cNvPr id="740" name="Ink 739">
                <a:extLst>
                  <a:ext uri="{FF2B5EF4-FFF2-40B4-BE49-F238E27FC236}">
                    <a16:creationId xmlns:a16="http://schemas.microsoft.com/office/drawing/2014/main" id="{B5C12FD9-7EEC-84F4-69C7-ECD6138C5053}"/>
                  </a:ext>
                </a:extLst>
              </p14:cNvPr>
              <p14:cNvContentPartPr/>
              <p14:nvPr/>
            </p14:nvContentPartPr>
            <p14:xfrm>
              <a:off x="8189966" y="4350138"/>
              <a:ext cx="360" cy="360"/>
            </p14:xfrm>
          </p:contentPart>
        </mc:Choice>
        <mc:Fallback xmlns="">
          <p:pic>
            <p:nvPicPr>
              <p:cNvPr id="740" name="Ink 739">
                <a:extLst>
                  <a:ext uri="{FF2B5EF4-FFF2-40B4-BE49-F238E27FC236}">
                    <a16:creationId xmlns:a16="http://schemas.microsoft.com/office/drawing/2014/main" id="{B5C12FD9-7EEC-84F4-69C7-ECD6138C5053}"/>
                  </a:ext>
                </a:extLst>
              </p:cNvPr>
              <p:cNvPicPr/>
              <p:nvPr/>
            </p:nvPicPr>
            <p:blipFill>
              <a:blip r:embed="rId554"/>
              <a:stretch>
                <a:fillRect/>
              </a:stretch>
            </p:blipFill>
            <p:spPr>
              <a:xfrm>
                <a:off x="8180966" y="434113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30">
            <p14:nvContentPartPr>
              <p14:cNvPr id="741" name="Ink 740">
                <a:extLst>
                  <a:ext uri="{FF2B5EF4-FFF2-40B4-BE49-F238E27FC236}">
                    <a16:creationId xmlns:a16="http://schemas.microsoft.com/office/drawing/2014/main" id="{242DC525-A606-31E9-EB52-52B764BF9A4F}"/>
                  </a:ext>
                </a:extLst>
              </p14:cNvPr>
              <p14:cNvContentPartPr/>
              <p14:nvPr/>
            </p14:nvContentPartPr>
            <p14:xfrm>
              <a:off x="8020406" y="4338258"/>
              <a:ext cx="360" cy="360"/>
            </p14:xfrm>
          </p:contentPart>
        </mc:Choice>
        <mc:Fallback xmlns="">
          <p:pic>
            <p:nvPicPr>
              <p:cNvPr id="741" name="Ink 740">
                <a:extLst>
                  <a:ext uri="{FF2B5EF4-FFF2-40B4-BE49-F238E27FC236}">
                    <a16:creationId xmlns:a16="http://schemas.microsoft.com/office/drawing/2014/main" id="{242DC525-A606-31E9-EB52-52B764BF9A4F}"/>
                  </a:ext>
                </a:extLst>
              </p:cNvPr>
              <p:cNvPicPr/>
              <p:nvPr/>
            </p:nvPicPr>
            <p:blipFill>
              <a:blip r:embed="rId554"/>
              <a:stretch>
                <a:fillRect/>
              </a:stretch>
            </p:blipFill>
            <p:spPr>
              <a:xfrm>
                <a:off x="8011406" y="432925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31">
            <p14:nvContentPartPr>
              <p14:cNvPr id="742" name="Ink 741">
                <a:extLst>
                  <a:ext uri="{FF2B5EF4-FFF2-40B4-BE49-F238E27FC236}">
                    <a16:creationId xmlns:a16="http://schemas.microsoft.com/office/drawing/2014/main" id="{09E6B4D6-C270-2DB2-CAD5-B4922AC8A0E9}"/>
                  </a:ext>
                </a:extLst>
              </p14:cNvPr>
              <p14:cNvContentPartPr/>
              <p14:nvPr/>
            </p14:nvContentPartPr>
            <p14:xfrm>
              <a:off x="7264046" y="4048818"/>
              <a:ext cx="360" cy="360"/>
            </p14:xfrm>
          </p:contentPart>
        </mc:Choice>
        <mc:Fallback xmlns="">
          <p:pic>
            <p:nvPicPr>
              <p:cNvPr id="742" name="Ink 741">
                <a:extLst>
                  <a:ext uri="{FF2B5EF4-FFF2-40B4-BE49-F238E27FC236}">
                    <a16:creationId xmlns:a16="http://schemas.microsoft.com/office/drawing/2014/main" id="{09E6B4D6-C270-2DB2-CAD5-B4922AC8A0E9}"/>
                  </a:ext>
                </a:extLst>
              </p:cNvPr>
              <p:cNvPicPr/>
              <p:nvPr/>
            </p:nvPicPr>
            <p:blipFill>
              <a:blip r:embed="rId554"/>
              <a:stretch>
                <a:fillRect/>
              </a:stretch>
            </p:blipFill>
            <p:spPr>
              <a:xfrm>
                <a:off x="7255046" y="403981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32">
            <p14:nvContentPartPr>
              <p14:cNvPr id="743" name="Ink 742">
                <a:extLst>
                  <a:ext uri="{FF2B5EF4-FFF2-40B4-BE49-F238E27FC236}">
                    <a16:creationId xmlns:a16="http://schemas.microsoft.com/office/drawing/2014/main" id="{3F21C50A-26F5-526E-A7E3-A4FBC7C110B3}"/>
                  </a:ext>
                </a:extLst>
              </p14:cNvPr>
              <p14:cNvContentPartPr/>
              <p14:nvPr/>
            </p14:nvContentPartPr>
            <p14:xfrm>
              <a:off x="9318206" y="6416538"/>
              <a:ext cx="360" cy="360"/>
            </p14:xfrm>
          </p:contentPart>
        </mc:Choice>
        <mc:Fallback xmlns="">
          <p:pic>
            <p:nvPicPr>
              <p:cNvPr id="743" name="Ink 742">
                <a:extLst>
                  <a:ext uri="{FF2B5EF4-FFF2-40B4-BE49-F238E27FC236}">
                    <a16:creationId xmlns:a16="http://schemas.microsoft.com/office/drawing/2014/main" id="{3F21C50A-26F5-526E-A7E3-A4FBC7C110B3}"/>
                  </a:ext>
                </a:extLst>
              </p:cNvPr>
              <p:cNvPicPr/>
              <p:nvPr/>
            </p:nvPicPr>
            <p:blipFill>
              <a:blip r:embed="rId554"/>
              <a:stretch>
                <a:fillRect/>
              </a:stretch>
            </p:blipFill>
            <p:spPr>
              <a:xfrm>
                <a:off x="9309206" y="640753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33">
            <p14:nvContentPartPr>
              <p14:cNvPr id="744" name="Ink 743">
                <a:extLst>
                  <a:ext uri="{FF2B5EF4-FFF2-40B4-BE49-F238E27FC236}">
                    <a16:creationId xmlns:a16="http://schemas.microsoft.com/office/drawing/2014/main" id="{72217486-057E-4BBB-496C-6CEEDB0FFA67}"/>
                  </a:ext>
                </a:extLst>
              </p14:cNvPr>
              <p14:cNvContentPartPr/>
              <p14:nvPr/>
            </p14:nvContentPartPr>
            <p14:xfrm>
              <a:off x="9722126" y="6033858"/>
              <a:ext cx="360" cy="360"/>
            </p14:xfrm>
          </p:contentPart>
        </mc:Choice>
        <mc:Fallback xmlns="">
          <p:pic>
            <p:nvPicPr>
              <p:cNvPr id="744" name="Ink 743">
                <a:extLst>
                  <a:ext uri="{FF2B5EF4-FFF2-40B4-BE49-F238E27FC236}">
                    <a16:creationId xmlns:a16="http://schemas.microsoft.com/office/drawing/2014/main" id="{72217486-057E-4BBB-496C-6CEEDB0FFA67}"/>
                  </a:ext>
                </a:extLst>
              </p:cNvPr>
              <p:cNvPicPr/>
              <p:nvPr/>
            </p:nvPicPr>
            <p:blipFill>
              <a:blip r:embed="rId554"/>
              <a:stretch>
                <a:fillRect/>
              </a:stretch>
            </p:blipFill>
            <p:spPr>
              <a:xfrm>
                <a:off x="9713126" y="602485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34">
            <p14:nvContentPartPr>
              <p14:cNvPr id="745" name="Ink 744">
                <a:extLst>
                  <a:ext uri="{FF2B5EF4-FFF2-40B4-BE49-F238E27FC236}">
                    <a16:creationId xmlns:a16="http://schemas.microsoft.com/office/drawing/2014/main" id="{16C70AF5-0B99-D199-8D00-7778C446E9C2}"/>
                  </a:ext>
                </a:extLst>
              </p14:cNvPr>
              <p14:cNvContentPartPr/>
              <p14:nvPr/>
            </p14:nvContentPartPr>
            <p14:xfrm>
              <a:off x="9797366" y="5842698"/>
              <a:ext cx="360" cy="360"/>
            </p14:xfrm>
          </p:contentPart>
        </mc:Choice>
        <mc:Fallback xmlns="">
          <p:pic>
            <p:nvPicPr>
              <p:cNvPr id="745" name="Ink 744">
                <a:extLst>
                  <a:ext uri="{FF2B5EF4-FFF2-40B4-BE49-F238E27FC236}">
                    <a16:creationId xmlns:a16="http://schemas.microsoft.com/office/drawing/2014/main" id="{16C70AF5-0B99-D199-8D00-7778C446E9C2}"/>
                  </a:ext>
                </a:extLst>
              </p:cNvPr>
              <p:cNvPicPr/>
              <p:nvPr/>
            </p:nvPicPr>
            <p:blipFill>
              <a:blip r:embed="rId554"/>
              <a:stretch>
                <a:fillRect/>
              </a:stretch>
            </p:blipFill>
            <p:spPr>
              <a:xfrm>
                <a:off x="9788366" y="583369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35">
            <p14:nvContentPartPr>
              <p14:cNvPr id="746" name="Ink 745">
                <a:extLst>
                  <a:ext uri="{FF2B5EF4-FFF2-40B4-BE49-F238E27FC236}">
                    <a16:creationId xmlns:a16="http://schemas.microsoft.com/office/drawing/2014/main" id="{1B33C20C-A535-F9C7-C332-EDC33870D4FB}"/>
                  </a:ext>
                </a:extLst>
              </p14:cNvPr>
              <p14:cNvContentPartPr/>
              <p14:nvPr/>
            </p14:nvContentPartPr>
            <p14:xfrm>
              <a:off x="9817526" y="5681058"/>
              <a:ext cx="360" cy="360"/>
            </p14:xfrm>
          </p:contentPart>
        </mc:Choice>
        <mc:Fallback xmlns="">
          <p:pic>
            <p:nvPicPr>
              <p:cNvPr id="746" name="Ink 745">
                <a:extLst>
                  <a:ext uri="{FF2B5EF4-FFF2-40B4-BE49-F238E27FC236}">
                    <a16:creationId xmlns:a16="http://schemas.microsoft.com/office/drawing/2014/main" id="{1B33C20C-A535-F9C7-C332-EDC33870D4FB}"/>
                  </a:ext>
                </a:extLst>
              </p:cNvPr>
              <p:cNvPicPr/>
              <p:nvPr/>
            </p:nvPicPr>
            <p:blipFill>
              <a:blip r:embed="rId554"/>
              <a:stretch>
                <a:fillRect/>
              </a:stretch>
            </p:blipFill>
            <p:spPr>
              <a:xfrm>
                <a:off x="9808526" y="567205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36">
            <p14:nvContentPartPr>
              <p14:cNvPr id="747" name="Ink 746">
                <a:extLst>
                  <a:ext uri="{FF2B5EF4-FFF2-40B4-BE49-F238E27FC236}">
                    <a16:creationId xmlns:a16="http://schemas.microsoft.com/office/drawing/2014/main" id="{EA0E94CE-D921-A217-1763-759FAFE1A043}"/>
                  </a:ext>
                </a:extLst>
              </p14:cNvPr>
              <p14:cNvContentPartPr/>
              <p14:nvPr/>
            </p14:nvContentPartPr>
            <p14:xfrm>
              <a:off x="9383726" y="6544698"/>
              <a:ext cx="360" cy="360"/>
            </p14:xfrm>
          </p:contentPart>
        </mc:Choice>
        <mc:Fallback xmlns="">
          <p:pic>
            <p:nvPicPr>
              <p:cNvPr id="747" name="Ink 746">
                <a:extLst>
                  <a:ext uri="{FF2B5EF4-FFF2-40B4-BE49-F238E27FC236}">
                    <a16:creationId xmlns:a16="http://schemas.microsoft.com/office/drawing/2014/main" id="{EA0E94CE-D921-A217-1763-759FAFE1A043}"/>
                  </a:ext>
                </a:extLst>
              </p:cNvPr>
              <p:cNvPicPr/>
              <p:nvPr/>
            </p:nvPicPr>
            <p:blipFill>
              <a:blip r:embed="rId554"/>
              <a:stretch>
                <a:fillRect/>
              </a:stretch>
            </p:blipFill>
            <p:spPr>
              <a:xfrm>
                <a:off x="9374726" y="653569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37">
            <p14:nvContentPartPr>
              <p14:cNvPr id="748" name="Ink 747">
                <a:extLst>
                  <a:ext uri="{FF2B5EF4-FFF2-40B4-BE49-F238E27FC236}">
                    <a16:creationId xmlns:a16="http://schemas.microsoft.com/office/drawing/2014/main" id="{92B44314-68D7-4DF9-25C1-AD3B6C0E01BC}"/>
                  </a:ext>
                </a:extLst>
              </p14:cNvPr>
              <p14:cNvContentPartPr/>
              <p14:nvPr/>
            </p14:nvContentPartPr>
            <p14:xfrm>
              <a:off x="8292926" y="6818298"/>
              <a:ext cx="360" cy="360"/>
            </p14:xfrm>
          </p:contentPart>
        </mc:Choice>
        <mc:Fallback xmlns="">
          <p:pic>
            <p:nvPicPr>
              <p:cNvPr id="748" name="Ink 747">
                <a:extLst>
                  <a:ext uri="{FF2B5EF4-FFF2-40B4-BE49-F238E27FC236}">
                    <a16:creationId xmlns:a16="http://schemas.microsoft.com/office/drawing/2014/main" id="{92B44314-68D7-4DF9-25C1-AD3B6C0E01BC}"/>
                  </a:ext>
                </a:extLst>
              </p:cNvPr>
              <p:cNvPicPr/>
              <p:nvPr/>
            </p:nvPicPr>
            <p:blipFill>
              <a:blip r:embed="rId554"/>
              <a:stretch>
                <a:fillRect/>
              </a:stretch>
            </p:blipFill>
            <p:spPr>
              <a:xfrm>
                <a:off x="8283926" y="680929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38">
            <p14:nvContentPartPr>
              <p14:cNvPr id="749" name="Ink 748">
                <a:extLst>
                  <a:ext uri="{FF2B5EF4-FFF2-40B4-BE49-F238E27FC236}">
                    <a16:creationId xmlns:a16="http://schemas.microsoft.com/office/drawing/2014/main" id="{8296847C-ADB8-0F75-758A-C096BA5EB45B}"/>
                  </a:ext>
                </a:extLst>
              </p14:cNvPr>
              <p14:cNvContentPartPr/>
              <p14:nvPr/>
            </p14:nvContentPartPr>
            <p14:xfrm>
              <a:off x="9080606" y="4311618"/>
              <a:ext cx="360" cy="360"/>
            </p14:xfrm>
          </p:contentPart>
        </mc:Choice>
        <mc:Fallback xmlns="">
          <p:pic>
            <p:nvPicPr>
              <p:cNvPr id="749" name="Ink 748">
                <a:extLst>
                  <a:ext uri="{FF2B5EF4-FFF2-40B4-BE49-F238E27FC236}">
                    <a16:creationId xmlns:a16="http://schemas.microsoft.com/office/drawing/2014/main" id="{8296847C-ADB8-0F75-758A-C096BA5EB45B}"/>
                  </a:ext>
                </a:extLst>
              </p:cNvPr>
              <p:cNvPicPr/>
              <p:nvPr/>
            </p:nvPicPr>
            <p:blipFill>
              <a:blip r:embed="rId554"/>
              <a:stretch>
                <a:fillRect/>
              </a:stretch>
            </p:blipFill>
            <p:spPr>
              <a:xfrm>
                <a:off x="9071606" y="430261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39">
            <p14:nvContentPartPr>
              <p14:cNvPr id="750" name="Ink 749">
                <a:extLst>
                  <a:ext uri="{FF2B5EF4-FFF2-40B4-BE49-F238E27FC236}">
                    <a16:creationId xmlns:a16="http://schemas.microsoft.com/office/drawing/2014/main" id="{C88AF37D-8BCF-B663-6D73-3822539C4BF8}"/>
                  </a:ext>
                </a:extLst>
              </p14:cNvPr>
              <p14:cNvContentPartPr/>
              <p14:nvPr/>
            </p14:nvContentPartPr>
            <p14:xfrm>
              <a:off x="9312446" y="4490538"/>
              <a:ext cx="360" cy="360"/>
            </p14:xfrm>
          </p:contentPart>
        </mc:Choice>
        <mc:Fallback xmlns="">
          <p:pic>
            <p:nvPicPr>
              <p:cNvPr id="750" name="Ink 749">
                <a:extLst>
                  <a:ext uri="{FF2B5EF4-FFF2-40B4-BE49-F238E27FC236}">
                    <a16:creationId xmlns:a16="http://schemas.microsoft.com/office/drawing/2014/main" id="{C88AF37D-8BCF-B663-6D73-3822539C4BF8}"/>
                  </a:ext>
                </a:extLst>
              </p:cNvPr>
              <p:cNvPicPr/>
              <p:nvPr/>
            </p:nvPicPr>
            <p:blipFill>
              <a:blip r:embed="rId554"/>
              <a:stretch>
                <a:fillRect/>
              </a:stretch>
            </p:blipFill>
            <p:spPr>
              <a:xfrm>
                <a:off x="9303446" y="448153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40">
            <p14:nvContentPartPr>
              <p14:cNvPr id="751" name="Ink 750">
                <a:extLst>
                  <a:ext uri="{FF2B5EF4-FFF2-40B4-BE49-F238E27FC236}">
                    <a16:creationId xmlns:a16="http://schemas.microsoft.com/office/drawing/2014/main" id="{EC77C7C6-F6EA-A662-8274-10CB92267E8F}"/>
                  </a:ext>
                </a:extLst>
              </p14:cNvPr>
              <p14:cNvContentPartPr/>
              <p14:nvPr/>
            </p14:nvContentPartPr>
            <p14:xfrm>
              <a:off x="9432326" y="4758738"/>
              <a:ext cx="360" cy="360"/>
            </p14:xfrm>
          </p:contentPart>
        </mc:Choice>
        <mc:Fallback xmlns="">
          <p:pic>
            <p:nvPicPr>
              <p:cNvPr id="751" name="Ink 750">
                <a:extLst>
                  <a:ext uri="{FF2B5EF4-FFF2-40B4-BE49-F238E27FC236}">
                    <a16:creationId xmlns:a16="http://schemas.microsoft.com/office/drawing/2014/main" id="{EC77C7C6-F6EA-A662-8274-10CB92267E8F}"/>
                  </a:ext>
                </a:extLst>
              </p:cNvPr>
              <p:cNvPicPr/>
              <p:nvPr/>
            </p:nvPicPr>
            <p:blipFill>
              <a:blip r:embed="rId554"/>
              <a:stretch>
                <a:fillRect/>
              </a:stretch>
            </p:blipFill>
            <p:spPr>
              <a:xfrm>
                <a:off x="9423326" y="474973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41">
            <p14:nvContentPartPr>
              <p14:cNvPr id="752" name="Ink 751">
                <a:extLst>
                  <a:ext uri="{FF2B5EF4-FFF2-40B4-BE49-F238E27FC236}">
                    <a16:creationId xmlns:a16="http://schemas.microsoft.com/office/drawing/2014/main" id="{A719FD68-4DB8-2E9F-602B-FBF839BCFE16}"/>
                  </a:ext>
                </a:extLst>
              </p14:cNvPr>
              <p14:cNvContentPartPr/>
              <p14:nvPr/>
            </p14:nvContentPartPr>
            <p14:xfrm>
              <a:off x="9442046" y="4640658"/>
              <a:ext cx="360" cy="360"/>
            </p14:xfrm>
          </p:contentPart>
        </mc:Choice>
        <mc:Fallback xmlns="">
          <p:pic>
            <p:nvPicPr>
              <p:cNvPr id="752" name="Ink 751">
                <a:extLst>
                  <a:ext uri="{FF2B5EF4-FFF2-40B4-BE49-F238E27FC236}">
                    <a16:creationId xmlns:a16="http://schemas.microsoft.com/office/drawing/2014/main" id="{A719FD68-4DB8-2E9F-602B-FBF839BCFE16}"/>
                  </a:ext>
                </a:extLst>
              </p:cNvPr>
              <p:cNvPicPr/>
              <p:nvPr/>
            </p:nvPicPr>
            <p:blipFill>
              <a:blip r:embed="rId554"/>
              <a:stretch>
                <a:fillRect/>
              </a:stretch>
            </p:blipFill>
            <p:spPr>
              <a:xfrm>
                <a:off x="9433046" y="463165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42">
            <p14:nvContentPartPr>
              <p14:cNvPr id="753" name="Ink 752">
                <a:extLst>
                  <a:ext uri="{FF2B5EF4-FFF2-40B4-BE49-F238E27FC236}">
                    <a16:creationId xmlns:a16="http://schemas.microsoft.com/office/drawing/2014/main" id="{005A5C0C-6770-81B7-228F-6E25117F3765}"/>
                  </a:ext>
                </a:extLst>
              </p14:cNvPr>
              <p14:cNvContentPartPr/>
              <p14:nvPr/>
            </p14:nvContentPartPr>
            <p14:xfrm>
              <a:off x="9034166" y="4429338"/>
              <a:ext cx="360" cy="360"/>
            </p14:xfrm>
          </p:contentPart>
        </mc:Choice>
        <mc:Fallback xmlns="">
          <p:pic>
            <p:nvPicPr>
              <p:cNvPr id="753" name="Ink 752">
                <a:extLst>
                  <a:ext uri="{FF2B5EF4-FFF2-40B4-BE49-F238E27FC236}">
                    <a16:creationId xmlns:a16="http://schemas.microsoft.com/office/drawing/2014/main" id="{005A5C0C-6770-81B7-228F-6E25117F3765}"/>
                  </a:ext>
                </a:extLst>
              </p:cNvPr>
              <p:cNvPicPr/>
              <p:nvPr/>
            </p:nvPicPr>
            <p:blipFill>
              <a:blip r:embed="rId554"/>
              <a:stretch>
                <a:fillRect/>
              </a:stretch>
            </p:blipFill>
            <p:spPr>
              <a:xfrm>
                <a:off x="9025166" y="442033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43">
            <p14:nvContentPartPr>
              <p14:cNvPr id="754" name="Ink 753">
                <a:extLst>
                  <a:ext uri="{FF2B5EF4-FFF2-40B4-BE49-F238E27FC236}">
                    <a16:creationId xmlns:a16="http://schemas.microsoft.com/office/drawing/2014/main" id="{2E6E702B-DACD-D1EB-0733-8472B3C3071E}"/>
                  </a:ext>
                </a:extLst>
              </p14:cNvPr>
              <p14:cNvContentPartPr/>
              <p14:nvPr/>
            </p14:nvContentPartPr>
            <p14:xfrm>
              <a:off x="8722406" y="4243218"/>
              <a:ext cx="360" cy="360"/>
            </p14:xfrm>
          </p:contentPart>
        </mc:Choice>
        <mc:Fallback xmlns="">
          <p:pic>
            <p:nvPicPr>
              <p:cNvPr id="754" name="Ink 753">
                <a:extLst>
                  <a:ext uri="{FF2B5EF4-FFF2-40B4-BE49-F238E27FC236}">
                    <a16:creationId xmlns:a16="http://schemas.microsoft.com/office/drawing/2014/main" id="{2E6E702B-DACD-D1EB-0733-8472B3C3071E}"/>
                  </a:ext>
                </a:extLst>
              </p:cNvPr>
              <p:cNvPicPr/>
              <p:nvPr/>
            </p:nvPicPr>
            <p:blipFill>
              <a:blip r:embed="rId554"/>
              <a:stretch>
                <a:fillRect/>
              </a:stretch>
            </p:blipFill>
            <p:spPr>
              <a:xfrm>
                <a:off x="8713406" y="423421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44">
            <p14:nvContentPartPr>
              <p14:cNvPr id="755" name="Ink 754">
                <a:extLst>
                  <a:ext uri="{FF2B5EF4-FFF2-40B4-BE49-F238E27FC236}">
                    <a16:creationId xmlns:a16="http://schemas.microsoft.com/office/drawing/2014/main" id="{0FF252FE-72FF-6AA8-FE4D-93A5824901E1}"/>
                  </a:ext>
                </a:extLst>
              </p14:cNvPr>
              <p14:cNvContentPartPr/>
              <p14:nvPr/>
            </p14:nvContentPartPr>
            <p14:xfrm>
              <a:off x="7372046" y="3986538"/>
              <a:ext cx="360" cy="360"/>
            </p14:xfrm>
          </p:contentPart>
        </mc:Choice>
        <mc:Fallback xmlns="">
          <p:pic>
            <p:nvPicPr>
              <p:cNvPr id="755" name="Ink 754">
                <a:extLst>
                  <a:ext uri="{FF2B5EF4-FFF2-40B4-BE49-F238E27FC236}">
                    <a16:creationId xmlns:a16="http://schemas.microsoft.com/office/drawing/2014/main" id="{0FF252FE-72FF-6AA8-FE4D-93A5824901E1}"/>
                  </a:ext>
                </a:extLst>
              </p:cNvPr>
              <p:cNvPicPr/>
              <p:nvPr/>
            </p:nvPicPr>
            <p:blipFill>
              <a:blip r:embed="rId554"/>
              <a:stretch>
                <a:fillRect/>
              </a:stretch>
            </p:blipFill>
            <p:spPr>
              <a:xfrm>
                <a:off x="7363046" y="397753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45">
            <p14:nvContentPartPr>
              <p14:cNvPr id="756" name="Ink 755">
                <a:extLst>
                  <a:ext uri="{FF2B5EF4-FFF2-40B4-BE49-F238E27FC236}">
                    <a16:creationId xmlns:a16="http://schemas.microsoft.com/office/drawing/2014/main" id="{5F9F35A5-5476-5C36-860F-32F6F0434147}"/>
                  </a:ext>
                </a:extLst>
              </p14:cNvPr>
              <p14:cNvContentPartPr/>
              <p14:nvPr/>
            </p14:nvContentPartPr>
            <p14:xfrm>
              <a:off x="9728246" y="4872858"/>
              <a:ext cx="360" cy="360"/>
            </p14:xfrm>
          </p:contentPart>
        </mc:Choice>
        <mc:Fallback xmlns="">
          <p:pic>
            <p:nvPicPr>
              <p:cNvPr id="756" name="Ink 755">
                <a:extLst>
                  <a:ext uri="{FF2B5EF4-FFF2-40B4-BE49-F238E27FC236}">
                    <a16:creationId xmlns:a16="http://schemas.microsoft.com/office/drawing/2014/main" id="{5F9F35A5-5476-5C36-860F-32F6F0434147}"/>
                  </a:ext>
                </a:extLst>
              </p:cNvPr>
              <p:cNvPicPr/>
              <p:nvPr/>
            </p:nvPicPr>
            <p:blipFill>
              <a:blip r:embed="rId554"/>
              <a:stretch>
                <a:fillRect/>
              </a:stretch>
            </p:blipFill>
            <p:spPr>
              <a:xfrm>
                <a:off x="9719246" y="486385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46">
            <p14:nvContentPartPr>
              <p14:cNvPr id="757" name="Ink 756">
                <a:extLst>
                  <a:ext uri="{FF2B5EF4-FFF2-40B4-BE49-F238E27FC236}">
                    <a16:creationId xmlns:a16="http://schemas.microsoft.com/office/drawing/2014/main" id="{6E7ECC67-B7B3-DC2E-661C-562F59D76D4F}"/>
                  </a:ext>
                </a:extLst>
              </p14:cNvPr>
              <p14:cNvContentPartPr/>
              <p14:nvPr/>
            </p14:nvContentPartPr>
            <p14:xfrm>
              <a:off x="9847406" y="5067618"/>
              <a:ext cx="360" cy="360"/>
            </p14:xfrm>
          </p:contentPart>
        </mc:Choice>
        <mc:Fallback xmlns="">
          <p:pic>
            <p:nvPicPr>
              <p:cNvPr id="757" name="Ink 756">
                <a:extLst>
                  <a:ext uri="{FF2B5EF4-FFF2-40B4-BE49-F238E27FC236}">
                    <a16:creationId xmlns:a16="http://schemas.microsoft.com/office/drawing/2014/main" id="{6E7ECC67-B7B3-DC2E-661C-562F59D76D4F}"/>
                  </a:ext>
                </a:extLst>
              </p:cNvPr>
              <p:cNvPicPr/>
              <p:nvPr/>
            </p:nvPicPr>
            <p:blipFill>
              <a:blip r:embed="rId554"/>
              <a:stretch>
                <a:fillRect/>
              </a:stretch>
            </p:blipFill>
            <p:spPr>
              <a:xfrm>
                <a:off x="9838406" y="505861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47">
            <p14:nvContentPartPr>
              <p14:cNvPr id="758" name="Ink 757">
                <a:extLst>
                  <a:ext uri="{FF2B5EF4-FFF2-40B4-BE49-F238E27FC236}">
                    <a16:creationId xmlns:a16="http://schemas.microsoft.com/office/drawing/2014/main" id="{86391460-3880-1E50-32E1-E7E1C951A33F}"/>
                  </a:ext>
                </a:extLst>
              </p14:cNvPr>
              <p14:cNvContentPartPr/>
              <p14:nvPr/>
            </p14:nvContentPartPr>
            <p14:xfrm>
              <a:off x="9861806" y="5278578"/>
              <a:ext cx="360" cy="360"/>
            </p14:xfrm>
          </p:contentPart>
        </mc:Choice>
        <mc:Fallback xmlns="">
          <p:pic>
            <p:nvPicPr>
              <p:cNvPr id="758" name="Ink 757">
                <a:extLst>
                  <a:ext uri="{FF2B5EF4-FFF2-40B4-BE49-F238E27FC236}">
                    <a16:creationId xmlns:a16="http://schemas.microsoft.com/office/drawing/2014/main" id="{86391460-3880-1E50-32E1-E7E1C951A33F}"/>
                  </a:ext>
                </a:extLst>
              </p:cNvPr>
              <p:cNvPicPr/>
              <p:nvPr/>
            </p:nvPicPr>
            <p:blipFill>
              <a:blip r:embed="rId554"/>
              <a:stretch>
                <a:fillRect/>
              </a:stretch>
            </p:blipFill>
            <p:spPr>
              <a:xfrm>
                <a:off x="9852806" y="526957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48">
            <p14:nvContentPartPr>
              <p14:cNvPr id="759" name="Ink 758">
                <a:extLst>
                  <a:ext uri="{FF2B5EF4-FFF2-40B4-BE49-F238E27FC236}">
                    <a16:creationId xmlns:a16="http://schemas.microsoft.com/office/drawing/2014/main" id="{FFE31C00-49FC-D2EB-94EC-B7280420471C}"/>
                  </a:ext>
                </a:extLst>
              </p14:cNvPr>
              <p14:cNvContentPartPr/>
              <p14:nvPr/>
            </p14:nvContentPartPr>
            <p14:xfrm>
              <a:off x="9636446" y="4916058"/>
              <a:ext cx="360" cy="360"/>
            </p14:xfrm>
          </p:contentPart>
        </mc:Choice>
        <mc:Fallback xmlns="">
          <p:pic>
            <p:nvPicPr>
              <p:cNvPr id="759" name="Ink 758">
                <a:extLst>
                  <a:ext uri="{FF2B5EF4-FFF2-40B4-BE49-F238E27FC236}">
                    <a16:creationId xmlns:a16="http://schemas.microsoft.com/office/drawing/2014/main" id="{FFE31C00-49FC-D2EB-94EC-B7280420471C}"/>
                  </a:ext>
                </a:extLst>
              </p:cNvPr>
              <p:cNvPicPr/>
              <p:nvPr/>
            </p:nvPicPr>
            <p:blipFill>
              <a:blip r:embed="rId554"/>
              <a:stretch>
                <a:fillRect/>
              </a:stretch>
            </p:blipFill>
            <p:spPr>
              <a:xfrm>
                <a:off x="9627446" y="490705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49">
            <p14:nvContentPartPr>
              <p14:cNvPr id="760" name="Ink 759">
                <a:extLst>
                  <a:ext uri="{FF2B5EF4-FFF2-40B4-BE49-F238E27FC236}">
                    <a16:creationId xmlns:a16="http://schemas.microsoft.com/office/drawing/2014/main" id="{18889A20-721B-0EFA-F0F3-3630E3A765B7}"/>
                  </a:ext>
                </a:extLst>
              </p14:cNvPr>
              <p14:cNvContentPartPr/>
              <p14:nvPr/>
            </p14:nvContentPartPr>
            <p14:xfrm>
              <a:off x="9659486" y="4860258"/>
              <a:ext cx="360" cy="360"/>
            </p14:xfrm>
          </p:contentPart>
        </mc:Choice>
        <mc:Fallback xmlns="">
          <p:pic>
            <p:nvPicPr>
              <p:cNvPr id="760" name="Ink 759">
                <a:extLst>
                  <a:ext uri="{FF2B5EF4-FFF2-40B4-BE49-F238E27FC236}">
                    <a16:creationId xmlns:a16="http://schemas.microsoft.com/office/drawing/2014/main" id="{18889A20-721B-0EFA-F0F3-3630E3A765B7}"/>
                  </a:ext>
                </a:extLst>
              </p:cNvPr>
              <p:cNvPicPr/>
              <p:nvPr/>
            </p:nvPicPr>
            <p:blipFill>
              <a:blip r:embed="rId554"/>
              <a:stretch>
                <a:fillRect/>
              </a:stretch>
            </p:blipFill>
            <p:spPr>
              <a:xfrm>
                <a:off x="9650486" y="485125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50">
            <p14:nvContentPartPr>
              <p14:cNvPr id="761" name="Ink 760">
                <a:extLst>
                  <a:ext uri="{FF2B5EF4-FFF2-40B4-BE49-F238E27FC236}">
                    <a16:creationId xmlns:a16="http://schemas.microsoft.com/office/drawing/2014/main" id="{6E9CEB80-BF89-11EE-8BC5-13D249920B92}"/>
                  </a:ext>
                </a:extLst>
              </p14:cNvPr>
              <p14:cNvContentPartPr/>
              <p14:nvPr/>
            </p14:nvContentPartPr>
            <p14:xfrm>
              <a:off x="8011406" y="4272018"/>
              <a:ext cx="360" cy="360"/>
            </p14:xfrm>
          </p:contentPart>
        </mc:Choice>
        <mc:Fallback xmlns="">
          <p:pic>
            <p:nvPicPr>
              <p:cNvPr id="761" name="Ink 760">
                <a:extLst>
                  <a:ext uri="{FF2B5EF4-FFF2-40B4-BE49-F238E27FC236}">
                    <a16:creationId xmlns:a16="http://schemas.microsoft.com/office/drawing/2014/main" id="{6E9CEB80-BF89-11EE-8BC5-13D249920B92}"/>
                  </a:ext>
                </a:extLst>
              </p:cNvPr>
              <p:cNvPicPr/>
              <p:nvPr/>
            </p:nvPicPr>
            <p:blipFill>
              <a:blip r:embed="rId554"/>
              <a:stretch>
                <a:fillRect/>
              </a:stretch>
            </p:blipFill>
            <p:spPr>
              <a:xfrm>
                <a:off x="8002406" y="426301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51">
            <p14:nvContentPartPr>
              <p14:cNvPr id="762" name="Ink 761">
                <a:extLst>
                  <a:ext uri="{FF2B5EF4-FFF2-40B4-BE49-F238E27FC236}">
                    <a16:creationId xmlns:a16="http://schemas.microsoft.com/office/drawing/2014/main" id="{715277D1-3653-91E4-C923-8063D37FDBCB}"/>
                  </a:ext>
                </a:extLst>
              </p14:cNvPr>
              <p14:cNvContentPartPr/>
              <p14:nvPr/>
            </p14:nvContentPartPr>
            <p14:xfrm>
              <a:off x="7496246" y="4520418"/>
              <a:ext cx="360" cy="360"/>
            </p14:xfrm>
          </p:contentPart>
        </mc:Choice>
        <mc:Fallback xmlns="">
          <p:pic>
            <p:nvPicPr>
              <p:cNvPr id="762" name="Ink 761">
                <a:extLst>
                  <a:ext uri="{FF2B5EF4-FFF2-40B4-BE49-F238E27FC236}">
                    <a16:creationId xmlns:a16="http://schemas.microsoft.com/office/drawing/2014/main" id="{715277D1-3653-91E4-C923-8063D37FDBCB}"/>
                  </a:ext>
                </a:extLst>
              </p:cNvPr>
              <p:cNvPicPr/>
              <p:nvPr/>
            </p:nvPicPr>
            <p:blipFill>
              <a:blip r:embed="rId554"/>
              <a:stretch>
                <a:fillRect/>
              </a:stretch>
            </p:blipFill>
            <p:spPr>
              <a:xfrm>
                <a:off x="7487246" y="451141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52">
            <p14:nvContentPartPr>
              <p14:cNvPr id="763" name="Ink 762">
                <a:extLst>
                  <a:ext uri="{FF2B5EF4-FFF2-40B4-BE49-F238E27FC236}">
                    <a16:creationId xmlns:a16="http://schemas.microsoft.com/office/drawing/2014/main" id="{407E855D-5953-BB9A-27A9-5AE174A9C4E3}"/>
                  </a:ext>
                </a:extLst>
              </p14:cNvPr>
              <p14:cNvContentPartPr/>
              <p14:nvPr/>
            </p14:nvContentPartPr>
            <p14:xfrm>
              <a:off x="7604966" y="4463178"/>
              <a:ext cx="360" cy="360"/>
            </p14:xfrm>
          </p:contentPart>
        </mc:Choice>
        <mc:Fallback xmlns="">
          <p:pic>
            <p:nvPicPr>
              <p:cNvPr id="763" name="Ink 762">
                <a:extLst>
                  <a:ext uri="{FF2B5EF4-FFF2-40B4-BE49-F238E27FC236}">
                    <a16:creationId xmlns:a16="http://schemas.microsoft.com/office/drawing/2014/main" id="{407E855D-5953-BB9A-27A9-5AE174A9C4E3}"/>
                  </a:ext>
                </a:extLst>
              </p:cNvPr>
              <p:cNvPicPr/>
              <p:nvPr/>
            </p:nvPicPr>
            <p:blipFill>
              <a:blip r:embed="rId554"/>
              <a:stretch>
                <a:fillRect/>
              </a:stretch>
            </p:blipFill>
            <p:spPr>
              <a:xfrm>
                <a:off x="7595966" y="445417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53">
            <p14:nvContentPartPr>
              <p14:cNvPr id="764" name="Ink 763">
                <a:extLst>
                  <a:ext uri="{FF2B5EF4-FFF2-40B4-BE49-F238E27FC236}">
                    <a16:creationId xmlns:a16="http://schemas.microsoft.com/office/drawing/2014/main" id="{68C4DF3C-EA7E-65E8-DB5A-65FA29A6CC85}"/>
                  </a:ext>
                </a:extLst>
              </p14:cNvPr>
              <p14:cNvContentPartPr/>
              <p14:nvPr/>
            </p14:nvContentPartPr>
            <p14:xfrm>
              <a:off x="7423166" y="6439578"/>
              <a:ext cx="360" cy="360"/>
            </p14:xfrm>
          </p:contentPart>
        </mc:Choice>
        <mc:Fallback xmlns="">
          <p:pic>
            <p:nvPicPr>
              <p:cNvPr id="764" name="Ink 763">
                <a:extLst>
                  <a:ext uri="{FF2B5EF4-FFF2-40B4-BE49-F238E27FC236}">
                    <a16:creationId xmlns:a16="http://schemas.microsoft.com/office/drawing/2014/main" id="{68C4DF3C-EA7E-65E8-DB5A-65FA29A6CC85}"/>
                  </a:ext>
                </a:extLst>
              </p:cNvPr>
              <p:cNvPicPr/>
              <p:nvPr/>
            </p:nvPicPr>
            <p:blipFill>
              <a:blip r:embed="rId554"/>
              <a:stretch>
                <a:fillRect/>
              </a:stretch>
            </p:blipFill>
            <p:spPr>
              <a:xfrm>
                <a:off x="7414166" y="643057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54">
            <p14:nvContentPartPr>
              <p14:cNvPr id="765" name="Ink 764">
                <a:extLst>
                  <a:ext uri="{FF2B5EF4-FFF2-40B4-BE49-F238E27FC236}">
                    <a16:creationId xmlns:a16="http://schemas.microsoft.com/office/drawing/2014/main" id="{3D51979A-1000-A5BB-EFBE-66E63D353411}"/>
                  </a:ext>
                </a:extLst>
              </p14:cNvPr>
              <p14:cNvContentPartPr/>
              <p14:nvPr/>
            </p14:nvContentPartPr>
            <p14:xfrm>
              <a:off x="7508126" y="6580698"/>
              <a:ext cx="360" cy="360"/>
            </p14:xfrm>
          </p:contentPart>
        </mc:Choice>
        <mc:Fallback xmlns="">
          <p:pic>
            <p:nvPicPr>
              <p:cNvPr id="765" name="Ink 764">
                <a:extLst>
                  <a:ext uri="{FF2B5EF4-FFF2-40B4-BE49-F238E27FC236}">
                    <a16:creationId xmlns:a16="http://schemas.microsoft.com/office/drawing/2014/main" id="{3D51979A-1000-A5BB-EFBE-66E63D353411}"/>
                  </a:ext>
                </a:extLst>
              </p:cNvPr>
              <p:cNvPicPr/>
              <p:nvPr/>
            </p:nvPicPr>
            <p:blipFill>
              <a:blip r:embed="rId554"/>
              <a:stretch>
                <a:fillRect/>
              </a:stretch>
            </p:blipFill>
            <p:spPr>
              <a:xfrm>
                <a:off x="7499126" y="657169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55">
            <p14:nvContentPartPr>
              <p14:cNvPr id="766" name="Ink 765">
                <a:extLst>
                  <a:ext uri="{FF2B5EF4-FFF2-40B4-BE49-F238E27FC236}">
                    <a16:creationId xmlns:a16="http://schemas.microsoft.com/office/drawing/2014/main" id="{2F5504A7-3CC2-FF90-B4E0-1F201283E966}"/>
                  </a:ext>
                </a:extLst>
              </p14:cNvPr>
              <p14:cNvContentPartPr/>
              <p14:nvPr/>
            </p14:nvContentPartPr>
            <p14:xfrm>
              <a:off x="7852286" y="6815418"/>
              <a:ext cx="360" cy="360"/>
            </p14:xfrm>
          </p:contentPart>
        </mc:Choice>
        <mc:Fallback xmlns="">
          <p:pic>
            <p:nvPicPr>
              <p:cNvPr id="766" name="Ink 765">
                <a:extLst>
                  <a:ext uri="{FF2B5EF4-FFF2-40B4-BE49-F238E27FC236}">
                    <a16:creationId xmlns:a16="http://schemas.microsoft.com/office/drawing/2014/main" id="{2F5504A7-3CC2-FF90-B4E0-1F201283E966}"/>
                  </a:ext>
                </a:extLst>
              </p:cNvPr>
              <p:cNvPicPr/>
              <p:nvPr/>
            </p:nvPicPr>
            <p:blipFill>
              <a:blip r:embed="rId554"/>
              <a:stretch>
                <a:fillRect/>
              </a:stretch>
            </p:blipFill>
            <p:spPr>
              <a:xfrm>
                <a:off x="7843286" y="680641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56">
            <p14:nvContentPartPr>
              <p14:cNvPr id="767" name="Ink 766">
                <a:extLst>
                  <a:ext uri="{FF2B5EF4-FFF2-40B4-BE49-F238E27FC236}">
                    <a16:creationId xmlns:a16="http://schemas.microsoft.com/office/drawing/2014/main" id="{871D1228-0892-93CE-1C4C-4206D5211D7B}"/>
                  </a:ext>
                </a:extLst>
              </p14:cNvPr>
              <p14:cNvContentPartPr/>
              <p14:nvPr/>
            </p14:nvContentPartPr>
            <p14:xfrm>
              <a:off x="7949486" y="6676818"/>
              <a:ext cx="360" cy="360"/>
            </p14:xfrm>
          </p:contentPart>
        </mc:Choice>
        <mc:Fallback xmlns="">
          <p:pic>
            <p:nvPicPr>
              <p:cNvPr id="767" name="Ink 766">
                <a:extLst>
                  <a:ext uri="{FF2B5EF4-FFF2-40B4-BE49-F238E27FC236}">
                    <a16:creationId xmlns:a16="http://schemas.microsoft.com/office/drawing/2014/main" id="{871D1228-0892-93CE-1C4C-4206D5211D7B}"/>
                  </a:ext>
                </a:extLst>
              </p:cNvPr>
              <p:cNvPicPr/>
              <p:nvPr/>
            </p:nvPicPr>
            <p:blipFill>
              <a:blip r:embed="rId554"/>
              <a:stretch>
                <a:fillRect/>
              </a:stretch>
            </p:blipFill>
            <p:spPr>
              <a:xfrm>
                <a:off x="7940486" y="666781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57">
            <p14:nvContentPartPr>
              <p14:cNvPr id="768" name="Ink 767">
                <a:extLst>
                  <a:ext uri="{FF2B5EF4-FFF2-40B4-BE49-F238E27FC236}">
                    <a16:creationId xmlns:a16="http://schemas.microsoft.com/office/drawing/2014/main" id="{AF68FC2A-3FDB-0B33-3E77-AB083958B263}"/>
                  </a:ext>
                </a:extLst>
              </p14:cNvPr>
              <p14:cNvContentPartPr/>
              <p14:nvPr/>
            </p14:nvContentPartPr>
            <p14:xfrm>
              <a:off x="8506046" y="6852498"/>
              <a:ext cx="360" cy="360"/>
            </p14:xfrm>
          </p:contentPart>
        </mc:Choice>
        <mc:Fallback xmlns="">
          <p:pic>
            <p:nvPicPr>
              <p:cNvPr id="768" name="Ink 767">
                <a:extLst>
                  <a:ext uri="{FF2B5EF4-FFF2-40B4-BE49-F238E27FC236}">
                    <a16:creationId xmlns:a16="http://schemas.microsoft.com/office/drawing/2014/main" id="{AF68FC2A-3FDB-0B33-3E77-AB083958B263}"/>
                  </a:ext>
                </a:extLst>
              </p:cNvPr>
              <p:cNvPicPr/>
              <p:nvPr/>
            </p:nvPicPr>
            <p:blipFill>
              <a:blip r:embed="rId554"/>
              <a:stretch>
                <a:fillRect/>
              </a:stretch>
            </p:blipFill>
            <p:spPr>
              <a:xfrm>
                <a:off x="8497046" y="684349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58">
            <p14:nvContentPartPr>
              <p14:cNvPr id="769" name="Ink 768">
                <a:extLst>
                  <a:ext uri="{FF2B5EF4-FFF2-40B4-BE49-F238E27FC236}">
                    <a16:creationId xmlns:a16="http://schemas.microsoft.com/office/drawing/2014/main" id="{26EEDF9F-1B02-8D5D-5841-27A6AF496E1B}"/>
                  </a:ext>
                </a:extLst>
              </p14:cNvPr>
              <p14:cNvContentPartPr/>
              <p14:nvPr/>
            </p14:nvContentPartPr>
            <p14:xfrm>
              <a:off x="8593886" y="6815418"/>
              <a:ext cx="360" cy="360"/>
            </p14:xfrm>
          </p:contentPart>
        </mc:Choice>
        <mc:Fallback xmlns="">
          <p:pic>
            <p:nvPicPr>
              <p:cNvPr id="769" name="Ink 768">
                <a:extLst>
                  <a:ext uri="{FF2B5EF4-FFF2-40B4-BE49-F238E27FC236}">
                    <a16:creationId xmlns:a16="http://schemas.microsoft.com/office/drawing/2014/main" id="{26EEDF9F-1B02-8D5D-5841-27A6AF496E1B}"/>
                  </a:ext>
                </a:extLst>
              </p:cNvPr>
              <p:cNvPicPr/>
              <p:nvPr/>
            </p:nvPicPr>
            <p:blipFill>
              <a:blip r:embed="rId554"/>
              <a:stretch>
                <a:fillRect/>
              </a:stretch>
            </p:blipFill>
            <p:spPr>
              <a:xfrm>
                <a:off x="8584886" y="680641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59">
            <p14:nvContentPartPr>
              <p14:cNvPr id="770" name="Ink 769">
                <a:extLst>
                  <a:ext uri="{FF2B5EF4-FFF2-40B4-BE49-F238E27FC236}">
                    <a16:creationId xmlns:a16="http://schemas.microsoft.com/office/drawing/2014/main" id="{D5244804-CBF7-DBCB-DB14-E73493D62D04}"/>
                  </a:ext>
                </a:extLst>
              </p14:cNvPr>
              <p14:cNvContentPartPr/>
              <p14:nvPr/>
            </p14:nvContentPartPr>
            <p14:xfrm>
              <a:off x="8739686" y="6888858"/>
              <a:ext cx="360" cy="360"/>
            </p14:xfrm>
          </p:contentPart>
        </mc:Choice>
        <mc:Fallback xmlns="">
          <p:pic>
            <p:nvPicPr>
              <p:cNvPr id="770" name="Ink 769">
                <a:extLst>
                  <a:ext uri="{FF2B5EF4-FFF2-40B4-BE49-F238E27FC236}">
                    <a16:creationId xmlns:a16="http://schemas.microsoft.com/office/drawing/2014/main" id="{D5244804-CBF7-DBCB-DB14-E73493D62D04}"/>
                  </a:ext>
                </a:extLst>
              </p:cNvPr>
              <p:cNvPicPr/>
              <p:nvPr/>
            </p:nvPicPr>
            <p:blipFill>
              <a:blip r:embed="rId554"/>
              <a:stretch>
                <a:fillRect/>
              </a:stretch>
            </p:blipFill>
            <p:spPr>
              <a:xfrm>
                <a:off x="8730686" y="687985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60">
            <p14:nvContentPartPr>
              <p14:cNvPr id="771" name="Ink 770">
                <a:extLst>
                  <a:ext uri="{FF2B5EF4-FFF2-40B4-BE49-F238E27FC236}">
                    <a16:creationId xmlns:a16="http://schemas.microsoft.com/office/drawing/2014/main" id="{5C070D75-DD43-909F-9F13-EB9A126CCDB4}"/>
                  </a:ext>
                </a:extLst>
              </p14:cNvPr>
              <p14:cNvContentPartPr/>
              <p14:nvPr/>
            </p14:nvContentPartPr>
            <p14:xfrm>
              <a:off x="8816726" y="6698058"/>
              <a:ext cx="360" cy="360"/>
            </p14:xfrm>
          </p:contentPart>
        </mc:Choice>
        <mc:Fallback xmlns="">
          <p:pic>
            <p:nvPicPr>
              <p:cNvPr id="771" name="Ink 770">
                <a:extLst>
                  <a:ext uri="{FF2B5EF4-FFF2-40B4-BE49-F238E27FC236}">
                    <a16:creationId xmlns:a16="http://schemas.microsoft.com/office/drawing/2014/main" id="{5C070D75-DD43-909F-9F13-EB9A126CCDB4}"/>
                  </a:ext>
                </a:extLst>
              </p:cNvPr>
              <p:cNvPicPr/>
              <p:nvPr/>
            </p:nvPicPr>
            <p:blipFill>
              <a:blip r:embed="rId554"/>
              <a:stretch>
                <a:fillRect/>
              </a:stretch>
            </p:blipFill>
            <p:spPr>
              <a:xfrm>
                <a:off x="8807726" y="668905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61">
            <p14:nvContentPartPr>
              <p14:cNvPr id="772" name="Ink 771">
                <a:extLst>
                  <a:ext uri="{FF2B5EF4-FFF2-40B4-BE49-F238E27FC236}">
                    <a16:creationId xmlns:a16="http://schemas.microsoft.com/office/drawing/2014/main" id="{F3BA03A0-AE1E-9DA4-C2C5-20A7B32E6D56}"/>
                  </a:ext>
                </a:extLst>
              </p14:cNvPr>
              <p14:cNvContentPartPr/>
              <p14:nvPr/>
            </p14:nvContentPartPr>
            <p14:xfrm>
              <a:off x="8993486" y="6793098"/>
              <a:ext cx="360" cy="360"/>
            </p14:xfrm>
          </p:contentPart>
        </mc:Choice>
        <mc:Fallback xmlns="">
          <p:pic>
            <p:nvPicPr>
              <p:cNvPr id="772" name="Ink 771">
                <a:extLst>
                  <a:ext uri="{FF2B5EF4-FFF2-40B4-BE49-F238E27FC236}">
                    <a16:creationId xmlns:a16="http://schemas.microsoft.com/office/drawing/2014/main" id="{F3BA03A0-AE1E-9DA4-C2C5-20A7B32E6D56}"/>
                  </a:ext>
                </a:extLst>
              </p:cNvPr>
              <p:cNvPicPr/>
              <p:nvPr/>
            </p:nvPicPr>
            <p:blipFill>
              <a:blip r:embed="rId554"/>
              <a:stretch>
                <a:fillRect/>
              </a:stretch>
            </p:blipFill>
            <p:spPr>
              <a:xfrm>
                <a:off x="8984486" y="678409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62">
            <p14:nvContentPartPr>
              <p14:cNvPr id="773" name="Ink 772">
                <a:extLst>
                  <a:ext uri="{FF2B5EF4-FFF2-40B4-BE49-F238E27FC236}">
                    <a16:creationId xmlns:a16="http://schemas.microsoft.com/office/drawing/2014/main" id="{EDE63A4F-69C5-4024-F594-464FBF802350}"/>
                  </a:ext>
                </a:extLst>
              </p14:cNvPr>
              <p14:cNvContentPartPr/>
              <p14:nvPr/>
            </p14:nvContentPartPr>
            <p14:xfrm>
              <a:off x="9214166" y="6602658"/>
              <a:ext cx="360" cy="360"/>
            </p14:xfrm>
          </p:contentPart>
        </mc:Choice>
        <mc:Fallback xmlns="">
          <p:pic>
            <p:nvPicPr>
              <p:cNvPr id="773" name="Ink 772">
                <a:extLst>
                  <a:ext uri="{FF2B5EF4-FFF2-40B4-BE49-F238E27FC236}">
                    <a16:creationId xmlns:a16="http://schemas.microsoft.com/office/drawing/2014/main" id="{EDE63A4F-69C5-4024-F594-464FBF802350}"/>
                  </a:ext>
                </a:extLst>
              </p:cNvPr>
              <p:cNvPicPr/>
              <p:nvPr/>
            </p:nvPicPr>
            <p:blipFill>
              <a:blip r:embed="rId554"/>
              <a:stretch>
                <a:fillRect/>
              </a:stretch>
            </p:blipFill>
            <p:spPr>
              <a:xfrm>
                <a:off x="9205166" y="659365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63">
            <p14:nvContentPartPr>
              <p14:cNvPr id="774" name="Ink 773">
                <a:extLst>
                  <a:ext uri="{FF2B5EF4-FFF2-40B4-BE49-F238E27FC236}">
                    <a16:creationId xmlns:a16="http://schemas.microsoft.com/office/drawing/2014/main" id="{3B1EF10D-DC4D-94F3-D545-BDF39B4E6A7E}"/>
                  </a:ext>
                </a:extLst>
              </p14:cNvPr>
              <p14:cNvContentPartPr/>
              <p14:nvPr/>
            </p14:nvContentPartPr>
            <p14:xfrm>
              <a:off x="9423686" y="6708138"/>
              <a:ext cx="360" cy="360"/>
            </p14:xfrm>
          </p:contentPart>
        </mc:Choice>
        <mc:Fallback xmlns="">
          <p:pic>
            <p:nvPicPr>
              <p:cNvPr id="774" name="Ink 773">
                <a:extLst>
                  <a:ext uri="{FF2B5EF4-FFF2-40B4-BE49-F238E27FC236}">
                    <a16:creationId xmlns:a16="http://schemas.microsoft.com/office/drawing/2014/main" id="{3B1EF10D-DC4D-94F3-D545-BDF39B4E6A7E}"/>
                  </a:ext>
                </a:extLst>
              </p:cNvPr>
              <p:cNvPicPr/>
              <p:nvPr/>
            </p:nvPicPr>
            <p:blipFill>
              <a:blip r:embed="rId554"/>
              <a:stretch>
                <a:fillRect/>
              </a:stretch>
            </p:blipFill>
            <p:spPr>
              <a:xfrm>
                <a:off x="9414686" y="669913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64">
            <p14:nvContentPartPr>
              <p14:cNvPr id="775" name="Ink 774">
                <a:extLst>
                  <a:ext uri="{FF2B5EF4-FFF2-40B4-BE49-F238E27FC236}">
                    <a16:creationId xmlns:a16="http://schemas.microsoft.com/office/drawing/2014/main" id="{2D705367-CADF-AA73-FB9D-086ADC869FA3}"/>
                  </a:ext>
                </a:extLst>
              </p14:cNvPr>
              <p14:cNvContentPartPr/>
              <p14:nvPr/>
            </p14:nvContentPartPr>
            <p14:xfrm>
              <a:off x="9522326" y="6540018"/>
              <a:ext cx="360" cy="360"/>
            </p14:xfrm>
          </p:contentPart>
        </mc:Choice>
        <mc:Fallback xmlns="">
          <p:pic>
            <p:nvPicPr>
              <p:cNvPr id="775" name="Ink 774">
                <a:extLst>
                  <a:ext uri="{FF2B5EF4-FFF2-40B4-BE49-F238E27FC236}">
                    <a16:creationId xmlns:a16="http://schemas.microsoft.com/office/drawing/2014/main" id="{2D705367-CADF-AA73-FB9D-086ADC869FA3}"/>
                  </a:ext>
                </a:extLst>
              </p:cNvPr>
              <p:cNvPicPr/>
              <p:nvPr/>
            </p:nvPicPr>
            <p:blipFill>
              <a:blip r:embed="rId554"/>
              <a:stretch>
                <a:fillRect/>
              </a:stretch>
            </p:blipFill>
            <p:spPr>
              <a:xfrm>
                <a:off x="9513326" y="653101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65">
            <p14:nvContentPartPr>
              <p14:cNvPr id="776" name="Ink 775">
                <a:extLst>
                  <a:ext uri="{FF2B5EF4-FFF2-40B4-BE49-F238E27FC236}">
                    <a16:creationId xmlns:a16="http://schemas.microsoft.com/office/drawing/2014/main" id="{C8226B0F-9D77-6DA9-EC9D-C663D7A20AD7}"/>
                  </a:ext>
                </a:extLst>
              </p14:cNvPr>
              <p14:cNvContentPartPr/>
              <p14:nvPr/>
            </p14:nvContentPartPr>
            <p14:xfrm>
              <a:off x="8189606" y="4220178"/>
              <a:ext cx="360" cy="360"/>
            </p14:xfrm>
          </p:contentPart>
        </mc:Choice>
        <mc:Fallback xmlns="">
          <p:pic>
            <p:nvPicPr>
              <p:cNvPr id="776" name="Ink 775">
                <a:extLst>
                  <a:ext uri="{FF2B5EF4-FFF2-40B4-BE49-F238E27FC236}">
                    <a16:creationId xmlns:a16="http://schemas.microsoft.com/office/drawing/2014/main" id="{C8226B0F-9D77-6DA9-EC9D-C663D7A20AD7}"/>
                  </a:ext>
                </a:extLst>
              </p:cNvPr>
              <p:cNvPicPr/>
              <p:nvPr/>
            </p:nvPicPr>
            <p:blipFill>
              <a:blip r:embed="rId554"/>
              <a:stretch>
                <a:fillRect/>
              </a:stretch>
            </p:blipFill>
            <p:spPr>
              <a:xfrm>
                <a:off x="8180606" y="421117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66">
            <p14:nvContentPartPr>
              <p14:cNvPr id="777" name="Ink 776">
                <a:extLst>
                  <a:ext uri="{FF2B5EF4-FFF2-40B4-BE49-F238E27FC236}">
                    <a16:creationId xmlns:a16="http://schemas.microsoft.com/office/drawing/2014/main" id="{0E16BE9B-0F50-18AC-8895-BFD0AF717CBB}"/>
                  </a:ext>
                </a:extLst>
              </p14:cNvPr>
              <p14:cNvContentPartPr/>
              <p14:nvPr/>
            </p14:nvContentPartPr>
            <p14:xfrm>
              <a:off x="8393006" y="4201458"/>
              <a:ext cx="360" cy="360"/>
            </p14:xfrm>
          </p:contentPart>
        </mc:Choice>
        <mc:Fallback xmlns="">
          <p:pic>
            <p:nvPicPr>
              <p:cNvPr id="777" name="Ink 776">
                <a:extLst>
                  <a:ext uri="{FF2B5EF4-FFF2-40B4-BE49-F238E27FC236}">
                    <a16:creationId xmlns:a16="http://schemas.microsoft.com/office/drawing/2014/main" id="{0E16BE9B-0F50-18AC-8895-BFD0AF717CBB}"/>
                  </a:ext>
                </a:extLst>
              </p:cNvPr>
              <p:cNvPicPr/>
              <p:nvPr/>
            </p:nvPicPr>
            <p:blipFill>
              <a:blip r:embed="rId554"/>
              <a:stretch>
                <a:fillRect/>
              </a:stretch>
            </p:blipFill>
            <p:spPr>
              <a:xfrm>
                <a:off x="8384006" y="419245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67">
            <p14:nvContentPartPr>
              <p14:cNvPr id="778" name="Ink 777">
                <a:extLst>
                  <a:ext uri="{FF2B5EF4-FFF2-40B4-BE49-F238E27FC236}">
                    <a16:creationId xmlns:a16="http://schemas.microsoft.com/office/drawing/2014/main" id="{7B866DD0-1893-25B1-6EAD-EDC0E8734279}"/>
                  </a:ext>
                </a:extLst>
              </p14:cNvPr>
              <p14:cNvContentPartPr/>
              <p14:nvPr/>
            </p14:nvContentPartPr>
            <p14:xfrm>
              <a:off x="8438366" y="4049898"/>
              <a:ext cx="360" cy="360"/>
            </p14:xfrm>
          </p:contentPart>
        </mc:Choice>
        <mc:Fallback xmlns="">
          <p:pic>
            <p:nvPicPr>
              <p:cNvPr id="778" name="Ink 777">
                <a:extLst>
                  <a:ext uri="{FF2B5EF4-FFF2-40B4-BE49-F238E27FC236}">
                    <a16:creationId xmlns:a16="http://schemas.microsoft.com/office/drawing/2014/main" id="{7B866DD0-1893-25B1-6EAD-EDC0E8734279}"/>
                  </a:ext>
                </a:extLst>
              </p:cNvPr>
              <p:cNvPicPr/>
              <p:nvPr/>
            </p:nvPicPr>
            <p:blipFill>
              <a:blip r:embed="rId554"/>
              <a:stretch>
                <a:fillRect/>
              </a:stretch>
            </p:blipFill>
            <p:spPr>
              <a:xfrm>
                <a:off x="8429366" y="404089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68">
            <p14:nvContentPartPr>
              <p14:cNvPr id="779" name="Ink 778">
                <a:extLst>
                  <a:ext uri="{FF2B5EF4-FFF2-40B4-BE49-F238E27FC236}">
                    <a16:creationId xmlns:a16="http://schemas.microsoft.com/office/drawing/2014/main" id="{C0BE5FBA-0CA7-5935-29ED-9ED9A789F5BD}"/>
                  </a:ext>
                </a:extLst>
              </p14:cNvPr>
              <p14:cNvContentPartPr/>
              <p14:nvPr/>
            </p14:nvContentPartPr>
            <p14:xfrm>
              <a:off x="8718086" y="4098498"/>
              <a:ext cx="360" cy="360"/>
            </p14:xfrm>
          </p:contentPart>
        </mc:Choice>
        <mc:Fallback xmlns="">
          <p:pic>
            <p:nvPicPr>
              <p:cNvPr id="779" name="Ink 778">
                <a:extLst>
                  <a:ext uri="{FF2B5EF4-FFF2-40B4-BE49-F238E27FC236}">
                    <a16:creationId xmlns:a16="http://schemas.microsoft.com/office/drawing/2014/main" id="{C0BE5FBA-0CA7-5935-29ED-9ED9A789F5BD}"/>
                  </a:ext>
                </a:extLst>
              </p:cNvPr>
              <p:cNvPicPr/>
              <p:nvPr/>
            </p:nvPicPr>
            <p:blipFill>
              <a:blip r:embed="rId554"/>
              <a:stretch>
                <a:fillRect/>
              </a:stretch>
            </p:blipFill>
            <p:spPr>
              <a:xfrm>
                <a:off x="8709086" y="408949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69">
            <p14:nvContentPartPr>
              <p14:cNvPr id="780" name="Ink 779">
                <a:extLst>
                  <a:ext uri="{FF2B5EF4-FFF2-40B4-BE49-F238E27FC236}">
                    <a16:creationId xmlns:a16="http://schemas.microsoft.com/office/drawing/2014/main" id="{FF3552BA-3151-49DC-C4AD-05CDBA396154}"/>
                  </a:ext>
                </a:extLst>
              </p14:cNvPr>
              <p14:cNvContentPartPr/>
              <p14:nvPr/>
            </p14:nvContentPartPr>
            <p14:xfrm>
              <a:off x="7330646" y="6621018"/>
              <a:ext cx="360" cy="360"/>
            </p14:xfrm>
          </p:contentPart>
        </mc:Choice>
        <mc:Fallback xmlns="">
          <p:pic>
            <p:nvPicPr>
              <p:cNvPr id="780" name="Ink 779">
                <a:extLst>
                  <a:ext uri="{FF2B5EF4-FFF2-40B4-BE49-F238E27FC236}">
                    <a16:creationId xmlns:a16="http://schemas.microsoft.com/office/drawing/2014/main" id="{FF3552BA-3151-49DC-C4AD-05CDBA396154}"/>
                  </a:ext>
                </a:extLst>
              </p:cNvPr>
              <p:cNvPicPr/>
              <p:nvPr/>
            </p:nvPicPr>
            <p:blipFill>
              <a:blip r:embed="rId554"/>
              <a:stretch>
                <a:fillRect/>
              </a:stretch>
            </p:blipFill>
            <p:spPr>
              <a:xfrm>
                <a:off x="7321646" y="6612018"/>
                <a:ext cx="18000" cy="18000"/>
              </a:xfrm>
              <a:prstGeom prst="rect">
                <a:avLst/>
              </a:prstGeom>
            </p:spPr>
          </p:pic>
        </mc:Fallback>
      </mc:AlternateContent>
      <p:sp>
        <p:nvSpPr>
          <p:cNvPr id="783" name="Triangle 782">
            <a:extLst>
              <a:ext uri="{FF2B5EF4-FFF2-40B4-BE49-F238E27FC236}">
                <a16:creationId xmlns:a16="http://schemas.microsoft.com/office/drawing/2014/main" id="{E0AE17DD-3AF1-3CFB-91A5-E3CBF7D0198A}"/>
              </a:ext>
            </a:extLst>
          </p:cNvPr>
          <p:cNvSpPr/>
          <p:nvPr/>
        </p:nvSpPr>
        <p:spPr>
          <a:xfrm rot="827843">
            <a:off x="469642" y="1875477"/>
            <a:ext cx="3782755" cy="3360216"/>
          </a:xfrm>
          <a:prstGeom prst="triangle">
            <a:avLst>
              <a:gd name="adj" fmla="val 49529"/>
            </a:avLst>
          </a:prstGeom>
          <a:no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mc:AlternateContent xmlns:mc="http://schemas.openxmlformats.org/markup-compatibility/2006" xmlns:p14="http://schemas.microsoft.com/office/powerpoint/2010/main">
        <mc:Choice Requires="p14">
          <p:contentPart p14:bwMode="auto" r:id="rId770">
            <p14:nvContentPartPr>
              <p14:cNvPr id="784" name="Ink 783">
                <a:extLst>
                  <a:ext uri="{FF2B5EF4-FFF2-40B4-BE49-F238E27FC236}">
                    <a16:creationId xmlns:a16="http://schemas.microsoft.com/office/drawing/2014/main" id="{16D8663B-CD9B-8F54-A137-EF936E323533}"/>
                  </a:ext>
                </a:extLst>
              </p14:cNvPr>
              <p14:cNvContentPartPr/>
              <p14:nvPr/>
            </p14:nvContentPartPr>
            <p14:xfrm>
              <a:off x="163605" y="3129909"/>
              <a:ext cx="2502845" cy="1283009"/>
            </p14:xfrm>
          </p:contentPart>
        </mc:Choice>
        <mc:Fallback xmlns="">
          <p:pic>
            <p:nvPicPr>
              <p:cNvPr id="784" name="Ink 783">
                <a:extLst>
                  <a:ext uri="{FF2B5EF4-FFF2-40B4-BE49-F238E27FC236}">
                    <a16:creationId xmlns:a16="http://schemas.microsoft.com/office/drawing/2014/main" id="{16D8663B-CD9B-8F54-A137-EF936E323533}"/>
                  </a:ext>
                </a:extLst>
              </p:cNvPr>
              <p:cNvPicPr/>
              <p:nvPr/>
            </p:nvPicPr>
            <p:blipFill>
              <a:blip r:embed="rId771"/>
              <a:stretch>
                <a:fillRect/>
              </a:stretch>
            </p:blipFill>
            <p:spPr>
              <a:xfrm>
                <a:off x="109602" y="3021881"/>
                <a:ext cx="2610490" cy="1498704"/>
              </a:xfrm>
              <a:prstGeom prst="rect">
                <a:avLst/>
              </a:prstGeom>
            </p:spPr>
          </p:pic>
        </mc:Fallback>
      </mc:AlternateContent>
      <mc:AlternateContent xmlns:mc="http://schemas.openxmlformats.org/markup-compatibility/2006" xmlns:p14="http://schemas.microsoft.com/office/powerpoint/2010/main">
        <mc:Choice Requires="p14">
          <p:contentPart p14:bwMode="auto" r:id="rId772">
            <p14:nvContentPartPr>
              <p14:cNvPr id="785" name="Ink 784">
                <a:extLst>
                  <a:ext uri="{FF2B5EF4-FFF2-40B4-BE49-F238E27FC236}">
                    <a16:creationId xmlns:a16="http://schemas.microsoft.com/office/drawing/2014/main" id="{139577F8-C225-5DE3-0ED4-AFE76C95D97F}"/>
                  </a:ext>
                </a:extLst>
              </p14:cNvPr>
              <p14:cNvContentPartPr/>
              <p14:nvPr/>
            </p14:nvContentPartPr>
            <p14:xfrm>
              <a:off x="1017885" y="3732549"/>
              <a:ext cx="1968149" cy="435051"/>
            </p14:xfrm>
          </p:contentPart>
        </mc:Choice>
        <mc:Fallback xmlns="">
          <p:pic>
            <p:nvPicPr>
              <p:cNvPr id="785" name="Ink 784">
                <a:extLst>
                  <a:ext uri="{FF2B5EF4-FFF2-40B4-BE49-F238E27FC236}">
                    <a16:creationId xmlns:a16="http://schemas.microsoft.com/office/drawing/2014/main" id="{139577F8-C225-5DE3-0ED4-AFE76C95D97F}"/>
                  </a:ext>
                </a:extLst>
              </p:cNvPr>
              <p:cNvPicPr/>
              <p:nvPr/>
            </p:nvPicPr>
            <p:blipFill>
              <a:blip r:embed="rId773"/>
              <a:stretch>
                <a:fillRect/>
              </a:stretch>
            </p:blipFill>
            <p:spPr>
              <a:xfrm>
                <a:off x="963874" y="3624507"/>
                <a:ext cx="2075810" cy="650776"/>
              </a:xfrm>
              <a:prstGeom prst="rect">
                <a:avLst/>
              </a:prstGeom>
            </p:spPr>
          </p:pic>
        </mc:Fallback>
      </mc:AlternateContent>
      <mc:AlternateContent xmlns:mc="http://schemas.openxmlformats.org/markup-compatibility/2006" xmlns:p14="http://schemas.microsoft.com/office/powerpoint/2010/main">
        <mc:Choice Requires="p14">
          <p:contentPart p14:bwMode="auto" r:id="rId774">
            <p14:nvContentPartPr>
              <p14:cNvPr id="786" name="Ink 785">
                <a:extLst>
                  <a:ext uri="{FF2B5EF4-FFF2-40B4-BE49-F238E27FC236}">
                    <a16:creationId xmlns:a16="http://schemas.microsoft.com/office/drawing/2014/main" id="{F761F83E-9C0C-9165-D501-E89685ACD324}"/>
                  </a:ext>
                </a:extLst>
              </p14:cNvPr>
              <p14:cNvContentPartPr/>
              <p14:nvPr/>
            </p14:nvContentPartPr>
            <p14:xfrm>
              <a:off x="1726461" y="3604303"/>
              <a:ext cx="1652933" cy="888338"/>
            </p14:xfrm>
          </p:contentPart>
        </mc:Choice>
        <mc:Fallback xmlns="">
          <p:pic>
            <p:nvPicPr>
              <p:cNvPr id="786" name="Ink 785">
                <a:extLst>
                  <a:ext uri="{FF2B5EF4-FFF2-40B4-BE49-F238E27FC236}">
                    <a16:creationId xmlns:a16="http://schemas.microsoft.com/office/drawing/2014/main" id="{F761F83E-9C0C-9165-D501-E89685ACD324}"/>
                  </a:ext>
                </a:extLst>
              </p:cNvPr>
              <p:cNvPicPr/>
              <p:nvPr/>
            </p:nvPicPr>
            <p:blipFill>
              <a:blip r:embed="rId775"/>
              <a:stretch>
                <a:fillRect/>
              </a:stretch>
            </p:blipFill>
            <p:spPr>
              <a:xfrm>
                <a:off x="1672455" y="3496637"/>
                <a:ext cx="1760584" cy="1104031"/>
              </a:xfrm>
              <a:prstGeom prst="rect">
                <a:avLst/>
              </a:prstGeom>
            </p:spPr>
          </p:pic>
        </mc:Fallback>
      </mc:AlternateContent>
      <mc:AlternateContent xmlns:mc="http://schemas.openxmlformats.org/markup-compatibility/2006" xmlns:p14="http://schemas.microsoft.com/office/powerpoint/2010/main">
        <mc:Choice Requires="p14">
          <p:contentPart p14:bwMode="auto" r:id="rId776">
            <p14:nvContentPartPr>
              <p14:cNvPr id="787" name="Ink 786">
                <a:extLst>
                  <a:ext uri="{FF2B5EF4-FFF2-40B4-BE49-F238E27FC236}">
                    <a16:creationId xmlns:a16="http://schemas.microsoft.com/office/drawing/2014/main" id="{1D709DAF-F4E0-5B73-9441-2EDEA4C4549D}"/>
                  </a:ext>
                </a:extLst>
              </p14:cNvPr>
              <p14:cNvContentPartPr/>
              <p14:nvPr/>
            </p14:nvContentPartPr>
            <p14:xfrm>
              <a:off x="1591365" y="3858189"/>
              <a:ext cx="840143" cy="545767"/>
            </p14:xfrm>
          </p:contentPart>
        </mc:Choice>
        <mc:Fallback xmlns="">
          <p:pic>
            <p:nvPicPr>
              <p:cNvPr id="787" name="Ink 786">
                <a:extLst>
                  <a:ext uri="{FF2B5EF4-FFF2-40B4-BE49-F238E27FC236}">
                    <a16:creationId xmlns:a16="http://schemas.microsoft.com/office/drawing/2014/main" id="{1D709DAF-F4E0-5B73-9441-2EDEA4C4549D}"/>
                  </a:ext>
                </a:extLst>
              </p:cNvPr>
              <p:cNvPicPr/>
              <p:nvPr/>
            </p:nvPicPr>
            <p:blipFill>
              <a:blip r:embed="rId777"/>
              <a:stretch>
                <a:fillRect/>
              </a:stretch>
            </p:blipFill>
            <p:spPr>
              <a:xfrm>
                <a:off x="1537348" y="3749973"/>
                <a:ext cx="947817" cy="761837"/>
              </a:xfrm>
              <a:prstGeom prst="rect">
                <a:avLst/>
              </a:prstGeom>
            </p:spPr>
          </p:pic>
        </mc:Fallback>
      </mc:AlternateContent>
      <mc:AlternateContent xmlns:mc="http://schemas.openxmlformats.org/markup-compatibility/2006" xmlns:p14="http://schemas.microsoft.com/office/powerpoint/2010/main">
        <mc:Choice Requires="p14">
          <p:contentPart p14:bwMode="auto" r:id="rId778">
            <p14:nvContentPartPr>
              <p14:cNvPr id="788" name="Ink 787">
                <a:extLst>
                  <a:ext uri="{FF2B5EF4-FFF2-40B4-BE49-F238E27FC236}">
                    <a16:creationId xmlns:a16="http://schemas.microsoft.com/office/drawing/2014/main" id="{C531D7DB-5CE8-BBBF-28F9-41F57FDE8DFB}"/>
                  </a:ext>
                </a:extLst>
              </p14:cNvPr>
              <p14:cNvContentPartPr/>
              <p14:nvPr/>
            </p14:nvContentPartPr>
            <p14:xfrm>
              <a:off x="2180686" y="4140430"/>
              <a:ext cx="151096" cy="212316"/>
            </p14:xfrm>
          </p:contentPart>
        </mc:Choice>
        <mc:Fallback xmlns="">
          <p:pic>
            <p:nvPicPr>
              <p:cNvPr id="788" name="Ink 787">
                <a:extLst>
                  <a:ext uri="{FF2B5EF4-FFF2-40B4-BE49-F238E27FC236}">
                    <a16:creationId xmlns:a16="http://schemas.microsoft.com/office/drawing/2014/main" id="{C531D7DB-5CE8-BBBF-28F9-41F57FDE8DFB}"/>
                  </a:ext>
                </a:extLst>
              </p:cNvPr>
              <p:cNvPicPr/>
              <p:nvPr/>
            </p:nvPicPr>
            <p:blipFill>
              <a:blip r:embed="rId779"/>
              <a:stretch>
                <a:fillRect/>
              </a:stretch>
            </p:blipFill>
            <p:spPr>
              <a:xfrm>
                <a:off x="2126594" y="4032289"/>
                <a:ext cx="258919" cy="428237"/>
              </a:xfrm>
              <a:prstGeom prst="rect">
                <a:avLst/>
              </a:prstGeom>
            </p:spPr>
          </p:pic>
        </mc:Fallback>
      </mc:AlternateContent>
      <mc:AlternateContent xmlns:mc="http://schemas.openxmlformats.org/markup-compatibility/2006" xmlns:p14="http://schemas.microsoft.com/office/powerpoint/2010/main">
        <mc:Choice Requires="p14">
          <p:contentPart p14:bwMode="auto" r:id="rId780">
            <p14:nvContentPartPr>
              <p14:cNvPr id="789" name="Ink 788">
                <a:extLst>
                  <a:ext uri="{FF2B5EF4-FFF2-40B4-BE49-F238E27FC236}">
                    <a16:creationId xmlns:a16="http://schemas.microsoft.com/office/drawing/2014/main" id="{1989D85E-73C9-3F44-F278-B76D72167FC4}"/>
                  </a:ext>
                </a:extLst>
              </p14:cNvPr>
              <p14:cNvContentPartPr/>
              <p14:nvPr/>
            </p14:nvContentPartPr>
            <p14:xfrm>
              <a:off x="1741485" y="4184350"/>
              <a:ext cx="614151" cy="150444"/>
            </p14:xfrm>
          </p:contentPart>
        </mc:Choice>
        <mc:Fallback xmlns="">
          <p:pic>
            <p:nvPicPr>
              <p:cNvPr id="789" name="Ink 788">
                <a:extLst>
                  <a:ext uri="{FF2B5EF4-FFF2-40B4-BE49-F238E27FC236}">
                    <a16:creationId xmlns:a16="http://schemas.microsoft.com/office/drawing/2014/main" id="{1989D85E-73C9-3F44-F278-B76D72167FC4}"/>
                  </a:ext>
                </a:extLst>
              </p:cNvPr>
              <p:cNvPicPr/>
              <p:nvPr/>
            </p:nvPicPr>
            <p:blipFill>
              <a:blip r:embed="rId781"/>
              <a:stretch>
                <a:fillRect/>
              </a:stretch>
            </p:blipFill>
            <p:spPr>
              <a:xfrm>
                <a:off x="1687454" y="4076478"/>
                <a:ext cx="721853" cy="366549"/>
              </a:xfrm>
              <a:prstGeom prst="rect">
                <a:avLst/>
              </a:prstGeom>
            </p:spPr>
          </p:pic>
        </mc:Fallback>
      </mc:AlternateContent>
      <mc:AlternateContent xmlns:mc="http://schemas.openxmlformats.org/markup-compatibility/2006" xmlns:p14="http://schemas.microsoft.com/office/powerpoint/2010/main">
        <mc:Choice Requires="p14">
          <p:contentPart p14:bwMode="auto" r:id="rId782">
            <p14:nvContentPartPr>
              <p14:cNvPr id="790" name="Ink 789">
                <a:extLst>
                  <a:ext uri="{FF2B5EF4-FFF2-40B4-BE49-F238E27FC236}">
                    <a16:creationId xmlns:a16="http://schemas.microsoft.com/office/drawing/2014/main" id="{3D481267-1338-66CE-C664-C52768B8F6D8}"/>
                  </a:ext>
                </a:extLst>
              </p14:cNvPr>
              <p14:cNvContentPartPr/>
              <p14:nvPr/>
            </p14:nvContentPartPr>
            <p14:xfrm>
              <a:off x="1922926" y="3490270"/>
              <a:ext cx="3093622" cy="1534148"/>
            </p14:xfrm>
          </p:contentPart>
        </mc:Choice>
        <mc:Fallback xmlns="">
          <p:pic>
            <p:nvPicPr>
              <p:cNvPr id="790" name="Ink 789">
                <a:extLst>
                  <a:ext uri="{FF2B5EF4-FFF2-40B4-BE49-F238E27FC236}">
                    <a16:creationId xmlns:a16="http://schemas.microsoft.com/office/drawing/2014/main" id="{3D481267-1338-66CE-C664-C52768B8F6D8}"/>
                  </a:ext>
                </a:extLst>
              </p:cNvPr>
              <p:cNvPicPr/>
              <p:nvPr/>
            </p:nvPicPr>
            <p:blipFill>
              <a:blip r:embed="rId783"/>
              <a:stretch>
                <a:fillRect/>
              </a:stretch>
            </p:blipFill>
            <p:spPr>
              <a:xfrm>
                <a:off x="1868924" y="3382257"/>
                <a:ext cx="3201267" cy="1749814"/>
              </a:xfrm>
              <a:prstGeom prst="rect">
                <a:avLst/>
              </a:prstGeom>
            </p:spPr>
          </p:pic>
        </mc:Fallback>
      </mc:AlternateContent>
      <mc:AlternateContent xmlns:mc="http://schemas.openxmlformats.org/markup-compatibility/2006" xmlns:p14="http://schemas.microsoft.com/office/powerpoint/2010/main">
        <mc:Choice Requires="p14">
          <p:contentPart p14:bwMode="auto" r:id="rId784">
            <p14:nvContentPartPr>
              <p14:cNvPr id="791" name="Ink 790">
                <a:extLst>
                  <a:ext uri="{FF2B5EF4-FFF2-40B4-BE49-F238E27FC236}">
                    <a16:creationId xmlns:a16="http://schemas.microsoft.com/office/drawing/2014/main" id="{628529EB-EC3A-4CFD-892C-31512213E699}"/>
                  </a:ext>
                </a:extLst>
              </p14:cNvPr>
              <p14:cNvContentPartPr/>
              <p14:nvPr/>
            </p14:nvContentPartPr>
            <p14:xfrm>
              <a:off x="2438028" y="2378336"/>
              <a:ext cx="2457256" cy="2703437"/>
            </p14:xfrm>
          </p:contentPart>
        </mc:Choice>
        <mc:Fallback xmlns="">
          <p:pic>
            <p:nvPicPr>
              <p:cNvPr id="791" name="Ink 790">
                <a:extLst>
                  <a:ext uri="{FF2B5EF4-FFF2-40B4-BE49-F238E27FC236}">
                    <a16:creationId xmlns:a16="http://schemas.microsoft.com/office/drawing/2014/main" id="{628529EB-EC3A-4CFD-892C-31512213E699}"/>
                  </a:ext>
                </a:extLst>
              </p:cNvPr>
              <p:cNvPicPr/>
              <p:nvPr/>
            </p:nvPicPr>
            <p:blipFill>
              <a:blip r:embed="rId785"/>
              <a:stretch>
                <a:fillRect/>
              </a:stretch>
            </p:blipFill>
            <p:spPr>
              <a:xfrm>
                <a:off x="2384038" y="2270688"/>
                <a:ext cx="2564876" cy="2919093"/>
              </a:xfrm>
              <a:prstGeom prst="rect">
                <a:avLst/>
              </a:prstGeom>
            </p:spPr>
          </p:pic>
        </mc:Fallback>
      </mc:AlternateContent>
      <mc:AlternateContent xmlns:mc="http://schemas.openxmlformats.org/markup-compatibility/2006" xmlns:p14="http://schemas.microsoft.com/office/powerpoint/2010/main">
        <mc:Choice Requires="p14">
          <p:contentPart p14:bwMode="auto" r:id="rId786">
            <p14:nvContentPartPr>
              <p14:cNvPr id="792" name="Ink 791">
                <a:extLst>
                  <a:ext uri="{FF2B5EF4-FFF2-40B4-BE49-F238E27FC236}">
                    <a16:creationId xmlns:a16="http://schemas.microsoft.com/office/drawing/2014/main" id="{2406645A-45B6-F395-CA3F-E0DEC8973239}"/>
                  </a:ext>
                </a:extLst>
              </p14:cNvPr>
              <p14:cNvContentPartPr/>
              <p14:nvPr/>
            </p14:nvContentPartPr>
            <p14:xfrm>
              <a:off x="2429446" y="2877190"/>
              <a:ext cx="1741506" cy="282002"/>
            </p14:xfrm>
          </p:contentPart>
        </mc:Choice>
        <mc:Fallback xmlns="">
          <p:pic>
            <p:nvPicPr>
              <p:cNvPr id="792" name="Ink 791">
                <a:extLst>
                  <a:ext uri="{FF2B5EF4-FFF2-40B4-BE49-F238E27FC236}">
                    <a16:creationId xmlns:a16="http://schemas.microsoft.com/office/drawing/2014/main" id="{2406645A-45B6-F395-CA3F-E0DEC8973239}"/>
                  </a:ext>
                </a:extLst>
              </p:cNvPr>
              <p:cNvPicPr/>
              <p:nvPr/>
            </p:nvPicPr>
            <p:blipFill>
              <a:blip r:embed="rId787"/>
              <a:stretch>
                <a:fillRect/>
              </a:stretch>
            </p:blipFill>
            <p:spPr>
              <a:xfrm>
                <a:off x="2375440" y="2769503"/>
                <a:ext cx="1849157" cy="497735"/>
              </a:xfrm>
              <a:prstGeom prst="rect">
                <a:avLst/>
              </a:prstGeom>
            </p:spPr>
          </p:pic>
        </mc:Fallback>
      </mc:AlternateContent>
      <mc:AlternateContent xmlns:mc="http://schemas.openxmlformats.org/markup-compatibility/2006" xmlns:p14="http://schemas.microsoft.com/office/powerpoint/2010/main">
        <mc:Choice Requires="p14">
          <p:contentPart p14:bwMode="auto" r:id="rId788">
            <p14:nvContentPartPr>
              <p14:cNvPr id="793" name="Ink 792">
                <a:extLst>
                  <a:ext uri="{FF2B5EF4-FFF2-40B4-BE49-F238E27FC236}">
                    <a16:creationId xmlns:a16="http://schemas.microsoft.com/office/drawing/2014/main" id="{24F7C39C-E687-E588-6E45-1F04BE53DEE3}"/>
                  </a:ext>
                </a:extLst>
              </p14:cNvPr>
              <p14:cNvContentPartPr/>
              <p14:nvPr/>
            </p14:nvContentPartPr>
            <p14:xfrm>
              <a:off x="2521606" y="2936230"/>
              <a:ext cx="335406" cy="119834"/>
            </p14:xfrm>
          </p:contentPart>
        </mc:Choice>
        <mc:Fallback xmlns="">
          <p:pic>
            <p:nvPicPr>
              <p:cNvPr id="793" name="Ink 792">
                <a:extLst>
                  <a:ext uri="{FF2B5EF4-FFF2-40B4-BE49-F238E27FC236}">
                    <a16:creationId xmlns:a16="http://schemas.microsoft.com/office/drawing/2014/main" id="{24F7C39C-E687-E588-6E45-1F04BE53DEE3}"/>
                  </a:ext>
                </a:extLst>
              </p:cNvPr>
              <p:cNvPicPr/>
              <p:nvPr/>
            </p:nvPicPr>
            <p:blipFill>
              <a:blip r:embed="rId789"/>
              <a:stretch>
                <a:fillRect/>
              </a:stretch>
            </p:blipFill>
            <p:spPr>
              <a:xfrm>
                <a:off x="2467566" y="2827290"/>
                <a:ext cx="443125" cy="337351"/>
              </a:xfrm>
              <a:prstGeom prst="rect">
                <a:avLst/>
              </a:prstGeom>
            </p:spPr>
          </p:pic>
        </mc:Fallback>
      </mc:AlternateContent>
      <mc:AlternateContent xmlns:mc="http://schemas.openxmlformats.org/markup-compatibility/2006" xmlns:p14="http://schemas.microsoft.com/office/powerpoint/2010/main">
        <mc:Choice Requires="p14">
          <p:contentPart p14:bwMode="auto" r:id="rId790">
            <p14:nvContentPartPr>
              <p14:cNvPr id="794" name="Ink 793">
                <a:extLst>
                  <a:ext uri="{FF2B5EF4-FFF2-40B4-BE49-F238E27FC236}">
                    <a16:creationId xmlns:a16="http://schemas.microsoft.com/office/drawing/2014/main" id="{C00BC8C0-6F37-7B89-7FDD-394F9EEF0399}"/>
                  </a:ext>
                </a:extLst>
              </p14:cNvPr>
              <p14:cNvContentPartPr/>
              <p14:nvPr/>
            </p14:nvContentPartPr>
            <p14:xfrm>
              <a:off x="1993845" y="2610429"/>
              <a:ext cx="1514211" cy="573121"/>
            </p14:xfrm>
          </p:contentPart>
        </mc:Choice>
        <mc:Fallback xmlns="">
          <p:pic>
            <p:nvPicPr>
              <p:cNvPr id="794" name="Ink 793">
                <a:extLst>
                  <a:ext uri="{FF2B5EF4-FFF2-40B4-BE49-F238E27FC236}">
                    <a16:creationId xmlns:a16="http://schemas.microsoft.com/office/drawing/2014/main" id="{C00BC8C0-6F37-7B89-7FDD-394F9EEF0399}"/>
                  </a:ext>
                </a:extLst>
              </p:cNvPr>
              <p:cNvPicPr/>
              <p:nvPr/>
            </p:nvPicPr>
            <p:blipFill>
              <a:blip r:embed="rId791"/>
              <a:stretch>
                <a:fillRect/>
              </a:stretch>
            </p:blipFill>
            <p:spPr>
              <a:xfrm>
                <a:off x="1939830" y="2502361"/>
                <a:ext cx="1621880" cy="788897"/>
              </a:xfrm>
              <a:prstGeom prst="rect">
                <a:avLst/>
              </a:prstGeom>
            </p:spPr>
          </p:pic>
        </mc:Fallback>
      </mc:AlternateContent>
      <mc:AlternateContent xmlns:mc="http://schemas.openxmlformats.org/markup-compatibility/2006" xmlns:p14="http://schemas.microsoft.com/office/powerpoint/2010/main">
        <mc:Choice Requires="p14">
          <p:contentPart p14:bwMode="auto" r:id="rId792">
            <p14:nvContentPartPr>
              <p14:cNvPr id="795" name="Ink 794">
                <a:extLst>
                  <a:ext uri="{FF2B5EF4-FFF2-40B4-BE49-F238E27FC236}">
                    <a16:creationId xmlns:a16="http://schemas.microsoft.com/office/drawing/2014/main" id="{8267F91A-57C2-6CFA-9B2E-AA3351633CA2}"/>
                  </a:ext>
                </a:extLst>
              </p14:cNvPr>
              <p14:cNvContentPartPr/>
              <p14:nvPr/>
            </p14:nvContentPartPr>
            <p14:xfrm>
              <a:off x="1919325" y="2434390"/>
              <a:ext cx="1043341" cy="840144"/>
            </p14:xfrm>
          </p:contentPart>
        </mc:Choice>
        <mc:Fallback xmlns="">
          <p:pic>
            <p:nvPicPr>
              <p:cNvPr id="795" name="Ink 794">
                <a:extLst>
                  <a:ext uri="{FF2B5EF4-FFF2-40B4-BE49-F238E27FC236}">
                    <a16:creationId xmlns:a16="http://schemas.microsoft.com/office/drawing/2014/main" id="{8267F91A-57C2-6CFA-9B2E-AA3351633CA2}"/>
                  </a:ext>
                </a:extLst>
              </p:cNvPr>
              <p:cNvPicPr/>
              <p:nvPr/>
            </p:nvPicPr>
            <p:blipFill>
              <a:blip r:embed="rId793"/>
              <a:stretch>
                <a:fillRect/>
              </a:stretch>
            </p:blipFill>
            <p:spPr>
              <a:xfrm>
                <a:off x="1865285" y="2326356"/>
                <a:ext cx="1151062" cy="1055852"/>
              </a:xfrm>
              <a:prstGeom prst="rect">
                <a:avLst/>
              </a:prstGeom>
            </p:spPr>
          </p:pic>
        </mc:Fallback>
      </mc:AlternateContent>
      <mc:AlternateContent xmlns:mc="http://schemas.openxmlformats.org/markup-compatibility/2006" xmlns:p14="http://schemas.microsoft.com/office/powerpoint/2010/main">
        <mc:Choice Requires="p14">
          <p:contentPart p14:bwMode="auto" r:id="rId794">
            <p14:nvContentPartPr>
              <p14:cNvPr id="796" name="Ink 795">
                <a:extLst>
                  <a:ext uri="{FF2B5EF4-FFF2-40B4-BE49-F238E27FC236}">
                    <a16:creationId xmlns:a16="http://schemas.microsoft.com/office/drawing/2014/main" id="{48FF00F8-D543-7E83-C8F0-17A59437C740}"/>
                  </a:ext>
                </a:extLst>
              </p14:cNvPr>
              <p14:cNvContentPartPr/>
              <p14:nvPr/>
            </p14:nvContentPartPr>
            <p14:xfrm>
              <a:off x="1630245" y="2264469"/>
              <a:ext cx="633689" cy="927413"/>
            </p14:xfrm>
          </p:contentPart>
        </mc:Choice>
        <mc:Fallback xmlns="">
          <p:pic>
            <p:nvPicPr>
              <p:cNvPr id="796" name="Ink 795">
                <a:extLst>
                  <a:ext uri="{FF2B5EF4-FFF2-40B4-BE49-F238E27FC236}">
                    <a16:creationId xmlns:a16="http://schemas.microsoft.com/office/drawing/2014/main" id="{48FF00F8-D543-7E83-C8F0-17A59437C740}"/>
                  </a:ext>
                </a:extLst>
              </p:cNvPr>
              <p:cNvPicPr/>
              <p:nvPr/>
            </p:nvPicPr>
            <p:blipFill>
              <a:blip r:embed="rId795"/>
              <a:stretch>
                <a:fillRect/>
              </a:stretch>
            </p:blipFill>
            <p:spPr>
              <a:xfrm>
                <a:off x="1576207" y="2156421"/>
                <a:ext cx="741405" cy="1143149"/>
              </a:xfrm>
              <a:prstGeom prst="rect">
                <a:avLst/>
              </a:prstGeom>
            </p:spPr>
          </p:pic>
        </mc:Fallback>
      </mc:AlternateContent>
      <mc:AlternateContent xmlns:mc="http://schemas.openxmlformats.org/markup-compatibility/2006" xmlns:p14="http://schemas.microsoft.com/office/powerpoint/2010/main">
        <mc:Choice Requires="p14">
          <p:contentPart p14:bwMode="auto" r:id="rId796">
            <p14:nvContentPartPr>
              <p14:cNvPr id="797" name="Ink 796">
                <a:extLst>
                  <a:ext uri="{FF2B5EF4-FFF2-40B4-BE49-F238E27FC236}">
                    <a16:creationId xmlns:a16="http://schemas.microsoft.com/office/drawing/2014/main" id="{664E1069-E0B1-BD5A-D0C0-446D87C76F93}"/>
                  </a:ext>
                </a:extLst>
              </p14:cNvPr>
              <p14:cNvContentPartPr/>
              <p14:nvPr/>
            </p14:nvContentPartPr>
            <p14:xfrm>
              <a:off x="314445" y="2324229"/>
              <a:ext cx="2607049" cy="1482299"/>
            </p14:xfrm>
          </p:contentPart>
        </mc:Choice>
        <mc:Fallback xmlns="">
          <p:pic>
            <p:nvPicPr>
              <p:cNvPr id="797" name="Ink 796">
                <a:extLst>
                  <a:ext uri="{FF2B5EF4-FFF2-40B4-BE49-F238E27FC236}">
                    <a16:creationId xmlns:a16="http://schemas.microsoft.com/office/drawing/2014/main" id="{664E1069-E0B1-BD5A-D0C0-446D87C76F93}"/>
                  </a:ext>
                </a:extLst>
              </p:cNvPr>
              <p:cNvPicPr/>
              <p:nvPr/>
            </p:nvPicPr>
            <p:blipFill>
              <a:blip r:embed="rId797"/>
              <a:stretch>
                <a:fillRect/>
              </a:stretch>
            </p:blipFill>
            <p:spPr>
              <a:xfrm>
                <a:off x="260439" y="2216216"/>
                <a:ext cx="2714701" cy="1697965"/>
              </a:xfrm>
              <a:prstGeom prst="rect">
                <a:avLst/>
              </a:prstGeom>
            </p:spPr>
          </p:pic>
        </mc:Fallback>
      </mc:AlternateContent>
      <mc:AlternateContent xmlns:mc="http://schemas.openxmlformats.org/markup-compatibility/2006" xmlns:p14="http://schemas.microsoft.com/office/powerpoint/2010/main">
        <mc:Choice Requires="p14">
          <p:contentPart p14:bwMode="auto" r:id="rId798">
            <p14:nvContentPartPr>
              <p14:cNvPr id="798" name="Ink 797">
                <a:extLst>
                  <a:ext uri="{FF2B5EF4-FFF2-40B4-BE49-F238E27FC236}">
                    <a16:creationId xmlns:a16="http://schemas.microsoft.com/office/drawing/2014/main" id="{8583B687-C63D-7C1C-690F-B3B6E17B1BCB}"/>
                  </a:ext>
                </a:extLst>
              </p14:cNvPr>
              <p14:cNvContentPartPr/>
              <p14:nvPr/>
            </p14:nvContentPartPr>
            <p14:xfrm>
              <a:off x="386085" y="2529789"/>
              <a:ext cx="2861697" cy="696863"/>
            </p14:xfrm>
          </p:contentPart>
        </mc:Choice>
        <mc:Fallback xmlns="">
          <p:pic>
            <p:nvPicPr>
              <p:cNvPr id="798" name="Ink 797">
                <a:extLst>
                  <a:ext uri="{FF2B5EF4-FFF2-40B4-BE49-F238E27FC236}">
                    <a16:creationId xmlns:a16="http://schemas.microsoft.com/office/drawing/2014/main" id="{8583B687-C63D-7C1C-690F-B3B6E17B1BCB}"/>
                  </a:ext>
                </a:extLst>
              </p:cNvPr>
              <p:cNvPicPr/>
              <p:nvPr/>
            </p:nvPicPr>
            <p:blipFill>
              <a:blip r:embed="rId799"/>
              <a:stretch>
                <a:fillRect/>
              </a:stretch>
            </p:blipFill>
            <p:spPr>
              <a:xfrm>
                <a:off x="332077" y="2421748"/>
                <a:ext cx="2969353" cy="912584"/>
              </a:xfrm>
              <a:prstGeom prst="rect">
                <a:avLst/>
              </a:prstGeom>
            </p:spPr>
          </p:pic>
        </mc:Fallback>
      </mc:AlternateContent>
      <mc:AlternateContent xmlns:mc="http://schemas.openxmlformats.org/markup-compatibility/2006" xmlns:p14="http://schemas.microsoft.com/office/powerpoint/2010/main">
        <mc:Choice Requires="p14">
          <p:contentPart p14:bwMode="auto" r:id="rId800">
            <p14:nvContentPartPr>
              <p14:cNvPr id="799" name="Ink 798">
                <a:extLst>
                  <a:ext uri="{FF2B5EF4-FFF2-40B4-BE49-F238E27FC236}">
                    <a16:creationId xmlns:a16="http://schemas.microsoft.com/office/drawing/2014/main" id="{0F962E0D-9CFD-B4A1-88ED-A40FCA16655D}"/>
                  </a:ext>
                </a:extLst>
              </p14:cNvPr>
              <p14:cNvContentPartPr/>
              <p14:nvPr/>
            </p14:nvContentPartPr>
            <p14:xfrm>
              <a:off x="1273846" y="2763790"/>
              <a:ext cx="1641210" cy="290468"/>
            </p14:xfrm>
          </p:contentPart>
        </mc:Choice>
        <mc:Fallback xmlns="">
          <p:pic>
            <p:nvPicPr>
              <p:cNvPr id="799" name="Ink 798">
                <a:extLst>
                  <a:ext uri="{FF2B5EF4-FFF2-40B4-BE49-F238E27FC236}">
                    <a16:creationId xmlns:a16="http://schemas.microsoft.com/office/drawing/2014/main" id="{0F962E0D-9CFD-B4A1-88ED-A40FCA16655D}"/>
                  </a:ext>
                </a:extLst>
              </p:cNvPr>
              <p:cNvPicPr/>
              <p:nvPr/>
            </p:nvPicPr>
            <p:blipFill>
              <a:blip r:embed="rId801"/>
              <a:stretch>
                <a:fillRect/>
              </a:stretch>
            </p:blipFill>
            <p:spPr>
              <a:xfrm>
                <a:off x="1219811" y="2656036"/>
                <a:ext cx="1748919" cy="506337"/>
              </a:xfrm>
              <a:prstGeom prst="rect">
                <a:avLst/>
              </a:prstGeom>
            </p:spPr>
          </p:pic>
        </mc:Fallback>
      </mc:AlternateContent>
      <mc:AlternateContent xmlns:mc="http://schemas.openxmlformats.org/markup-compatibility/2006" xmlns:p14="http://schemas.microsoft.com/office/powerpoint/2010/main">
        <mc:Choice Requires="p14">
          <p:contentPart p14:bwMode="auto" r:id="rId802">
            <p14:nvContentPartPr>
              <p14:cNvPr id="800" name="Ink 799">
                <a:extLst>
                  <a:ext uri="{FF2B5EF4-FFF2-40B4-BE49-F238E27FC236}">
                    <a16:creationId xmlns:a16="http://schemas.microsoft.com/office/drawing/2014/main" id="{D350A425-8BED-359A-6F61-6EF092F7680D}"/>
                  </a:ext>
                </a:extLst>
              </p14:cNvPr>
              <p14:cNvContentPartPr/>
              <p14:nvPr/>
            </p14:nvContentPartPr>
            <p14:xfrm>
              <a:off x="2092845" y="2814189"/>
              <a:ext cx="1195087" cy="205151"/>
            </p14:xfrm>
          </p:contentPart>
        </mc:Choice>
        <mc:Fallback xmlns="">
          <p:pic>
            <p:nvPicPr>
              <p:cNvPr id="800" name="Ink 799">
                <a:extLst>
                  <a:ext uri="{FF2B5EF4-FFF2-40B4-BE49-F238E27FC236}">
                    <a16:creationId xmlns:a16="http://schemas.microsoft.com/office/drawing/2014/main" id="{D350A425-8BED-359A-6F61-6EF092F7680D}"/>
                  </a:ext>
                </a:extLst>
              </p:cNvPr>
              <p:cNvPicPr/>
              <p:nvPr/>
            </p:nvPicPr>
            <p:blipFill>
              <a:blip r:embed="rId803"/>
              <a:stretch>
                <a:fillRect/>
              </a:stretch>
            </p:blipFill>
            <p:spPr>
              <a:xfrm>
                <a:off x="2039226" y="2706025"/>
                <a:ext cx="1302684" cy="421118"/>
              </a:xfrm>
              <a:prstGeom prst="rect">
                <a:avLst/>
              </a:prstGeom>
            </p:spPr>
          </p:pic>
        </mc:Fallback>
      </mc:AlternateContent>
      <mc:AlternateContent xmlns:mc="http://schemas.openxmlformats.org/markup-compatibility/2006" xmlns:p14="http://schemas.microsoft.com/office/powerpoint/2010/main">
        <mc:Choice Requires="p14">
          <p:contentPart p14:bwMode="auto" r:id="rId804">
            <p14:nvContentPartPr>
              <p14:cNvPr id="801" name="Ink 800">
                <a:extLst>
                  <a:ext uri="{FF2B5EF4-FFF2-40B4-BE49-F238E27FC236}">
                    <a16:creationId xmlns:a16="http://schemas.microsoft.com/office/drawing/2014/main" id="{EB53EFF4-88FE-6B1E-6A96-99AC390BF9DD}"/>
                  </a:ext>
                </a:extLst>
              </p14:cNvPr>
              <p14:cNvContentPartPr/>
              <p14:nvPr/>
            </p14:nvContentPartPr>
            <p14:xfrm>
              <a:off x="2831566" y="2952430"/>
              <a:ext cx="844702" cy="276140"/>
            </p14:xfrm>
          </p:contentPart>
        </mc:Choice>
        <mc:Fallback xmlns="">
          <p:pic>
            <p:nvPicPr>
              <p:cNvPr id="801" name="Ink 800">
                <a:extLst>
                  <a:ext uri="{FF2B5EF4-FFF2-40B4-BE49-F238E27FC236}">
                    <a16:creationId xmlns:a16="http://schemas.microsoft.com/office/drawing/2014/main" id="{EB53EFF4-88FE-6B1E-6A96-99AC390BF9DD}"/>
                  </a:ext>
                </a:extLst>
              </p:cNvPr>
              <p:cNvPicPr/>
              <p:nvPr/>
            </p:nvPicPr>
            <p:blipFill>
              <a:blip r:embed="rId805"/>
              <a:stretch>
                <a:fillRect/>
              </a:stretch>
            </p:blipFill>
            <p:spPr>
              <a:xfrm>
                <a:off x="2777557" y="2844281"/>
                <a:ext cx="952360" cy="492077"/>
              </a:xfrm>
              <a:prstGeom prst="rect">
                <a:avLst/>
              </a:prstGeom>
            </p:spPr>
          </p:pic>
        </mc:Fallback>
      </mc:AlternateContent>
      <mc:AlternateContent xmlns:mc="http://schemas.openxmlformats.org/markup-compatibility/2006" xmlns:p14="http://schemas.microsoft.com/office/powerpoint/2010/main">
        <mc:Choice Requires="p14">
          <p:contentPart p14:bwMode="auto" r:id="rId806">
            <p14:nvContentPartPr>
              <p14:cNvPr id="802" name="Ink 801">
                <a:extLst>
                  <a:ext uri="{FF2B5EF4-FFF2-40B4-BE49-F238E27FC236}">
                    <a16:creationId xmlns:a16="http://schemas.microsoft.com/office/drawing/2014/main" id="{5FAF6B11-0C01-0136-49C7-A47ADBB4237D}"/>
                  </a:ext>
                </a:extLst>
              </p14:cNvPr>
              <p14:cNvContentPartPr/>
              <p14:nvPr/>
            </p14:nvContentPartPr>
            <p14:xfrm>
              <a:off x="2593605" y="3021549"/>
              <a:ext cx="496603" cy="45719"/>
            </p14:xfrm>
          </p:contentPart>
        </mc:Choice>
        <mc:Fallback xmlns="">
          <p:pic>
            <p:nvPicPr>
              <p:cNvPr id="802" name="Ink 801">
                <a:extLst>
                  <a:ext uri="{FF2B5EF4-FFF2-40B4-BE49-F238E27FC236}">
                    <a16:creationId xmlns:a16="http://schemas.microsoft.com/office/drawing/2014/main" id="{5FAF6B11-0C01-0136-49C7-A47ADBB4237D}"/>
                  </a:ext>
                </a:extLst>
              </p:cNvPr>
              <p:cNvPicPr/>
              <p:nvPr/>
            </p:nvPicPr>
            <p:blipFill>
              <a:blip r:embed="rId807"/>
              <a:stretch>
                <a:fillRect/>
              </a:stretch>
            </p:blipFill>
            <p:spPr>
              <a:xfrm>
                <a:off x="2539469" y="2910939"/>
                <a:ext cx="604513" cy="266571"/>
              </a:xfrm>
              <a:prstGeom prst="rect">
                <a:avLst/>
              </a:prstGeom>
            </p:spPr>
          </p:pic>
        </mc:Fallback>
      </mc:AlternateContent>
      <mc:AlternateContent xmlns:mc="http://schemas.openxmlformats.org/markup-compatibility/2006" xmlns:p14="http://schemas.microsoft.com/office/powerpoint/2010/main">
        <mc:Choice Requires="p14">
          <p:contentPart p14:bwMode="auto" r:id="rId808">
            <p14:nvContentPartPr>
              <p14:cNvPr id="803" name="Ink 802">
                <a:extLst>
                  <a:ext uri="{FF2B5EF4-FFF2-40B4-BE49-F238E27FC236}">
                    <a16:creationId xmlns:a16="http://schemas.microsoft.com/office/drawing/2014/main" id="{92476D58-B7C0-09A0-AFCE-59C71D6CAC70}"/>
                  </a:ext>
                </a:extLst>
              </p14:cNvPr>
              <p14:cNvContentPartPr/>
              <p14:nvPr/>
            </p14:nvContentPartPr>
            <p14:xfrm>
              <a:off x="1915366" y="2947389"/>
              <a:ext cx="1432802" cy="106809"/>
            </p14:xfrm>
          </p:contentPart>
        </mc:Choice>
        <mc:Fallback xmlns="">
          <p:pic>
            <p:nvPicPr>
              <p:cNvPr id="803" name="Ink 802">
                <a:extLst>
                  <a:ext uri="{FF2B5EF4-FFF2-40B4-BE49-F238E27FC236}">
                    <a16:creationId xmlns:a16="http://schemas.microsoft.com/office/drawing/2014/main" id="{92476D58-B7C0-09A0-AFCE-59C71D6CAC70}"/>
                  </a:ext>
                </a:extLst>
              </p:cNvPr>
              <p:cNvPicPr/>
              <p:nvPr/>
            </p:nvPicPr>
            <p:blipFill>
              <a:blip r:embed="rId809"/>
              <a:stretch>
                <a:fillRect/>
              </a:stretch>
            </p:blipFill>
            <p:spPr>
              <a:xfrm>
                <a:off x="1861325" y="2838400"/>
                <a:ext cx="1540523" cy="324423"/>
              </a:xfrm>
              <a:prstGeom prst="rect">
                <a:avLst/>
              </a:prstGeom>
            </p:spPr>
          </p:pic>
        </mc:Fallback>
      </mc:AlternateContent>
      <mc:AlternateContent xmlns:mc="http://schemas.openxmlformats.org/markup-compatibility/2006" xmlns:p14="http://schemas.microsoft.com/office/powerpoint/2010/main">
        <mc:Choice Requires="p14">
          <p:contentPart p14:bwMode="auto" r:id="rId810">
            <p14:nvContentPartPr>
              <p14:cNvPr id="804" name="Ink 803">
                <a:extLst>
                  <a:ext uri="{FF2B5EF4-FFF2-40B4-BE49-F238E27FC236}">
                    <a16:creationId xmlns:a16="http://schemas.microsoft.com/office/drawing/2014/main" id="{F64AA15C-9761-2F7F-216F-00C782218853}"/>
                  </a:ext>
                </a:extLst>
              </p14:cNvPr>
              <p14:cNvContentPartPr/>
              <p14:nvPr/>
            </p14:nvContentPartPr>
            <p14:xfrm>
              <a:off x="2092486" y="2850909"/>
              <a:ext cx="1587154" cy="175193"/>
            </p14:xfrm>
          </p:contentPart>
        </mc:Choice>
        <mc:Fallback xmlns="">
          <p:pic>
            <p:nvPicPr>
              <p:cNvPr id="804" name="Ink 803">
                <a:extLst>
                  <a:ext uri="{FF2B5EF4-FFF2-40B4-BE49-F238E27FC236}">
                    <a16:creationId xmlns:a16="http://schemas.microsoft.com/office/drawing/2014/main" id="{F64AA15C-9761-2F7F-216F-00C782218853}"/>
                  </a:ext>
                </a:extLst>
              </p:cNvPr>
              <p:cNvPicPr/>
              <p:nvPr/>
            </p:nvPicPr>
            <p:blipFill>
              <a:blip r:embed="rId811"/>
              <a:stretch>
                <a:fillRect/>
              </a:stretch>
            </p:blipFill>
            <p:spPr>
              <a:xfrm>
                <a:off x="2038837" y="2742765"/>
                <a:ext cx="1694813" cy="391120"/>
              </a:xfrm>
              <a:prstGeom prst="rect">
                <a:avLst/>
              </a:prstGeom>
            </p:spPr>
          </p:pic>
        </mc:Fallback>
      </mc:AlternateContent>
      <mc:AlternateContent xmlns:mc="http://schemas.openxmlformats.org/markup-compatibility/2006" xmlns:p14="http://schemas.microsoft.com/office/powerpoint/2010/main">
        <mc:Choice Requires="p14">
          <p:contentPart p14:bwMode="auto" r:id="rId812">
            <p14:nvContentPartPr>
              <p14:cNvPr id="805" name="Ink 804">
                <a:extLst>
                  <a:ext uri="{FF2B5EF4-FFF2-40B4-BE49-F238E27FC236}">
                    <a16:creationId xmlns:a16="http://schemas.microsoft.com/office/drawing/2014/main" id="{F76B6E9F-FE10-E17B-92F4-410195A3164B}"/>
                  </a:ext>
                </a:extLst>
              </p14:cNvPr>
              <p14:cNvContentPartPr/>
              <p14:nvPr/>
            </p14:nvContentPartPr>
            <p14:xfrm>
              <a:off x="1341886" y="2745069"/>
              <a:ext cx="1133216" cy="160865"/>
            </p14:xfrm>
          </p:contentPart>
        </mc:Choice>
        <mc:Fallback xmlns="">
          <p:pic>
            <p:nvPicPr>
              <p:cNvPr id="805" name="Ink 804">
                <a:extLst>
                  <a:ext uri="{FF2B5EF4-FFF2-40B4-BE49-F238E27FC236}">
                    <a16:creationId xmlns:a16="http://schemas.microsoft.com/office/drawing/2014/main" id="{F76B6E9F-FE10-E17B-92F4-410195A3164B}"/>
                  </a:ext>
                </a:extLst>
              </p:cNvPr>
              <p:cNvPicPr/>
              <p:nvPr/>
            </p:nvPicPr>
            <p:blipFill>
              <a:blip r:embed="rId813"/>
              <a:stretch>
                <a:fillRect/>
              </a:stretch>
            </p:blipFill>
            <p:spPr>
              <a:xfrm>
                <a:off x="1287872" y="2636864"/>
                <a:ext cx="1240884" cy="376915"/>
              </a:xfrm>
              <a:prstGeom prst="rect">
                <a:avLst/>
              </a:prstGeom>
            </p:spPr>
          </p:pic>
        </mc:Fallback>
      </mc:AlternateContent>
      <mc:AlternateContent xmlns:mc="http://schemas.openxmlformats.org/markup-compatibility/2006" xmlns:p14="http://schemas.microsoft.com/office/powerpoint/2010/main">
        <mc:Choice Requires="p14">
          <p:contentPart p14:bwMode="auto" r:id="rId814">
            <p14:nvContentPartPr>
              <p14:cNvPr id="806" name="Ink 805">
                <a:extLst>
                  <a:ext uri="{FF2B5EF4-FFF2-40B4-BE49-F238E27FC236}">
                    <a16:creationId xmlns:a16="http://schemas.microsoft.com/office/drawing/2014/main" id="{27546610-7841-821E-C8DF-9699F73FCBDC}"/>
                  </a:ext>
                </a:extLst>
              </p14:cNvPr>
              <p14:cNvContentPartPr/>
              <p14:nvPr/>
            </p14:nvContentPartPr>
            <p14:xfrm>
              <a:off x="1647885" y="2724549"/>
              <a:ext cx="1800121" cy="128301"/>
            </p14:xfrm>
          </p:contentPart>
        </mc:Choice>
        <mc:Fallback xmlns="">
          <p:pic>
            <p:nvPicPr>
              <p:cNvPr id="806" name="Ink 805">
                <a:extLst>
                  <a:ext uri="{FF2B5EF4-FFF2-40B4-BE49-F238E27FC236}">
                    <a16:creationId xmlns:a16="http://schemas.microsoft.com/office/drawing/2014/main" id="{27546610-7841-821E-C8DF-9699F73FCBDC}"/>
                  </a:ext>
                </a:extLst>
              </p:cNvPr>
              <p:cNvPicPr/>
              <p:nvPr/>
            </p:nvPicPr>
            <p:blipFill>
              <a:blip r:embed="rId815"/>
              <a:stretch>
                <a:fillRect/>
              </a:stretch>
            </p:blipFill>
            <p:spPr>
              <a:xfrm>
                <a:off x="1593881" y="2616430"/>
                <a:ext cx="1907768" cy="344178"/>
              </a:xfrm>
              <a:prstGeom prst="rect">
                <a:avLst/>
              </a:prstGeom>
            </p:spPr>
          </p:pic>
        </mc:Fallback>
      </mc:AlternateContent>
      <mc:AlternateContent xmlns:mc="http://schemas.openxmlformats.org/markup-compatibility/2006" xmlns:p14="http://schemas.microsoft.com/office/powerpoint/2010/main">
        <mc:Choice Requires="p14">
          <p:contentPart p14:bwMode="auto" r:id="rId816">
            <p14:nvContentPartPr>
              <p14:cNvPr id="807" name="Ink 806">
                <a:extLst>
                  <a:ext uri="{FF2B5EF4-FFF2-40B4-BE49-F238E27FC236}">
                    <a16:creationId xmlns:a16="http://schemas.microsoft.com/office/drawing/2014/main" id="{34CE293F-1FCE-AF89-B877-87459C45BF6D}"/>
                  </a:ext>
                </a:extLst>
              </p14:cNvPr>
              <p14:cNvContentPartPr/>
              <p14:nvPr/>
            </p14:nvContentPartPr>
            <p14:xfrm>
              <a:off x="2092845" y="2781790"/>
              <a:ext cx="942393" cy="155654"/>
            </p14:xfrm>
          </p:contentPart>
        </mc:Choice>
        <mc:Fallback xmlns="">
          <p:pic>
            <p:nvPicPr>
              <p:cNvPr id="807" name="Ink 806">
                <a:extLst>
                  <a:ext uri="{FF2B5EF4-FFF2-40B4-BE49-F238E27FC236}">
                    <a16:creationId xmlns:a16="http://schemas.microsoft.com/office/drawing/2014/main" id="{34CE293F-1FCE-AF89-B877-87459C45BF6D}"/>
                  </a:ext>
                </a:extLst>
              </p:cNvPr>
              <p:cNvPicPr/>
              <p:nvPr/>
            </p:nvPicPr>
            <p:blipFill>
              <a:blip r:embed="rId817"/>
              <a:stretch>
                <a:fillRect/>
              </a:stretch>
            </p:blipFill>
            <p:spPr>
              <a:xfrm>
                <a:off x="2039189" y="2674057"/>
                <a:ext cx="1050064" cy="371480"/>
              </a:xfrm>
              <a:prstGeom prst="rect">
                <a:avLst/>
              </a:prstGeom>
            </p:spPr>
          </p:pic>
        </mc:Fallback>
      </mc:AlternateContent>
      <mc:AlternateContent xmlns:mc="http://schemas.openxmlformats.org/markup-compatibility/2006" xmlns:p14="http://schemas.microsoft.com/office/powerpoint/2010/main">
        <mc:Choice Requires="p14">
          <p:contentPart p14:bwMode="auto" r:id="rId818">
            <p14:nvContentPartPr>
              <p14:cNvPr id="808" name="Ink 807">
                <a:extLst>
                  <a:ext uri="{FF2B5EF4-FFF2-40B4-BE49-F238E27FC236}">
                    <a16:creationId xmlns:a16="http://schemas.microsoft.com/office/drawing/2014/main" id="{78BBCD7A-E4C2-3E4E-2655-08D62CE3623A}"/>
                  </a:ext>
                </a:extLst>
              </p14:cNvPr>
              <p14:cNvContentPartPr/>
              <p14:nvPr/>
            </p14:nvContentPartPr>
            <p14:xfrm>
              <a:off x="1339006" y="2624109"/>
              <a:ext cx="1467320" cy="282653"/>
            </p14:xfrm>
          </p:contentPart>
        </mc:Choice>
        <mc:Fallback xmlns="">
          <p:pic>
            <p:nvPicPr>
              <p:cNvPr id="808" name="Ink 807">
                <a:extLst>
                  <a:ext uri="{FF2B5EF4-FFF2-40B4-BE49-F238E27FC236}">
                    <a16:creationId xmlns:a16="http://schemas.microsoft.com/office/drawing/2014/main" id="{78BBCD7A-E4C2-3E4E-2655-08D62CE3623A}"/>
                  </a:ext>
                </a:extLst>
              </p:cNvPr>
              <p:cNvPicPr/>
              <p:nvPr/>
            </p:nvPicPr>
            <p:blipFill>
              <a:blip r:embed="rId819"/>
              <a:stretch>
                <a:fillRect/>
              </a:stretch>
            </p:blipFill>
            <p:spPr>
              <a:xfrm>
                <a:off x="1284994" y="2516311"/>
                <a:ext cx="1574983" cy="498609"/>
              </a:xfrm>
              <a:prstGeom prst="rect">
                <a:avLst/>
              </a:prstGeom>
            </p:spPr>
          </p:pic>
        </mc:Fallback>
      </mc:AlternateContent>
      <mc:AlternateContent xmlns:mc="http://schemas.openxmlformats.org/markup-compatibility/2006" xmlns:p14="http://schemas.microsoft.com/office/powerpoint/2010/main">
        <mc:Choice Requires="p14">
          <p:contentPart p14:bwMode="auto" r:id="rId820">
            <p14:nvContentPartPr>
              <p14:cNvPr id="809" name="Ink 808">
                <a:extLst>
                  <a:ext uri="{FF2B5EF4-FFF2-40B4-BE49-F238E27FC236}">
                    <a16:creationId xmlns:a16="http://schemas.microsoft.com/office/drawing/2014/main" id="{9E1467F2-5467-D84F-62B6-72F4F3B5348E}"/>
                  </a:ext>
                </a:extLst>
              </p14:cNvPr>
              <p14:cNvContentPartPr/>
              <p14:nvPr/>
            </p14:nvContentPartPr>
            <p14:xfrm>
              <a:off x="1192486" y="2573349"/>
              <a:ext cx="338662" cy="63825"/>
            </p14:xfrm>
          </p:contentPart>
        </mc:Choice>
        <mc:Fallback xmlns="">
          <p:pic>
            <p:nvPicPr>
              <p:cNvPr id="809" name="Ink 808">
                <a:extLst>
                  <a:ext uri="{FF2B5EF4-FFF2-40B4-BE49-F238E27FC236}">
                    <a16:creationId xmlns:a16="http://schemas.microsoft.com/office/drawing/2014/main" id="{9E1467F2-5467-D84F-62B6-72F4F3B5348E}"/>
                  </a:ext>
                </a:extLst>
              </p:cNvPr>
              <p:cNvPicPr/>
              <p:nvPr/>
            </p:nvPicPr>
            <p:blipFill>
              <a:blip r:embed="rId821"/>
              <a:stretch>
                <a:fillRect/>
              </a:stretch>
            </p:blipFill>
            <p:spPr>
              <a:xfrm>
                <a:off x="1138444" y="2464556"/>
                <a:ext cx="446385" cy="281048"/>
              </a:xfrm>
              <a:prstGeom prst="rect">
                <a:avLst/>
              </a:prstGeom>
            </p:spPr>
          </p:pic>
        </mc:Fallback>
      </mc:AlternateContent>
      <mc:AlternateContent xmlns:mc="http://schemas.openxmlformats.org/markup-compatibility/2006" xmlns:p14="http://schemas.microsoft.com/office/powerpoint/2010/main">
        <mc:Choice Requires="p14">
          <p:contentPart p14:bwMode="auto" r:id="rId822">
            <p14:nvContentPartPr>
              <p14:cNvPr id="810" name="Ink 809">
                <a:extLst>
                  <a:ext uri="{FF2B5EF4-FFF2-40B4-BE49-F238E27FC236}">
                    <a16:creationId xmlns:a16="http://schemas.microsoft.com/office/drawing/2014/main" id="{10E6302C-B78B-564C-3D93-7DA5A7822360}"/>
                  </a:ext>
                </a:extLst>
              </p14:cNvPr>
              <p14:cNvContentPartPr/>
              <p14:nvPr/>
            </p14:nvContentPartPr>
            <p14:xfrm>
              <a:off x="622965" y="2926869"/>
              <a:ext cx="2088635" cy="519065"/>
            </p14:xfrm>
          </p:contentPart>
        </mc:Choice>
        <mc:Fallback xmlns="">
          <p:pic>
            <p:nvPicPr>
              <p:cNvPr id="810" name="Ink 809">
                <a:extLst>
                  <a:ext uri="{FF2B5EF4-FFF2-40B4-BE49-F238E27FC236}">
                    <a16:creationId xmlns:a16="http://schemas.microsoft.com/office/drawing/2014/main" id="{10E6302C-B78B-564C-3D93-7DA5A7822360}"/>
                  </a:ext>
                </a:extLst>
              </p:cNvPr>
              <p:cNvPicPr/>
              <p:nvPr/>
            </p:nvPicPr>
            <p:blipFill>
              <a:blip r:embed="rId823"/>
              <a:stretch>
                <a:fillRect/>
              </a:stretch>
            </p:blipFill>
            <p:spPr>
              <a:xfrm>
                <a:off x="568958" y="2818806"/>
                <a:ext cx="2196289" cy="734832"/>
              </a:xfrm>
              <a:prstGeom prst="rect">
                <a:avLst/>
              </a:prstGeom>
            </p:spPr>
          </p:pic>
        </mc:Fallback>
      </mc:AlternateContent>
      <mc:AlternateContent xmlns:mc="http://schemas.openxmlformats.org/markup-compatibility/2006" xmlns:p14="http://schemas.microsoft.com/office/powerpoint/2010/main">
        <mc:Choice Requires="p14">
          <p:contentPart p14:bwMode="auto" r:id="rId824">
            <p14:nvContentPartPr>
              <p14:cNvPr id="811" name="Ink 810">
                <a:extLst>
                  <a:ext uri="{FF2B5EF4-FFF2-40B4-BE49-F238E27FC236}">
                    <a16:creationId xmlns:a16="http://schemas.microsoft.com/office/drawing/2014/main" id="{1BBCA045-1365-816E-4930-93D61CFB777B}"/>
                  </a:ext>
                </a:extLst>
              </p14:cNvPr>
              <p14:cNvContentPartPr/>
              <p14:nvPr/>
            </p14:nvContentPartPr>
            <p14:xfrm>
              <a:off x="1428645" y="2935869"/>
              <a:ext cx="313263" cy="171285"/>
            </p14:xfrm>
          </p:contentPart>
        </mc:Choice>
        <mc:Fallback xmlns="">
          <p:pic>
            <p:nvPicPr>
              <p:cNvPr id="811" name="Ink 810">
                <a:extLst>
                  <a:ext uri="{FF2B5EF4-FFF2-40B4-BE49-F238E27FC236}">
                    <a16:creationId xmlns:a16="http://schemas.microsoft.com/office/drawing/2014/main" id="{1BBCA045-1365-816E-4930-93D61CFB777B}"/>
                  </a:ext>
                </a:extLst>
              </p:cNvPr>
              <p:cNvPicPr/>
              <p:nvPr/>
            </p:nvPicPr>
            <p:blipFill>
              <a:blip r:embed="rId825"/>
              <a:stretch>
                <a:fillRect/>
              </a:stretch>
            </p:blipFill>
            <p:spPr>
              <a:xfrm>
                <a:off x="1374572" y="2828050"/>
                <a:ext cx="421049" cy="387284"/>
              </a:xfrm>
              <a:prstGeom prst="rect">
                <a:avLst/>
              </a:prstGeom>
            </p:spPr>
          </p:pic>
        </mc:Fallback>
      </mc:AlternateContent>
      <mc:AlternateContent xmlns:mc="http://schemas.openxmlformats.org/markup-compatibility/2006" xmlns:p14="http://schemas.microsoft.com/office/powerpoint/2010/main">
        <mc:Choice Requires="p14">
          <p:contentPart p14:bwMode="auto" r:id="rId826">
            <p14:nvContentPartPr>
              <p14:cNvPr id="812" name="Ink 811">
                <a:extLst>
                  <a:ext uri="{FF2B5EF4-FFF2-40B4-BE49-F238E27FC236}">
                    <a16:creationId xmlns:a16="http://schemas.microsoft.com/office/drawing/2014/main" id="{8E382877-BF4F-1519-71F4-B4C40DF6CD8F}"/>
                  </a:ext>
                </a:extLst>
              </p14:cNvPr>
              <p14:cNvContentPartPr/>
              <p14:nvPr/>
            </p14:nvContentPartPr>
            <p14:xfrm>
              <a:off x="460965" y="3030190"/>
              <a:ext cx="1770813" cy="1131914"/>
            </p14:xfrm>
          </p:contentPart>
        </mc:Choice>
        <mc:Fallback xmlns="">
          <p:pic>
            <p:nvPicPr>
              <p:cNvPr id="812" name="Ink 811">
                <a:extLst>
                  <a:ext uri="{FF2B5EF4-FFF2-40B4-BE49-F238E27FC236}">
                    <a16:creationId xmlns:a16="http://schemas.microsoft.com/office/drawing/2014/main" id="{8E382877-BF4F-1519-71F4-B4C40DF6CD8F}"/>
                  </a:ext>
                </a:extLst>
              </p:cNvPr>
              <p:cNvPicPr/>
              <p:nvPr/>
            </p:nvPicPr>
            <p:blipFill>
              <a:blip r:embed="rId827"/>
              <a:stretch>
                <a:fillRect/>
              </a:stretch>
            </p:blipFill>
            <p:spPr>
              <a:xfrm>
                <a:off x="406955" y="2922149"/>
                <a:ext cx="1878473" cy="1347637"/>
              </a:xfrm>
              <a:prstGeom prst="rect">
                <a:avLst/>
              </a:prstGeom>
            </p:spPr>
          </p:pic>
        </mc:Fallback>
      </mc:AlternateContent>
      <mc:AlternateContent xmlns:mc="http://schemas.openxmlformats.org/markup-compatibility/2006" xmlns:p14="http://schemas.microsoft.com/office/powerpoint/2010/main">
        <mc:Choice Requires="p14">
          <p:contentPart p14:bwMode="auto" r:id="rId828">
            <p14:nvContentPartPr>
              <p14:cNvPr id="813" name="Ink 812">
                <a:extLst>
                  <a:ext uri="{FF2B5EF4-FFF2-40B4-BE49-F238E27FC236}">
                    <a16:creationId xmlns:a16="http://schemas.microsoft.com/office/drawing/2014/main" id="{06023EC9-4518-6CEE-37D8-8EC3E82F49C1}"/>
                  </a:ext>
                </a:extLst>
              </p14:cNvPr>
              <p14:cNvContentPartPr/>
              <p14:nvPr/>
            </p14:nvContentPartPr>
            <p14:xfrm>
              <a:off x="924646" y="3095710"/>
              <a:ext cx="2494378" cy="354944"/>
            </p14:xfrm>
          </p:contentPart>
        </mc:Choice>
        <mc:Fallback xmlns="">
          <p:pic>
            <p:nvPicPr>
              <p:cNvPr id="813" name="Ink 812">
                <a:extLst>
                  <a:ext uri="{FF2B5EF4-FFF2-40B4-BE49-F238E27FC236}">
                    <a16:creationId xmlns:a16="http://schemas.microsoft.com/office/drawing/2014/main" id="{06023EC9-4518-6CEE-37D8-8EC3E82F49C1}"/>
                  </a:ext>
                </a:extLst>
              </p:cNvPr>
              <p:cNvPicPr/>
              <p:nvPr/>
            </p:nvPicPr>
            <p:blipFill>
              <a:blip r:embed="rId829"/>
              <a:stretch>
                <a:fillRect/>
              </a:stretch>
            </p:blipFill>
            <p:spPr>
              <a:xfrm>
                <a:off x="870640" y="2987605"/>
                <a:ext cx="2602031" cy="570793"/>
              </a:xfrm>
              <a:prstGeom prst="rect">
                <a:avLst/>
              </a:prstGeom>
            </p:spPr>
          </p:pic>
        </mc:Fallback>
      </mc:AlternateContent>
      <mc:AlternateContent xmlns:mc="http://schemas.openxmlformats.org/markup-compatibility/2006" xmlns:p14="http://schemas.microsoft.com/office/powerpoint/2010/main">
        <mc:Choice Requires="p14">
          <p:contentPart p14:bwMode="auto" r:id="rId830">
            <p14:nvContentPartPr>
              <p14:cNvPr id="814" name="Ink 813">
                <a:extLst>
                  <a:ext uri="{FF2B5EF4-FFF2-40B4-BE49-F238E27FC236}">
                    <a16:creationId xmlns:a16="http://schemas.microsoft.com/office/drawing/2014/main" id="{C558F3A5-71EB-9965-29D9-A4B88D9B4009}"/>
                  </a:ext>
                </a:extLst>
              </p14:cNvPr>
              <p14:cNvContentPartPr/>
              <p14:nvPr/>
            </p14:nvContentPartPr>
            <p14:xfrm>
              <a:off x="1516485" y="3291549"/>
              <a:ext cx="499527" cy="86619"/>
            </p14:xfrm>
          </p:contentPart>
        </mc:Choice>
        <mc:Fallback xmlns="">
          <p:pic>
            <p:nvPicPr>
              <p:cNvPr id="814" name="Ink 813">
                <a:extLst>
                  <a:ext uri="{FF2B5EF4-FFF2-40B4-BE49-F238E27FC236}">
                    <a16:creationId xmlns:a16="http://schemas.microsoft.com/office/drawing/2014/main" id="{C558F3A5-71EB-9965-29D9-A4B88D9B4009}"/>
                  </a:ext>
                </a:extLst>
              </p:cNvPr>
              <p:cNvPicPr/>
              <p:nvPr/>
            </p:nvPicPr>
            <p:blipFill>
              <a:blip r:embed="rId831"/>
              <a:stretch>
                <a:fillRect/>
              </a:stretch>
            </p:blipFill>
            <p:spPr>
              <a:xfrm>
                <a:off x="1462463" y="3183275"/>
                <a:ext cx="607212" cy="302806"/>
              </a:xfrm>
              <a:prstGeom prst="rect">
                <a:avLst/>
              </a:prstGeom>
            </p:spPr>
          </p:pic>
        </mc:Fallback>
      </mc:AlternateContent>
      <mc:AlternateContent xmlns:mc="http://schemas.openxmlformats.org/markup-compatibility/2006" xmlns:p14="http://schemas.microsoft.com/office/powerpoint/2010/main">
        <mc:Choice Requires="p14">
          <p:contentPart p14:bwMode="auto" r:id="rId832">
            <p14:nvContentPartPr>
              <p14:cNvPr id="815" name="Ink 814">
                <a:extLst>
                  <a:ext uri="{FF2B5EF4-FFF2-40B4-BE49-F238E27FC236}">
                    <a16:creationId xmlns:a16="http://schemas.microsoft.com/office/drawing/2014/main" id="{ADE0A9BA-9943-0848-955C-076389ED367E}"/>
                  </a:ext>
                </a:extLst>
              </p14:cNvPr>
              <p14:cNvContentPartPr/>
              <p14:nvPr/>
            </p14:nvContentPartPr>
            <p14:xfrm>
              <a:off x="1917526" y="3363189"/>
              <a:ext cx="1292778" cy="318473"/>
            </p14:xfrm>
          </p:contentPart>
        </mc:Choice>
        <mc:Fallback xmlns="">
          <p:pic>
            <p:nvPicPr>
              <p:cNvPr id="815" name="Ink 814">
                <a:extLst>
                  <a:ext uri="{FF2B5EF4-FFF2-40B4-BE49-F238E27FC236}">
                    <a16:creationId xmlns:a16="http://schemas.microsoft.com/office/drawing/2014/main" id="{ADE0A9BA-9943-0848-955C-076389ED367E}"/>
                  </a:ext>
                </a:extLst>
              </p:cNvPr>
              <p:cNvPicPr/>
              <p:nvPr/>
            </p:nvPicPr>
            <p:blipFill>
              <a:blip r:embed="rId833"/>
              <a:stretch>
                <a:fillRect/>
              </a:stretch>
            </p:blipFill>
            <p:spPr>
              <a:xfrm>
                <a:off x="1863510" y="3254865"/>
                <a:ext cx="1400449" cy="534760"/>
              </a:xfrm>
              <a:prstGeom prst="rect">
                <a:avLst/>
              </a:prstGeom>
            </p:spPr>
          </p:pic>
        </mc:Fallback>
      </mc:AlternateContent>
      <mc:AlternateContent xmlns:mc="http://schemas.openxmlformats.org/markup-compatibility/2006" xmlns:p14="http://schemas.microsoft.com/office/powerpoint/2010/main">
        <mc:Choice Requires="p14">
          <p:contentPart p14:bwMode="auto" r:id="rId834">
            <p14:nvContentPartPr>
              <p14:cNvPr id="816" name="Ink 815">
                <a:extLst>
                  <a:ext uri="{FF2B5EF4-FFF2-40B4-BE49-F238E27FC236}">
                    <a16:creationId xmlns:a16="http://schemas.microsoft.com/office/drawing/2014/main" id="{06C3E07D-3C0D-CB14-FF9C-480B48650E6B}"/>
                  </a:ext>
                </a:extLst>
              </p14:cNvPr>
              <p14:cNvContentPartPr/>
              <p14:nvPr/>
            </p14:nvContentPartPr>
            <p14:xfrm>
              <a:off x="2818966" y="3590350"/>
              <a:ext cx="1359208" cy="409000"/>
            </p14:xfrm>
          </p:contentPart>
        </mc:Choice>
        <mc:Fallback xmlns="">
          <p:pic>
            <p:nvPicPr>
              <p:cNvPr id="816" name="Ink 815">
                <a:extLst>
                  <a:ext uri="{FF2B5EF4-FFF2-40B4-BE49-F238E27FC236}">
                    <a16:creationId xmlns:a16="http://schemas.microsoft.com/office/drawing/2014/main" id="{06C3E07D-3C0D-CB14-FF9C-480B48650E6B}"/>
                  </a:ext>
                </a:extLst>
              </p:cNvPr>
              <p:cNvPicPr/>
              <p:nvPr/>
            </p:nvPicPr>
            <p:blipFill>
              <a:blip r:embed="rId835"/>
              <a:stretch>
                <a:fillRect/>
              </a:stretch>
            </p:blipFill>
            <p:spPr>
              <a:xfrm>
                <a:off x="2764958" y="3482434"/>
                <a:ext cx="1466864" cy="624471"/>
              </a:xfrm>
              <a:prstGeom prst="rect">
                <a:avLst/>
              </a:prstGeom>
            </p:spPr>
          </p:pic>
        </mc:Fallback>
      </mc:AlternateContent>
      <mc:AlternateContent xmlns:mc="http://schemas.openxmlformats.org/markup-compatibility/2006" xmlns:p14="http://schemas.microsoft.com/office/powerpoint/2010/main">
        <mc:Choice Requires="p14">
          <p:contentPart p14:bwMode="auto" r:id="rId836">
            <p14:nvContentPartPr>
              <p14:cNvPr id="817" name="Ink 816">
                <a:extLst>
                  <a:ext uri="{FF2B5EF4-FFF2-40B4-BE49-F238E27FC236}">
                    <a16:creationId xmlns:a16="http://schemas.microsoft.com/office/drawing/2014/main" id="{3C980691-5B87-C81F-9168-3CFB93B7579B}"/>
                  </a:ext>
                </a:extLst>
              </p14:cNvPr>
              <p14:cNvContentPartPr/>
              <p14:nvPr/>
            </p14:nvContentPartPr>
            <p14:xfrm>
              <a:off x="2593965" y="3054670"/>
              <a:ext cx="2928127" cy="1616462"/>
            </p14:xfrm>
          </p:contentPart>
        </mc:Choice>
        <mc:Fallback xmlns="">
          <p:pic>
            <p:nvPicPr>
              <p:cNvPr id="817" name="Ink 816">
                <a:extLst>
                  <a:ext uri="{FF2B5EF4-FFF2-40B4-BE49-F238E27FC236}">
                    <a16:creationId xmlns:a16="http://schemas.microsoft.com/office/drawing/2014/main" id="{3C980691-5B87-C81F-9168-3CFB93B7579B}"/>
                  </a:ext>
                </a:extLst>
              </p:cNvPr>
              <p:cNvPicPr/>
              <p:nvPr/>
            </p:nvPicPr>
            <p:blipFill>
              <a:blip r:embed="rId837"/>
              <a:stretch>
                <a:fillRect/>
              </a:stretch>
            </p:blipFill>
            <p:spPr>
              <a:xfrm>
                <a:off x="2539974" y="2946618"/>
                <a:ext cx="3035750" cy="1832206"/>
              </a:xfrm>
              <a:prstGeom prst="rect">
                <a:avLst/>
              </a:prstGeom>
            </p:spPr>
          </p:pic>
        </mc:Fallback>
      </mc:AlternateContent>
      <mc:AlternateContent xmlns:mc="http://schemas.openxmlformats.org/markup-compatibility/2006" xmlns:p14="http://schemas.microsoft.com/office/powerpoint/2010/main">
        <mc:Choice Requires="p14">
          <p:contentPart p14:bwMode="auto" r:id="rId838">
            <p14:nvContentPartPr>
              <p14:cNvPr id="818" name="Ink 817">
                <a:extLst>
                  <a:ext uri="{FF2B5EF4-FFF2-40B4-BE49-F238E27FC236}">
                    <a16:creationId xmlns:a16="http://schemas.microsoft.com/office/drawing/2014/main" id="{50390676-B1CE-E602-1A3C-7DC51028C3EE}"/>
                  </a:ext>
                </a:extLst>
              </p14:cNvPr>
              <p14:cNvContentPartPr/>
              <p14:nvPr/>
            </p14:nvContentPartPr>
            <p14:xfrm>
              <a:off x="2131725" y="2954590"/>
              <a:ext cx="632387" cy="138070"/>
            </p14:xfrm>
          </p:contentPart>
        </mc:Choice>
        <mc:Fallback xmlns="">
          <p:pic>
            <p:nvPicPr>
              <p:cNvPr id="818" name="Ink 817">
                <a:extLst>
                  <a:ext uri="{FF2B5EF4-FFF2-40B4-BE49-F238E27FC236}">
                    <a16:creationId xmlns:a16="http://schemas.microsoft.com/office/drawing/2014/main" id="{50390676-B1CE-E602-1A3C-7DC51028C3EE}"/>
                  </a:ext>
                </a:extLst>
              </p:cNvPr>
              <p:cNvPicPr/>
              <p:nvPr/>
            </p:nvPicPr>
            <p:blipFill>
              <a:blip r:embed="rId839"/>
              <a:stretch>
                <a:fillRect/>
              </a:stretch>
            </p:blipFill>
            <p:spPr>
              <a:xfrm>
                <a:off x="2077706" y="2846441"/>
                <a:ext cx="740066" cy="354007"/>
              </a:xfrm>
              <a:prstGeom prst="rect">
                <a:avLst/>
              </a:prstGeom>
            </p:spPr>
          </p:pic>
        </mc:Fallback>
      </mc:AlternateContent>
      <mc:AlternateContent xmlns:mc="http://schemas.openxmlformats.org/markup-compatibility/2006" xmlns:p14="http://schemas.microsoft.com/office/powerpoint/2010/main">
        <mc:Choice Requires="p14">
          <p:contentPart p14:bwMode="auto" r:id="rId840">
            <p14:nvContentPartPr>
              <p14:cNvPr id="819" name="Ink 818">
                <a:extLst>
                  <a:ext uri="{FF2B5EF4-FFF2-40B4-BE49-F238E27FC236}">
                    <a16:creationId xmlns:a16="http://schemas.microsoft.com/office/drawing/2014/main" id="{008A91E2-BB20-A951-C573-BC9F42D297CA}"/>
                  </a:ext>
                </a:extLst>
              </p14:cNvPr>
              <p14:cNvContentPartPr/>
              <p14:nvPr/>
            </p14:nvContentPartPr>
            <p14:xfrm>
              <a:off x="2593606" y="3018669"/>
              <a:ext cx="276952" cy="45719"/>
            </p14:xfrm>
          </p:contentPart>
        </mc:Choice>
        <mc:Fallback xmlns="">
          <p:pic>
            <p:nvPicPr>
              <p:cNvPr id="819" name="Ink 818">
                <a:extLst>
                  <a:ext uri="{FF2B5EF4-FFF2-40B4-BE49-F238E27FC236}">
                    <a16:creationId xmlns:a16="http://schemas.microsoft.com/office/drawing/2014/main" id="{008A91E2-BB20-A951-C573-BC9F42D297CA}"/>
                  </a:ext>
                </a:extLst>
              </p:cNvPr>
              <p:cNvPicPr/>
              <p:nvPr/>
            </p:nvPicPr>
            <p:blipFill>
              <a:blip r:embed="rId841"/>
              <a:stretch>
                <a:fillRect/>
              </a:stretch>
            </p:blipFill>
            <p:spPr>
              <a:xfrm>
                <a:off x="2539514" y="2910177"/>
                <a:ext cx="384776" cy="263066"/>
              </a:xfrm>
              <a:prstGeom prst="rect">
                <a:avLst/>
              </a:prstGeom>
            </p:spPr>
          </p:pic>
        </mc:Fallback>
      </mc:AlternateContent>
      <mc:AlternateContent xmlns:mc="http://schemas.openxmlformats.org/markup-compatibility/2006" xmlns:p14="http://schemas.microsoft.com/office/powerpoint/2010/main">
        <mc:Choice Requires="p14">
          <p:contentPart p14:bwMode="auto" r:id="rId842">
            <p14:nvContentPartPr>
              <p14:cNvPr id="820" name="Ink 819">
                <a:extLst>
                  <a:ext uri="{FF2B5EF4-FFF2-40B4-BE49-F238E27FC236}">
                    <a16:creationId xmlns:a16="http://schemas.microsoft.com/office/drawing/2014/main" id="{6C65B216-570F-63EA-4753-3B7C5931749D}"/>
                  </a:ext>
                </a:extLst>
              </p14:cNvPr>
              <p14:cNvContentPartPr/>
              <p14:nvPr/>
            </p14:nvContentPartPr>
            <p14:xfrm>
              <a:off x="2593965" y="3051790"/>
              <a:ext cx="780877" cy="89224"/>
            </p14:xfrm>
          </p:contentPart>
        </mc:Choice>
        <mc:Fallback xmlns="">
          <p:pic>
            <p:nvPicPr>
              <p:cNvPr id="820" name="Ink 819">
                <a:extLst>
                  <a:ext uri="{FF2B5EF4-FFF2-40B4-BE49-F238E27FC236}">
                    <a16:creationId xmlns:a16="http://schemas.microsoft.com/office/drawing/2014/main" id="{6C65B216-570F-63EA-4753-3B7C5931749D}"/>
                  </a:ext>
                </a:extLst>
              </p:cNvPr>
              <p:cNvPicPr/>
              <p:nvPr/>
            </p:nvPicPr>
            <p:blipFill>
              <a:blip r:embed="rId843"/>
              <a:stretch>
                <a:fillRect/>
              </a:stretch>
            </p:blipFill>
            <p:spPr>
              <a:xfrm>
                <a:off x="2540298" y="2943421"/>
                <a:ext cx="888572" cy="305601"/>
              </a:xfrm>
              <a:prstGeom prst="rect">
                <a:avLst/>
              </a:prstGeom>
            </p:spPr>
          </p:pic>
        </mc:Fallback>
      </mc:AlternateContent>
      <mc:AlternateContent xmlns:mc="http://schemas.openxmlformats.org/markup-compatibility/2006" xmlns:p14="http://schemas.microsoft.com/office/powerpoint/2010/main">
        <mc:Choice Requires="p14">
          <p:contentPart p14:bwMode="auto" r:id="rId844">
            <p14:nvContentPartPr>
              <p14:cNvPr id="821" name="Ink 820">
                <a:extLst>
                  <a:ext uri="{FF2B5EF4-FFF2-40B4-BE49-F238E27FC236}">
                    <a16:creationId xmlns:a16="http://schemas.microsoft.com/office/drawing/2014/main" id="{1C85B31B-A288-8B77-6F05-66BA160A44C6}"/>
                  </a:ext>
                </a:extLst>
              </p14:cNvPr>
              <p14:cNvContentPartPr/>
              <p14:nvPr/>
            </p14:nvContentPartPr>
            <p14:xfrm>
              <a:off x="2317845" y="3034869"/>
              <a:ext cx="1069317" cy="45719"/>
            </p14:xfrm>
          </p:contentPart>
        </mc:Choice>
        <mc:Fallback xmlns="">
          <p:pic>
            <p:nvPicPr>
              <p:cNvPr id="821" name="Ink 820">
                <a:extLst>
                  <a:ext uri="{FF2B5EF4-FFF2-40B4-BE49-F238E27FC236}">
                    <a16:creationId xmlns:a16="http://schemas.microsoft.com/office/drawing/2014/main" id="{1C85B31B-A288-8B77-6F05-66BA160A44C6}"/>
                  </a:ext>
                </a:extLst>
              </p:cNvPr>
              <p:cNvPicPr/>
              <p:nvPr/>
            </p:nvPicPr>
            <p:blipFill>
              <a:blip r:embed="rId845"/>
              <a:stretch>
                <a:fillRect/>
              </a:stretch>
            </p:blipFill>
            <p:spPr>
              <a:xfrm>
                <a:off x="2263602" y="2927715"/>
                <a:ext cx="1177442" cy="259670"/>
              </a:xfrm>
              <a:prstGeom prst="rect">
                <a:avLst/>
              </a:prstGeom>
            </p:spPr>
          </p:pic>
        </mc:Fallback>
      </mc:AlternateContent>
      <mc:AlternateContent xmlns:mc="http://schemas.openxmlformats.org/markup-compatibility/2006" xmlns:p14="http://schemas.microsoft.com/office/powerpoint/2010/main">
        <mc:Choice Requires="p14">
          <p:contentPart p14:bwMode="auto" r:id="rId846">
            <p14:nvContentPartPr>
              <p14:cNvPr id="822" name="Ink 821">
                <a:extLst>
                  <a:ext uri="{FF2B5EF4-FFF2-40B4-BE49-F238E27FC236}">
                    <a16:creationId xmlns:a16="http://schemas.microsoft.com/office/drawing/2014/main" id="{E16862C3-200B-07AD-2F73-57C10A544CDD}"/>
                  </a:ext>
                </a:extLst>
              </p14:cNvPr>
              <p14:cNvContentPartPr/>
              <p14:nvPr/>
            </p14:nvContentPartPr>
            <p14:xfrm>
              <a:off x="2126685" y="3033429"/>
              <a:ext cx="352417" cy="45719"/>
            </p14:xfrm>
          </p:contentPart>
        </mc:Choice>
        <mc:Fallback xmlns="">
          <p:pic>
            <p:nvPicPr>
              <p:cNvPr id="822" name="Ink 821">
                <a:extLst>
                  <a:ext uri="{FF2B5EF4-FFF2-40B4-BE49-F238E27FC236}">
                    <a16:creationId xmlns:a16="http://schemas.microsoft.com/office/drawing/2014/main" id="{E16862C3-200B-07AD-2F73-57C10A544CDD}"/>
                  </a:ext>
                </a:extLst>
              </p:cNvPr>
              <p:cNvPicPr/>
              <p:nvPr/>
            </p:nvPicPr>
            <p:blipFill>
              <a:blip r:embed="rId847"/>
              <a:stretch>
                <a:fillRect/>
              </a:stretch>
            </p:blipFill>
            <p:spPr>
              <a:xfrm>
                <a:off x="2072467" y="2921919"/>
                <a:ext cx="460492" cy="268367"/>
              </a:xfrm>
              <a:prstGeom prst="rect">
                <a:avLst/>
              </a:prstGeom>
            </p:spPr>
          </p:pic>
        </mc:Fallback>
      </mc:AlternateContent>
      <mc:AlternateContent xmlns:mc="http://schemas.openxmlformats.org/markup-compatibility/2006" xmlns:p14="http://schemas.microsoft.com/office/powerpoint/2010/main">
        <mc:Choice Requires="p14">
          <p:contentPart p14:bwMode="auto" r:id="rId848">
            <p14:nvContentPartPr>
              <p14:cNvPr id="823" name="Ink 822">
                <a:extLst>
                  <a:ext uri="{FF2B5EF4-FFF2-40B4-BE49-F238E27FC236}">
                    <a16:creationId xmlns:a16="http://schemas.microsoft.com/office/drawing/2014/main" id="{B01E8AAA-3B09-13AC-9812-C686DC1070E7}"/>
                  </a:ext>
                </a:extLst>
              </p14:cNvPr>
              <p14:cNvContentPartPr/>
              <p14:nvPr/>
            </p14:nvContentPartPr>
            <p14:xfrm>
              <a:off x="2318205" y="3054669"/>
              <a:ext cx="336877" cy="45719"/>
            </p14:xfrm>
          </p:contentPart>
        </mc:Choice>
        <mc:Fallback xmlns="">
          <p:pic>
            <p:nvPicPr>
              <p:cNvPr id="823" name="Ink 822">
                <a:extLst>
                  <a:ext uri="{FF2B5EF4-FFF2-40B4-BE49-F238E27FC236}">
                    <a16:creationId xmlns:a16="http://schemas.microsoft.com/office/drawing/2014/main" id="{B01E8AAA-3B09-13AC-9812-C686DC1070E7}"/>
                  </a:ext>
                </a:extLst>
              </p:cNvPr>
              <p:cNvPicPr/>
              <p:nvPr/>
            </p:nvPicPr>
            <p:blipFill>
              <a:blip r:embed="rId849"/>
              <a:stretch>
                <a:fillRect/>
              </a:stretch>
            </p:blipFill>
            <p:spPr>
              <a:xfrm>
                <a:off x="2264521" y="2946177"/>
                <a:ext cx="444606" cy="263066"/>
              </a:xfrm>
              <a:prstGeom prst="rect">
                <a:avLst/>
              </a:prstGeom>
            </p:spPr>
          </p:pic>
        </mc:Fallback>
      </mc:AlternateContent>
      <mc:AlternateContent xmlns:mc="http://schemas.openxmlformats.org/markup-compatibility/2006" xmlns:p14="http://schemas.microsoft.com/office/powerpoint/2010/main">
        <mc:Choice Requires="p14">
          <p:contentPart p14:bwMode="auto" r:id="rId850">
            <p14:nvContentPartPr>
              <p14:cNvPr id="824" name="Ink 823">
                <a:extLst>
                  <a:ext uri="{FF2B5EF4-FFF2-40B4-BE49-F238E27FC236}">
                    <a16:creationId xmlns:a16="http://schemas.microsoft.com/office/drawing/2014/main" id="{9F56BE07-0DEC-4C2B-DD3C-767CF251AAFC}"/>
                  </a:ext>
                </a:extLst>
              </p14:cNvPr>
              <p14:cNvContentPartPr/>
              <p14:nvPr/>
            </p14:nvContentPartPr>
            <p14:xfrm>
              <a:off x="2593965" y="3097149"/>
              <a:ext cx="1216579" cy="380995"/>
            </p14:xfrm>
          </p:contentPart>
        </mc:Choice>
        <mc:Fallback xmlns="">
          <p:pic>
            <p:nvPicPr>
              <p:cNvPr id="824" name="Ink 823">
                <a:extLst>
                  <a:ext uri="{FF2B5EF4-FFF2-40B4-BE49-F238E27FC236}">
                    <a16:creationId xmlns:a16="http://schemas.microsoft.com/office/drawing/2014/main" id="{9F56BE07-0DEC-4C2B-DD3C-767CF251AAFC}"/>
                  </a:ext>
                </a:extLst>
              </p:cNvPr>
              <p:cNvPicPr/>
              <p:nvPr/>
            </p:nvPicPr>
            <p:blipFill>
              <a:blip r:embed="rId851"/>
              <a:stretch>
                <a:fillRect/>
              </a:stretch>
            </p:blipFill>
            <p:spPr>
              <a:xfrm>
                <a:off x="2539959" y="2989476"/>
                <a:ext cx="1324231" cy="596700"/>
              </a:xfrm>
              <a:prstGeom prst="rect">
                <a:avLst/>
              </a:prstGeom>
            </p:spPr>
          </p:pic>
        </mc:Fallback>
      </mc:AlternateContent>
      <mc:AlternateContent xmlns:mc="http://schemas.openxmlformats.org/markup-compatibility/2006" xmlns:p14="http://schemas.microsoft.com/office/powerpoint/2010/main">
        <mc:Choice Requires="p14">
          <p:contentPart p14:bwMode="auto" r:id="rId852">
            <p14:nvContentPartPr>
              <p14:cNvPr id="825" name="Ink 824">
                <a:extLst>
                  <a:ext uri="{FF2B5EF4-FFF2-40B4-BE49-F238E27FC236}">
                    <a16:creationId xmlns:a16="http://schemas.microsoft.com/office/drawing/2014/main" id="{19A7D167-2F5C-4AFA-11E7-E2324269D73A}"/>
                  </a:ext>
                </a:extLst>
              </p14:cNvPr>
              <p14:cNvContentPartPr/>
              <p14:nvPr/>
            </p14:nvContentPartPr>
            <p14:xfrm>
              <a:off x="2357806" y="3166629"/>
              <a:ext cx="564654" cy="126347"/>
            </p14:xfrm>
          </p:contentPart>
        </mc:Choice>
        <mc:Fallback xmlns="">
          <p:pic>
            <p:nvPicPr>
              <p:cNvPr id="825" name="Ink 824">
                <a:extLst>
                  <a:ext uri="{FF2B5EF4-FFF2-40B4-BE49-F238E27FC236}">
                    <a16:creationId xmlns:a16="http://schemas.microsoft.com/office/drawing/2014/main" id="{19A7D167-2F5C-4AFA-11E7-E2324269D73A}"/>
                  </a:ext>
                </a:extLst>
              </p:cNvPr>
              <p:cNvPicPr/>
              <p:nvPr/>
            </p:nvPicPr>
            <p:blipFill>
              <a:blip r:embed="rId853"/>
              <a:stretch>
                <a:fillRect/>
              </a:stretch>
            </p:blipFill>
            <p:spPr>
              <a:xfrm>
                <a:off x="2304149" y="3058693"/>
                <a:ext cx="672327" cy="342581"/>
              </a:xfrm>
              <a:prstGeom prst="rect">
                <a:avLst/>
              </a:prstGeom>
            </p:spPr>
          </p:pic>
        </mc:Fallback>
      </mc:AlternateContent>
      <mc:AlternateContent xmlns:mc="http://schemas.openxmlformats.org/markup-compatibility/2006" xmlns:p14="http://schemas.microsoft.com/office/powerpoint/2010/main">
        <mc:Choice Requires="p14">
          <p:contentPart p14:bwMode="auto" r:id="rId854">
            <p14:nvContentPartPr>
              <p14:cNvPr id="826" name="Ink 825">
                <a:extLst>
                  <a:ext uri="{FF2B5EF4-FFF2-40B4-BE49-F238E27FC236}">
                    <a16:creationId xmlns:a16="http://schemas.microsoft.com/office/drawing/2014/main" id="{A0BD8C89-D0E4-C2BF-BC72-826C2B96621D}"/>
                  </a:ext>
                </a:extLst>
              </p14:cNvPr>
              <p14:cNvContentPartPr/>
              <p14:nvPr/>
            </p14:nvContentPartPr>
            <p14:xfrm>
              <a:off x="2794485" y="3262749"/>
              <a:ext cx="696863" cy="132209"/>
            </p14:xfrm>
          </p:contentPart>
        </mc:Choice>
        <mc:Fallback xmlns="">
          <p:pic>
            <p:nvPicPr>
              <p:cNvPr id="826" name="Ink 825">
                <a:extLst>
                  <a:ext uri="{FF2B5EF4-FFF2-40B4-BE49-F238E27FC236}">
                    <a16:creationId xmlns:a16="http://schemas.microsoft.com/office/drawing/2014/main" id="{A0BD8C89-D0E4-C2BF-BC72-826C2B96621D}"/>
                  </a:ext>
                </a:extLst>
              </p:cNvPr>
              <p:cNvPicPr/>
              <p:nvPr/>
            </p:nvPicPr>
            <p:blipFill>
              <a:blip r:embed="rId855"/>
              <a:stretch>
                <a:fillRect/>
              </a:stretch>
            </p:blipFill>
            <p:spPr>
              <a:xfrm>
                <a:off x="2740465" y="3154742"/>
                <a:ext cx="804544" cy="348584"/>
              </a:xfrm>
              <a:prstGeom prst="rect">
                <a:avLst/>
              </a:prstGeom>
            </p:spPr>
          </p:pic>
        </mc:Fallback>
      </mc:AlternateContent>
      <mc:AlternateContent xmlns:mc="http://schemas.openxmlformats.org/markup-compatibility/2006" xmlns:p14="http://schemas.microsoft.com/office/powerpoint/2010/main">
        <mc:Choice Requires="p14">
          <p:contentPart p14:bwMode="auto" r:id="rId856">
            <p14:nvContentPartPr>
              <p14:cNvPr id="827" name="Ink 826">
                <a:extLst>
                  <a:ext uri="{FF2B5EF4-FFF2-40B4-BE49-F238E27FC236}">
                    <a16:creationId xmlns:a16="http://schemas.microsoft.com/office/drawing/2014/main" id="{DFF36330-AF51-3C0A-001D-0051D2922098}"/>
                  </a:ext>
                </a:extLst>
              </p14:cNvPr>
              <p14:cNvContentPartPr/>
              <p14:nvPr/>
            </p14:nvContentPartPr>
            <p14:xfrm>
              <a:off x="2643647" y="3327909"/>
              <a:ext cx="2363824" cy="45719"/>
            </p14:xfrm>
          </p:contentPart>
        </mc:Choice>
        <mc:Fallback xmlns="">
          <p:pic>
            <p:nvPicPr>
              <p:cNvPr id="827" name="Ink 826">
                <a:extLst>
                  <a:ext uri="{FF2B5EF4-FFF2-40B4-BE49-F238E27FC236}">
                    <a16:creationId xmlns:a16="http://schemas.microsoft.com/office/drawing/2014/main" id="{DFF36330-AF51-3C0A-001D-0051D2922098}"/>
                  </a:ext>
                </a:extLst>
              </p:cNvPr>
              <p:cNvPicPr/>
              <p:nvPr/>
            </p:nvPicPr>
            <p:blipFill>
              <a:blip r:embed="rId857"/>
              <a:stretch>
                <a:fillRect/>
              </a:stretch>
            </p:blipFill>
            <p:spPr>
              <a:xfrm>
                <a:off x="2588895" y="-10387791"/>
                <a:ext cx="2472963" cy="27431400"/>
              </a:xfrm>
              <a:prstGeom prst="rect">
                <a:avLst/>
              </a:prstGeom>
            </p:spPr>
          </p:pic>
        </mc:Fallback>
      </mc:AlternateContent>
      <mc:AlternateContent xmlns:mc="http://schemas.openxmlformats.org/markup-compatibility/2006" xmlns:p14="http://schemas.microsoft.com/office/powerpoint/2010/main">
        <mc:Choice Requires="p14">
          <p:contentPart p14:bwMode="auto" r:id="rId858">
            <p14:nvContentPartPr>
              <p14:cNvPr id="828" name="Ink 827">
                <a:extLst>
                  <a:ext uri="{FF2B5EF4-FFF2-40B4-BE49-F238E27FC236}">
                    <a16:creationId xmlns:a16="http://schemas.microsoft.com/office/drawing/2014/main" id="{952F8346-7A7C-6B99-E327-6D17CCC56E45}"/>
                  </a:ext>
                </a:extLst>
              </p14:cNvPr>
              <p14:cNvContentPartPr/>
              <p14:nvPr/>
            </p14:nvContentPartPr>
            <p14:xfrm>
              <a:off x="2507206" y="3327909"/>
              <a:ext cx="1554446" cy="45719"/>
            </p14:xfrm>
          </p:contentPart>
        </mc:Choice>
        <mc:Fallback xmlns="">
          <p:pic>
            <p:nvPicPr>
              <p:cNvPr id="828" name="Ink 827">
                <a:extLst>
                  <a:ext uri="{FF2B5EF4-FFF2-40B4-BE49-F238E27FC236}">
                    <a16:creationId xmlns:a16="http://schemas.microsoft.com/office/drawing/2014/main" id="{952F8346-7A7C-6B99-E327-6D17CCC56E45}"/>
                  </a:ext>
                </a:extLst>
              </p:cNvPr>
              <p:cNvPicPr/>
              <p:nvPr/>
            </p:nvPicPr>
            <p:blipFill>
              <a:blip r:embed="rId859"/>
              <a:stretch>
                <a:fillRect/>
              </a:stretch>
            </p:blipFill>
            <p:spPr>
              <a:xfrm>
                <a:off x="2449846" y="-10387791"/>
                <a:ext cx="1668783" cy="27431400"/>
              </a:xfrm>
              <a:prstGeom prst="rect">
                <a:avLst/>
              </a:prstGeom>
            </p:spPr>
          </p:pic>
        </mc:Fallback>
      </mc:AlternateContent>
      <mc:AlternateContent xmlns:mc="http://schemas.openxmlformats.org/markup-compatibility/2006" xmlns:p14="http://schemas.microsoft.com/office/powerpoint/2010/main">
        <mc:Choice Requires="p14">
          <p:contentPart p14:bwMode="auto" r:id="rId860">
            <p14:nvContentPartPr>
              <p14:cNvPr id="829" name="Ink 828">
                <a:extLst>
                  <a:ext uri="{FF2B5EF4-FFF2-40B4-BE49-F238E27FC236}">
                    <a16:creationId xmlns:a16="http://schemas.microsoft.com/office/drawing/2014/main" id="{6F3E0A3F-29F6-C44A-9897-98DCC5DFCDB0}"/>
                  </a:ext>
                </a:extLst>
              </p14:cNvPr>
              <p14:cNvContentPartPr/>
              <p14:nvPr/>
            </p14:nvContentPartPr>
            <p14:xfrm>
              <a:off x="2643645" y="3334749"/>
              <a:ext cx="470253" cy="45719"/>
            </p14:xfrm>
          </p:contentPart>
        </mc:Choice>
        <mc:Fallback xmlns="">
          <p:pic>
            <p:nvPicPr>
              <p:cNvPr id="829" name="Ink 828">
                <a:extLst>
                  <a:ext uri="{FF2B5EF4-FFF2-40B4-BE49-F238E27FC236}">
                    <a16:creationId xmlns:a16="http://schemas.microsoft.com/office/drawing/2014/main" id="{6F3E0A3F-29F6-C44A-9897-98DCC5DFCDB0}"/>
                  </a:ext>
                </a:extLst>
              </p:cNvPr>
              <p:cNvPicPr/>
              <p:nvPr/>
            </p:nvPicPr>
            <p:blipFill>
              <a:blip r:embed="rId861"/>
              <a:stretch>
                <a:fillRect/>
              </a:stretch>
            </p:blipFill>
            <p:spPr>
              <a:xfrm>
                <a:off x="2588922" y="3185665"/>
                <a:ext cx="579334" cy="343389"/>
              </a:xfrm>
              <a:prstGeom prst="rect">
                <a:avLst/>
              </a:prstGeom>
            </p:spPr>
          </p:pic>
        </mc:Fallback>
      </mc:AlternateContent>
      <mc:AlternateContent xmlns:mc="http://schemas.openxmlformats.org/markup-compatibility/2006" xmlns:p14="http://schemas.microsoft.com/office/powerpoint/2010/main">
        <mc:Choice Requires="p14">
          <p:contentPart p14:bwMode="auto" r:id="rId862">
            <p14:nvContentPartPr>
              <p14:cNvPr id="830" name="Ink 829">
                <a:extLst>
                  <a:ext uri="{FF2B5EF4-FFF2-40B4-BE49-F238E27FC236}">
                    <a16:creationId xmlns:a16="http://schemas.microsoft.com/office/drawing/2014/main" id="{57ADBBE0-6F44-08A9-D835-D872C7F48746}"/>
                  </a:ext>
                </a:extLst>
              </p14:cNvPr>
              <p14:cNvContentPartPr/>
              <p14:nvPr/>
            </p14:nvContentPartPr>
            <p14:xfrm>
              <a:off x="2708806" y="3340150"/>
              <a:ext cx="1533098" cy="526880"/>
            </p14:xfrm>
          </p:contentPart>
        </mc:Choice>
        <mc:Fallback xmlns="">
          <p:pic>
            <p:nvPicPr>
              <p:cNvPr id="830" name="Ink 829">
                <a:extLst>
                  <a:ext uri="{FF2B5EF4-FFF2-40B4-BE49-F238E27FC236}">
                    <a16:creationId xmlns:a16="http://schemas.microsoft.com/office/drawing/2014/main" id="{57ADBBE0-6F44-08A9-D835-D872C7F48746}"/>
                  </a:ext>
                </a:extLst>
              </p:cNvPr>
              <p:cNvPicPr/>
              <p:nvPr/>
            </p:nvPicPr>
            <p:blipFill>
              <a:blip r:embed="rId863"/>
              <a:stretch>
                <a:fillRect/>
              </a:stretch>
            </p:blipFill>
            <p:spPr>
              <a:xfrm>
                <a:off x="2654798" y="3232109"/>
                <a:ext cx="1640753" cy="742602"/>
              </a:xfrm>
              <a:prstGeom prst="rect">
                <a:avLst/>
              </a:prstGeom>
            </p:spPr>
          </p:pic>
        </mc:Fallback>
      </mc:AlternateContent>
      <mc:AlternateContent xmlns:mc="http://schemas.openxmlformats.org/markup-compatibility/2006" xmlns:p14="http://schemas.microsoft.com/office/powerpoint/2010/main">
        <mc:Choice Requires="p14">
          <p:contentPart p14:bwMode="auto" r:id="rId864">
            <p14:nvContentPartPr>
              <p14:cNvPr id="831" name="Ink 830">
                <a:extLst>
                  <a:ext uri="{FF2B5EF4-FFF2-40B4-BE49-F238E27FC236}">
                    <a16:creationId xmlns:a16="http://schemas.microsoft.com/office/drawing/2014/main" id="{001C08AC-606B-D2CE-DF53-4FD19F38FAFF}"/>
                  </a:ext>
                </a:extLst>
              </p14:cNvPr>
              <p14:cNvContentPartPr/>
              <p14:nvPr/>
            </p14:nvContentPartPr>
            <p14:xfrm>
              <a:off x="2756686" y="3467230"/>
              <a:ext cx="1626882" cy="254648"/>
            </p14:xfrm>
          </p:contentPart>
        </mc:Choice>
        <mc:Fallback xmlns="">
          <p:pic>
            <p:nvPicPr>
              <p:cNvPr id="831" name="Ink 830">
                <a:extLst>
                  <a:ext uri="{FF2B5EF4-FFF2-40B4-BE49-F238E27FC236}">
                    <a16:creationId xmlns:a16="http://schemas.microsoft.com/office/drawing/2014/main" id="{001C08AC-606B-D2CE-DF53-4FD19F38FAFF}"/>
                  </a:ext>
                </a:extLst>
              </p:cNvPr>
              <p:cNvPicPr/>
              <p:nvPr/>
            </p:nvPicPr>
            <p:blipFill>
              <a:blip r:embed="rId865"/>
              <a:stretch>
                <a:fillRect/>
              </a:stretch>
            </p:blipFill>
            <p:spPr>
              <a:xfrm>
                <a:off x="2702673" y="3358869"/>
                <a:ext cx="1734549" cy="471008"/>
              </a:xfrm>
              <a:prstGeom prst="rect">
                <a:avLst/>
              </a:prstGeom>
            </p:spPr>
          </p:pic>
        </mc:Fallback>
      </mc:AlternateContent>
      <mc:AlternateContent xmlns:mc="http://schemas.openxmlformats.org/markup-compatibility/2006" xmlns:p14="http://schemas.microsoft.com/office/powerpoint/2010/main">
        <mc:Choice Requires="p14">
          <p:contentPart p14:bwMode="auto" r:id="rId866">
            <p14:nvContentPartPr>
              <p14:cNvPr id="832" name="Ink 831">
                <a:extLst>
                  <a:ext uri="{FF2B5EF4-FFF2-40B4-BE49-F238E27FC236}">
                    <a16:creationId xmlns:a16="http://schemas.microsoft.com/office/drawing/2014/main" id="{B1DE1717-D9F1-0C0B-9027-15D57794BDC3}"/>
                  </a:ext>
                </a:extLst>
              </p14:cNvPr>
              <p14:cNvContentPartPr/>
              <p14:nvPr/>
            </p14:nvContentPartPr>
            <p14:xfrm>
              <a:off x="2818966" y="3623469"/>
              <a:ext cx="1225046" cy="489107"/>
            </p14:xfrm>
          </p:contentPart>
        </mc:Choice>
        <mc:Fallback xmlns="">
          <p:pic>
            <p:nvPicPr>
              <p:cNvPr id="832" name="Ink 831">
                <a:extLst>
                  <a:ext uri="{FF2B5EF4-FFF2-40B4-BE49-F238E27FC236}">
                    <a16:creationId xmlns:a16="http://schemas.microsoft.com/office/drawing/2014/main" id="{B1DE1717-D9F1-0C0B-9027-15D57794BDC3}"/>
                  </a:ext>
                </a:extLst>
              </p:cNvPr>
              <p:cNvPicPr/>
              <p:nvPr/>
            </p:nvPicPr>
            <p:blipFill>
              <a:blip r:embed="rId867"/>
              <a:stretch>
                <a:fillRect/>
              </a:stretch>
            </p:blipFill>
            <p:spPr>
              <a:xfrm>
                <a:off x="2764952" y="3515419"/>
                <a:ext cx="1332715" cy="704847"/>
              </a:xfrm>
              <a:prstGeom prst="rect">
                <a:avLst/>
              </a:prstGeom>
            </p:spPr>
          </p:pic>
        </mc:Fallback>
      </mc:AlternateContent>
      <mc:AlternateContent xmlns:mc="http://schemas.openxmlformats.org/markup-compatibility/2006" xmlns:p14="http://schemas.microsoft.com/office/powerpoint/2010/main">
        <mc:Choice Requires="p14">
          <p:contentPart p14:bwMode="auto" r:id="rId868">
            <p14:nvContentPartPr>
              <p14:cNvPr id="833" name="Ink 832">
                <a:extLst>
                  <a:ext uri="{FF2B5EF4-FFF2-40B4-BE49-F238E27FC236}">
                    <a16:creationId xmlns:a16="http://schemas.microsoft.com/office/drawing/2014/main" id="{072E9AF8-8C15-E2D9-5D8E-5F5F686E9495}"/>
                  </a:ext>
                </a:extLst>
              </p14:cNvPr>
              <p14:cNvContentPartPr/>
              <p14:nvPr/>
            </p14:nvContentPartPr>
            <p14:xfrm>
              <a:off x="3458325" y="3941350"/>
              <a:ext cx="795857" cy="214920"/>
            </p14:xfrm>
          </p:contentPart>
        </mc:Choice>
        <mc:Fallback xmlns="">
          <p:pic>
            <p:nvPicPr>
              <p:cNvPr id="833" name="Ink 832">
                <a:extLst>
                  <a:ext uri="{FF2B5EF4-FFF2-40B4-BE49-F238E27FC236}">
                    <a16:creationId xmlns:a16="http://schemas.microsoft.com/office/drawing/2014/main" id="{072E9AF8-8C15-E2D9-5D8E-5F5F686E9495}"/>
                  </a:ext>
                </a:extLst>
              </p:cNvPr>
              <p:cNvPicPr/>
              <p:nvPr/>
            </p:nvPicPr>
            <p:blipFill>
              <a:blip r:embed="rId869"/>
              <a:stretch>
                <a:fillRect/>
              </a:stretch>
            </p:blipFill>
            <p:spPr>
              <a:xfrm>
                <a:off x="3404308" y="3833169"/>
                <a:ext cx="903532" cy="430922"/>
              </a:xfrm>
              <a:prstGeom prst="rect">
                <a:avLst/>
              </a:prstGeom>
            </p:spPr>
          </p:pic>
        </mc:Fallback>
      </mc:AlternateContent>
      <mc:AlternateContent xmlns:mc="http://schemas.openxmlformats.org/markup-compatibility/2006" xmlns:p14="http://schemas.microsoft.com/office/powerpoint/2010/main">
        <mc:Choice Requires="p14">
          <p:contentPart p14:bwMode="auto" r:id="rId870">
            <p14:nvContentPartPr>
              <p14:cNvPr id="834" name="Ink 833">
                <a:extLst>
                  <a:ext uri="{FF2B5EF4-FFF2-40B4-BE49-F238E27FC236}">
                    <a16:creationId xmlns:a16="http://schemas.microsoft.com/office/drawing/2014/main" id="{8189150A-1D2C-DA38-DB00-F381BF22BAB7}"/>
                  </a:ext>
                </a:extLst>
              </p14:cNvPr>
              <p14:cNvContentPartPr/>
              <p14:nvPr/>
            </p14:nvContentPartPr>
            <p14:xfrm>
              <a:off x="2021926" y="3983109"/>
              <a:ext cx="152398" cy="87271"/>
            </p14:xfrm>
          </p:contentPart>
        </mc:Choice>
        <mc:Fallback xmlns="">
          <p:pic>
            <p:nvPicPr>
              <p:cNvPr id="834" name="Ink 833">
                <a:extLst>
                  <a:ext uri="{FF2B5EF4-FFF2-40B4-BE49-F238E27FC236}">
                    <a16:creationId xmlns:a16="http://schemas.microsoft.com/office/drawing/2014/main" id="{8189150A-1D2C-DA38-DB00-F381BF22BAB7}"/>
                  </a:ext>
                </a:extLst>
              </p:cNvPr>
              <p:cNvPicPr/>
              <p:nvPr/>
            </p:nvPicPr>
            <p:blipFill>
              <a:blip r:embed="rId871"/>
              <a:stretch>
                <a:fillRect/>
              </a:stretch>
            </p:blipFill>
            <p:spPr>
              <a:xfrm>
                <a:off x="1967884" y="3874922"/>
                <a:ext cx="260121" cy="303285"/>
              </a:xfrm>
              <a:prstGeom prst="rect">
                <a:avLst/>
              </a:prstGeom>
            </p:spPr>
          </p:pic>
        </mc:Fallback>
      </mc:AlternateContent>
      <mc:AlternateContent xmlns:mc="http://schemas.openxmlformats.org/markup-compatibility/2006" xmlns:p14="http://schemas.microsoft.com/office/powerpoint/2010/main">
        <mc:Choice Requires="p14">
          <p:contentPart p14:bwMode="auto" r:id="rId872">
            <p14:nvContentPartPr>
              <p14:cNvPr id="835" name="Ink 834">
                <a:extLst>
                  <a:ext uri="{FF2B5EF4-FFF2-40B4-BE49-F238E27FC236}">
                    <a16:creationId xmlns:a16="http://schemas.microsoft.com/office/drawing/2014/main" id="{CF8A3E23-2254-32A7-5802-5D162BCB9F7B}"/>
                  </a:ext>
                </a:extLst>
              </p14:cNvPr>
              <p14:cNvContentPartPr/>
              <p14:nvPr/>
            </p14:nvContentPartPr>
            <p14:xfrm>
              <a:off x="2230365" y="3995349"/>
              <a:ext cx="1363767" cy="330847"/>
            </p14:xfrm>
          </p:contentPart>
        </mc:Choice>
        <mc:Fallback xmlns="">
          <p:pic>
            <p:nvPicPr>
              <p:cNvPr id="835" name="Ink 834">
                <a:extLst>
                  <a:ext uri="{FF2B5EF4-FFF2-40B4-BE49-F238E27FC236}">
                    <a16:creationId xmlns:a16="http://schemas.microsoft.com/office/drawing/2014/main" id="{CF8A3E23-2254-32A7-5802-5D162BCB9F7B}"/>
                  </a:ext>
                </a:extLst>
              </p:cNvPr>
              <p:cNvPicPr/>
              <p:nvPr/>
            </p:nvPicPr>
            <p:blipFill>
              <a:blip r:embed="rId873"/>
              <a:stretch>
                <a:fillRect/>
              </a:stretch>
            </p:blipFill>
            <p:spPr>
              <a:xfrm>
                <a:off x="2176347" y="3887229"/>
                <a:ext cx="1471442" cy="546726"/>
              </a:xfrm>
              <a:prstGeom prst="rect">
                <a:avLst/>
              </a:prstGeom>
            </p:spPr>
          </p:pic>
        </mc:Fallback>
      </mc:AlternateContent>
      <mc:AlternateContent xmlns:mc="http://schemas.openxmlformats.org/markup-compatibility/2006" xmlns:p14="http://schemas.microsoft.com/office/powerpoint/2010/main">
        <mc:Choice Requires="p14">
          <p:contentPart p14:bwMode="auto" r:id="rId874">
            <p14:nvContentPartPr>
              <p14:cNvPr id="836" name="Ink 835">
                <a:extLst>
                  <a:ext uri="{FF2B5EF4-FFF2-40B4-BE49-F238E27FC236}">
                    <a16:creationId xmlns:a16="http://schemas.microsoft.com/office/drawing/2014/main" id="{49068A34-1238-9FA1-B829-D0025E79E6AC}"/>
                  </a:ext>
                </a:extLst>
              </p14:cNvPr>
              <p14:cNvContentPartPr/>
              <p14:nvPr/>
            </p14:nvContentPartPr>
            <p14:xfrm>
              <a:off x="1591726" y="3903910"/>
              <a:ext cx="930670" cy="116578"/>
            </p14:xfrm>
          </p:contentPart>
        </mc:Choice>
        <mc:Fallback xmlns="">
          <p:pic>
            <p:nvPicPr>
              <p:cNvPr id="836" name="Ink 835">
                <a:extLst>
                  <a:ext uri="{FF2B5EF4-FFF2-40B4-BE49-F238E27FC236}">
                    <a16:creationId xmlns:a16="http://schemas.microsoft.com/office/drawing/2014/main" id="{49068A34-1238-9FA1-B829-D0025E79E6AC}"/>
                  </a:ext>
                </a:extLst>
              </p:cNvPr>
              <p:cNvPicPr/>
              <p:nvPr/>
            </p:nvPicPr>
            <p:blipFill>
              <a:blip r:embed="rId875"/>
              <a:stretch>
                <a:fillRect/>
              </a:stretch>
            </p:blipFill>
            <p:spPr>
              <a:xfrm>
                <a:off x="1537701" y="3794959"/>
                <a:ext cx="1038360" cy="334118"/>
              </a:xfrm>
              <a:prstGeom prst="rect">
                <a:avLst/>
              </a:prstGeom>
            </p:spPr>
          </p:pic>
        </mc:Fallback>
      </mc:AlternateContent>
      <mc:AlternateContent xmlns:mc="http://schemas.openxmlformats.org/markup-compatibility/2006" xmlns:p14="http://schemas.microsoft.com/office/powerpoint/2010/main">
        <mc:Choice Requires="p14">
          <p:contentPart p14:bwMode="auto" r:id="rId876">
            <p14:nvContentPartPr>
              <p14:cNvPr id="837" name="Ink 836">
                <a:extLst>
                  <a:ext uri="{FF2B5EF4-FFF2-40B4-BE49-F238E27FC236}">
                    <a16:creationId xmlns:a16="http://schemas.microsoft.com/office/drawing/2014/main" id="{24D160C9-BA97-07EB-2631-7C454A97118C}"/>
                  </a:ext>
                </a:extLst>
              </p14:cNvPr>
              <p14:cNvContentPartPr/>
              <p14:nvPr/>
            </p14:nvContentPartPr>
            <p14:xfrm>
              <a:off x="879286" y="3732549"/>
              <a:ext cx="1063530" cy="232505"/>
            </p14:xfrm>
          </p:contentPart>
        </mc:Choice>
        <mc:Fallback xmlns="">
          <p:pic>
            <p:nvPicPr>
              <p:cNvPr id="837" name="Ink 836">
                <a:extLst>
                  <a:ext uri="{FF2B5EF4-FFF2-40B4-BE49-F238E27FC236}">
                    <a16:creationId xmlns:a16="http://schemas.microsoft.com/office/drawing/2014/main" id="{24D160C9-BA97-07EB-2631-7C454A97118C}"/>
                  </a:ext>
                </a:extLst>
              </p:cNvPr>
              <p:cNvPicPr/>
              <p:nvPr/>
            </p:nvPicPr>
            <p:blipFill>
              <a:blip r:embed="rId877"/>
              <a:stretch>
                <a:fillRect/>
              </a:stretch>
            </p:blipFill>
            <p:spPr>
              <a:xfrm>
                <a:off x="825263" y="3624432"/>
                <a:ext cx="1171216" cy="449100"/>
              </a:xfrm>
              <a:prstGeom prst="rect">
                <a:avLst/>
              </a:prstGeom>
            </p:spPr>
          </p:pic>
        </mc:Fallback>
      </mc:AlternateContent>
      <mc:AlternateContent xmlns:mc="http://schemas.openxmlformats.org/markup-compatibility/2006" xmlns:p14="http://schemas.microsoft.com/office/powerpoint/2010/main">
        <mc:Choice Requires="p14">
          <p:contentPart p14:bwMode="auto" r:id="rId878">
            <p14:nvContentPartPr>
              <p14:cNvPr id="838" name="Ink 837">
                <a:extLst>
                  <a:ext uri="{FF2B5EF4-FFF2-40B4-BE49-F238E27FC236}">
                    <a16:creationId xmlns:a16="http://schemas.microsoft.com/office/drawing/2014/main" id="{33139215-3345-644E-4DBC-A8E472A5927B}"/>
                  </a:ext>
                </a:extLst>
              </p14:cNvPr>
              <p14:cNvContentPartPr/>
              <p14:nvPr/>
            </p14:nvContentPartPr>
            <p14:xfrm>
              <a:off x="1591725" y="3751989"/>
              <a:ext cx="1594969" cy="246833"/>
            </p14:xfrm>
          </p:contentPart>
        </mc:Choice>
        <mc:Fallback xmlns="">
          <p:pic>
            <p:nvPicPr>
              <p:cNvPr id="838" name="Ink 837">
                <a:extLst>
                  <a:ext uri="{FF2B5EF4-FFF2-40B4-BE49-F238E27FC236}">
                    <a16:creationId xmlns:a16="http://schemas.microsoft.com/office/drawing/2014/main" id="{33139215-3345-644E-4DBC-A8E472A5927B}"/>
                  </a:ext>
                </a:extLst>
              </p:cNvPr>
              <p:cNvPicPr/>
              <p:nvPr/>
            </p:nvPicPr>
            <p:blipFill>
              <a:blip r:embed="rId879"/>
              <a:stretch>
                <a:fillRect/>
              </a:stretch>
            </p:blipFill>
            <p:spPr>
              <a:xfrm>
                <a:off x="1537719" y="3643887"/>
                <a:ext cx="1702620" cy="462677"/>
              </a:xfrm>
              <a:prstGeom prst="rect">
                <a:avLst/>
              </a:prstGeom>
            </p:spPr>
          </p:pic>
        </mc:Fallback>
      </mc:AlternateContent>
      <mc:AlternateContent xmlns:mc="http://schemas.openxmlformats.org/markup-compatibility/2006" xmlns:p14="http://schemas.microsoft.com/office/powerpoint/2010/main">
        <mc:Choice Requires="p14">
          <p:contentPart p14:bwMode="auto" r:id="rId880">
            <p14:nvContentPartPr>
              <p14:cNvPr id="839" name="Ink 838">
                <a:extLst>
                  <a:ext uri="{FF2B5EF4-FFF2-40B4-BE49-F238E27FC236}">
                    <a16:creationId xmlns:a16="http://schemas.microsoft.com/office/drawing/2014/main" id="{6286FF17-ADD9-4B25-6D96-6875C16DC4C2}"/>
                  </a:ext>
                </a:extLst>
              </p14:cNvPr>
              <p14:cNvContentPartPr/>
              <p14:nvPr/>
            </p14:nvContentPartPr>
            <p14:xfrm>
              <a:off x="701805" y="3466869"/>
              <a:ext cx="1974011" cy="465661"/>
            </p14:xfrm>
          </p:contentPart>
        </mc:Choice>
        <mc:Fallback xmlns="">
          <p:pic>
            <p:nvPicPr>
              <p:cNvPr id="839" name="Ink 838">
                <a:extLst>
                  <a:ext uri="{FF2B5EF4-FFF2-40B4-BE49-F238E27FC236}">
                    <a16:creationId xmlns:a16="http://schemas.microsoft.com/office/drawing/2014/main" id="{6286FF17-ADD9-4B25-6D96-6875C16DC4C2}"/>
                  </a:ext>
                </a:extLst>
              </p:cNvPr>
              <p:cNvPicPr/>
              <p:nvPr/>
            </p:nvPicPr>
            <p:blipFill>
              <a:blip r:embed="rId881"/>
              <a:stretch>
                <a:fillRect/>
              </a:stretch>
            </p:blipFill>
            <p:spPr>
              <a:xfrm>
                <a:off x="648161" y="3358827"/>
                <a:ext cx="2081658" cy="681385"/>
              </a:xfrm>
              <a:prstGeom prst="rect">
                <a:avLst/>
              </a:prstGeom>
            </p:spPr>
          </p:pic>
        </mc:Fallback>
      </mc:AlternateContent>
      <mc:AlternateContent xmlns:mc="http://schemas.openxmlformats.org/markup-compatibility/2006" xmlns:p14="http://schemas.microsoft.com/office/powerpoint/2010/main">
        <mc:Choice Requires="p14">
          <p:contentPart p14:bwMode="auto" r:id="rId882">
            <p14:nvContentPartPr>
              <p14:cNvPr id="840" name="Ink 839">
                <a:extLst>
                  <a:ext uri="{FF2B5EF4-FFF2-40B4-BE49-F238E27FC236}">
                    <a16:creationId xmlns:a16="http://schemas.microsoft.com/office/drawing/2014/main" id="{12628929-A66C-79B9-CFC8-093E4399E9B2}"/>
                  </a:ext>
                </a:extLst>
              </p14:cNvPr>
              <p14:cNvContentPartPr/>
              <p14:nvPr/>
            </p14:nvContentPartPr>
            <p14:xfrm>
              <a:off x="1702246" y="3604389"/>
              <a:ext cx="1540262" cy="449379"/>
            </p14:xfrm>
          </p:contentPart>
        </mc:Choice>
        <mc:Fallback xmlns="">
          <p:pic>
            <p:nvPicPr>
              <p:cNvPr id="840" name="Ink 839">
                <a:extLst>
                  <a:ext uri="{FF2B5EF4-FFF2-40B4-BE49-F238E27FC236}">
                    <a16:creationId xmlns:a16="http://schemas.microsoft.com/office/drawing/2014/main" id="{12628929-A66C-79B9-CFC8-093E4399E9B2}"/>
                  </a:ext>
                </a:extLst>
              </p:cNvPr>
              <p:cNvPicPr/>
              <p:nvPr/>
            </p:nvPicPr>
            <p:blipFill>
              <a:blip r:embed="rId883"/>
              <a:stretch>
                <a:fillRect/>
              </a:stretch>
            </p:blipFill>
            <p:spPr>
              <a:xfrm>
                <a:off x="1648240" y="3496279"/>
                <a:ext cx="1647915" cy="665239"/>
              </a:xfrm>
              <a:prstGeom prst="rect">
                <a:avLst/>
              </a:prstGeom>
            </p:spPr>
          </p:pic>
        </mc:Fallback>
      </mc:AlternateContent>
      <mc:AlternateContent xmlns:mc="http://schemas.openxmlformats.org/markup-compatibility/2006" xmlns:p14="http://schemas.microsoft.com/office/powerpoint/2010/main">
        <mc:Choice Requires="p14">
          <p:contentPart p14:bwMode="auto" r:id="rId884">
            <p14:nvContentPartPr>
              <p14:cNvPr id="841" name="Ink 840">
                <a:extLst>
                  <a:ext uri="{FF2B5EF4-FFF2-40B4-BE49-F238E27FC236}">
                    <a16:creationId xmlns:a16="http://schemas.microsoft.com/office/drawing/2014/main" id="{E6963920-7139-18F1-72BF-3F6FDDE4F028}"/>
                  </a:ext>
                </a:extLst>
              </p14:cNvPr>
              <p14:cNvContentPartPr/>
              <p14:nvPr/>
            </p14:nvContentPartPr>
            <p14:xfrm>
              <a:off x="1825006" y="3690070"/>
              <a:ext cx="1736296" cy="638900"/>
            </p14:xfrm>
          </p:contentPart>
        </mc:Choice>
        <mc:Fallback xmlns="">
          <p:pic>
            <p:nvPicPr>
              <p:cNvPr id="841" name="Ink 840">
                <a:extLst>
                  <a:ext uri="{FF2B5EF4-FFF2-40B4-BE49-F238E27FC236}">
                    <a16:creationId xmlns:a16="http://schemas.microsoft.com/office/drawing/2014/main" id="{E6963920-7139-18F1-72BF-3F6FDDE4F028}"/>
                  </a:ext>
                </a:extLst>
              </p:cNvPr>
              <p:cNvPicPr/>
              <p:nvPr/>
            </p:nvPicPr>
            <p:blipFill>
              <a:blip r:embed="rId885"/>
              <a:stretch>
                <a:fillRect/>
              </a:stretch>
            </p:blipFill>
            <p:spPr>
              <a:xfrm>
                <a:off x="1770972" y="3582386"/>
                <a:ext cx="1844004" cy="854628"/>
              </a:xfrm>
              <a:prstGeom prst="rect">
                <a:avLst/>
              </a:prstGeom>
            </p:spPr>
          </p:pic>
        </mc:Fallback>
      </mc:AlternateContent>
      <mc:AlternateContent xmlns:mc="http://schemas.openxmlformats.org/markup-compatibility/2006" xmlns:p14="http://schemas.microsoft.com/office/powerpoint/2010/main">
        <mc:Choice Requires="p14">
          <p:contentPart p14:bwMode="auto" r:id="rId886">
            <p14:nvContentPartPr>
              <p14:cNvPr id="842" name="Ink 841">
                <a:extLst>
                  <a:ext uri="{FF2B5EF4-FFF2-40B4-BE49-F238E27FC236}">
                    <a16:creationId xmlns:a16="http://schemas.microsoft.com/office/drawing/2014/main" id="{00AB285D-B8DC-C634-3F47-13772F8C9AE8}"/>
                  </a:ext>
                </a:extLst>
              </p14:cNvPr>
              <p14:cNvContentPartPr/>
              <p14:nvPr/>
            </p14:nvContentPartPr>
            <p14:xfrm>
              <a:off x="1358446" y="3578109"/>
              <a:ext cx="785436" cy="296981"/>
            </p14:xfrm>
          </p:contentPart>
        </mc:Choice>
        <mc:Fallback xmlns="">
          <p:pic>
            <p:nvPicPr>
              <p:cNvPr id="842" name="Ink 841">
                <a:extLst>
                  <a:ext uri="{FF2B5EF4-FFF2-40B4-BE49-F238E27FC236}">
                    <a16:creationId xmlns:a16="http://schemas.microsoft.com/office/drawing/2014/main" id="{00AB285D-B8DC-C634-3F47-13772F8C9AE8}"/>
                  </a:ext>
                </a:extLst>
              </p:cNvPr>
              <p:cNvPicPr/>
              <p:nvPr/>
            </p:nvPicPr>
            <p:blipFill>
              <a:blip r:embed="rId887"/>
              <a:stretch>
                <a:fillRect/>
              </a:stretch>
            </p:blipFill>
            <p:spPr>
              <a:xfrm>
                <a:off x="1304427" y="3469985"/>
                <a:ext cx="893114" cy="512869"/>
              </a:xfrm>
              <a:prstGeom prst="rect">
                <a:avLst/>
              </a:prstGeom>
            </p:spPr>
          </p:pic>
        </mc:Fallback>
      </mc:AlternateContent>
      <mc:AlternateContent xmlns:mc="http://schemas.openxmlformats.org/markup-compatibility/2006" xmlns:p14="http://schemas.microsoft.com/office/powerpoint/2010/main">
        <mc:Choice Requires="p14">
          <p:contentPart p14:bwMode="auto" r:id="rId888">
            <p14:nvContentPartPr>
              <p14:cNvPr id="843" name="Ink 842">
                <a:extLst>
                  <a:ext uri="{FF2B5EF4-FFF2-40B4-BE49-F238E27FC236}">
                    <a16:creationId xmlns:a16="http://schemas.microsoft.com/office/drawing/2014/main" id="{454650B9-B560-C8FC-AA50-B692C1A400A6}"/>
                  </a:ext>
                </a:extLst>
              </p14:cNvPr>
              <p14:cNvContentPartPr/>
              <p14:nvPr/>
            </p14:nvContentPartPr>
            <p14:xfrm>
              <a:off x="1363846" y="3665590"/>
              <a:ext cx="2397990" cy="634992"/>
            </p14:xfrm>
          </p:contentPart>
        </mc:Choice>
        <mc:Fallback xmlns="">
          <p:pic>
            <p:nvPicPr>
              <p:cNvPr id="843" name="Ink 842">
                <a:extLst>
                  <a:ext uri="{FF2B5EF4-FFF2-40B4-BE49-F238E27FC236}">
                    <a16:creationId xmlns:a16="http://schemas.microsoft.com/office/drawing/2014/main" id="{454650B9-B560-C8FC-AA50-B692C1A400A6}"/>
                  </a:ext>
                </a:extLst>
              </p:cNvPr>
              <p:cNvPicPr/>
              <p:nvPr/>
            </p:nvPicPr>
            <p:blipFill>
              <a:blip r:embed="rId889"/>
              <a:stretch>
                <a:fillRect/>
              </a:stretch>
            </p:blipFill>
            <p:spPr>
              <a:xfrm>
                <a:off x="1309837" y="3557537"/>
                <a:ext cx="2505648" cy="850738"/>
              </a:xfrm>
              <a:prstGeom prst="rect">
                <a:avLst/>
              </a:prstGeom>
            </p:spPr>
          </p:pic>
        </mc:Fallback>
      </mc:AlternateContent>
      <mc:AlternateContent xmlns:mc="http://schemas.openxmlformats.org/markup-compatibility/2006" xmlns:p14="http://schemas.microsoft.com/office/powerpoint/2010/main">
        <mc:Choice Requires="p14">
          <p:contentPart p14:bwMode="auto" r:id="rId890">
            <p14:nvContentPartPr>
              <p14:cNvPr id="844" name="Ink 843">
                <a:extLst>
                  <a:ext uri="{FF2B5EF4-FFF2-40B4-BE49-F238E27FC236}">
                    <a16:creationId xmlns:a16="http://schemas.microsoft.com/office/drawing/2014/main" id="{A46AD453-2560-E811-94E3-B2FDD34C7AD1}"/>
                  </a:ext>
                </a:extLst>
              </p14:cNvPr>
              <p14:cNvContentPartPr/>
              <p14:nvPr/>
            </p14:nvContentPartPr>
            <p14:xfrm>
              <a:off x="1805565" y="3672790"/>
              <a:ext cx="1563057" cy="487804"/>
            </p14:xfrm>
          </p:contentPart>
        </mc:Choice>
        <mc:Fallback xmlns="">
          <p:pic>
            <p:nvPicPr>
              <p:cNvPr id="844" name="Ink 843">
                <a:extLst>
                  <a:ext uri="{FF2B5EF4-FFF2-40B4-BE49-F238E27FC236}">
                    <a16:creationId xmlns:a16="http://schemas.microsoft.com/office/drawing/2014/main" id="{A46AD453-2560-E811-94E3-B2FDD34C7AD1}"/>
                  </a:ext>
                </a:extLst>
              </p:cNvPr>
              <p:cNvPicPr/>
              <p:nvPr/>
            </p:nvPicPr>
            <p:blipFill>
              <a:blip r:embed="rId891"/>
              <a:stretch>
                <a:fillRect/>
              </a:stretch>
            </p:blipFill>
            <p:spPr>
              <a:xfrm>
                <a:off x="1751580" y="3564709"/>
                <a:ext cx="1670668" cy="703605"/>
              </a:xfrm>
              <a:prstGeom prst="rect">
                <a:avLst/>
              </a:prstGeom>
            </p:spPr>
          </p:pic>
        </mc:Fallback>
      </mc:AlternateContent>
      <mc:AlternateContent xmlns:mc="http://schemas.openxmlformats.org/markup-compatibility/2006" xmlns:p14="http://schemas.microsoft.com/office/powerpoint/2010/main">
        <mc:Choice Requires="p14">
          <p:contentPart p14:bwMode="auto" r:id="rId892">
            <p14:nvContentPartPr>
              <p14:cNvPr id="845" name="Ink 844">
                <a:extLst>
                  <a:ext uri="{FF2B5EF4-FFF2-40B4-BE49-F238E27FC236}">
                    <a16:creationId xmlns:a16="http://schemas.microsoft.com/office/drawing/2014/main" id="{3EC208A6-5CCA-029E-E743-52E7172F260E}"/>
                  </a:ext>
                </a:extLst>
              </p14:cNvPr>
              <p14:cNvContentPartPr/>
              <p14:nvPr/>
            </p14:nvContentPartPr>
            <p14:xfrm>
              <a:off x="1556445" y="3517989"/>
              <a:ext cx="483245" cy="199941"/>
            </p14:xfrm>
          </p:contentPart>
        </mc:Choice>
        <mc:Fallback xmlns="">
          <p:pic>
            <p:nvPicPr>
              <p:cNvPr id="845" name="Ink 844">
                <a:extLst>
                  <a:ext uri="{FF2B5EF4-FFF2-40B4-BE49-F238E27FC236}">
                    <a16:creationId xmlns:a16="http://schemas.microsoft.com/office/drawing/2014/main" id="{3EC208A6-5CCA-029E-E743-52E7172F260E}"/>
                  </a:ext>
                </a:extLst>
              </p:cNvPr>
              <p:cNvPicPr/>
              <p:nvPr/>
            </p:nvPicPr>
            <p:blipFill>
              <a:blip r:embed="rId893"/>
              <a:stretch>
                <a:fillRect/>
              </a:stretch>
            </p:blipFill>
            <p:spPr>
              <a:xfrm>
                <a:off x="1502431" y="3409913"/>
                <a:ext cx="590913" cy="415733"/>
              </a:xfrm>
              <a:prstGeom prst="rect">
                <a:avLst/>
              </a:prstGeom>
            </p:spPr>
          </p:pic>
        </mc:Fallback>
      </mc:AlternateContent>
      <mc:AlternateContent xmlns:mc="http://schemas.openxmlformats.org/markup-compatibility/2006" xmlns:p14="http://schemas.microsoft.com/office/powerpoint/2010/main">
        <mc:Choice Requires="p14">
          <p:contentPart p14:bwMode="auto" r:id="rId894">
            <p14:nvContentPartPr>
              <p14:cNvPr id="846" name="Ink 845">
                <a:extLst>
                  <a:ext uri="{FF2B5EF4-FFF2-40B4-BE49-F238E27FC236}">
                    <a16:creationId xmlns:a16="http://schemas.microsoft.com/office/drawing/2014/main" id="{DBBCEA78-701F-1A4A-E8D5-265E46B5647A}"/>
                  </a:ext>
                </a:extLst>
              </p14:cNvPr>
              <p14:cNvContentPartPr/>
              <p14:nvPr/>
            </p14:nvContentPartPr>
            <p14:xfrm>
              <a:off x="1179165" y="3676749"/>
              <a:ext cx="2544527" cy="616105"/>
            </p14:xfrm>
          </p:contentPart>
        </mc:Choice>
        <mc:Fallback xmlns="">
          <p:pic>
            <p:nvPicPr>
              <p:cNvPr id="846" name="Ink 845">
                <a:extLst>
                  <a:ext uri="{FF2B5EF4-FFF2-40B4-BE49-F238E27FC236}">
                    <a16:creationId xmlns:a16="http://schemas.microsoft.com/office/drawing/2014/main" id="{DBBCEA78-701F-1A4A-E8D5-265E46B5647A}"/>
                  </a:ext>
                </a:extLst>
              </p:cNvPr>
              <p:cNvPicPr/>
              <p:nvPr/>
            </p:nvPicPr>
            <p:blipFill>
              <a:blip r:embed="rId895"/>
              <a:stretch>
                <a:fillRect/>
              </a:stretch>
            </p:blipFill>
            <p:spPr>
              <a:xfrm>
                <a:off x="1125516" y="3568724"/>
                <a:ext cx="2652184" cy="831796"/>
              </a:xfrm>
              <a:prstGeom prst="rect">
                <a:avLst/>
              </a:prstGeom>
            </p:spPr>
          </p:pic>
        </mc:Fallback>
      </mc:AlternateContent>
      <mc:AlternateContent xmlns:mc="http://schemas.openxmlformats.org/markup-compatibility/2006" xmlns:p14="http://schemas.microsoft.com/office/powerpoint/2010/main">
        <mc:Choice Requires="p14">
          <p:contentPart p14:bwMode="auto" r:id="rId896">
            <p14:nvContentPartPr>
              <p14:cNvPr id="847" name="Ink 846">
                <a:extLst>
                  <a:ext uri="{FF2B5EF4-FFF2-40B4-BE49-F238E27FC236}">
                    <a16:creationId xmlns:a16="http://schemas.microsoft.com/office/drawing/2014/main" id="{F29A166A-3F5F-9640-7049-CFB91ACB45C5}"/>
                  </a:ext>
                </a:extLst>
              </p14:cNvPr>
              <p14:cNvContentPartPr/>
              <p14:nvPr/>
            </p14:nvContentPartPr>
            <p14:xfrm>
              <a:off x="1336485" y="3668829"/>
              <a:ext cx="825815" cy="149793"/>
            </p14:xfrm>
          </p:contentPart>
        </mc:Choice>
        <mc:Fallback xmlns="">
          <p:pic>
            <p:nvPicPr>
              <p:cNvPr id="847" name="Ink 846">
                <a:extLst>
                  <a:ext uri="{FF2B5EF4-FFF2-40B4-BE49-F238E27FC236}">
                    <a16:creationId xmlns:a16="http://schemas.microsoft.com/office/drawing/2014/main" id="{F29A166A-3F5F-9640-7049-CFB91ACB45C5}"/>
                  </a:ext>
                </a:extLst>
              </p:cNvPr>
              <p:cNvPicPr/>
              <p:nvPr/>
            </p:nvPicPr>
            <p:blipFill>
              <a:blip r:embed="rId897"/>
              <a:stretch>
                <a:fillRect/>
              </a:stretch>
            </p:blipFill>
            <p:spPr>
              <a:xfrm>
                <a:off x="1282463" y="3561064"/>
                <a:ext cx="933499" cy="364963"/>
              </a:xfrm>
              <a:prstGeom prst="rect">
                <a:avLst/>
              </a:prstGeom>
            </p:spPr>
          </p:pic>
        </mc:Fallback>
      </mc:AlternateContent>
      <mc:AlternateContent xmlns:mc="http://schemas.openxmlformats.org/markup-compatibility/2006" xmlns:p14="http://schemas.microsoft.com/office/powerpoint/2010/main">
        <mc:Choice Requires="p14">
          <p:contentPart p14:bwMode="auto" r:id="rId898">
            <p14:nvContentPartPr>
              <p14:cNvPr id="848" name="Ink 847">
                <a:extLst>
                  <a:ext uri="{FF2B5EF4-FFF2-40B4-BE49-F238E27FC236}">
                    <a16:creationId xmlns:a16="http://schemas.microsoft.com/office/drawing/2014/main" id="{8210F3C3-BE9F-E8B4-02BD-21767310C2E0}"/>
                  </a:ext>
                </a:extLst>
              </p14:cNvPr>
              <p14:cNvContentPartPr/>
              <p14:nvPr/>
            </p14:nvContentPartPr>
            <p14:xfrm>
              <a:off x="1317406" y="3688990"/>
              <a:ext cx="1336414" cy="222084"/>
            </p14:xfrm>
          </p:contentPart>
        </mc:Choice>
        <mc:Fallback xmlns="">
          <p:pic>
            <p:nvPicPr>
              <p:cNvPr id="848" name="Ink 847">
                <a:extLst>
                  <a:ext uri="{FF2B5EF4-FFF2-40B4-BE49-F238E27FC236}">
                    <a16:creationId xmlns:a16="http://schemas.microsoft.com/office/drawing/2014/main" id="{8210F3C3-BE9F-E8B4-02BD-21767310C2E0}"/>
                  </a:ext>
                </a:extLst>
              </p:cNvPr>
              <p:cNvPicPr/>
              <p:nvPr/>
            </p:nvPicPr>
            <p:blipFill>
              <a:blip r:embed="rId899"/>
              <a:stretch>
                <a:fillRect/>
              </a:stretch>
            </p:blipFill>
            <p:spPr>
              <a:xfrm>
                <a:off x="1263417" y="3580832"/>
                <a:ext cx="1444033" cy="438039"/>
              </a:xfrm>
              <a:prstGeom prst="rect">
                <a:avLst/>
              </a:prstGeom>
            </p:spPr>
          </p:pic>
        </mc:Fallback>
      </mc:AlternateContent>
      <mc:AlternateContent xmlns:mc="http://schemas.openxmlformats.org/markup-compatibility/2006" xmlns:p14="http://schemas.microsoft.com/office/powerpoint/2010/main">
        <mc:Choice Requires="p14">
          <p:contentPart p14:bwMode="auto" r:id="rId900">
            <p14:nvContentPartPr>
              <p14:cNvPr id="849" name="Ink 848">
                <a:extLst>
                  <a:ext uri="{FF2B5EF4-FFF2-40B4-BE49-F238E27FC236}">
                    <a16:creationId xmlns:a16="http://schemas.microsoft.com/office/drawing/2014/main" id="{429610BC-67DF-1D08-C52F-019C631F24A4}"/>
                  </a:ext>
                </a:extLst>
              </p14:cNvPr>
              <p14:cNvContentPartPr/>
              <p14:nvPr/>
            </p14:nvContentPartPr>
            <p14:xfrm>
              <a:off x="1917165" y="3666670"/>
              <a:ext cx="677325" cy="121788"/>
            </p14:xfrm>
          </p:contentPart>
        </mc:Choice>
        <mc:Fallback xmlns="">
          <p:pic>
            <p:nvPicPr>
              <p:cNvPr id="849" name="Ink 848">
                <a:extLst>
                  <a:ext uri="{FF2B5EF4-FFF2-40B4-BE49-F238E27FC236}">
                    <a16:creationId xmlns:a16="http://schemas.microsoft.com/office/drawing/2014/main" id="{429610BC-67DF-1D08-C52F-019C631F24A4}"/>
                  </a:ext>
                </a:extLst>
              </p:cNvPr>
              <p:cNvPicPr/>
              <p:nvPr/>
            </p:nvPicPr>
            <p:blipFill>
              <a:blip r:embed="rId901"/>
              <a:stretch>
                <a:fillRect/>
              </a:stretch>
            </p:blipFill>
            <p:spPr>
              <a:xfrm>
                <a:off x="1863152" y="3558253"/>
                <a:ext cx="784991" cy="338260"/>
              </a:xfrm>
              <a:prstGeom prst="rect">
                <a:avLst/>
              </a:prstGeom>
            </p:spPr>
          </p:pic>
        </mc:Fallback>
      </mc:AlternateContent>
      <mc:AlternateContent xmlns:mc="http://schemas.openxmlformats.org/markup-compatibility/2006" xmlns:p14="http://schemas.microsoft.com/office/powerpoint/2010/main">
        <mc:Choice Requires="p14">
          <p:contentPart p14:bwMode="auto" r:id="rId902">
            <p14:nvContentPartPr>
              <p14:cNvPr id="850" name="Ink 849">
                <a:extLst>
                  <a:ext uri="{FF2B5EF4-FFF2-40B4-BE49-F238E27FC236}">
                    <a16:creationId xmlns:a16="http://schemas.microsoft.com/office/drawing/2014/main" id="{39F2D206-AC75-7D9B-0334-7AF06F926CA4}"/>
                  </a:ext>
                </a:extLst>
              </p14:cNvPr>
              <p14:cNvContentPartPr/>
              <p14:nvPr/>
            </p14:nvContentPartPr>
            <p14:xfrm>
              <a:off x="902685" y="3108309"/>
              <a:ext cx="1609949" cy="969747"/>
            </p14:xfrm>
          </p:contentPart>
        </mc:Choice>
        <mc:Fallback xmlns="">
          <p:pic>
            <p:nvPicPr>
              <p:cNvPr id="850" name="Ink 849">
                <a:extLst>
                  <a:ext uri="{FF2B5EF4-FFF2-40B4-BE49-F238E27FC236}">
                    <a16:creationId xmlns:a16="http://schemas.microsoft.com/office/drawing/2014/main" id="{39F2D206-AC75-7D9B-0334-7AF06F926CA4}"/>
                  </a:ext>
                </a:extLst>
              </p:cNvPr>
              <p:cNvPicPr/>
              <p:nvPr/>
            </p:nvPicPr>
            <p:blipFill>
              <a:blip r:embed="rId903"/>
              <a:stretch>
                <a:fillRect/>
              </a:stretch>
            </p:blipFill>
            <p:spPr>
              <a:xfrm>
                <a:off x="848672" y="3000199"/>
                <a:ext cx="1717615" cy="1185607"/>
              </a:xfrm>
              <a:prstGeom prst="rect">
                <a:avLst/>
              </a:prstGeom>
            </p:spPr>
          </p:pic>
        </mc:Fallback>
      </mc:AlternateContent>
      <mc:AlternateContent xmlns:mc="http://schemas.openxmlformats.org/markup-compatibility/2006" xmlns:p14="http://schemas.microsoft.com/office/powerpoint/2010/main">
        <mc:Choice Requires="p14">
          <p:contentPart p14:bwMode="auto" r:id="rId904">
            <p14:nvContentPartPr>
              <p14:cNvPr id="851" name="Ink 850">
                <a:extLst>
                  <a:ext uri="{FF2B5EF4-FFF2-40B4-BE49-F238E27FC236}">
                    <a16:creationId xmlns:a16="http://schemas.microsoft.com/office/drawing/2014/main" id="{41E0709E-85CA-DCF5-664B-DAEEEB97613C}"/>
                  </a:ext>
                </a:extLst>
              </p14:cNvPr>
              <p14:cNvContentPartPr/>
              <p14:nvPr/>
            </p14:nvContentPartPr>
            <p14:xfrm>
              <a:off x="1087726" y="3179230"/>
              <a:ext cx="816046" cy="961280"/>
            </p14:xfrm>
          </p:contentPart>
        </mc:Choice>
        <mc:Fallback xmlns="">
          <p:pic>
            <p:nvPicPr>
              <p:cNvPr id="851" name="Ink 850">
                <a:extLst>
                  <a:ext uri="{FF2B5EF4-FFF2-40B4-BE49-F238E27FC236}">
                    <a16:creationId xmlns:a16="http://schemas.microsoft.com/office/drawing/2014/main" id="{41E0709E-85CA-DCF5-664B-DAEEEB97613C}"/>
                  </a:ext>
                </a:extLst>
              </p:cNvPr>
              <p:cNvPicPr/>
              <p:nvPr/>
            </p:nvPicPr>
            <p:blipFill>
              <a:blip r:embed="rId905"/>
              <a:stretch>
                <a:fillRect/>
              </a:stretch>
            </p:blipFill>
            <p:spPr>
              <a:xfrm>
                <a:off x="1033707" y="3071181"/>
                <a:ext cx="923724" cy="1177019"/>
              </a:xfrm>
              <a:prstGeom prst="rect">
                <a:avLst/>
              </a:prstGeom>
            </p:spPr>
          </p:pic>
        </mc:Fallback>
      </mc:AlternateContent>
      <mc:AlternateContent xmlns:mc="http://schemas.openxmlformats.org/markup-compatibility/2006" xmlns:p14="http://schemas.microsoft.com/office/powerpoint/2010/main">
        <mc:Choice Requires="p14">
          <p:contentPart p14:bwMode="auto" r:id="rId906">
            <p14:nvContentPartPr>
              <p14:cNvPr id="852" name="Ink 851">
                <a:extLst>
                  <a:ext uri="{FF2B5EF4-FFF2-40B4-BE49-F238E27FC236}">
                    <a16:creationId xmlns:a16="http://schemas.microsoft.com/office/drawing/2014/main" id="{13B918E0-D193-7EE8-C79F-09CA27A9E368}"/>
                  </a:ext>
                </a:extLst>
              </p14:cNvPr>
              <p14:cNvContentPartPr/>
              <p14:nvPr/>
            </p14:nvContentPartPr>
            <p14:xfrm>
              <a:off x="1196446" y="3207309"/>
              <a:ext cx="1396982" cy="933275"/>
            </p14:xfrm>
          </p:contentPart>
        </mc:Choice>
        <mc:Fallback xmlns="">
          <p:pic>
            <p:nvPicPr>
              <p:cNvPr id="852" name="Ink 851">
                <a:extLst>
                  <a:ext uri="{FF2B5EF4-FFF2-40B4-BE49-F238E27FC236}">
                    <a16:creationId xmlns:a16="http://schemas.microsoft.com/office/drawing/2014/main" id="{13B918E0-D193-7EE8-C79F-09CA27A9E368}"/>
                  </a:ext>
                </a:extLst>
              </p:cNvPr>
              <p:cNvPicPr/>
              <p:nvPr/>
            </p:nvPicPr>
            <p:blipFill>
              <a:blip r:embed="rId907"/>
              <a:stretch>
                <a:fillRect/>
              </a:stretch>
            </p:blipFill>
            <p:spPr>
              <a:xfrm>
                <a:off x="1142411" y="3099291"/>
                <a:ext cx="1504692" cy="1148951"/>
              </a:xfrm>
              <a:prstGeom prst="rect">
                <a:avLst/>
              </a:prstGeom>
            </p:spPr>
          </p:pic>
        </mc:Fallback>
      </mc:AlternateContent>
      <mc:AlternateContent xmlns:mc="http://schemas.openxmlformats.org/markup-compatibility/2006" xmlns:p14="http://schemas.microsoft.com/office/powerpoint/2010/main">
        <mc:Choice Requires="p14">
          <p:contentPart p14:bwMode="auto" r:id="rId908">
            <p14:nvContentPartPr>
              <p14:cNvPr id="853" name="Ink 852">
                <a:extLst>
                  <a:ext uri="{FF2B5EF4-FFF2-40B4-BE49-F238E27FC236}">
                    <a16:creationId xmlns:a16="http://schemas.microsoft.com/office/drawing/2014/main" id="{15C97B03-6D92-EDF3-AC59-5CFE1FFEE93A}"/>
                  </a:ext>
                </a:extLst>
              </p14:cNvPr>
              <p14:cNvContentPartPr/>
              <p14:nvPr/>
            </p14:nvContentPartPr>
            <p14:xfrm>
              <a:off x="1527286" y="3496749"/>
              <a:ext cx="1636000" cy="847307"/>
            </p14:xfrm>
          </p:contentPart>
        </mc:Choice>
        <mc:Fallback xmlns="">
          <p:pic>
            <p:nvPicPr>
              <p:cNvPr id="853" name="Ink 852">
                <a:extLst>
                  <a:ext uri="{FF2B5EF4-FFF2-40B4-BE49-F238E27FC236}">
                    <a16:creationId xmlns:a16="http://schemas.microsoft.com/office/drawing/2014/main" id="{15C97B03-6D92-EDF3-AC59-5CFE1FFEE93A}"/>
                  </a:ext>
                </a:extLst>
              </p:cNvPr>
              <p:cNvPicPr/>
              <p:nvPr/>
            </p:nvPicPr>
            <p:blipFill>
              <a:blip r:embed="rId909"/>
              <a:stretch>
                <a:fillRect/>
              </a:stretch>
            </p:blipFill>
            <p:spPr>
              <a:xfrm>
                <a:off x="1473641" y="3388812"/>
                <a:ext cx="1743651" cy="1062822"/>
              </a:xfrm>
              <a:prstGeom prst="rect">
                <a:avLst/>
              </a:prstGeom>
            </p:spPr>
          </p:pic>
        </mc:Fallback>
      </mc:AlternateContent>
      <mc:AlternateContent xmlns:mc="http://schemas.openxmlformats.org/markup-compatibility/2006" xmlns:p14="http://schemas.microsoft.com/office/powerpoint/2010/main">
        <mc:Choice Requires="p14">
          <p:contentPart p14:bwMode="auto" r:id="rId910">
            <p14:nvContentPartPr>
              <p14:cNvPr id="854" name="Ink 853">
                <a:extLst>
                  <a:ext uri="{FF2B5EF4-FFF2-40B4-BE49-F238E27FC236}">
                    <a16:creationId xmlns:a16="http://schemas.microsoft.com/office/drawing/2014/main" id="{BAB88538-D5E6-2F70-4BF8-DEE12E42A6E0}"/>
                  </a:ext>
                </a:extLst>
              </p14:cNvPr>
              <p14:cNvContentPartPr/>
              <p14:nvPr/>
            </p14:nvContentPartPr>
            <p14:xfrm>
              <a:off x="2172766" y="3715989"/>
              <a:ext cx="1420428" cy="678627"/>
            </p14:xfrm>
          </p:contentPart>
        </mc:Choice>
        <mc:Fallback xmlns="">
          <p:pic>
            <p:nvPicPr>
              <p:cNvPr id="854" name="Ink 853">
                <a:extLst>
                  <a:ext uri="{FF2B5EF4-FFF2-40B4-BE49-F238E27FC236}">
                    <a16:creationId xmlns:a16="http://schemas.microsoft.com/office/drawing/2014/main" id="{BAB88538-D5E6-2F70-4BF8-DEE12E42A6E0}"/>
                  </a:ext>
                </a:extLst>
              </p:cNvPr>
              <p:cNvPicPr/>
              <p:nvPr/>
            </p:nvPicPr>
            <p:blipFill>
              <a:blip r:embed="rId911"/>
              <a:stretch>
                <a:fillRect/>
              </a:stretch>
            </p:blipFill>
            <p:spPr>
              <a:xfrm>
                <a:off x="2118757" y="3608042"/>
                <a:ext cx="1528085" cy="894161"/>
              </a:xfrm>
              <a:prstGeom prst="rect">
                <a:avLst/>
              </a:prstGeom>
            </p:spPr>
          </p:pic>
        </mc:Fallback>
      </mc:AlternateContent>
      <mc:AlternateContent xmlns:mc="http://schemas.openxmlformats.org/markup-compatibility/2006" xmlns:p14="http://schemas.microsoft.com/office/powerpoint/2010/main">
        <mc:Choice Requires="p14">
          <p:contentPart p14:bwMode="auto" r:id="rId912">
            <p14:nvContentPartPr>
              <p14:cNvPr id="855" name="Ink 854">
                <a:extLst>
                  <a:ext uri="{FF2B5EF4-FFF2-40B4-BE49-F238E27FC236}">
                    <a16:creationId xmlns:a16="http://schemas.microsoft.com/office/drawing/2014/main" id="{6BF0718B-5DCE-639E-E84B-7382DAC06A39}"/>
                  </a:ext>
                </a:extLst>
              </p14:cNvPr>
              <p14:cNvContentPartPr/>
              <p14:nvPr/>
            </p14:nvContentPartPr>
            <p14:xfrm>
              <a:off x="2677846" y="3863589"/>
              <a:ext cx="752872" cy="612197"/>
            </p14:xfrm>
          </p:contentPart>
        </mc:Choice>
        <mc:Fallback xmlns="">
          <p:pic>
            <p:nvPicPr>
              <p:cNvPr id="855" name="Ink 854">
                <a:extLst>
                  <a:ext uri="{FF2B5EF4-FFF2-40B4-BE49-F238E27FC236}">
                    <a16:creationId xmlns:a16="http://schemas.microsoft.com/office/drawing/2014/main" id="{6BF0718B-5DCE-639E-E84B-7382DAC06A39}"/>
                  </a:ext>
                </a:extLst>
              </p:cNvPr>
              <p:cNvPicPr/>
              <p:nvPr/>
            </p:nvPicPr>
            <p:blipFill>
              <a:blip r:embed="rId913"/>
              <a:stretch>
                <a:fillRect/>
              </a:stretch>
            </p:blipFill>
            <p:spPr>
              <a:xfrm>
                <a:off x="2624198" y="3755554"/>
                <a:ext cx="860528" cy="827906"/>
              </a:xfrm>
              <a:prstGeom prst="rect">
                <a:avLst/>
              </a:prstGeom>
            </p:spPr>
          </p:pic>
        </mc:Fallback>
      </mc:AlternateContent>
      <mc:AlternateContent xmlns:mc="http://schemas.openxmlformats.org/markup-compatibility/2006" xmlns:p14="http://schemas.microsoft.com/office/powerpoint/2010/main">
        <mc:Choice Requires="p14">
          <p:contentPart p14:bwMode="auto" r:id="rId914">
            <p14:nvContentPartPr>
              <p14:cNvPr id="856" name="Ink 855">
                <a:extLst>
                  <a:ext uri="{FF2B5EF4-FFF2-40B4-BE49-F238E27FC236}">
                    <a16:creationId xmlns:a16="http://schemas.microsoft.com/office/drawing/2014/main" id="{C755F999-B5FD-4EDB-515D-49DC2C606A5C}"/>
                  </a:ext>
                </a:extLst>
              </p14:cNvPr>
              <p14:cNvContentPartPr/>
              <p14:nvPr/>
            </p14:nvContentPartPr>
            <p14:xfrm>
              <a:off x="3082485" y="3856029"/>
              <a:ext cx="465009" cy="155003"/>
            </p14:xfrm>
          </p:contentPart>
        </mc:Choice>
        <mc:Fallback xmlns="">
          <p:pic>
            <p:nvPicPr>
              <p:cNvPr id="856" name="Ink 855">
                <a:extLst>
                  <a:ext uri="{FF2B5EF4-FFF2-40B4-BE49-F238E27FC236}">
                    <a16:creationId xmlns:a16="http://schemas.microsoft.com/office/drawing/2014/main" id="{C755F999-B5FD-4EDB-515D-49DC2C606A5C}"/>
                  </a:ext>
                </a:extLst>
              </p:cNvPr>
              <p:cNvPicPr/>
              <p:nvPr/>
            </p:nvPicPr>
            <p:blipFill>
              <a:blip r:embed="rId915"/>
              <a:stretch>
                <a:fillRect/>
              </a:stretch>
            </p:blipFill>
            <p:spPr>
              <a:xfrm>
                <a:off x="3028456" y="3748388"/>
                <a:ext cx="572707" cy="369926"/>
              </a:xfrm>
              <a:prstGeom prst="rect">
                <a:avLst/>
              </a:prstGeom>
            </p:spPr>
          </p:pic>
        </mc:Fallback>
      </mc:AlternateContent>
      <mc:AlternateContent xmlns:mc="http://schemas.openxmlformats.org/markup-compatibility/2006" xmlns:p14="http://schemas.microsoft.com/office/powerpoint/2010/main">
        <mc:Choice Requires="p14">
          <p:contentPart p14:bwMode="auto" r:id="rId916">
            <p14:nvContentPartPr>
              <p14:cNvPr id="857" name="Ink 856">
                <a:extLst>
                  <a:ext uri="{FF2B5EF4-FFF2-40B4-BE49-F238E27FC236}">
                    <a16:creationId xmlns:a16="http://schemas.microsoft.com/office/drawing/2014/main" id="{67DEE798-8802-36D5-9DBF-E78923155D24}"/>
                  </a:ext>
                </a:extLst>
              </p14:cNvPr>
              <p14:cNvContentPartPr/>
              <p14:nvPr/>
            </p14:nvContentPartPr>
            <p14:xfrm>
              <a:off x="2857486" y="3931989"/>
              <a:ext cx="860984" cy="411605"/>
            </p14:xfrm>
          </p:contentPart>
        </mc:Choice>
        <mc:Fallback xmlns="">
          <p:pic>
            <p:nvPicPr>
              <p:cNvPr id="857" name="Ink 856">
                <a:extLst>
                  <a:ext uri="{FF2B5EF4-FFF2-40B4-BE49-F238E27FC236}">
                    <a16:creationId xmlns:a16="http://schemas.microsoft.com/office/drawing/2014/main" id="{67DEE798-8802-36D5-9DBF-E78923155D24}"/>
                  </a:ext>
                </a:extLst>
              </p:cNvPr>
              <p:cNvPicPr/>
              <p:nvPr/>
            </p:nvPicPr>
            <p:blipFill>
              <a:blip r:embed="rId917"/>
              <a:stretch>
                <a:fillRect/>
              </a:stretch>
            </p:blipFill>
            <p:spPr>
              <a:xfrm>
                <a:off x="2803832" y="3823956"/>
                <a:ext cx="968652" cy="627311"/>
              </a:xfrm>
              <a:prstGeom prst="rect">
                <a:avLst/>
              </a:prstGeom>
            </p:spPr>
          </p:pic>
        </mc:Fallback>
      </mc:AlternateContent>
      <mc:AlternateContent xmlns:mc="http://schemas.openxmlformats.org/markup-compatibility/2006" xmlns:p14="http://schemas.microsoft.com/office/powerpoint/2010/main">
        <mc:Choice Requires="p14">
          <p:contentPart p14:bwMode="auto" r:id="rId918">
            <p14:nvContentPartPr>
              <p14:cNvPr id="858" name="Ink 857">
                <a:extLst>
                  <a:ext uri="{FF2B5EF4-FFF2-40B4-BE49-F238E27FC236}">
                    <a16:creationId xmlns:a16="http://schemas.microsoft.com/office/drawing/2014/main" id="{4A649090-7B5D-A6AA-0D51-89FB6FC26681}"/>
                  </a:ext>
                </a:extLst>
              </p14:cNvPr>
              <p14:cNvContentPartPr/>
              <p14:nvPr/>
            </p14:nvContentPartPr>
            <p14:xfrm>
              <a:off x="2811406" y="4021990"/>
              <a:ext cx="1083720" cy="683838"/>
            </p14:xfrm>
          </p:contentPart>
        </mc:Choice>
        <mc:Fallback xmlns="">
          <p:pic>
            <p:nvPicPr>
              <p:cNvPr id="858" name="Ink 857">
                <a:extLst>
                  <a:ext uri="{FF2B5EF4-FFF2-40B4-BE49-F238E27FC236}">
                    <a16:creationId xmlns:a16="http://schemas.microsoft.com/office/drawing/2014/main" id="{4A649090-7B5D-A6AA-0D51-89FB6FC26681}"/>
                  </a:ext>
                </a:extLst>
              </p:cNvPr>
              <p:cNvPicPr/>
              <p:nvPr/>
            </p:nvPicPr>
            <p:blipFill>
              <a:blip r:embed="rId919"/>
              <a:stretch>
                <a:fillRect/>
              </a:stretch>
            </p:blipFill>
            <p:spPr>
              <a:xfrm>
                <a:off x="2757364" y="3914319"/>
                <a:ext cx="1191443" cy="899540"/>
              </a:xfrm>
              <a:prstGeom prst="rect">
                <a:avLst/>
              </a:prstGeom>
            </p:spPr>
          </p:pic>
        </mc:Fallback>
      </mc:AlternateContent>
      <mc:AlternateContent xmlns:mc="http://schemas.openxmlformats.org/markup-compatibility/2006" xmlns:p14="http://schemas.microsoft.com/office/powerpoint/2010/main">
        <mc:Choice Requires="p14">
          <p:contentPart p14:bwMode="auto" r:id="rId920">
            <p14:nvContentPartPr>
              <p14:cNvPr id="859" name="Ink 858">
                <a:extLst>
                  <a:ext uri="{FF2B5EF4-FFF2-40B4-BE49-F238E27FC236}">
                    <a16:creationId xmlns:a16="http://schemas.microsoft.com/office/drawing/2014/main" id="{EC43B11A-8844-7265-4E05-D75F487E52B7}"/>
                  </a:ext>
                </a:extLst>
              </p14:cNvPr>
              <p14:cNvContentPartPr/>
              <p14:nvPr/>
            </p14:nvContentPartPr>
            <p14:xfrm>
              <a:off x="3245926" y="3840550"/>
              <a:ext cx="1292778" cy="1052458"/>
            </p14:xfrm>
          </p:contentPart>
        </mc:Choice>
        <mc:Fallback xmlns="">
          <p:pic>
            <p:nvPicPr>
              <p:cNvPr id="859" name="Ink 858">
                <a:extLst>
                  <a:ext uri="{FF2B5EF4-FFF2-40B4-BE49-F238E27FC236}">
                    <a16:creationId xmlns:a16="http://schemas.microsoft.com/office/drawing/2014/main" id="{EC43B11A-8844-7265-4E05-D75F487E52B7}"/>
                  </a:ext>
                </a:extLst>
              </p:cNvPr>
              <p:cNvPicPr/>
              <p:nvPr/>
            </p:nvPicPr>
            <p:blipFill>
              <a:blip r:embed="rId921"/>
              <a:stretch>
                <a:fillRect/>
              </a:stretch>
            </p:blipFill>
            <p:spPr>
              <a:xfrm>
                <a:off x="3191910" y="3732532"/>
                <a:ext cx="1400449" cy="1268134"/>
              </a:xfrm>
              <a:prstGeom prst="rect">
                <a:avLst/>
              </a:prstGeom>
            </p:spPr>
          </p:pic>
        </mc:Fallback>
      </mc:AlternateContent>
      <mc:AlternateContent xmlns:mc="http://schemas.openxmlformats.org/markup-compatibility/2006" xmlns:p14="http://schemas.microsoft.com/office/powerpoint/2010/main">
        <mc:Choice Requires="p14">
          <p:contentPart p14:bwMode="auto" r:id="rId922">
            <p14:nvContentPartPr>
              <p14:cNvPr id="860" name="Ink 859">
                <a:extLst>
                  <a:ext uri="{FF2B5EF4-FFF2-40B4-BE49-F238E27FC236}">
                    <a16:creationId xmlns:a16="http://schemas.microsoft.com/office/drawing/2014/main" id="{196E5FE0-7EE3-F238-5749-1CF5197C7421}"/>
                  </a:ext>
                </a:extLst>
              </p14:cNvPr>
              <p14:cNvContentPartPr/>
              <p14:nvPr/>
            </p14:nvContentPartPr>
            <p14:xfrm>
              <a:off x="3459766" y="3634990"/>
              <a:ext cx="636294" cy="898106"/>
            </p14:xfrm>
          </p:contentPart>
        </mc:Choice>
        <mc:Fallback xmlns="">
          <p:pic>
            <p:nvPicPr>
              <p:cNvPr id="860" name="Ink 859">
                <a:extLst>
                  <a:ext uri="{FF2B5EF4-FFF2-40B4-BE49-F238E27FC236}">
                    <a16:creationId xmlns:a16="http://schemas.microsoft.com/office/drawing/2014/main" id="{196E5FE0-7EE3-F238-5749-1CF5197C7421}"/>
                  </a:ext>
                </a:extLst>
              </p:cNvPr>
              <p:cNvPicPr/>
              <p:nvPr/>
            </p:nvPicPr>
            <p:blipFill>
              <a:blip r:embed="rId923"/>
              <a:stretch>
                <a:fillRect/>
              </a:stretch>
            </p:blipFill>
            <p:spPr>
              <a:xfrm>
                <a:off x="3406111" y="3527045"/>
                <a:ext cx="743963" cy="1113637"/>
              </a:xfrm>
              <a:prstGeom prst="rect">
                <a:avLst/>
              </a:prstGeom>
            </p:spPr>
          </p:pic>
        </mc:Fallback>
      </mc:AlternateContent>
      <mc:AlternateContent xmlns:mc="http://schemas.openxmlformats.org/markup-compatibility/2006" xmlns:p14="http://schemas.microsoft.com/office/powerpoint/2010/main">
        <mc:Choice Requires="p14">
          <p:contentPart p14:bwMode="auto" r:id="rId924">
            <p14:nvContentPartPr>
              <p14:cNvPr id="861" name="Ink 860">
                <a:extLst>
                  <a:ext uri="{FF2B5EF4-FFF2-40B4-BE49-F238E27FC236}">
                    <a16:creationId xmlns:a16="http://schemas.microsoft.com/office/drawing/2014/main" id="{858DDB74-6B4E-09A7-E5E6-1FA77FFE9731}"/>
                  </a:ext>
                </a:extLst>
              </p14:cNvPr>
              <p14:cNvContentPartPr/>
              <p14:nvPr/>
            </p14:nvContentPartPr>
            <p14:xfrm>
              <a:off x="3525646" y="3695830"/>
              <a:ext cx="263766" cy="267022"/>
            </p14:xfrm>
          </p:contentPart>
        </mc:Choice>
        <mc:Fallback xmlns="">
          <p:pic>
            <p:nvPicPr>
              <p:cNvPr id="861" name="Ink 860">
                <a:extLst>
                  <a:ext uri="{FF2B5EF4-FFF2-40B4-BE49-F238E27FC236}">
                    <a16:creationId xmlns:a16="http://schemas.microsoft.com/office/drawing/2014/main" id="{858DDB74-6B4E-09A7-E5E6-1FA77FFE9731}"/>
                  </a:ext>
                </a:extLst>
              </p:cNvPr>
              <p:cNvPicPr/>
              <p:nvPr/>
            </p:nvPicPr>
            <p:blipFill>
              <a:blip r:embed="rId925"/>
              <a:stretch>
                <a:fillRect/>
              </a:stretch>
            </p:blipFill>
            <p:spPr>
              <a:xfrm>
                <a:off x="3471596" y="3587724"/>
                <a:ext cx="371506" cy="482874"/>
              </a:xfrm>
              <a:prstGeom prst="rect">
                <a:avLst/>
              </a:prstGeom>
            </p:spPr>
          </p:pic>
        </mc:Fallback>
      </mc:AlternateContent>
      <mc:AlternateContent xmlns:mc="http://schemas.openxmlformats.org/markup-compatibility/2006" xmlns:p14="http://schemas.microsoft.com/office/powerpoint/2010/main">
        <mc:Choice Requires="p14">
          <p:contentPart p14:bwMode="auto" r:id="rId926">
            <p14:nvContentPartPr>
              <p14:cNvPr id="862" name="Ink 861">
                <a:extLst>
                  <a:ext uri="{FF2B5EF4-FFF2-40B4-BE49-F238E27FC236}">
                    <a16:creationId xmlns:a16="http://schemas.microsoft.com/office/drawing/2014/main" id="{1DE0E3D8-2E85-C8A4-BF6B-DAC459869424}"/>
                  </a:ext>
                </a:extLst>
              </p14:cNvPr>
              <p14:cNvContentPartPr/>
              <p14:nvPr/>
            </p14:nvContentPartPr>
            <p14:xfrm>
              <a:off x="3469486" y="3866830"/>
              <a:ext cx="48194" cy="182356"/>
            </p14:xfrm>
          </p:contentPart>
        </mc:Choice>
        <mc:Fallback xmlns="">
          <p:pic>
            <p:nvPicPr>
              <p:cNvPr id="862" name="Ink 861">
                <a:extLst>
                  <a:ext uri="{FF2B5EF4-FFF2-40B4-BE49-F238E27FC236}">
                    <a16:creationId xmlns:a16="http://schemas.microsoft.com/office/drawing/2014/main" id="{1DE0E3D8-2E85-C8A4-BF6B-DAC459869424}"/>
                  </a:ext>
                </a:extLst>
              </p:cNvPr>
              <p:cNvPicPr/>
              <p:nvPr/>
            </p:nvPicPr>
            <p:blipFill>
              <a:blip r:embed="rId927"/>
              <a:stretch>
                <a:fillRect/>
              </a:stretch>
            </p:blipFill>
            <p:spPr>
              <a:xfrm>
                <a:off x="3415937" y="3758714"/>
                <a:ext cx="154935" cy="398228"/>
              </a:xfrm>
              <a:prstGeom prst="rect">
                <a:avLst/>
              </a:prstGeom>
            </p:spPr>
          </p:pic>
        </mc:Fallback>
      </mc:AlternateContent>
      <mc:AlternateContent xmlns:mc="http://schemas.openxmlformats.org/markup-compatibility/2006" xmlns:p14="http://schemas.microsoft.com/office/powerpoint/2010/main">
        <mc:Choice Requires="p14">
          <p:contentPart p14:bwMode="auto" r:id="rId928">
            <p14:nvContentPartPr>
              <p14:cNvPr id="863" name="Ink 862">
                <a:extLst>
                  <a:ext uri="{FF2B5EF4-FFF2-40B4-BE49-F238E27FC236}">
                    <a16:creationId xmlns:a16="http://schemas.microsoft.com/office/drawing/2014/main" id="{DD572995-0C37-C114-016C-44FFE3585100}"/>
                  </a:ext>
                </a:extLst>
              </p14:cNvPr>
              <p14:cNvContentPartPr/>
              <p14:nvPr/>
            </p14:nvContentPartPr>
            <p14:xfrm>
              <a:off x="3293445" y="3555430"/>
              <a:ext cx="659089" cy="595264"/>
            </p14:xfrm>
          </p:contentPart>
        </mc:Choice>
        <mc:Fallback xmlns="">
          <p:pic>
            <p:nvPicPr>
              <p:cNvPr id="863" name="Ink 862">
                <a:extLst>
                  <a:ext uri="{FF2B5EF4-FFF2-40B4-BE49-F238E27FC236}">
                    <a16:creationId xmlns:a16="http://schemas.microsoft.com/office/drawing/2014/main" id="{DD572995-0C37-C114-016C-44FFE3585100}"/>
                  </a:ext>
                </a:extLst>
              </p:cNvPr>
              <p:cNvPicPr/>
              <p:nvPr/>
            </p:nvPicPr>
            <p:blipFill>
              <a:blip r:embed="rId929"/>
              <a:stretch>
                <a:fillRect/>
              </a:stretch>
            </p:blipFill>
            <p:spPr>
              <a:xfrm>
                <a:off x="3239362" y="3447397"/>
                <a:ext cx="766894" cy="810971"/>
              </a:xfrm>
              <a:prstGeom prst="rect">
                <a:avLst/>
              </a:prstGeom>
            </p:spPr>
          </p:pic>
        </mc:Fallback>
      </mc:AlternateContent>
      <mc:AlternateContent xmlns:mc="http://schemas.openxmlformats.org/markup-compatibility/2006" xmlns:p14="http://schemas.microsoft.com/office/powerpoint/2010/main">
        <mc:Choice Requires="p14">
          <p:contentPart p14:bwMode="auto" r:id="rId930">
            <p14:nvContentPartPr>
              <p14:cNvPr id="864" name="Ink 863">
                <a:extLst>
                  <a:ext uri="{FF2B5EF4-FFF2-40B4-BE49-F238E27FC236}">
                    <a16:creationId xmlns:a16="http://schemas.microsoft.com/office/drawing/2014/main" id="{0BFD8919-6A51-E78A-6FC1-4C699584351E}"/>
                  </a:ext>
                </a:extLst>
              </p14:cNvPr>
              <p14:cNvContentPartPr/>
              <p14:nvPr/>
            </p14:nvContentPartPr>
            <p14:xfrm>
              <a:off x="3402885" y="3870070"/>
              <a:ext cx="625223" cy="703376"/>
            </p14:xfrm>
          </p:contentPart>
        </mc:Choice>
        <mc:Fallback xmlns="">
          <p:pic>
            <p:nvPicPr>
              <p:cNvPr id="864" name="Ink 863">
                <a:extLst>
                  <a:ext uri="{FF2B5EF4-FFF2-40B4-BE49-F238E27FC236}">
                    <a16:creationId xmlns:a16="http://schemas.microsoft.com/office/drawing/2014/main" id="{0BFD8919-6A51-E78A-6FC1-4C699584351E}"/>
                  </a:ext>
                </a:extLst>
              </p:cNvPr>
              <p:cNvPicPr/>
              <p:nvPr/>
            </p:nvPicPr>
            <p:blipFill>
              <a:blip r:embed="rId931"/>
              <a:stretch>
                <a:fillRect/>
              </a:stretch>
            </p:blipFill>
            <p:spPr>
              <a:xfrm>
                <a:off x="3348800" y="3762135"/>
                <a:ext cx="733033" cy="918886"/>
              </a:xfrm>
              <a:prstGeom prst="rect">
                <a:avLst/>
              </a:prstGeom>
            </p:spPr>
          </p:pic>
        </mc:Fallback>
      </mc:AlternateContent>
      <mc:AlternateContent xmlns:mc="http://schemas.openxmlformats.org/markup-compatibility/2006" xmlns:p14="http://schemas.microsoft.com/office/powerpoint/2010/main">
        <mc:Choice Requires="p14">
          <p:contentPart p14:bwMode="auto" r:id="rId932">
            <p14:nvContentPartPr>
              <p14:cNvPr id="865" name="Ink 864">
                <a:extLst>
                  <a:ext uri="{FF2B5EF4-FFF2-40B4-BE49-F238E27FC236}">
                    <a16:creationId xmlns:a16="http://schemas.microsoft.com/office/drawing/2014/main" id="{0C3233A4-8BD0-A8AC-5A42-61EB0D2AC4BC}"/>
                  </a:ext>
                </a:extLst>
              </p14:cNvPr>
              <p14:cNvContentPartPr/>
              <p14:nvPr/>
            </p14:nvContentPartPr>
            <p14:xfrm>
              <a:off x="3620686" y="3908229"/>
              <a:ext cx="50148" cy="57963"/>
            </p14:xfrm>
          </p:contentPart>
        </mc:Choice>
        <mc:Fallback xmlns="">
          <p:pic>
            <p:nvPicPr>
              <p:cNvPr id="865" name="Ink 864">
                <a:extLst>
                  <a:ext uri="{FF2B5EF4-FFF2-40B4-BE49-F238E27FC236}">
                    <a16:creationId xmlns:a16="http://schemas.microsoft.com/office/drawing/2014/main" id="{0C3233A4-8BD0-A8AC-5A42-61EB0D2AC4BC}"/>
                  </a:ext>
                </a:extLst>
              </p:cNvPr>
              <p:cNvPicPr/>
              <p:nvPr/>
            </p:nvPicPr>
            <p:blipFill>
              <a:blip r:embed="rId933"/>
              <a:stretch>
                <a:fillRect/>
              </a:stretch>
            </p:blipFill>
            <p:spPr>
              <a:xfrm>
                <a:off x="3566177" y="3799548"/>
                <a:ext cx="158802" cy="274962"/>
              </a:xfrm>
              <a:prstGeom prst="rect">
                <a:avLst/>
              </a:prstGeom>
            </p:spPr>
          </p:pic>
        </mc:Fallback>
      </mc:AlternateContent>
      <mc:AlternateContent xmlns:mc="http://schemas.openxmlformats.org/markup-compatibility/2006" xmlns:p14="http://schemas.microsoft.com/office/powerpoint/2010/main">
        <mc:Choice Requires="p14">
          <p:contentPart p14:bwMode="auto" r:id="rId934">
            <p14:nvContentPartPr>
              <p14:cNvPr id="866" name="Ink 865">
                <a:extLst>
                  <a:ext uri="{FF2B5EF4-FFF2-40B4-BE49-F238E27FC236}">
                    <a16:creationId xmlns:a16="http://schemas.microsoft.com/office/drawing/2014/main" id="{6C2C70B2-72F0-02D9-E9DF-C98DBA84EEFC}"/>
                  </a:ext>
                </a:extLst>
              </p14:cNvPr>
              <p14:cNvContentPartPr/>
              <p14:nvPr/>
            </p14:nvContentPartPr>
            <p14:xfrm>
              <a:off x="3317926" y="3941350"/>
              <a:ext cx="532742" cy="477384"/>
            </p14:xfrm>
          </p:contentPart>
        </mc:Choice>
        <mc:Fallback xmlns="">
          <p:pic>
            <p:nvPicPr>
              <p:cNvPr id="866" name="Ink 865">
                <a:extLst>
                  <a:ext uri="{FF2B5EF4-FFF2-40B4-BE49-F238E27FC236}">
                    <a16:creationId xmlns:a16="http://schemas.microsoft.com/office/drawing/2014/main" id="{6C2C70B2-72F0-02D9-E9DF-C98DBA84EEFC}"/>
                  </a:ext>
                </a:extLst>
              </p:cNvPr>
              <p:cNvPicPr/>
              <p:nvPr/>
            </p:nvPicPr>
            <p:blipFill>
              <a:blip r:embed="rId935"/>
              <a:stretch>
                <a:fillRect/>
              </a:stretch>
            </p:blipFill>
            <p:spPr>
              <a:xfrm>
                <a:off x="3263895" y="3833263"/>
                <a:ext cx="640443" cy="693198"/>
              </a:xfrm>
              <a:prstGeom prst="rect">
                <a:avLst/>
              </a:prstGeom>
            </p:spPr>
          </p:pic>
        </mc:Fallback>
      </mc:AlternateContent>
      <mc:AlternateContent xmlns:mc="http://schemas.openxmlformats.org/markup-compatibility/2006" xmlns:p14="http://schemas.microsoft.com/office/powerpoint/2010/main">
        <mc:Choice Requires="p14">
          <p:contentPart p14:bwMode="auto" r:id="rId936">
            <p14:nvContentPartPr>
              <p14:cNvPr id="867" name="Ink 866">
                <a:extLst>
                  <a:ext uri="{FF2B5EF4-FFF2-40B4-BE49-F238E27FC236}">
                    <a16:creationId xmlns:a16="http://schemas.microsoft.com/office/drawing/2014/main" id="{7FC6DDF3-7BBF-7A49-AACC-C60BBAFFE7AE}"/>
                  </a:ext>
                </a:extLst>
              </p14:cNvPr>
              <p14:cNvContentPartPr/>
              <p14:nvPr/>
            </p14:nvContentPartPr>
            <p14:xfrm>
              <a:off x="3458325" y="3941350"/>
              <a:ext cx="151747" cy="161516"/>
            </p14:xfrm>
          </p:contentPart>
        </mc:Choice>
        <mc:Fallback xmlns="">
          <p:pic>
            <p:nvPicPr>
              <p:cNvPr id="867" name="Ink 866">
                <a:extLst>
                  <a:ext uri="{FF2B5EF4-FFF2-40B4-BE49-F238E27FC236}">
                    <a16:creationId xmlns:a16="http://schemas.microsoft.com/office/drawing/2014/main" id="{7FC6DDF3-7BBF-7A49-AACC-C60BBAFFE7AE}"/>
                  </a:ext>
                </a:extLst>
              </p:cNvPr>
              <p:cNvPicPr/>
              <p:nvPr/>
            </p:nvPicPr>
            <p:blipFill>
              <a:blip r:embed="rId937"/>
              <a:stretch>
                <a:fillRect/>
              </a:stretch>
            </p:blipFill>
            <p:spPr>
              <a:xfrm>
                <a:off x="3404258" y="3833192"/>
                <a:ext cx="259520" cy="377472"/>
              </a:xfrm>
              <a:prstGeom prst="rect">
                <a:avLst/>
              </a:prstGeom>
            </p:spPr>
          </p:pic>
        </mc:Fallback>
      </mc:AlternateContent>
      <mc:AlternateContent xmlns:mc="http://schemas.openxmlformats.org/markup-compatibility/2006" xmlns:p14="http://schemas.microsoft.com/office/powerpoint/2010/main">
        <mc:Choice Requires="p14">
          <p:contentPart p14:bwMode="auto" r:id="rId938">
            <p14:nvContentPartPr>
              <p14:cNvPr id="868" name="Ink 867">
                <a:extLst>
                  <a:ext uri="{FF2B5EF4-FFF2-40B4-BE49-F238E27FC236}">
                    <a16:creationId xmlns:a16="http://schemas.microsoft.com/office/drawing/2014/main" id="{963E973C-88F1-64B2-0A9F-C8C1725BCDBE}"/>
                  </a:ext>
                </a:extLst>
              </p14:cNvPr>
              <p14:cNvContentPartPr/>
              <p14:nvPr/>
            </p14:nvContentPartPr>
            <p14:xfrm>
              <a:off x="3620685" y="3853870"/>
              <a:ext cx="45719" cy="64292"/>
            </p14:xfrm>
          </p:contentPart>
        </mc:Choice>
        <mc:Fallback xmlns="">
          <p:pic>
            <p:nvPicPr>
              <p:cNvPr id="868" name="Ink 867">
                <a:extLst>
                  <a:ext uri="{FF2B5EF4-FFF2-40B4-BE49-F238E27FC236}">
                    <a16:creationId xmlns:a16="http://schemas.microsoft.com/office/drawing/2014/main" id="{963E973C-88F1-64B2-0A9F-C8C1725BCDBE}"/>
                  </a:ext>
                </a:extLst>
              </p:cNvPr>
              <p:cNvPicPr/>
              <p:nvPr/>
            </p:nvPicPr>
            <p:blipFill>
              <a:blip r:embed="rId939"/>
              <a:stretch>
                <a:fillRect/>
              </a:stretch>
            </p:blipFill>
            <p:spPr>
              <a:xfrm>
                <a:off x="3563536" y="3741733"/>
                <a:ext cx="159636" cy="288193"/>
              </a:xfrm>
              <a:prstGeom prst="rect">
                <a:avLst/>
              </a:prstGeom>
            </p:spPr>
          </p:pic>
        </mc:Fallback>
      </mc:AlternateContent>
      <mc:AlternateContent xmlns:mc="http://schemas.openxmlformats.org/markup-compatibility/2006" xmlns:p14="http://schemas.microsoft.com/office/powerpoint/2010/main">
        <mc:Choice Requires="p14">
          <p:contentPart p14:bwMode="auto" r:id="rId940">
            <p14:nvContentPartPr>
              <p14:cNvPr id="869" name="Ink 868">
                <a:extLst>
                  <a:ext uri="{FF2B5EF4-FFF2-40B4-BE49-F238E27FC236}">
                    <a16:creationId xmlns:a16="http://schemas.microsoft.com/office/drawing/2014/main" id="{82179FC0-87B5-AB3C-0188-5E3433A17B24}"/>
                  </a:ext>
                </a:extLst>
              </p14:cNvPr>
              <p14:cNvContentPartPr/>
              <p14:nvPr/>
            </p14:nvContentPartPr>
            <p14:xfrm>
              <a:off x="3457965" y="3941349"/>
              <a:ext cx="203197" cy="212315"/>
            </p14:xfrm>
          </p:contentPart>
        </mc:Choice>
        <mc:Fallback xmlns="">
          <p:pic>
            <p:nvPicPr>
              <p:cNvPr id="869" name="Ink 868">
                <a:extLst>
                  <a:ext uri="{FF2B5EF4-FFF2-40B4-BE49-F238E27FC236}">
                    <a16:creationId xmlns:a16="http://schemas.microsoft.com/office/drawing/2014/main" id="{82179FC0-87B5-AB3C-0188-5E3433A17B24}"/>
                  </a:ext>
                </a:extLst>
              </p:cNvPr>
              <p:cNvPicPr/>
              <p:nvPr/>
            </p:nvPicPr>
            <p:blipFill>
              <a:blip r:embed="rId941"/>
              <a:stretch>
                <a:fillRect/>
              </a:stretch>
            </p:blipFill>
            <p:spPr>
              <a:xfrm>
                <a:off x="3403923" y="3833575"/>
                <a:ext cx="310920" cy="427504"/>
              </a:xfrm>
              <a:prstGeom prst="rect">
                <a:avLst/>
              </a:prstGeom>
            </p:spPr>
          </p:pic>
        </mc:Fallback>
      </mc:AlternateContent>
      <mc:AlternateContent xmlns:mc="http://schemas.openxmlformats.org/markup-compatibility/2006" xmlns:p14="http://schemas.microsoft.com/office/powerpoint/2010/main">
        <mc:Choice Requires="p14">
          <p:contentPart p14:bwMode="auto" r:id="rId942">
            <p14:nvContentPartPr>
              <p14:cNvPr id="870" name="Ink 869">
                <a:extLst>
                  <a:ext uri="{FF2B5EF4-FFF2-40B4-BE49-F238E27FC236}">
                    <a16:creationId xmlns:a16="http://schemas.microsoft.com/office/drawing/2014/main" id="{FD96368C-DC88-E115-21EB-BFA9725A8D9D}"/>
                  </a:ext>
                </a:extLst>
              </p14:cNvPr>
              <p14:cNvContentPartPr/>
              <p14:nvPr/>
            </p14:nvContentPartPr>
            <p14:xfrm>
              <a:off x="3300286" y="4066270"/>
              <a:ext cx="270930" cy="165424"/>
            </p14:xfrm>
          </p:contentPart>
        </mc:Choice>
        <mc:Fallback xmlns="">
          <p:pic>
            <p:nvPicPr>
              <p:cNvPr id="870" name="Ink 869">
                <a:extLst>
                  <a:ext uri="{FF2B5EF4-FFF2-40B4-BE49-F238E27FC236}">
                    <a16:creationId xmlns:a16="http://schemas.microsoft.com/office/drawing/2014/main" id="{FD96368C-DC88-E115-21EB-BFA9725A8D9D}"/>
                  </a:ext>
                </a:extLst>
              </p:cNvPr>
              <p:cNvPicPr/>
              <p:nvPr/>
            </p:nvPicPr>
            <p:blipFill>
              <a:blip r:embed="rId943"/>
              <a:stretch>
                <a:fillRect/>
              </a:stretch>
            </p:blipFill>
            <p:spPr>
              <a:xfrm>
                <a:off x="3246244" y="3958150"/>
                <a:ext cx="378653" cy="381304"/>
              </a:xfrm>
              <a:prstGeom prst="rect">
                <a:avLst/>
              </a:prstGeom>
            </p:spPr>
          </p:pic>
        </mc:Fallback>
      </mc:AlternateContent>
      <mc:AlternateContent xmlns:mc="http://schemas.openxmlformats.org/markup-compatibility/2006" xmlns:p14="http://schemas.microsoft.com/office/powerpoint/2010/main">
        <mc:Choice Requires="p14">
          <p:contentPart p14:bwMode="auto" r:id="rId944">
            <p14:nvContentPartPr>
              <p14:cNvPr id="871" name="Ink 870">
                <a:extLst>
                  <a:ext uri="{FF2B5EF4-FFF2-40B4-BE49-F238E27FC236}">
                    <a16:creationId xmlns:a16="http://schemas.microsoft.com/office/drawing/2014/main" id="{9E9E2053-AA98-25FA-7E4D-E93CEE99FC36}"/>
                  </a:ext>
                </a:extLst>
              </p14:cNvPr>
              <p14:cNvContentPartPr/>
              <p14:nvPr/>
            </p14:nvContentPartPr>
            <p14:xfrm>
              <a:off x="3457966" y="3927670"/>
              <a:ext cx="69686" cy="66430"/>
            </p14:xfrm>
          </p:contentPart>
        </mc:Choice>
        <mc:Fallback xmlns="">
          <p:pic>
            <p:nvPicPr>
              <p:cNvPr id="871" name="Ink 870">
                <a:extLst>
                  <a:ext uri="{FF2B5EF4-FFF2-40B4-BE49-F238E27FC236}">
                    <a16:creationId xmlns:a16="http://schemas.microsoft.com/office/drawing/2014/main" id="{9E9E2053-AA98-25FA-7E4D-E93CEE99FC36}"/>
                  </a:ext>
                </a:extLst>
              </p:cNvPr>
              <p:cNvPicPr/>
              <p:nvPr/>
            </p:nvPicPr>
            <p:blipFill>
              <a:blip r:embed="rId945"/>
              <a:stretch>
                <a:fillRect/>
              </a:stretch>
            </p:blipFill>
            <p:spPr>
              <a:xfrm>
                <a:off x="3403239" y="3819360"/>
                <a:ext cx="178776" cy="282689"/>
              </a:xfrm>
              <a:prstGeom prst="rect">
                <a:avLst/>
              </a:prstGeom>
            </p:spPr>
          </p:pic>
        </mc:Fallback>
      </mc:AlternateContent>
      <mc:AlternateContent xmlns:mc="http://schemas.openxmlformats.org/markup-compatibility/2006" xmlns:p14="http://schemas.microsoft.com/office/powerpoint/2010/main">
        <mc:Choice Requires="p14">
          <p:contentPart p14:bwMode="auto" r:id="rId946">
            <p14:nvContentPartPr>
              <p14:cNvPr id="872" name="Ink 871">
                <a:extLst>
                  <a:ext uri="{FF2B5EF4-FFF2-40B4-BE49-F238E27FC236}">
                    <a16:creationId xmlns:a16="http://schemas.microsoft.com/office/drawing/2014/main" id="{995C983A-D4AA-DAD2-6F68-D377DE1DBA24}"/>
                  </a:ext>
                </a:extLst>
              </p14:cNvPr>
              <p14:cNvContentPartPr/>
              <p14:nvPr/>
            </p14:nvContentPartPr>
            <p14:xfrm>
              <a:off x="3458325" y="3928389"/>
              <a:ext cx="69035" cy="72943"/>
            </p14:xfrm>
          </p:contentPart>
        </mc:Choice>
        <mc:Fallback xmlns="">
          <p:pic>
            <p:nvPicPr>
              <p:cNvPr id="872" name="Ink 871">
                <a:extLst>
                  <a:ext uri="{FF2B5EF4-FFF2-40B4-BE49-F238E27FC236}">
                    <a16:creationId xmlns:a16="http://schemas.microsoft.com/office/drawing/2014/main" id="{995C983A-D4AA-DAD2-6F68-D377DE1DBA24}"/>
                  </a:ext>
                </a:extLst>
              </p:cNvPr>
              <p:cNvPicPr/>
              <p:nvPr/>
            </p:nvPicPr>
            <p:blipFill>
              <a:blip r:embed="rId947"/>
              <a:stretch>
                <a:fillRect/>
              </a:stretch>
            </p:blipFill>
            <p:spPr>
              <a:xfrm>
                <a:off x="3404109" y="3820058"/>
                <a:ext cx="177105" cy="289244"/>
              </a:xfrm>
              <a:prstGeom prst="rect">
                <a:avLst/>
              </a:prstGeom>
            </p:spPr>
          </p:pic>
        </mc:Fallback>
      </mc:AlternateContent>
      <mc:AlternateContent xmlns:mc="http://schemas.openxmlformats.org/markup-compatibility/2006" xmlns:p14="http://schemas.microsoft.com/office/powerpoint/2010/main">
        <mc:Choice Requires="p14">
          <p:contentPart p14:bwMode="auto" r:id="rId948">
            <p14:nvContentPartPr>
              <p14:cNvPr id="873" name="Ink 872">
                <a:extLst>
                  <a:ext uri="{FF2B5EF4-FFF2-40B4-BE49-F238E27FC236}">
                    <a16:creationId xmlns:a16="http://schemas.microsoft.com/office/drawing/2014/main" id="{82336708-2DCA-01D8-3B01-01E99B6852AE}"/>
                  </a:ext>
                </a:extLst>
              </p14:cNvPr>
              <p14:cNvContentPartPr/>
              <p14:nvPr/>
            </p14:nvContentPartPr>
            <p14:xfrm>
              <a:off x="3221085" y="4030270"/>
              <a:ext cx="246181" cy="247484"/>
            </p14:xfrm>
          </p:contentPart>
        </mc:Choice>
        <mc:Fallback xmlns="">
          <p:pic>
            <p:nvPicPr>
              <p:cNvPr id="873" name="Ink 872">
                <a:extLst>
                  <a:ext uri="{FF2B5EF4-FFF2-40B4-BE49-F238E27FC236}">
                    <a16:creationId xmlns:a16="http://schemas.microsoft.com/office/drawing/2014/main" id="{82336708-2DCA-01D8-3B01-01E99B6852AE}"/>
                  </a:ext>
                </a:extLst>
              </p:cNvPr>
              <p:cNvPicPr/>
              <p:nvPr/>
            </p:nvPicPr>
            <p:blipFill>
              <a:blip r:embed="rId949"/>
              <a:stretch>
                <a:fillRect/>
              </a:stretch>
            </p:blipFill>
            <p:spPr>
              <a:xfrm>
                <a:off x="3167019" y="3922198"/>
                <a:ext cx="353953" cy="463267"/>
              </a:xfrm>
              <a:prstGeom prst="rect">
                <a:avLst/>
              </a:prstGeom>
            </p:spPr>
          </p:pic>
        </mc:Fallback>
      </mc:AlternateContent>
      <mc:AlternateContent xmlns:mc="http://schemas.openxmlformats.org/markup-compatibility/2006" xmlns:p14="http://schemas.microsoft.com/office/powerpoint/2010/main">
        <mc:Choice Requires="p14">
          <p:contentPart p14:bwMode="auto" r:id="rId950">
            <p14:nvContentPartPr>
              <p14:cNvPr id="874" name="Ink 873">
                <a:extLst>
                  <a:ext uri="{FF2B5EF4-FFF2-40B4-BE49-F238E27FC236}">
                    <a16:creationId xmlns:a16="http://schemas.microsoft.com/office/drawing/2014/main" id="{AF5979A9-A342-5A68-6459-5B4AD50CEBDD}"/>
                  </a:ext>
                </a:extLst>
              </p14:cNvPr>
              <p14:cNvContentPartPr/>
              <p14:nvPr/>
            </p14:nvContentPartPr>
            <p14:xfrm>
              <a:off x="3408285" y="3940629"/>
              <a:ext cx="45719" cy="45719"/>
            </p14:xfrm>
          </p:contentPart>
        </mc:Choice>
        <mc:Fallback xmlns="">
          <p:pic>
            <p:nvPicPr>
              <p:cNvPr id="874" name="Ink 873">
                <a:extLst>
                  <a:ext uri="{FF2B5EF4-FFF2-40B4-BE49-F238E27FC236}">
                    <a16:creationId xmlns:a16="http://schemas.microsoft.com/office/drawing/2014/main" id="{AF5979A9-A342-5A68-6459-5B4AD50CEBDD}"/>
                  </a:ext>
                </a:extLst>
              </p:cNvPr>
              <p:cNvPicPr/>
              <p:nvPr/>
            </p:nvPicPr>
            <p:blipFill>
              <a:blip r:embed="rId951"/>
              <a:stretch>
                <a:fillRect/>
              </a:stretch>
            </p:blipFill>
            <p:spPr>
              <a:xfrm>
                <a:off x="3336849" y="3797757"/>
                <a:ext cx="188115" cy="330987"/>
              </a:xfrm>
              <a:prstGeom prst="rect">
                <a:avLst/>
              </a:prstGeom>
            </p:spPr>
          </p:pic>
        </mc:Fallback>
      </mc:AlternateContent>
      <mc:AlternateContent xmlns:mc="http://schemas.openxmlformats.org/markup-compatibility/2006" xmlns:p14="http://schemas.microsoft.com/office/powerpoint/2010/main">
        <mc:Choice Requires="p14">
          <p:contentPart p14:bwMode="auto" r:id="rId952">
            <p14:nvContentPartPr>
              <p14:cNvPr id="875" name="Ink 874">
                <a:extLst>
                  <a:ext uri="{FF2B5EF4-FFF2-40B4-BE49-F238E27FC236}">
                    <a16:creationId xmlns:a16="http://schemas.microsoft.com/office/drawing/2014/main" id="{AF29C1C4-5ACF-B883-23E6-4E4EA63753AD}"/>
                  </a:ext>
                </a:extLst>
              </p14:cNvPr>
              <p14:cNvContentPartPr/>
              <p14:nvPr/>
            </p14:nvContentPartPr>
            <p14:xfrm>
              <a:off x="3050086" y="3822550"/>
              <a:ext cx="607638" cy="591356"/>
            </p14:xfrm>
          </p:contentPart>
        </mc:Choice>
        <mc:Fallback xmlns="">
          <p:pic>
            <p:nvPicPr>
              <p:cNvPr id="875" name="Ink 874">
                <a:extLst>
                  <a:ext uri="{FF2B5EF4-FFF2-40B4-BE49-F238E27FC236}">
                    <a16:creationId xmlns:a16="http://schemas.microsoft.com/office/drawing/2014/main" id="{AF29C1C4-5ACF-B883-23E6-4E4EA63753AD}"/>
                  </a:ext>
                </a:extLst>
              </p:cNvPr>
              <p:cNvPicPr/>
              <p:nvPr/>
            </p:nvPicPr>
            <p:blipFill>
              <a:blip r:embed="rId953"/>
              <a:stretch>
                <a:fillRect/>
              </a:stretch>
            </p:blipFill>
            <p:spPr>
              <a:xfrm>
                <a:off x="2995994" y="3714507"/>
                <a:ext cx="715462" cy="807082"/>
              </a:xfrm>
              <a:prstGeom prst="rect">
                <a:avLst/>
              </a:prstGeom>
            </p:spPr>
          </p:pic>
        </mc:Fallback>
      </mc:AlternateContent>
      <mc:AlternateContent xmlns:mc="http://schemas.openxmlformats.org/markup-compatibility/2006" xmlns:p14="http://schemas.microsoft.com/office/powerpoint/2010/main">
        <mc:Choice Requires="p14">
          <p:contentPart p14:bwMode="auto" r:id="rId954">
            <p14:nvContentPartPr>
              <p14:cNvPr id="876" name="Ink 875">
                <a:extLst>
                  <a:ext uri="{FF2B5EF4-FFF2-40B4-BE49-F238E27FC236}">
                    <a16:creationId xmlns:a16="http://schemas.microsoft.com/office/drawing/2014/main" id="{896F3589-E2EB-4488-463D-32FF3CCE0A6D}"/>
                  </a:ext>
                </a:extLst>
              </p14:cNvPr>
              <p14:cNvContentPartPr/>
              <p14:nvPr/>
            </p14:nvContentPartPr>
            <p14:xfrm>
              <a:off x="2976645" y="3928390"/>
              <a:ext cx="149793" cy="46892"/>
            </p14:xfrm>
          </p:contentPart>
        </mc:Choice>
        <mc:Fallback xmlns="">
          <p:pic>
            <p:nvPicPr>
              <p:cNvPr id="876" name="Ink 875">
                <a:extLst>
                  <a:ext uri="{FF2B5EF4-FFF2-40B4-BE49-F238E27FC236}">
                    <a16:creationId xmlns:a16="http://schemas.microsoft.com/office/drawing/2014/main" id="{896F3589-E2EB-4488-463D-32FF3CCE0A6D}"/>
                  </a:ext>
                </a:extLst>
              </p:cNvPr>
              <p:cNvPicPr/>
              <p:nvPr/>
            </p:nvPicPr>
            <p:blipFill>
              <a:blip r:embed="rId955"/>
              <a:stretch>
                <a:fillRect/>
              </a:stretch>
            </p:blipFill>
            <p:spPr>
              <a:xfrm>
                <a:off x="2922503" y="3819339"/>
                <a:ext cx="257716" cy="264631"/>
              </a:xfrm>
              <a:prstGeom prst="rect">
                <a:avLst/>
              </a:prstGeom>
            </p:spPr>
          </p:pic>
        </mc:Fallback>
      </mc:AlternateContent>
      <mc:AlternateContent xmlns:mc="http://schemas.openxmlformats.org/markup-compatibility/2006" xmlns:p14="http://schemas.microsoft.com/office/powerpoint/2010/main">
        <mc:Choice Requires="p14">
          <p:contentPart p14:bwMode="auto" r:id="rId956">
            <p14:nvContentPartPr>
              <p14:cNvPr id="877" name="Ink 876">
                <a:extLst>
                  <a:ext uri="{FF2B5EF4-FFF2-40B4-BE49-F238E27FC236}">
                    <a16:creationId xmlns:a16="http://schemas.microsoft.com/office/drawing/2014/main" id="{51DB1306-5669-D505-983B-0A38B54E94B3}"/>
                  </a:ext>
                </a:extLst>
              </p14:cNvPr>
              <p14:cNvContentPartPr/>
              <p14:nvPr/>
            </p14:nvContentPartPr>
            <p14:xfrm>
              <a:off x="3082125" y="3855670"/>
              <a:ext cx="125045" cy="100948"/>
            </p14:xfrm>
          </p:contentPart>
        </mc:Choice>
        <mc:Fallback xmlns="">
          <p:pic>
            <p:nvPicPr>
              <p:cNvPr id="877" name="Ink 876">
                <a:extLst>
                  <a:ext uri="{FF2B5EF4-FFF2-40B4-BE49-F238E27FC236}">
                    <a16:creationId xmlns:a16="http://schemas.microsoft.com/office/drawing/2014/main" id="{51DB1306-5669-D505-983B-0A38B54E94B3}"/>
                  </a:ext>
                </a:extLst>
              </p:cNvPr>
              <p:cNvPicPr/>
              <p:nvPr/>
            </p:nvPicPr>
            <p:blipFill>
              <a:blip r:embed="rId957"/>
              <a:stretch>
                <a:fillRect/>
              </a:stretch>
            </p:blipFill>
            <p:spPr>
              <a:xfrm>
                <a:off x="3027758" y="3747511"/>
                <a:ext cx="233417" cy="316905"/>
              </a:xfrm>
              <a:prstGeom prst="rect">
                <a:avLst/>
              </a:prstGeom>
            </p:spPr>
          </p:pic>
        </mc:Fallback>
      </mc:AlternateContent>
      <mc:AlternateContent xmlns:mc="http://schemas.openxmlformats.org/markup-compatibility/2006" xmlns:p14="http://schemas.microsoft.com/office/powerpoint/2010/main">
        <mc:Choice Requires="p14">
          <p:contentPart p14:bwMode="auto" r:id="rId958">
            <p14:nvContentPartPr>
              <p14:cNvPr id="878" name="Ink 877">
                <a:extLst>
                  <a:ext uri="{FF2B5EF4-FFF2-40B4-BE49-F238E27FC236}">
                    <a16:creationId xmlns:a16="http://schemas.microsoft.com/office/drawing/2014/main" id="{B2B54810-D8F6-47C6-F919-4BFAAD81A9FB}"/>
                  </a:ext>
                </a:extLst>
              </p14:cNvPr>
              <p14:cNvContentPartPr/>
              <p14:nvPr/>
            </p14:nvContentPartPr>
            <p14:xfrm>
              <a:off x="2907526" y="3928390"/>
              <a:ext cx="280048" cy="224690"/>
            </p14:xfrm>
          </p:contentPart>
        </mc:Choice>
        <mc:Fallback xmlns="">
          <p:pic>
            <p:nvPicPr>
              <p:cNvPr id="878" name="Ink 877">
                <a:extLst>
                  <a:ext uri="{FF2B5EF4-FFF2-40B4-BE49-F238E27FC236}">
                    <a16:creationId xmlns:a16="http://schemas.microsoft.com/office/drawing/2014/main" id="{B2B54810-D8F6-47C6-F919-4BFAAD81A9FB}"/>
                  </a:ext>
                </a:extLst>
              </p:cNvPr>
              <p:cNvPicPr/>
              <p:nvPr/>
            </p:nvPicPr>
            <p:blipFill>
              <a:blip r:embed="rId959"/>
              <a:stretch>
                <a:fillRect/>
              </a:stretch>
            </p:blipFill>
            <p:spPr>
              <a:xfrm>
                <a:off x="2853463" y="3820553"/>
                <a:ext cx="387814" cy="440724"/>
              </a:xfrm>
              <a:prstGeom prst="rect">
                <a:avLst/>
              </a:prstGeom>
            </p:spPr>
          </p:pic>
        </mc:Fallback>
      </mc:AlternateContent>
      <mc:AlternateContent xmlns:mc="http://schemas.openxmlformats.org/markup-compatibility/2006" xmlns:p14="http://schemas.microsoft.com/office/powerpoint/2010/main">
        <mc:Choice Requires="p14">
          <p:contentPart p14:bwMode="auto" r:id="rId960">
            <p14:nvContentPartPr>
              <p14:cNvPr id="879" name="Ink 878">
                <a:extLst>
                  <a:ext uri="{FF2B5EF4-FFF2-40B4-BE49-F238E27FC236}">
                    <a16:creationId xmlns:a16="http://schemas.microsoft.com/office/drawing/2014/main" id="{0FE568DE-66BC-E9D9-5230-1538A52BF2A2}"/>
                  </a:ext>
                </a:extLst>
              </p14:cNvPr>
              <p14:cNvContentPartPr/>
              <p14:nvPr/>
            </p14:nvContentPartPr>
            <p14:xfrm>
              <a:off x="2818966" y="3578470"/>
              <a:ext cx="724868" cy="464358"/>
            </p14:xfrm>
          </p:contentPart>
        </mc:Choice>
        <mc:Fallback xmlns="">
          <p:pic>
            <p:nvPicPr>
              <p:cNvPr id="879" name="Ink 878">
                <a:extLst>
                  <a:ext uri="{FF2B5EF4-FFF2-40B4-BE49-F238E27FC236}">
                    <a16:creationId xmlns:a16="http://schemas.microsoft.com/office/drawing/2014/main" id="{0FE568DE-66BC-E9D9-5230-1538A52BF2A2}"/>
                  </a:ext>
                </a:extLst>
              </p:cNvPr>
              <p:cNvPicPr/>
              <p:nvPr/>
            </p:nvPicPr>
            <p:blipFill>
              <a:blip r:embed="rId961"/>
              <a:stretch>
                <a:fillRect/>
              </a:stretch>
            </p:blipFill>
            <p:spPr>
              <a:xfrm>
                <a:off x="2764952" y="3470756"/>
                <a:ext cx="832536" cy="680146"/>
              </a:xfrm>
              <a:prstGeom prst="rect">
                <a:avLst/>
              </a:prstGeom>
            </p:spPr>
          </p:pic>
        </mc:Fallback>
      </mc:AlternateContent>
      <mc:AlternateContent xmlns:mc="http://schemas.openxmlformats.org/markup-compatibility/2006" xmlns:p14="http://schemas.microsoft.com/office/powerpoint/2010/main">
        <mc:Choice Requires="p14">
          <p:contentPart p14:bwMode="auto" r:id="rId962">
            <p14:nvContentPartPr>
              <p14:cNvPr id="880" name="Ink 879">
                <a:extLst>
                  <a:ext uri="{FF2B5EF4-FFF2-40B4-BE49-F238E27FC236}">
                    <a16:creationId xmlns:a16="http://schemas.microsoft.com/office/drawing/2014/main" id="{9B1C8B8C-6793-4991-50B6-F4DEBE100B02}"/>
                  </a:ext>
                </a:extLst>
              </p14:cNvPr>
              <p14:cNvContentPartPr/>
              <p14:nvPr/>
            </p14:nvContentPartPr>
            <p14:xfrm>
              <a:off x="2556166" y="3586389"/>
              <a:ext cx="311184" cy="45719"/>
            </p14:xfrm>
          </p:contentPart>
        </mc:Choice>
        <mc:Fallback xmlns="">
          <p:pic>
            <p:nvPicPr>
              <p:cNvPr id="880" name="Ink 879">
                <a:extLst>
                  <a:ext uri="{FF2B5EF4-FFF2-40B4-BE49-F238E27FC236}">
                    <a16:creationId xmlns:a16="http://schemas.microsoft.com/office/drawing/2014/main" id="{9B1C8B8C-6793-4991-50B6-F4DEBE100B02}"/>
                  </a:ext>
                </a:extLst>
              </p:cNvPr>
              <p:cNvPicPr/>
              <p:nvPr/>
            </p:nvPicPr>
            <p:blipFill>
              <a:blip r:embed="rId963"/>
              <a:stretch>
                <a:fillRect/>
              </a:stretch>
            </p:blipFill>
            <p:spPr>
              <a:xfrm>
                <a:off x="2501700" y="3475779"/>
                <a:ext cx="419753" cy="266571"/>
              </a:xfrm>
              <a:prstGeom prst="rect">
                <a:avLst/>
              </a:prstGeom>
            </p:spPr>
          </p:pic>
        </mc:Fallback>
      </mc:AlternateContent>
      <mc:AlternateContent xmlns:mc="http://schemas.openxmlformats.org/markup-compatibility/2006" xmlns:p14="http://schemas.microsoft.com/office/powerpoint/2010/main">
        <mc:Choice Requires="p14">
          <p:contentPart p14:bwMode="auto" r:id="rId964">
            <p14:nvContentPartPr>
              <p14:cNvPr id="881" name="Ink 880">
                <a:extLst>
                  <a:ext uri="{FF2B5EF4-FFF2-40B4-BE49-F238E27FC236}">
                    <a16:creationId xmlns:a16="http://schemas.microsoft.com/office/drawing/2014/main" id="{758C53FA-803A-DD7E-A498-CBD281BBC7E3}"/>
                  </a:ext>
                </a:extLst>
              </p14:cNvPr>
              <p14:cNvContentPartPr/>
              <p14:nvPr/>
            </p14:nvContentPartPr>
            <p14:xfrm>
              <a:off x="2556166" y="3610149"/>
              <a:ext cx="731504" cy="45719"/>
            </p14:xfrm>
          </p:contentPart>
        </mc:Choice>
        <mc:Fallback xmlns="">
          <p:pic>
            <p:nvPicPr>
              <p:cNvPr id="881" name="Ink 880">
                <a:extLst>
                  <a:ext uri="{FF2B5EF4-FFF2-40B4-BE49-F238E27FC236}">
                    <a16:creationId xmlns:a16="http://schemas.microsoft.com/office/drawing/2014/main" id="{758C53FA-803A-DD7E-A498-CBD281BBC7E3}"/>
                  </a:ext>
                </a:extLst>
              </p:cNvPr>
              <p:cNvPicPr/>
              <p:nvPr/>
            </p:nvPicPr>
            <p:blipFill>
              <a:blip r:embed="rId965"/>
              <a:stretch>
                <a:fillRect/>
              </a:stretch>
            </p:blipFill>
            <p:spPr>
              <a:xfrm>
                <a:off x="2502421" y="3498639"/>
                <a:ext cx="839354" cy="268367"/>
              </a:xfrm>
              <a:prstGeom prst="rect">
                <a:avLst/>
              </a:prstGeom>
            </p:spPr>
          </p:pic>
        </mc:Fallback>
      </mc:AlternateContent>
      <mc:AlternateContent xmlns:mc="http://schemas.openxmlformats.org/markup-compatibility/2006" xmlns:p14="http://schemas.microsoft.com/office/powerpoint/2010/main">
        <mc:Choice Requires="p14">
          <p:contentPart p14:bwMode="auto" r:id="rId966">
            <p14:nvContentPartPr>
              <p14:cNvPr id="882" name="Ink 881">
                <a:extLst>
                  <a:ext uri="{FF2B5EF4-FFF2-40B4-BE49-F238E27FC236}">
                    <a16:creationId xmlns:a16="http://schemas.microsoft.com/office/drawing/2014/main" id="{490FC7B4-DA50-B512-30ED-65109E50A86D}"/>
                  </a:ext>
                </a:extLst>
              </p14:cNvPr>
              <p14:cNvContentPartPr/>
              <p14:nvPr/>
            </p14:nvContentPartPr>
            <p14:xfrm>
              <a:off x="2756685" y="3527350"/>
              <a:ext cx="316519" cy="165424"/>
            </p14:xfrm>
          </p:contentPart>
        </mc:Choice>
        <mc:Fallback xmlns="">
          <p:pic>
            <p:nvPicPr>
              <p:cNvPr id="882" name="Ink 881">
                <a:extLst>
                  <a:ext uri="{FF2B5EF4-FFF2-40B4-BE49-F238E27FC236}">
                    <a16:creationId xmlns:a16="http://schemas.microsoft.com/office/drawing/2014/main" id="{490FC7B4-DA50-B512-30ED-65109E50A86D}"/>
                  </a:ext>
                </a:extLst>
              </p:cNvPr>
              <p:cNvPicPr/>
              <p:nvPr/>
            </p:nvPicPr>
            <p:blipFill>
              <a:blip r:embed="rId967"/>
              <a:stretch>
                <a:fillRect/>
              </a:stretch>
            </p:blipFill>
            <p:spPr>
              <a:xfrm>
                <a:off x="2703093" y="3419590"/>
                <a:ext cx="424064" cy="381304"/>
              </a:xfrm>
              <a:prstGeom prst="rect">
                <a:avLst/>
              </a:prstGeom>
            </p:spPr>
          </p:pic>
        </mc:Fallback>
      </mc:AlternateContent>
      <mc:AlternateContent xmlns:mc="http://schemas.openxmlformats.org/markup-compatibility/2006" xmlns:p14="http://schemas.microsoft.com/office/powerpoint/2010/main">
        <mc:Choice Requires="p14">
          <p:contentPart p14:bwMode="auto" r:id="rId968">
            <p14:nvContentPartPr>
              <p14:cNvPr id="883" name="Ink 882">
                <a:extLst>
                  <a:ext uri="{FF2B5EF4-FFF2-40B4-BE49-F238E27FC236}">
                    <a16:creationId xmlns:a16="http://schemas.microsoft.com/office/drawing/2014/main" id="{6AD418A4-4E3F-C386-9D6C-BCF718685315}"/>
                  </a:ext>
                </a:extLst>
              </p14:cNvPr>
              <p14:cNvContentPartPr/>
              <p14:nvPr/>
            </p14:nvContentPartPr>
            <p14:xfrm>
              <a:off x="1917166" y="3276790"/>
              <a:ext cx="1293430" cy="348432"/>
            </p14:xfrm>
          </p:contentPart>
        </mc:Choice>
        <mc:Fallback xmlns="">
          <p:pic>
            <p:nvPicPr>
              <p:cNvPr id="883" name="Ink 882">
                <a:extLst>
                  <a:ext uri="{FF2B5EF4-FFF2-40B4-BE49-F238E27FC236}">
                    <a16:creationId xmlns:a16="http://schemas.microsoft.com/office/drawing/2014/main" id="{6AD418A4-4E3F-C386-9D6C-BCF718685315}"/>
                  </a:ext>
                </a:extLst>
              </p:cNvPr>
              <p:cNvPicPr/>
              <p:nvPr/>
            </p:nvPicPr>
            <p:blipFill>
              <a:blip r:embed="rId969"/>
              <a:stretch>
                <a:fillRect/>
              </a:stretch>
            </p:blipFill>
            <p:spPr>
              <a:xfrm>
                <a:off x="1863123" y="3168693"/>
                <a:ext cx="1401156" cy="564265"/>
              </a:xfrm>
              <a:prstGeom prst="rect">
                <a:avLst/>
              </a:prstGeom>
            </p:spPr>
          </p:pic>
        </mc:Fallback>
      </mc:AlternateContent>
      <mc:AlternateContent xmlns:mc="http://schemas.openxmlformats.org/markup-compatibility/2006" xmlns:p14="http://schemas.microsoft.com/office/powerpoint/2010/main">
        <mc:Choice Requires="p14">
          <p:contentPart p14:bwMode="auto" r:id="rId970">
            <p14:nvContentPartPr>
              <p14:cNvPr id="884" name="Ink 883">
                <a:extLst>
                  <a:ext uri="{FF2B5EF4-FFF2-40B4-BE49-F238E27FC236}">
                    <a16:creationId xmlns:a16="http://schemas.microsoft.com/office/drawing/2014/main" id="{A2BC0F6C-789F-0783-D609-CAC7D4B8C2AE}"/>
                  </a:ext>
                </a:extLst>
              </p14:cNvPr>
              <p14:cNvContentPartPr/>
              <p14:nvPr/>
            </p14:nvContentPartPr>
            <p14:xfrm>
              <a:off x="1751565" y="3172749"/>
              <a:ext cx="633689" cy="168029"/>
            </p14:xfrm>
          </p:contentPart>
        </mc:Choice>
        <mc:Fallback xmlns="">
          <p:pic>
            <p:nvPicPr>
              <p:cNvPr id="884" name="Ink 883">
                <a:extLst>
                  <a:ext uri="{FF2B5EF4-FFF2-40B4-BE49-F238E27FC236}">
                    <a16:creationId xmlns:a16="http://schemas.microsoft.com/office/drawing/2014/main" id="{A2BC0F6C-789F-0783-D609-CAC7D4B8C2AE}"/>
                  </a:ext>
                </a:extLst>
              </p:cNvPr>
              <p:cNvPicPr/>
              <p:nvPr/>
            </p:nvPicPr>
            <p:blipFill>
              <a:blip r:embed="rId971"/>
              <a:stretch>
                <a:fillRect/>
              </a:stretch>
            </p:blipFill>
            <p:spPr>
              <a:xfrm>
                <a:off x="1697527" y="3064576"/>
                <a:ext cx="741405" cy="384015"/>
              </a:xfrm>
              <a:prstGeom prst="rect">
                <a:avLst/>
              </a:prstGeom>
            </p:spPr>
          </p:pic>
        </mc:Fallback>
      </mc:AlternateContent>
      <mc:AlternateContent xmlns:mc="http://schemas.openxmlformats.org/markup-compatibility/2006" xmlns:p14="http://schemas.microsoft.com/office/powerpoint/2010/main">
        <mc:Choice Requires="p14">
          <p:contentPart p14:bwMode="auto" r:id="rId972">
            <p14:nvContentPartPr>
              <p14:cNvPr id="885" name="Ink 884">
                <a:extLst>
                  <a:ext uri="{FF2B5EF4-FFF2-40B4-BE49-F238E27FC236}">
                    <a16:creationId xmlns:a16="http://schemas.microsoft.com/office/drawing/2014/main" id="{D0BCDF0D-D1F4-7D20-F351-29052A33BE00}"/>
                  </a:ext>
                </a:extLst>
              </p14:cNvPr>
              <p14:cNvContentPartPr/>
              <p14:nvPr/>
            </p14:nvContentPartPr>
            <p14:xfrm>
              <a:off x="1690366" y="3271390"/>
              <a:ext cx="184962" cy="86620"/>
            </p14:xfrm>
          </p:contentPart>
        </mc:Choice>
        <mc:Fallback xmlns="">
          <p:pic>
            <p:nvPicPr>
              <p:cNvPr id="885" name="Ink 884">
                <a:extLst>
                  <a:ext uri="{FF2B5EF4-FFF2-40B4-BE49-F238E27FC236}">
                    <a16:creationId xmlns:a16="http://schemas.microsoft.com/office/drawing/2014/main" id="{D0BCDF0D-D1F4-7D20-F351-29052A33BE00}"/>
                  </a:ext>
                </a:extLst>
              </p:cNvPr>
              <p:cNvPicPr/>
              <p:nvPr/>
            </p:nvPicPr>
            <p:blipFill>
              <a:blip r:embed="rId973"/>
              <a:stretch>
                <a:fillRect/>
              </a:stretch>
            </p:blipFill>
            <p:spPr>
              <a:xfrm>
                <a:off x="1636284" y="3162205"/>
                <a:ext cx="292766" cy="304626"/>
              </a:xfrm>
              <a:prstGeom prst="rect">
                <a:avLst/>
              </a:prstGeom>
            </p:spPr>
          </p:pic>
        </mc:Fallback>
      </mc:AlternateContent>
      <mc:AlternateContent xmlns:mc="http://schemas.openxmlformats.org/markup-compatibility/2006" xmlns:p14="http://schemas.microsoft.com/office/powerpoint/2010/main">
        <mc:Choice Requires="p14">
          <p:contentPart p14:bwMode="auto" r:id="rId974">
            <p14:nvContentPartPr>
              <p14:cNvPr id="886" name="Ink 885">
                <a:extLst>
                  <a:ext uri="{FF2B5EF4-FFF2-40B4-BE49-F238E27FC236}">
                    <a16:creationId xmlns:a16="http://schemas.microsoft.com/office/drawing/2014/main" id="{6B05A589-6C16-283F-9D74-86D233CB5E57}"/>
                  </a:ext>
                </a:extLst>
              </p14:cNvPr>
              <p14:cNvContentPartPr/>
              <p14:nvPr/>
            </p14:nvContentPartPr>
            <p14:xfrm>
              <a:off x="1805566" y="3236830"/>
              <a:ext cx="245530" cy="52102"/>
            </p14:xfrm>
          </p:contentPart>
        </mc:Choice>
        <mc:Fallback xmlns="">
          <p:pic>
            <p:nvPicPr>
              <p:cNvPr id="886" name="Ink 885">
                <a:extLst>
                  <a:ext uri="{FF2B5EF4-FFF2-40B4-BE49-F238E27FC236}">
                    <a16:creationId xmlns:a16="http://schemas.microsoft.com/office/drawing/2014/main" id="{6B05A589-6C16-283F-9D74-86D233CB5E57}"/>
                  </a:ext>
                </a:extLst>
              </p:cNvPr>
              <p:cNvPicPr/>
              <p:nvPr/>
            </p:nvPicPr>
            <p:blipFill>
              <a:blip r:embed="rId975"/>
              <a:stretch>
                <a:fillRect/>
              </a:stretch>
            </p:blipFill>
            <p:spPr>
              <a:xfrm>
                <a:off x="1751485" y="3127122"/>
                <a:ext cx="353332" cy="271884"/>
              </a:xfrm>
              <a:prstGeom prst="rect">
                <a:avLst/>
              </a:prstGeom>
            </p:spPr>
          </p:pic>
        </mc:Fallback>
      </mc:AlternateContent>
      <mc:AlternateContent xmlns:mc="http://schemas.openxmlformats.org/markup-compatibility/2006" xmlns:p14="http://schemas.microsoft.com/office/powerpoint/2010/main">
        <mc:Choice Requires="p14">
          <p:contentPart p14:bwMode="auto" r:id="rId976">
            <p14:nvContentPartPr>
              <p14:cNvPr id="887" name="Ink 886">
                <a:extLst>
                  <a:ext uri="{FF2B5EF4-FFF2-40B4-BE49-F238E27FC236}">
                    <a16:creationId xmlns:a16="http://schemas.microsoft.com/office/drawing/2014/main" id="{186115F7-718F-BEFD-E45E-D5933AD994AF}"/>
                  </a:ext>
                </a:extLst>
              </p14:cNvPr>
              <p14:cNvContentPartPr/>
              <p14:nvPr/>
            </p14:nvContentPartPr>
            <p14:xfrm>
              <a:off x="1549966" y="3308830"/>
              <a:ext cx="439610" cy="296330"/>
            </p14:xfrm>
          </p:contentPart>
        </mc:Choice>
        <mc:Fallback xmlns="">
          <p:pic>
            <p:nvPicPr>
              <p:cNvPr id="887" name="Ink 886">
                <a:extLst>
                  <a:ext uri="{FF2B5EF4-FFF2-40B4-BE49-F238E27FC236}">
                    <a16:creationId xmlns:a16="http://schemas.microsoft.com/office/drawing/2014/main" id="{186115F7-718F-BEFD-E45E-D5933AD994AF}"/>
                  </a:ext>
                </a:extLst>
              </p:cNvPr>
              <p:cNvPicPr/>
              <p:nvPr/>
            </p:nvPicPr>
            <p:blipFill>
              <a:blip r:embed="rId977"/>
              <a:stretch>
                <a:fillRect/>
              </a:stretch>
            </p:blipFill>
            <p:spPr>
              <a:xfrm>
                <a:off x="1495871" y="3200680"/>
                <a:ext cx="547439" cy="512269"/>
              </a:xfrm>
              <a:prstGeom prst="rect">
                <a:avLst/>
              </a:prstGeom>
            </p:spPr>
          </p:pic>
        </mc:Fallback>
      </mc:AlternateContent>
      <mc:AlternateContent xmlns:mc="http://schemas.openxmlformats.org/markup-compatibility/2006" xmlns:p14="http://schemas.microsoft.com/office/powerpoint/2010/main">
        <mc:Choice Requires="p14">
          <p:contentPart p14:bwMode="auto" r:id="rId978">
            <p14:nvContentPartPr>
              <p14:cNvPr id="888" name="Ink 887">
                <a:extLst>
                  <a:ext uri="{FF2B5EF4-FFF2-40B4-BE49-F238E27FC236}">
                    <a16:creationId xmlns:a16="http://schemas.microsoft.com/office/drawing/2014/main" id="{01C375F0-A998-1CB6-BCC0-9E055C06FDE4}"/>
                  </a:ext>
                </a:extLst>
              </p14:cNvPr>
              <p14:cNvContentPartPr/>
              <p14:nvPr/>
            </p14:nvContentPartPr>
            <p14:xfrm>
              <a:off x="1862085" y="3166989"/>
              <a:ext cx="351037" cy="266371"/>
            </p14:xfrm>
          </p:contentPart>
        </mc:Choice>
        <mc:Fallback xmlns="">
          <p:pic>
            <p:nvPicPr>
              <p:cNvPr id="888" name="Ink 887">
                <a:extLst>
                  <a:ext uri="{FF2B5EF4-FFF2-40B4-BE49-F238E27FC236}">
                    <a16:creationId xmlns:a16="http://schemas.microsoft.com/office/drawing/2014/main" id="{01C375F0-A998-1CB6-BCC0-9E055C06FDE4}"/>
                  </a:ext>
                </a:extLst>
              </p:cNvPr>
              <p:cNvPicPr/>
              <p:nvPr/>
            </p:nvPicPr>
            <p:blipFill>
              <a:blip r:embed="rId979"/>
              <a:stretch>
                <a:fillRect/>
              </a:stretch>
            </p:blipFill>
            <p:spPr>
              <a:xfrm>
                <a:off x="1808024" y="3058855"/>
                <a:ext cx="458799" cy="482279"/>
              </a:xfrm>
              <a:prstGeom prst="rect">
                <a:avLst/>
              </a:prstGeom>
            </p:spPr>
          </p:pic>
        </mc:Fallback>
      </mc:AlternateContent>
      <mc:AlternateContent xmlns:mc="http://schemas.openxmlformats.org/markup-compatibility/2006" xmlns:p14="http://schemas.microsoft.com/office/powerpoint/2010/main">
        <mc:Choice Requires="p14">
          <p:contentPart p14:bwMode="auto" r:id="rId980">
            <p14:nvContentPartPr>
              <p14:cNvPr id="889" name="Ink 888">
                <a:extLst>
                  <a:ext uri="{FF2B5EF4-FFF2-40B4-BE49-F238E27FC236}">
                    <a16:creationId xmlns:a16="http://schemas.microsoft.com/office/drawing/2014/main" id="{8D0FF49E-404A-2550-0F64-A7E30C5F93CF}"/>
                  </a:ext>
                </a:extLst>
              </p14:cNvPr>
              <p14:cNvContentPartPr/>
              <p14:nvPr/>
            </p14:nvContentPartPr>
            <p14:xfrm>
              <a:off x="1701885" y="3390189"/>
              <a:ext cx="339965" cy="431795"/>
            </p14:xfrm>
          </p:contentPart>
        </mc:Choice>
        <mc:Fallback xmlns="">
          <p:pic>
            <p:nvPicPr>
              <p:cNvPr id="889" name="Ink 888">
                <a:extLst>
                  <a:ext uri="{FF2B5EF4-FFF2-40B4-BE49-F238E27FC236}">
                    <a16:creationId xmlns:a16="http://schemas.microsoft.com/office/drawing/2014/main" id="{8D0FF49E-404A-2550-0F64-A7E30C5F93CF}"/>
                  </a:ext>
                </a:extLst>
              </p:cNvPr>
              <p:cNvPicPr/>
              <p:nvPr/>
            </p:nvPicPr>
            <p:blipFill>
              <a:blip r:embed="rId981"/>
              <a:stretch>
                <a:fillRect/>
              </a:stretch>
            </p:blipFill>
            <p:spPr>
              <a:xfrm>
                <a:off x="1647865" y="3282510"/>
                <a:ext cx="447645" cy="647512"/>
              </a:xfrm>
              <a:prstGeom prst="rect">
                <a:avLst/>
              </a:prstGeom>
            </p:spPr>
          </p:pic>
        </mc:Fallback>
      </mc:AlternateContent>
      <mc:AlternateContent xmlns:mc="http://schemas.openxmlformats.org/markup-compatibility/2006" xmlns:p14="http://schemas.microsoft.com/office/powerpoint/2010/main">
        <mc:Choice Requires="p14">
          <p:contentPart p14:bwMode="auto" r:id="rId982">
            <p14:nvContentPartPr>
              <p14:cNvPr id="890" name="Ink 889">
                <a:extLst>
                  <a:ext uri="{FF2B5EF4-FFF2-40B4-BE49-F238E27FC236}">
                    <a16:creationId xmlns:a16="http://schemas.microsoft.com/office/drawing/2014/main" id="{3AA5DF70-98AA-DCDF-9119-AE4B830927F5}"/>
                  </a:ext>
                </a:extLst>
              </p14:cNvPr>
              <p14:cNvContentPartPr/>
              <p14:nvPr/>
            </p14:nvContentPartPr>
            <p14:xfrm>
              <a:off x="1841926" y="3456789"/>
              <a:ext cx="383600" cy="311309"/>
            </p14:xfrm>
          </p:contentPart>
        </mc:Choice>
        <mc:Fallback xmlns="">
          <p:pic>
            <p:nvPicPr>
              <p:cNvPr id="890" name="Ink 889">
                <a:extLst>
                  <a:ext uri="{FF2B5EF4-FFF2-40B4-BE49-F238E27FC236}">
                    <a16:creationId xmlns:a16="http://schemas.microsoft.com/office/drawing/2014/main" id="{3AA5DF70-98AA-DCDF-9119-AE4B830927F5}"/>
                  </a:ext>
                </a:extLst>
              </p:cNvPr>
              <p:cNvPicPr/>
              <p:nvPr/>
            </p:nvPicPr>
            <p:blipFill>
              <a:blip r:embed="rId983"/>
              <a:stretch>
                <a:fillRect/>
              </a:stretch>
            </p:blipFill>
            <p:spPr>
              <a:xfrm>
                <a:off x="1787898" y="3349056"/>
                <a:ext cx="491296" cy="527135"/>
              </a:xfrm>
              <a:prstGeom prst="rect">
                <a:avLst/>
              </a:prstGeom>
            </p:spPr>
          </p:pic>
        </mc:Fallback>
      </mc:AlternateContent>
      <mc:AlternateContent xmlns:mc="http://schemas.openxmlformats.org/markup-compatibility/2006" xmlns:p14="http://schemas.microsoft.com/office/powerpoint/2010/main">
        <mc:Choice Requires="p14">
          <p:contentPart p14:bwMode="auto" r:id="rId984">
            <p14:nvContentPartPr>
              <p14:cNvPr id="891" name="Ink 890">
                <a:extLst>
                  <a:ext uri="{FF2B5EF4-FFF2-40B4-BE49-F238E27FC236}">
                    <a16:creationId xmlns:a16="http://schemas.microsoft.com/office/drawing/2014/main" id="{AB9121E8-A6D2-F8F1-4C27-6854B835734C}"/>
                  </a:ext>
                </a:extLst>
              </p14:cNvPr>
              <p14:cNvContentPartPr/>
              <p14:nvPr/>
            </p14:nvContentPartPr>
            <p14:xfrm>
              <a:off x="1917166" y="3453909"/>
              <a:ext cx="522322" cy="395975"/>
            </p14:xfrm>
          </p:contentPart>
        </mc:Choice>
        <mc:Fallback xmlns="">
          <p:pic>
            <p:nvPicPr>
              <p:cNvPr id="891" name="Ink 890">
                <a:extLst>
                  <a:ext uri="{FF2B5EF4-FFF2-40B4-BE49-F238E27FC236}">
                    <a16:creationId xmlns:a16="http://schemas.microsoft.com/office/drawing/2014/main" id="{AB9121E8-A6D2-F8F1-4C27-6854B835734C}"/>
                  </a:ext>
                </a:extLst>
              </p:cNvPr>
              <p:cNvPicPr/>
              <p:nvPr/>
            </p:nvPicPr>
            <p:blipFill>
              <a:blip r:embed="rId985"/>
              <a:stretch>
                <a:fillRect/>
              </a:stretch>
            </p:blipFill>
            <p:spPr>
              <a:xfrm>
                <a:off x="1863133" y="3346014"/>
                <a:ext cx="630028" cy="611406"/>
              </a:xfrm>
              <a:prstGeom prst="rect">
                <a:avLst/>
              </a:prstGeom>
            </p:spPr>
          </p:pic>
        </mc:Fallback>
      </mc:AlternateContent>
      <mc:AlternateContent xmlns:mc="http://schemas.openxmlformats.org/markup-compatibility/2006" xmlns:p14="http://schemas.microsoft.com/office/powerpoint/2010/main">
        <mc:Choice Requires="p14">
          <p:contentPart p14:bwMode="auto" r:id="rId986">
            <p14:nvContentPartPr>
              <p14:cNvPr id="892" name="Ink 891">
                <a:extLst>
                  <a:ext uri="{FF2B5EF4-FFF2-40B4-BE49-F238E27FC236}">
                    <a16:creationId xmlns:a16="http://schemas.microsoft.com/office/drawing/2014/main" id="{27B1421D-7150-292F-591F-FDE393009169}"/>
                  </a:ext>
                </a:extLst>
              </p14:cNvPr>
              <p14:cNvContentPartPr/>
              <p14:nvPr/>
            </p14:nvContentPartPr>
            <p14:xfrm>
              <a:off x="2320365" y="3456429"/>
              <a:ext cx="53963" cy="45719"/>
            </p14:xfrm>
          </p:contentPart>
        </mc:Choice>
        <mc:Fallback xmlns="">
          <p:pic>
            <p:nvPicPr>
              <p:cNvPr id="892" name="Ink 891">
                <a:extLst>
                  <a:ext uri="{FF2B5EF4-FFF2-40B4-BE49-F238E27FC236}">
                    <a16:creationId xmlns:a16="http://schemas.microsoft.com/office/drawing/2014/main" id="{27B1421D-7150-292F-591F-FDE393009169}"/>
                  </a:ext>
                </a:extLst>
              </p:cNvPr>
              <p:cNvPicPr/>
              <p:nvPr/>
            </p:nvPicPr>
            <p:blipFill>
              <a:blip r:embed="rId987"/>
              <a:stretch>
                <a:fillRect/>
              </a:stretch>
            </p:blipFill>
            <p:spPr>
              <a:xfrm>
                <a:off x="2266040" y="3349275"/>
                <a:ext cx="162251" cy="259670"/>
              </a:xfrm>
              <a:prstGeom prst="rect">
                <a:avLst/>
              </a:prstGeom>
            </p:spPr>
          </p:pic>
        </mc:Fallback>
      </mc:AlternateContent>
      <mc:AlternateContent xmlns:mc="http://schemas.openxmlformats.org/markup-compatibility/2006" xmlns:p14="http://schemas.microsoft.com/office/powerpoint/2010/main">
        <mc:Choice Requires="p14">
          <p:contentPart p14:bwMode="auto" r:id="rId988">
            <p14:nvContentPartPr>
              <p14:cNvPr id="893" name="Ink 892">
                <a:extLst>
                  <a:ext uri="{FF2B5EF4-FFF2-40B4-BE49-F238E27FC236}">
                    <a16:creationId xmlns:a16="http://schemas.microsoft.com/office/drawing/2014/main" id="{B01AD62A-C922-615C-E9FA-3D9F8D14B0B9}"/>
                  </a:ext>
                </a:extLst>
              </p14:cNvPr>
              <p14:cNvContentPartPr/>
              <p14:nvPr/>
            </p14:nvContentPartPr>
            <p14:xfrm>
              <a:off x="2330805" y="3390189"/>
              <a:ext cx="503435" cy="250741"/>
            </p14:xfrm>
          </p:contentPart>
        </mc:Choice>
        <mc:Fallback xmlns="">
          <p:pic>
            <p:nvPicPr>
              <p:cNvPr id="893" name="Ink 892">
                <a:extLst>
                  <a:ext uri="{FF2B5EF4-FFF2-40B4-BE49-F238E27FC236}">
                    <a16:creationId xmlns:a16="http://schemas.microsoft.com/office/drawing/2014/main" id="{B01AD62A-C922-615C-E9FA-3D9F8D14B0B9}"/>
                  </a:ext>
                </a:extLst>
              </p:cNvPr>
              <p:cNvPicPr/>
              <p:nvPr/>
            </p:nvPicPr>
            <p:blipFill>
              <a:blip r:embed="rId989"/>
              <a:stretch>
                <a:fillRect/>
              </a:stretch>
            </p:blipFill>
            <p:spPr>
              <a:xfrm>
                <a:off x="2276827" y="3282471"/>
                <a:ext cx="611031" cy="466537"/>
              </a:xfrm>
              <a:prstGeom prst="rect">
                <a:avLst/>
              </a:prstGeom>
            </p:spPr>
          </p:pic>
        </mc:Fallback>
      </mc:AlternateContent>
      <mc:AlternateContent xmlns:mc="http://schemas.openxmlformats.org/markup-compatibility/2006" xmlns:p14="http://schemas.microsoft.com/office/powerpoint/2010/main">
        <mc:Choice Requires="p14">
          <p:contentPart p14:bwMode="auto" r:id="rId990">
            <p14:nvContentPartPr>
              <p14:cNvPr id="894" name="Ink 893">
                <a:extLst>
                  <a:ext uri="{FF2B5EF4-FFF2-40B4-BE49-F238E27FC236}">
                    <a16:creationId xmlns:a16="http://schemas.microsoft.com/office/drawing/2014/main" id="{C53073C3-3900-A4FE-A5F9-A7C31CF71EE4}"/>
                  </a:ext>
                </a:extLst>
              </p14:cNvPr>
              <p14:cNvContentPartPr/>
              <p14:nvPr/>
            </p14:nvContentPartPr>
            <p14:xfrm>
              <a:off x="2512606" y="3390190"/>
              <a:ext cx="199290" cy="364062"/>
            </p14:xfrm>
          </p:contentPart>
        </mc:Choice>
        <mc:Fallback xmlns="">
          <p:pic>
            <p:nvPicPr>
              <p:cNvPr id="894" name="Ink 893">
                <a:extLst>
                  <a:ext uri="{FF2B5EF4-FFF2-40B4-BE49-F238E27FC236}">
                    <a16:creationId xmlns:a16="http://schemas.microsoft.com/office/drawing/2014/main" id="{C53073C3-3900-A4FE-A5F9-A7C31CF71EE4}"/>
                  </a:ext>
                </a:extLst>
              </p:cNvPr>
              <p:cNvPicPr/>
              <p:nvPr/>
            </p:nvPicPr>
            <p:blipFill>
              <a:blip r:embed="rId991"/>
              <a:stretch>
                <a:fillRect/>
              </a:stretch>
            </p:blipFill>
            <p:spPr>
              <a:xfrm>
                <a:off x="2458549" y="3282053"/>
                <a:ext cx="307044" cy="579976"/>
              </a:xfrm>
              <a:prstGeom prst="rect">
                <a:avLst/>
              </a:prstGeom>
            </p:spPr>
          </p:pic>
        </mc:Fallback>
      </mc:AlternateContent>
      <mc:AlternateContent xmlns:mc="http://schemas.openxmlformats.org/markup-compatibility/2006" xmlns:p14="http://schemas.microsoft.com/office/powerpoint/2010/main">
        <mc:Choice Requires="p14">
          <p:contentPart p14:bwMode="auto" r:id="rId992">
            <p14:nvContentPartPr>
              <p14:cNvPr id="895" name="Ink 894">
                <a:extLst>
                  <a:ext uri="{FF2B5EF4-FFF2-40B4-BE49-F238E27FC236}">
                    <a16:creationId xmlns:a16="http://schemas.microsoft.com/office/drawing/2014/main" id="{F786CE31-83ED-B3CA-7788-538F18227F0B}"/>
                  </a:ext>
                </a:extLst>
              </p14:cNvPr>
              <p14:cNvContentPartPr/>
              <p14:nvPr/>
            </p14:nvContentPartPr>
            <p14:xfrm>
              <a:off x="2369686" y="3649390"/>
              <a:ext cx="588100" cy="365364"/>
            </p14:xfrm>
          </p:contentPart>
        </mc:Choice>
        <mc:Fallback xmlns="">
          <p:pic>
            <p:nvPicPr>
              <p:cNvPr id="895" name="Ink 894">
                <a:extLst>
                  <a:ext uri="{FF2B5EF4-FFF2-40B4-BE49-F238E27FC236}">
                    <a16:creationId xmlns:a16="http://schemas.microsoft.com/office/drawing/2014/main" id="{F786CE31-83ED-B3CA-7788-538F18227F0B}"/>
                  </a:ext>
                </a:extLst>
              </p:cNvPr>
              <p:cNvPicPr/>
              <p:nvPr/>
            </p:nvPicPr>
            <p:blipFill>
              <a:blip r:embed="rId993"/>
              <a:stretch>
                <a:fillRect/>
              </a:stretch>
            </p:blipFill>
            <p:spPr>
              <a:xfrm>
                <a:off x="2315666" y="3541294"/>
                <a:ext cx="695780" cy="581195"/>
              </a:xfrm>
              <a:prstGeom prst="rect">
                <a:avLst/>
              </a:prstGeom>
            </p:spPr>
          </p:pic>
        </mc:Fallback>
      </mc:AlternateContent>
      <mc:AlternateContent xmlns:mc="http://schemas.openxmlformats.org/markup-compatibility/2006" xmlns:p14="http://schemas.microsoft.com/office/powerpoint/2010/main">
        <mc:Choice Requires="p14">
          <p:contentPart p14:bwMode="auto" r:id="rId994">
            <p14:nvContentPartPr>
              <p14:cNvPr id="896" name="Ink 895">
                <a:extLst>
                  <a:ext uri="{FF2B5EF4-FFF2-40B4-BE49-F238E27FC236}">
                    <a16:creationId xmlns:a16="http://schemas.microsoft.com/office/drawing/2014/main" id="{54D6ACFD-5BEF-3282-998F-0FD8A49A6DBB}"/>
                  </a:ext>
                </a:extLst>
              </p14:cNvPr>
              <p14:cNvContentPartPr/>
              <p14:nvPr/>
            </p14:nvContentPartPr>
            <p14:xfrm>
              <a:off x="2818965" y="3409269"/>
              <a:ext cx="601777" cy="414861"/>
            </p14:xfrm>
          </p:contentPart>
        </mc:Choice>
        <mc:Fallback xmlns="">
          <p:pic>
            <p:nvPicPr>
              <p:cNvPr id="896" name="Ink 895">
                <a:extLst>
                  <a:ext uri="{FF2B5EF4-FFF2-40B4-BE49-F238E27FC236}">
                    <a16:creationId xmlns:a16="http://schemas.microsoft.com/office/drawing/2014/main" id="{54D6ACFD-5BEF-3282-998F-0FD8A49A6DBB}"/>
                  </a:ext>
                </a:extLst>
              </p:cNvPr>
              <p:cNvPicPr/>
              <p:nvPr/>
            </p:nvPicPr>
            <p:blipFill>
              <a:blip r:embed="rId995"/>
              <a:stretch>
                <a:fillRect/>
              </a:stretch>
            </p:blipFill>
            <p:spPr>
              <a:xfrm>
                <a:off x="2764946" y="3301232"/>
                <a:ext cx="709456" cy="630574"/>
              </a:xfrm>
              <a:prstGeom prst="rect">
                <a:avLst/>
              </a:prstGeom>
            </p:spPr>
          </p:pic>
        </mc:Fallback>
      </mc:AlternateContent>
      <mc:AlternateContent xmlns:mc="http://schemas.openxmlformats.org/markup-compatibility/2006" xmlns:p14="http://schemas.microsoft.com/office/powerpoint/2010/main">
        <mc:Choice Requires="p14">
          <p:contentPart p14:bwMode="auto" r:id="rId996">
            <p14:nvContentPartPr>
              <p14:cNvPr id="897" name="Ink 896">
                <a:extLst>
                  <a:ext uri="{FF2B5EF4-FFF2-40B4-BE49-F238E27FC236}">
                    <a16:creationId xmlns:a16="http://schemas.microsoft.com/office/drawing/2014/main" id="{96D80C79-109A-2E1D-A37D-F843731A787A}"/>
                  </a:ext>
                </a:extLst>
              </p14:cNvPr>
              <p14:cNvContentPartPr/>
              <p14:nvPr/>
            </p14:nvContentPartPr>
            <p14:xfrm>
              <a:off x="2752726" y="3690430"/>
              <a:ext cx="98342" cy="51450"/>
            </p14:xfrm>
          </p:contentPart>
        </mc:Choice>
        <mc:Fallback xmlns="">
          <p:pic>
            <p:nvPicPr>
              <p:cNvPr id="897" name="Ink 896">
                <a:extLst>
                  <a:ext uri="{FF2B5EF4-FFF2-40B4-BE49-F238E27FC236}">
                    <a16:creationId xmlns:a16="http://schemas.microsoft.com/office/drawing/2014/main" id="{96D80C79-109A-2E1D-A37D-F843731A787A}"/>
                  </a:ext>
                </a:extLst>
              </p:cNvPr>
              <p:cNvPicPr/>
              <p:nvPr/>
            </p:nvPicPr>
            <p:blipFill>
              <a:blip r:embed="rId997"/>
              <a:stretch>
                <a:fillRect/>
              </a:stretch>
            </p:blipFill>
            <p:spPr>
              <a:xfrm>
                <a:off x="2698493" y="3580180"/>
                <a:ext cx="206446" cy="271583"/>
              </a:xfrm>
              <a:prstGeom prst="rect">
                <a:avLst/>
              </a:prstGeom>
            </p:spPr>
          </p:pic>
        </mc:Fallback>
      </mc:AlternateContent>
      <mc:AlternateContent xmlns:mc="http://schemas.openxmlformats.org/markup-compatibility/2006" xmlns:p14="http://schemas.microsoft.com/office/powerpoint/2010/main">
        <mc:Choice Requires="p14">
          <p:contentPart p14:bwMode="auto" r:id="rId998">
            <p14:nvContentPartPr>
              <p14:cNvPr id="898" name="Ink 897">
                <a:extLst>
                  <a:ext uri="{FF2B5EF4-FFF2-40B4-BE49-F238E27FC236}">
                    <a16:creationId xmlns:a16="http://schemas.microsoft.com/office/drawing/2014/main" id="{438CCE6F-55F3-3F29-7920-9A1342405718}"/>
                  </a:ext>
                </a:extLst>
              </p14:cNvPr>
              <p14:cNvContentPartPr/>
              <p14:nvPr/>
            </p14:nvContentPartPr>
            <p14:xfrm>
              <a:off x="4000057" y="3431469"/>
              <a:ext cx="1044643" cy="941090"/>
            </p14:xfrm>
          </p:contentPart>
        </mc:Choice>
        <mc:Fallback xmlns="">
          <p:pic>
            <p:nvPicPr>
              <p:cNvPr id="898" name="Ink 897">
                <a:extLst>
                  <a:ext uri="{FF2B5EF4-FFF2-40B4-BE49-F238E27FC236}">
                    <a16:creationId xmlns:a16="http://schemas.microsoft.com/office/drawing/2014/main" id="{438CCE6F-55F3-3F29-7920-9A1342405718}"/>
                  </a:ext>
                </a:extLst>
              </p:cNvPr>
              <p:cNvPicPr/>
              <p:nvPr/>
            </p:nvPicPr>
            <p:blipFill>
              <a:blip r:embed="rId999"/>
              <a:stretch>
                <a:fillRect/>
              </a:stretch>
            </p:blipFill>
            <p:spPr>
              <a:xfrm>
                <a:off x="3946042" y="3323422"/>
                <a:ext cx="1152312" cy="1156824"/>
              </a:xfrm>
              <a:prstGeom prst="rect">
                <a:avLst/>
              </a:prstGeom>
            </p:spPr>
          </p:pic>
        </mc:Fallback>
      </mc:AlternateContent>
      <mc:AlternateContent xmlns:mc="http://schemas.openxmlformats.org/markup-compatibility/2006" xmlns:p14="http://schemas.microsoft.com/office/powerpoint/2010/main">
        <mc:Choice Requires="p14">
          <p:contentPart p14:bwMode="auto" r:id="rId1000">
            <p14:nvContentPartPr>
              <p14:cNvPr id="899" name="Ink 898">
                <a:extLst>
                  <a:ext uri="{FF2B5EF4-FFF2-40B4-BE49-F238E27FC236}">
                    <a16:creationId xmlns:a16="http://schemas.microsoft.com/office/drawing/2014/main" id="{D807BF5D-E42C-0242-C6C4-60A09ED8F05C}"/>
                  </a:ext>
                </a:extLst>
              </p14:cNvPr>
              <p14:cNvContentPartPr/>
              <p14:nvPr/>
            </p14:nvContentPartPr>
            <p14:xfrm>
              <a:off x="2819326" y="3417190"/>
              <a:ext cx="332150" cy="495620"/>
            </p14:xfrm>
          </p:contentPart>
        </mc:Choice>
        <mc:Fallback xmlns="">
          <p:pic>
            <p:nvPicPr>
              <p:cNvPr id="899" name="Ink 898">
                <a:extLst>
                  <a:ext uri="{FF2B5EF4-FFF2-40B4-BE49-F238E27FC236}">
                    <a16:creationId xmlns:a16="http://schemas.microsoft.com/office/drawing/2014/main" id="{D807BF5D-E42C-0242-C6C4-60A09ED8F05C}"/>
                  </a:ext>
                </a:extLst>
              </p:cNvPr>
              <p:cNvPicPr/>
              <p:nvPr/>
            </p:nvPicPr>
            <p:blipFill>
              <a:blip r:embed="rId1001"/>
              <a:stretch>
                <a:fillRect/>
              </a:stretch>
            </p:blipFill>
            <p:spPr>
              <a:xfrm>
                <a:off x="2765649" y="3309133"/>
                <a:ext cx="439865" cy="711373"/>
              </a:xfrm>
              <a:prstGeom prst="rect">
                <a:avLst/>
              </a:prstGeom>
            </p:spPr>
          </p:pic>
        </mc:Fallback>
      </mc:AlternateContent>
      <mc:AlternateContent xmlns:mc="http://schemas.openxmlformats.org/markup-compatibility/2006" xmlns:p14="http://schemas.microsoft.com/office/powerpoint/2010/main">
        <mc:Choice Requires="p14">
          <p:contentPart p14:bwMode="auto" r:id="rId1002">
            <p14:nvContentPartPr>
              <p14:cNvPr id="900" name="Ink 899">
                <a:extLst>
                  <a:ext uri="{FF2B5EF4-FFF2-40B4-BE49-F238E27FC236}">
                    <a16:creationId xmlns:a16="http://schemas.microsoft.com/office/drawing/2014/main" id="{E7DFB921-D46E-B22E-4EB5-751405970BCC}"/>
                  </a:ext>
                </a:extLst>
              </p14:cNvPr>
              <p14:cNvContentPartPr/>
              <p14:nvPr/>
            </p14:nvContentPartPr>
            <p14:xfrm>
              <a:off x="2668125" y="3776829"/>
              <a:ext cx="472173" cy="525577"/>
            </p14:xfrm>
          </p:contentPart>
        </mc:Choice>
        <mc:Fallback xmlns="">
          <p:pic>
            <p:nvPicPr>
              <p:cNvPr id="900" name="Ink 899">
                <a:extLst>
                  <a:ext uri="{FF2B5EF4-FFF2-40B4-BE49-F238E27FC236}">
                    <a16:creationId xmlns:a16="http://schemas.microsoft.com/office/drawing/2014/main" id="{E7DFB921-D46E-B22E-4EB5-751405970BCC}"/>
                  </a:ext>
                </a:extLst>
              </p:cNvPr>
              <p:cNvPicPr/>
              <p:nvPr/>
            </p:nvPicPr>
            <p:blipFill>
              <a:blip r:embed="rId1003"/>
              <a:stretch>
                <a:fillRect/>
              </a:stretch>
            </p:blipFill>
            <p:spPr>
              <a:xfrm>
                <a:off x="2614101" y="3668760"/>
                <a:ext cx="579862" cy="741355"/>
              </a:xfrm>
              <a:prstGeom prst="rect">
                <a:avLst/>
              </a:prstGeom>
            </p:spPr>
          </p:pic>
        </mc:Fallback>
      </mc:AlternateContent>
      <mc:AlternateContent xmlns:mc="http://schemas.openxmlformats.org/markup-compatibility/2006" xmlns:p14="http://schemas.microsoft.com/office/powerpoint/2010/main">
        <mc:Choice Requires="p14">
          <p:contentPart p14:bwMode="auto" r:id="rId1004">
            <p14:nvContentPartPr>
              <p14:cNvPr id="901" name="Ink 900">
                <a:extLst>
                  <a:ext uri="{FF2B5EF4-FFF2-40B4-BE49-F238E27FC236}">
                    <a16:creationId xmlns:a16="http://schemas.microsoft.com/office/drawing/2014/main" id="{CCA62899-FD74-CDF2-173D-3A19BDAF3C6B}"/>
                  </a:ext>
                </a:extLst>
              </p14:cNvPr>
              <p14:cNvContentPartPr/>
              <p14:nvPr/>
            </p14:nvContentPartPr>
            <p14:xfrm>
              <a:off x="2931646" y="3701589"/>
              <a:ext cx="201244" cy="201895"/>
            </p14:xfrm>
          </p:contentPart>
        </mc:Choice>
        <mc:Fallback xmlns="">
          <p:pic>
            <p:nvPicPr>
              <p:cNvPr id="901" name="Ink 900">
                <a:extLst>
                  <a:ext uri="{FF2B5EF4-FFF2-40B4-BE49-F238E27FC236}">
                    <a16:creationId xmlns:a16="http://schemas.microsoft.com/office/drawing/2014/main" id="{CCA62899-FD74-CDF2-173D-3A19BDAF3C6B}"/>
                  </a:ext>
                </a:extLst>
              </p:cNvPr>
              <p:cNvPicPr/>
              <p:nvPr/>
            </p:nvPicPr>
            <p:blipFill>
              <a:blip r:embed="rId1005"/>
              <a:stretch>
                <a:fillRect/>
              </a:stretch>
            </p:blipFill>
            <p:spPr>
              <a:xfrm>
                <a:off x="2877548" y="3593791"/>
                <a:ext cx="309079" cy="417851"/>
              </a:xfrm>
              <a:prstGeom prst="rect">
                <a:avLst/>
              </a:prstGeom>
            </p:spPr>
          </p:pic>
        </mc:Fallback>
      </mc:AlternateContent>
      <mc:AlternateContent xmlns:mc="http://schemas.openxmlformats.org/markup-compatibility/2006" xmlns:p14="http://schemas.microsoft.com/office/powerpoint/2010/main">
        <mc:Choice Requires="p14">
          <p:contentPart p14:bwMode="auto" r:id="rId1006">
            <p14:nvContentPartPr>
              <p14:cNvPr id="902" name="Ink 901">
                <a:extLst>
                  <a:ext uri="{FF2B5EF4-FFF2-40B4-BE49-F238E27FC236}">
                    <a16:creationId xmlns:a16="http://schemas.microsoft.com/office/drawing/2014/main" id="{D65AAF73-DBCF-8D7E-3C35-A9588EC39DC6}"/>
                  </a:ext>
                </a:extLst>
              </p14:cNvPr>
              <p14:cNvContentPartPr/>
              <p14:nvPr/>
            </p14:nvContentPartPr>
            <p14:xfrm>
              <a:off x="2828686" y="3810670"/>
              <a:ext cx="233156" cy="270930"/>
            </p14:xfrm>
          </p:contentPart>
        </mc:Choice>
        <mc:Fallback xmlns="">
          <p:pic>
            <p:nvPicPr>
              <p:cNvPr id="902" name="Ink 901">
                <a:extLst>
                  <a:ext uri="{FF2B5EF4-FFF2-40B4-BE49-F238E27FC236}">
                    <a16:creationId xmlns:a16="http://schemas.microsoft.com/office/drawing/2014/main" id="{D65AAF73-DBCF-8D7E-3C35-A9588EC39DC6}"/>
                  </a:ext>
                </a:extLst>
              </p:cNvPr>
              <p:cNvPicPr/>
              <p:nvPr/>
            </p:nvPicPr>
            <p:blipFill>
              <a:blip r:embed="rId1007"/>
              <a:stretch>
                <a:fillRect/>
              </a:stretch>
            </p:blipFill>
            <p:spPr>
              <a:xfrm>
                <a:off x="2774631" y="3702586"/>
                <a:ext cx="340905" cy="486737"/>
              </a:xfrm>
              <a:prstGeom prst="rect">
                <a:avLst/>
              </a:prstGeom>
            </p:spPr>
          </p:pic>
        </mc:Fallback>
      </mc:AlternateContent>
      <mc:AlternateContent xmlns:mc="http://schemas.openxmlformats.org/markup-compatibility/2006" xmlns:p14="http://schemas.microsoft.com/office/powerpoint/2010/main">
        <mc:Choice Requires="p14">
          <p:contentPart p14:bwMode="auto" r:id="rId1008">
            <p14:nvContentPartPr>
              <p14:cNvPr id="903" name="Ink 902">
                <a:extLst>
                  <a:ext uri="{FF2B5EF4-FFF2-40B4-BE49-F238E27FC236}">
                    <a16:creationId xmlns:a16="http://schemas.microsoft.com/office/drawing/2014/main" id="{DD36CEF3-80B6-BF74-0EC1-89C82805817A}"/>
                  </a:ext>
                </a:extLst>
              </p14:cNvPr>
              <p14:cNvContentPartPr/>
              <p14:nvPr/>
            </p14:nvContentPartPr>
            <p14:xfrm>
              <a:off x="2924445" y="3596830"/>
              <a:ext cx="180403" cy="343222"/>
            </p14:xfrm>
          </p:contentPart>
        </mc:Choice>
        <mc:Fallback xmlns="">
          <p:pic>
            <p:nvPicPr>
              <p:cNvPr id="903" name="Ink 902">
                <a:extLst>
                  <a:ext uri="{FF2B5EF4-FFF2-40B4-BE49-F238E27FC236}">
                    <a16:creationId xmlns:a16="http://schemas.microsoft.com/office/drawing/2014/main" id="{DD36CEF3-80B6-BF74-0EC1-89C82805817A}"/>
                  </a:ext>
                </a:extLst>
              </p:cNvPr>
              <p:cNvPicPr/>
              <p:nvPr/>
            </p:nvPicPr>
            <p:blipFill>
              <a:blip r:embed="rId1009"/>
              <a:stretch>
                <a:fillRect/>
              </a:stretch>
            </p:blipFill>
            <p:spPr>
              <a:xfrm>
                <a:off x="2870685" y="3488919"/>
                <a:ext cx="288284" cy="559405"/>
              </a:xfrm>
              <a:prstGeom prst="rect">
                <a:avLst/>
              </a:prstGeom>
            </p:spPr>
          </p:pic>
        </mc:Fallback>
      </mc:AlternateContent>
      <mc:AlternateContent xmlns:mc="http://schemas.openxmlformats.org/markup-compatibility/2006" xmlns:p14="http://schemas.microsoft.com/office/powerpoint/2010/main">
        <mc:Choice Requires="p14">
          <p:contentPart p14:bwMode="auto" r:id="rId1010">
            <p14:nvContentPartPr>
              <p14:cNvPr id="904" name="Ink 903">
                <a:extLst>
                  <a:ext uri="{FF2B5EF4-FFF2-40B4-BE49-F238E27FC236}">
                    <a16:creationId xmlns:a16="http://schemas.microsoft.com/office/drawing/2014/main" id="{21294622-EC17-1DC9-68FA-7775243E097E}"/>
                  </a:ext>
                </a:extLst>
              </p14:cNvPr>
              <p14:cNvContentPartPr/>
              <p14:nvPr/>
            </p14:nvContentPartPr>
            <p14:xfrm>
              <a:off x="2818966" y="3354190"/>
              <a:ext cx="419420" cy="609592"/>
            </p14:xfrm>
          </p:contentPart>
        </mc:Choice>
        <mc:Fallback xmlns="">
          <p:pic>
            <p:nvPicPr>
              <p:cNvPr id="904" name="Ink 903">
                <a:extLst>
                  <a:ext uri="{FF2B5EF4-FFF2-40B4-BE49-F238E27FC236}">
                    <a16:creationId xmlns:a16="http://schemas.microsoft.com/office/drawing/2014/main" id="{21294622-EC17-1DC9-68FA-7775243E097E}"/>
                  </a:ext>
                </a:extLst>
              </p:cNvPr>
              <p:cNvPicPr/>
              <p:nvPr/>
            </p:nvPicPr>
            <p:blipFill>
              <a:blip r:embed="rId1011"/>
              <a:stretch>
                <a:fillRect/>
              </a:stretch>
            </p:blipFill>
            <p:spPr>
              <a:xfrm>
                <a:off x="2764917" y="3246234"/>
                <a:ext cx="527158" cy="825144"/>
              </a:xfrm>
              <a:prstGeom prst="rect">
                <a:avLst/>
              </a:prstGeom>
            </p:spPr>
          </p:pic>
        </mc:Fallback>
      </mc:AlternateContent>
      <mc:AlternateContent xmlns:mc="http://schemas.openxmlformats.org/markup-compatibility/2006" xmlns:p14="http://schemas.microsoft.com/office/powerpoint/2010/main">
        <mc:Choice Requires="p14">
          <p:contentPart p14:bwMode="auto" r:id="rId1012">
            <p14:nvContentPartPr>
              <p14:cNvPr id="905" name="Ink 904">
                <a:extLst>
                  <a:ext uri="{FF2B5EF4-FFF2-40B4-BE49-F238E27FC236}">
                    <a16:creationId xmlns:a16="http://schemas.microsoft.com/office/drawing/2014/main" id="{77CC8A61-2923-2B4A-468E-938E2E9DE1AD}"/>
                  </a:ext>
                </a:extLst>
              </p14:cNvPr>
              <p14:cNvContentPartPr/>
              <p14:nvPr/>
            </p14:nvContentPartPr>
            <p14:xfrm>
              <a:off x="2771446" y="3228549"/>
              <a:ext cx="426584" cy="638899"/>
            </p14:xfrm>
          </p:contentPart>
        </mc:Choice>
        <mc:Fallback xmlns="">
          <p:pic>
            <p:nvPicPr>
              <p:cNvPr id="905" name="Ink 904">
                <a:extLst>
                  <a:ext uri="{FF2B5EF4-FFF2-40B4-BE49-F238E27FC236}">
                    <a16:creationId xmlns:a16="http://schemas.microsoft.com/office/drawing/2014/main" id="{77CC8A61-2923-2B4A-468E-938E2E9DE1AD}"/>
                  </a:ext>
                </a:extLst>
              </p:cNvPr>
              <p:cNvPicPr/>
              <p:nvPr/>
            </p:nvPicPr>
            <p:blipFill>
              <a:blip r:embed="rId1013"/>
              <a:stretch>
                <a:fillRect/>
              </a:stretch>
            </p:blipFill>
            <p:spPr>
              <a:xfrm>
                <a:off x="2717402" y="3120627"/>
                <a:ext cx="534311" cy="854384"/>
              </a:xfrm>
              <a:prstGeom prst="rect">
                <a:avLst/>
              </a:prstGeom>
            </p:spPr>
          </p:pic>
        </mc:Fallback>
      </mc:AlternateContent>
      <mc:AlternateContent xmlns:mc="http://schemas.openxmlformats.org/markup-compatibility/2006" xmlns:p14="http://schemas.microsoft.com/office/powerpoint/2010/main">
        <mc:Choice Requires="p14">
          <p:contentPart p14:bwMode="auto" r:id="rId1014">
            <p14:nvContentPartPr>
              <p14:cNvPr id="906" name="Ink 905">
                <a:extLst>
                  <a:ext uri="{FF2B5EF4-FFF2-40B4-BE49-F238E27FC236}">
                    <a16:creationId xmlns:a16="http://schemas.microsoft.com/office/drawing/2014/main" id="{0B5AA20B-AACF-9F69-D4E1-B12C0CDD761D}"/>
                  </a:ext>
                </a:extLst>
              </p14:cNvPr>
              <p14:cNvContentPartPr/>
              <p14:nvPr/>
            </p14:nvContentPartPr>
            <p14:xfrm>
              <a:off x="2605125" y="3678910"/>
              <a:ext cx="162167" cy="227294"/>
            </p14:xfrm>
          </p:contentPart>
        </mc:Choice>
        <mc:Fallback xmlns="">
          <p:pic>
            <p:nvPicPr>
              <p:cNvPr id="906" name="Ink 905">
                <a:extLst>
                  <a:ext uri="{FF2B5EF4-FFF2-40B4-BE49-F238E27FC236}">
                    <a16:creationId xmlns:a16="http://schemas.microsoft.com/office/drawing/2014/main" id="{0B5AA20B-AACF-9F69-D4E1-B12C0CDD761D}"/>
                  </a:ext>
                </a:extLst>
              </p:cNvPr>
              <p:cNvPicPr/>
              <p:nvPr/>
            </p:nvPicPr>
            <p:blipFill>
              <a:blip r:embed="rId1015"/>
              <a:stretch>
                <a:fillRect/>
              </a:stretch>
            </p:blipFill>
            <p:spPr>
              <a:xfrm>
                <a:off x="2551069" y="3570846"/>
                <a:ext cx="269918" cy="443061"/>
              </a:xfrm>
              <a:prstGeom prst="rect">
                <a:avLst/>
              </a:prstGeom>
            </p:spPr>
          </p:pic>
        </mc:Fallback>
      </mc:AlternateContent>
      <mc:AlternateContent xmlns:mc="http://schemas.openxmlformats.org/markup-compatibility/2006" xmlns:p14="http://schemas.microsoft.com/office/powerpoint/2010/main">
        <mc:Choice Requires="p14">
          <p:contentPart p14:bwMode="auto" r:id="rId1016">
            <p14:nvContentPartPr>
              <p14:cNvPr id="907" name="Ink 906">
                <a:extLst>
                  <a:ext uri="{FF2B5EF4-FFF2-40B4-BE49-F238E27FC236}">
                    <a16:creationId xmlns:a16="http://schemas.microsoft.com/office/drawing/2014/main" id="{3237B618-958D-51B9-9A8E-1A150A78EC17}"/>
                  </a:ext>
                </a:extLst>
              </p14:cNvPr>
              <p14:cNvContentPartPr/>
              <p14:nvPr/>
            </p14:nvContentPartPr>
            <p14:xfrm>
              <a:off x="2761726" y="3407110"/>
              <a:ext cx="191474" cy="287862"/>
            </p14:xfrm>
          </p:contentPart>
        </mc:Choice>
        <mc:Fallback xmlns="">
          <p:pic>
            <p:nvPicPr>
              <p:cNvPr id="907" name="Ink 906">
                <a:extLst>
                  <a:ext uri="{FF2B5EF4-FFF2-40B4-BE49-F238E27FC236}">
                    <a16:creationId xmlns:a16="http://schemas.microsoft.com/office/drawing/2014/main" id="{3237B618-958D-51B9-9A8E-1A150A78EC17}"/>
                  </a:ext>
                </a:extLst>
              </p:cNvPr>
              <p:cNvPicPr/>
              <p:nvPr/>
            </p:nvPicPr>
            <p:blipFill>
              <a:blip r:embed="rId1017"/>
              <a:stretch>
                <a:fillRect/>
              </a:stretch>
            </p:blipFill>
            <p:spPr>
              <a:xfrm>
                <a:off x="2707637" y="3299387"/>
                <a:ext cx="299291" cy="503668"/>
              </a:xfrm>
              <a:prstGeom prst="rect">
                <a:avLst/>
              </a:prstGeom>
            </p:spPr>
          </p:pic>
        </mc:Fallback>
      </mc:AlternateContent>
      <mc:AlternateContent xmlns:mc="http://schemas.openxmlformats.org/markup-compatibility/2006" xmlns:p14="http://schemas.microsoft.com/office/powerpoint/2010/main">
        <mc:Choice Requires="p14">
          <p:contentPart p14:bwMode="auto" r:id="rId1018">
            <p14:nvContentPartPr>
              <p14:cNvPr id="908" name="Ink 907">
                <a:extLst>
                  <a:ext uri="{FF2B5EF4-FFF2-40B4-BE49-F238E27FC236}">
                    <a16:creationId xmlns:a16="http://schemas.microsoft.com/office/drawing/2014/main" id="{91456FD1-DEE5-E875-B0C8-572EAFCE9BEC}"/>
                  </a:ext>
                </a:extLst>
              </p14:cNvPr>
              <p14:cNvContentPartPr/>
              <p14:nvPr/>
            </p14:nvContentPartPr>
            <p14:xfrm>
              <a:off x="2543926" y="3667750"/>
              <a:ext cx="272884" cy="373180"/>
            </p14:xfrm>
          </p:contentPart>
        </mc:Choice>
        <mc:Fallback xmlns="">
          <p:pic>
            <p:nvPicPr>
              <p:cNvPr id="908" name="Ink 907">
                <a:extLst>
                  <a:ext uri="{FF2B5EF4-FFF2-40B4-BE49-F238E27FC236}">
                    <a16:creationId xmlns:a16="http://schemas.microsoft.com/office/drawing/2014/main" id="{91456FD1-DEE5-E875-B0C8-572EAFCE9BEC}"/>
                  </a:ext>
                </a:extLst>
              </p:cNvPr>
              <p:cNvPicPr/>
              <p:nvPr/>
            </p:nvPicPr>
            <p:blipFill>
              <a:blip r:embed="rId1019"/>
              <a:stretch>
                <a:fillRect/>
              </a:stretch>
            </p:blipFill>
            <p:spPr>
              <a:xfrm>
                <a:off x="2490214" y="3559686"/>
                <a:ext cx="380668" cy="588947"/>
              </a:xfrm>
              <a:prstGeom prst="rect">
                <a:avLst/>
              </a:prstGeom>
            </p:spPr>
          </p:pic>
        </mc:Fallback>
      </mc:AlternateContent>
      <mc:AlternateContent xmlns:mc="http://schemas.openxmlformats.org/markup-compatibility/2006" xmlns:p14="http://schemas.microsoft.com/office/powerpoint/2010/main">
        <mc:Choice Requires="p14">
          <p:contentPart p14:bwMode="auto" r:id="rId1020">
            <p14:nvContentPartPr>
              <p14:cNvPr id="909" name="Ink 908">
                <a:extLst>
                  <a:ext uri="{FF2B5EF4-FFF2-40B4-BE49-F238E27FC236}">
                    <a16:creationId xmlns:a16="http://schemas.microsoft.com/office/drawing/2014/main" id="{073F170B-ABCC-5A16-6E3B-F4FB0ECB113A}"/>
                  </a:ext>
                </a:extLst>
              </p14:cNvPr>
              <p14:cNvContentPartPr/>
              <p14:nvPr/>
            </p14:nvContentPartPr>
            <p14:xfrm>
              <a:off x="2756685" y="3353110"/>
              <a:ext cx="275489" cy="385554"/>
            </p14:xfrm>
          </p:contentPart>
        </mc:Choice>
        <mc:Fallback xmlns="">
          <p:pic>
            <p:nvPicPr>
              <p:cNvPr id="909" name="Ink 908">
                <a:extLst>
                  <a:ext uri="{FF2B5EF4-FFF2-40B4-BE49-F238E27FC236}">
                    <a16:creationId xmlns:a16="http://schemas.microsoft.com/office/drawing/2014/main" id="{073F170B-ABCC-5A16-6E3B-F4FB0ECB113A}"/>
                  </a:ext>
                </a:extLst>
              </p:cNvPr>
              <p:cNvPicPr/>
              <p:nvPr/>
            </p:nvPicPr>
            <p:blipFill>
              <a:blip r:embed="rId1021"/>
              <a:stretch>
                <a:fillRect/>
              </a:stretch>
            </p:blipFill>
            <p:spPr>
              <a:xfrm>
                <a:off x="2702597" y="3245011"/>
                <a:ext cx="383305" cy="601392"/>
              </a:xfrm>
              <a:prstGeom prst="rect">
                <a:avLst/>
              </a:prstGeom>
            </p:spPr>
          </p:pic>
        </mc:Fallback>
      </mc:AlternateContent>
      <mc:AlternateContent xmlns:mc="http://schemas.openxmlformats.org/markup-compatibility/2006" xmlns:p14="http://schemas.microsoft.com/office/powerpoint/2010/main">
        <mc:Choice Requires="p14">
          <p:contentPart p14:bwMode="auto" r:id="rId1022">
            <p14:nvContentPartPr>
              <p14:cNvPr id="910" name="Ink 909">
                <a:extLst>
                  <a:ext uri="{FF2B5EF4-FFF2-40B4-BE49-F238E27FC236}">
                    <a16:creationId xmlns:a16="http://schemas.microsoft.com/office/drawing/2014/main" id="{CA06DAC9-3CAA-0B51-33CD-514237604FB2}"/>
                  </a:ext>
                </a:extLst>
              </p14:cNvPr>
              <p14:cNvContentPartPr/>
              <p14:nvPr/>
            </p14:nvContentPartPr>
            <p14:xfrm>
              <a:off x="2539966" y="3620590"/>
              <a:ext cx="280048" cy="384252"/>
            </p14:xfrm>
          </p:contentPart>
        </mc:Choice>
        <mc:Fallback xmlns="">
          <p:pic>
            <p:nvPicPr>
              <p:cNvPr id="910" name="Ink 909">
                <a:extLst>
                  <a:ext uri="{FF2B5EF4-FFF2-40B4-BE49-F238E27FC236}">
                    <a16:creationId xmlns:a16="http://schemas.microsoft.com/office/drawing/2014/main" id="{CA06DAC9-3CAA-0B51-33CD-514237604FB2}"/>
                  </a:ext>
                </a:extLst>
              </p:cNvPr>
              <p:cNvPicPr/>
              <p:nvPr/>
            </p:nvPicPr>
            <p:blipFill>
              <a:blip r:embed="rId1023"/>
              <a:stretch>
                <a:fillRect/>
              </a:stretch>
            </p:blipFill>
            <p:spPr>
              <a:xfrm>
                <a:off x="2486263" y="3512553"/>
                <a:ext cx="387814" cy="599966"/>
              </a:xfrm>
              <a:prstGeom prst="rect">
                <a:avLst/>
              </a:prstGeom>
            </p:spPr>
          </p:pic>
        </mc:Fallback>
      </mc:AlternateContent>
      <mc:AlternateContent xmlns:mc="http://schemas.openxmlformats.org/markup-compatibility/2006" xmlns:p14="http://schemas.microsoft.com/office/powerpoint/2010/main">
        <mc:Choice Requires="p14">
          <p:contentPart p14:bwMode="auto" r:id="rId1024">
            <p14:nvContentPartPr>
              <p14:cNvPr id="911" name="Ink 910">
                <a:extLst>
                  <a:ext uri="{FF2B5EF4-FFF2-40B4-BE49-F238E27FC236}">
                    <a16:creationId xmlns:a16="http://schemas.microsoft.com/office/drawing/2014/main" id="{D12BF426-E330-3B78-6F78-D0572C08A9BF}"/>
                  </a:ext>
                </a:extLst>
              </p14:cNvPr>
              <p14:cNvContentPartPr/>
              <p14:nvPr/>
            </p14:nvContentPartPr>
            <p14:xfrm>
              <a:off x="2756325" y="3456070"/>
              <a:ext cx="86619" cy="140674"/>
            </p14:xfrm>
          </p:contentPart>
        </mc:Choice>
        <mc:Fallback xmlns="">
          <p:pic>
            <p:nvPicPr>
              <p:cNvPr id="911" name="Ink 910">
                <a:extLst>
                  <a:ext uri="{FF2B5EF4-FFF2-40B4-BE49-F238E27FC236}">
                    <a16:creationId xmlns:a16="http://schemas.microsoft.com/office/drawing/2014/main" id="{D12BF426-E330-3B78-6F78-D0572C08A9BF}"/>
                  </a:ext>
                </a:extLst>
              </p:cNvPr>
              <p:cNvPicPr/>
              <p:nvPr/>
            </p:nvPicPr>
            <p:blipFill>
              <a:blip r:embed="rId1025"/>
              <a:stretch>
                <a:fillRect/>
              </a:stretch>
            </p:blipFill>
            <p:spPr>
              <a:xfrm>
                <a:off x="2702188" y="3348220"/>
                <a:ext cx="194532" cy="356735"/>
              </a:xfrm>
              <a:prstGeom prst="rect">
                <a:avLst/>
              </a:prstGeom>
            </p:spPr>
          </p:pic>
        </mc:Fallback>
      </mc:AlternateContent>
      <mc:AlternateContent xmlns:mc="http://schemas.openxmlformats.org/markup-compatibility/2006" xmlns:p14="http://schemas.microsoft.com/office/powerpoint/2010/main">
        <mc:Choice Requires="p14">
          <p:contentPart p14:bwMode="auto" r:id="rId1026">
            <p14:nvContentPartPr>
              <p14:cNvPr id="912" name="Ink 911">
                <a:extLst>
                  <a:ext uri="{FF2B5EF4-FFF2-40B4-BE49-F238E27FC236}">
                    <a16:creationId xmlns:a16="http://schemas.microsoft.com/office/drawing/2014/main" id="{25BE0609-20D2-163A-36C2-A4F1395A3F7D}"/>
                  </a:ext>
                </a:extLst>
              </p14:cNvPr>
              <p14:cNvContentPartPr/>
              <p14:nvPr/>
            </p14:nvContentPartPr>
            <p14:xfrm>
              <a:off x="2467965" y="3590349"/>
              <a:ext cx="409651" cy="484547"/>
            </p14:xfrm>
          </p:contentPart>
        </mc:Choice>
        <mc:Fallback xmlns="">
          <p:pic>
            <p:nvPicPr>
              <p:cNvPr id="912" name="Ink 911">
                <a:extLst>
                  <a:ext uri="{FF2B5EF4-FFF2-40B4-BE49-F238E27FC236}">
                    <a16:creationId xmlns:a16="http://schemas.microsoft.com/office/drawing/2014/main" id="{25BE0609-20D2-163A-36C2-A4F1395A3F7D}"/>
                  </a:ext>
                </a:extLst>
              </p:cNvPr>
              <p:cNvPicPr/>
              <p:nvPr/>
            </p:nvPicPr>
            <p:blipFill>
              <a:blip r:embed="rId1027"/>
              <a:stretch>
                <a:fillRect/>
              </a:stretch>
            </p:blipFill>
            <p:spPr>
              <a:xfrm>
                <a:off x="2413921" y="3482632"/>
                <a:ext cx="517378" cy="700342"/>
              </a:xfrm>
              <a:prstGeom prst="rect">
                <a:avLst/>
              </a:prstGeom>
            </p:spPr>
          </p:pic>
        </mc:Fallback>
      </mc:AlternateContent>
      <mc:AlternateContent xmlns:mc="http://schemas.openxmlformats.org/markup-compatibility/2006" xmlns:p14="http://schemas.microsoft.com/office/powerpoint/2010/main">
        <mc:Choice Requires="p14">
          <p:contentPart p14:bwMode="auto" r:id="rId1028">
            <p14:nvContentPartPr>
              <p14:cNvPr id="913" name="Ink 912">
                <a:extLst>
                  <a:ext uri="{FF2B5EF4-FFF2-40B4-BE49-F238E27FC236}">
                    <a16:creationId xmlns:a16="http://schemas.microsoft.com/office/drawing/2014/main" id="{B0A1E441-6686-4A44-40DC-5AB226D26DED}"/>
                  </a:ext>
                </a:extLst>
              </p14:cNvPr>
              <p14:cNvContentPartPr/>
              <p14:nvPr/>
            </p14:nvContentPartPr>
            <p14:xfrm>
              <a:off x="2674245" y="3378670"/>
              <a:ext cx="160865" cy="158260"/>
            </p14:xfrm>
          </p:contentPart>
        </mc:Choice>
        <mc:Fallback xmlns="">
          <p:pic>
            <p:nvPicPr>
              <p:cNvPr id="913" name="Ink 912">
                <a:extLst>
                  <a:ext uri="{FF2B5EF4-FFF2-40B4-BE49-F238E27FC236}">
                    <a16:creationId xmlns:a16="http://schemas.microsoft.com/office/drawing/2014/main" id="{B0A1E441-6686-4A44-40DC-5AB226D26DED}"/>
                  </a:ext>
                </a:extLst>
              </p:cNvPr>
              <p:cNvPicPr/>
              <p:nvPr/>
            </p:nvPicPr>
            <p:blipFill>
              <a:blip r:embed="rId1029"/>
              <a:stretch>
                <a:fillRect/>
              </a:stretch>
            </p:blipFill>
            <p:spPr>
              <a:xfrm>
                <a:off x="2620142" y="3270520"/>
                <a:ext cx="268709" cy="374200"/>
              </a:xfrm>
              <a:prstGeom prst="rect">
                <a:avLst/>
              </a:prstGeom>
            </p:spPr>
          </p:pic>
        </mc:Fallback>
      </mc:AlternateContent>
      <mc:AlternateContent xmlns:mc="http://schemas.openxmlformats.org/markup-compatibility/2006" xmlns:p14="http://schemas.microsoft.com/office/powerpoint/2010/main">
        <mc:Choice Requires="p14">
          <p:contentPart p14:bwMode="auto" r:id="rId1030">
            <p14:nvContentPartPr>
              <p14:cNvPr id="914" name="Ink 913">
                <a:extLst>
                  <a:ext uri="{FF2B5EF4-FFF2-40B4-BE49-F238E27FC236}">
                    <a16:creationId xmlns:a16="http://schemas.microsoft.com/office/drawing/2014/main" id="{5A14C4FE-EE1F-0BCB-F280-B0EB487F1065}"/>
                  </a:ext>
                </a:extLst>
              </p14:cNvPr>
              <p14:cNvContentPartPr/>
              <p14:nvPr/>
            </p14:nvContentPartPr>
            <p14:xfrm>
              <a:off x="2556526" y="3512229"/>
              <a:ext cx="136116" cy="151747"/>
            </p14:xfrm>
          </p:contentPart>
        </mc:Choice>
        <mc:Fallback xmlns="">
          <p:pic>
            <p:nvPicPr>
              <p:cNvPr id="914" name="Ink 913">
                <a:extLst>
                  <a:ext uri="{FF2B5EF4-FFF2-40B4-BE49-F238E27FC236}">
                    <a16:creationId xmlns:a16="http://schemas.microsoft.com/office/drawing/2014/main" id="{5A14C4FE-EE1F-0BCB-F280-B0EB487F1065}"/>
                  </a:ext>
                </a:extLst>
              </p:cNvPr>
              <p:cNvPicPr/>
              <p:nvPr/>
            </p:nvPicPr>
            <p:blipFill>
              <a:blip r:embed="rId1031"/>
              <a:stretch>
                <a:fillRect/>
              </a:stretch>
            </p:blipFill>
            <p:spPr>
              <a:xfrm>
                <a:off x="2502654" y="3404096"/>
                <a:ext cx="243500" cy="367653"/>
              </a:xfrm>
              <a:prstGeom prst="rect">
                <a:avLst/>
              </a:prstGeom>
            </p:spPr>
          </p:pic>
        </mc:Fallback>
      </mc:AlternateContent>
      <mc:AlternateContent xmlns:mc="http://schemas.openxmlformats.org/markup-compatibility/2006" xmlns:p14="http://schemas.microsoft.com/office/powerpoint/2010/main">
        <mc:Choice Requires="p14">
          <p:contentPart p14:bwMode="auto" r:id="rId1032">
            <p14:nvContentPartPr>
              <p14:cNvPr id="915" name="Ink 914">
                <a:extLst>
                  <a:ext uri="{FF2B5EF4-FFF2-40B4-BE49-F238E27FC236}">
                    <a16:creationId xmlns:a16="http://schemas.microsoft.com/office/drawing/2014/main" id="{F4FDF5CB-9BF7-A049-DD46-4F033E69A6EF}"/>
                  </a:ext>
                </a:extLst>
              </p14:cNvPr>
              <p14:cNvContentPartPr/>
              <p14:nvPr/>
            </p14:nvContentPartPr>
            <p14:xfrm>
              <a:off x="2515126" y="3390189"/>
              <a:ext cx="222084" cy="364061"/>
            </p14:xfrm>
          </p:contentPart>
        </mc:Choice>
        <mc:Fallback xmlns="">
          <p:pic>
            <p:nvPicPr>
              <p:cNvPr id="915" name="Ink 914">
                <a:extLst>
                  <a:ext uri="{FF2B5EF4-FFF2-40B4-BE49-F238E27FC236}">
                    <a16:creationId xmlns:a16="http://schemas.microsoft.com/office/drawing/2014/main" id="{F4FDF5CB-9BF7-A049-DD46-4F033E69A6EF}"/>
                  </a:ext>
                </a:extLst>
              </p:cNvPr>
              <p:cNvPicPr/>
              <p:nvPr/>
            </p:nvPicPr>
            <p:blipFill>
              <a:blip r:embed="rId1033"/>
              <a:stretch>
                <a:fillRect/>
              </a:stretch>
            </p:blipFill>
            <p:spPr>
              <a:xfrm>
                <a:off x="2461222" y="3282052"/>
                <a:ext cx="329532" cy="579974"/>
              </a:xfrm>
              <a:prstGeom prst="rect">
                <a:avLst/>
              </a:prstGeom>
            </p:spPr>
          </p:pic>
        </mc:Fallback>
      </mc:AlternateContent>
      <mc:AlternateContent xmlns:mc="http://schemas.openxmlformats.org/markup-compatibility/2006" xmlns:p14="http://schemas.microsoft.com/office/powerpoint/2010/main">
        <mc:Choice Requires="p14">
          <p:contentPart p14:bwMode="auto" r:id="rId1034">
            <p14:nvContentPartPr>
              <p14:cNvPr id="916" name="Ink 915">
                <a:extLst>
                  <a:ext uri="{FF2B5EF4-FFF2-40B4-BE49-F238E27FC236}">
                    <a16:creationId xmlns:a16="http://schemas.microsoft.com/office/drawing/2014/main" id="{65C3D1F5-46B0-FF4B-8C3D-63C13BEC9E70}"/>
                  </a:ext>
                </a:extLst>
              </p14:cNvPr>
              <p14:cNvContentPartPr/>
              <p14:nvPr/>
            </p14:nvContentPartPr>
            <p14:xfrm>
              <a:off x="2643646" y="3330070"/>
              <a:ext cx="46892" cy="89876"/>
            </p14:xfrm>
          </p:contentPart>
        </mc:Choice>
        <mc:Fallback xmlns="">
          <p:pic>
            <p:nvPicPr>
              <p:cNvPr id="916" name="Ink 915">
                <a:extLst>
                  <a:ext uri="{FF2B5EF4-FFF2-40B4-BE49-F238E27FC236}">
                    <a16:creationId xmlns:a16="http://schemas.microsoft.com/office/drawing/2014/main" id="{65C3D1F5-46B0-FF4B-8C3D-63C13BEC9E70}"/>
                  </a:ext>
                </a:extLst>
              </p:cNvPr>
              <p:cNvPicPr/>
              <p:nvPr/>
            </p:nvPicPr>
            <p:blipFill>
              <a:blip r:embed="rId1035"/>
              <a:stretch>
                <a:fillRect/>
              </a:stretch>
            </p:blipFill>
            <p:spPr>
              <a:xfrm>
                <a:off x="2589120" y="3221786"/>
                <a:ext cx="155580" cy="306084"/>
              </a:xfrm>
              <a:prstGeom prst="rect">
                <a:avLst/>
              </a:prstGeom>
            </p:spPr>
          </p:pic>
        </mc:Fallback>
      </mc:AlternateContent>
      <mc:AlternateContent xmlns:mc="http://schemas.openxmlformats.org/markup-compatibility/2006" xmlns:p14="http://schemas.microsoft.com/office/powerpoint/2010/main">
        <mc:Choice Requires="p14">
          <p:contentPart p14:bwMode="auto" r:id="rId1036">
            <p14:nvContentPartPr>
              <p14:cNvPr id="917" name="Ink 916">
                <a:extLst>
                  <a:ext uri="{FF2B5EF4-FFF2-40B4-BE49-F238E27FC236}">
                    <a16:creationId xmlns:a16="http://schemas.microsoft.com/office/drawing/2014/main" id="{3854ADA0-51F1-D7E1-807A-B7DDC410CF34}"/>
                  </a:ext>
                </a:extLst>
              </p14:cNvPr>
              <p14:cNvContentPartPr/>
              <p14:nvPr/>
            </p14:nvContentPartPr>
            <p14:xfrm>
              <a:off x="2643646" y="3272469"/>
              <a:ext cx="64544" cy="45719"/>
            </p14:xfrm>
          </p:contentPart>
        </mc:Choice>
        <mc:Fallback xmlns="">
          <p:pic>
            <p:nvPicPr>
              <p:cNvPr id="917" name="Ink 916">
                <a:extLst>
                  <a:ext uri="{FF2B5EF4-FFF2-40B4-BE49-F238E27FC236}">
                    <a16:creationId xmlns:a16="http://schemas.microsoft.com/office/drawing/2014/main" id="{3854ADA0-51F1-D7E1-807A-B7DDC410CF34}"/>
                  </a:ext>
                </a:extLst>
              </p:cNvPr>
              <p:cNvPicPr/>
              <p:nvPr/>
            </p:nvPicPr>
            <p:blipFill>
              <a:blip r:embed="rId1037"/>
              <a:stretch>
                <a:fillRect/>
              </a:stretch>
            </p:blipFill>
            <p:spPr>
              <a:xfrm>
                <a:off x="2589618" y="3163614"/>
                <a:ext cx="172963" cy="263066"/>
              </a:xfrm>
              <a:prstGeom prst="rect">
                <a:avLst/>
              </a:prstGeom>
            </p:spPr>
          </p:pic>
        </mc:Fallback>
      </mc:AlternateContent>
      <mc:AlternateContent xmlns:mc="http://schemas.openxmlformats.org/markup-compatibility/2006" xmlns:p14="http://schemas.microsoft.com/office/powerpoint/2010/main">
        <mc:Choice Requires="p14">
          <p:contentPart p14:bwMode="auto" r:id="rId1038">
            <p14:nvContentPartPr>
              <p14:cNvPr id="918" name="Ink 917">
                <a:extLst>
                  <a:ext uri="{FF2B5EF4-FFF2-40B4-BE49-F238E27FC236}">
                    <a16:creationId xmlns:a16="http://schemas.microsoft.com/office/drawing/2014/main" id="{97C5BE2E-F7C5-F82A-9FFA-C34DB77658D8}"/>
                  </a:ext>
                </a:extLst>
              </p14:cNvPr>
              <p14:cNvContentPartPr/>
              <p14:nvPr/>
            </p14:nvContentPartPr>
            <p14:xfrm>
              <a:off x="2369326" y="3389830"/>
              <a:ext cx="286560" cy="295678"/>
            </p14:xfrm>
          </p:contentPart>
        </mc:Choice>
        <mc:Fallback xmlns="">
          <p:pic>
            <p:nvPicPr>
              <p:cNvPr id="918" name="Ink 917">
                <a:extLst>
                  <a:ext uri="{FF2B5EF4-FFF2-40B4-BE49-F238E27FC236}">
                    <a16:creationId xmlns:a16="http://schemas.microsoft.com/office/drawing/2014/main" id="{97C5BE2E-F7C5-F82A-9FFA-C34DB77658D8}"/>
                  </a:ext>
                </a:extLst>
              </p:cNvPr>
              <p:cNvPicPr/>
              <p:nvPr/>
            </p:nvPicPr>
            <p:blipFill>
              <a:blip r:embed="rId1039"/>
              <a:stretch>
                <a:fillRect/>
              </a:stretch>
            </p:blipFill>
            <p:spPr>
              <a:xfrm>
                <a:off x="2315258" y="3281787"/>
                <a:ext cx="394335" cy="511404"/>
              </a:xfrm>
              <a:prstGeom prst="rect">
                <a:avLst/>
              </a:prstGeom>
            </p:spPr>
          </p:pic>
        </mc:Fallback>
      </mc:AlternateContent>
      <mc:AlternateContent xmlns:mc="http://schemas.openxmlformats.org/markup-compatibility/2006" xmlns:p14="http://schemas.microsoft.com/office/powerpoint/2010/main">
        <mc:Choice Requires="p14">
          <p:contentPart p14:bwMode="auto" r:id="rId1040">
            <p14:nvContentPartPr>
              <p14:cNvPr id="919" name="Ink 918">
                <a:extLst>
                  <a:ext uri="{FF2B5EF4-FFF2-40B4-BE49-F238E27FC236}">
                    <a16:creationId xmlns:a16="http://schemas.microsoft.com/office/drawing/2014/main" id="{A5B86EAA-0CC3-46EC-D261-BDC6594961D3}"/>
                  </a:ext>
                </a:extLst>
              </p14:cNvPr>
              <p14:cNvContentPartPr/>
              <p14:nvPr/>
            </p14:nvContentPartPr>
            <p14:xfrm>
              <a:off x="2371486" y="3386230"/>
              <a:ext cx="267674" cy="302192"/>
            </p14:xfrm>
          </p:contentPart>
        </mc:Choice>
        <mc:Fallback xmlns="">
          <p:pic>
            <p:nvPicPr>
              <p:cNvPr id="919" name="Ink 918">
                <a:extLst>
                  <a:ext uri="{FF2B5EF4-FFF2-40B4-BE49-F238E27FC236}">
                    <a16:creationId xmlns:a16="http://schemas.microsoft.com/office/drawing/2014/main" id="{A5B86EAA-0CC3-46EC-D261-BDC6594961D3}"/>
                  </a:ext>
                </a:extLst>
              </p:cNvPr>
              <p:cNvPicPr/>
              <p:nvPr/>
            </p:nvPicPr>
            <p:blipFill>
              <a:blip r:embed="rId1041"/>
              <a:stretch>
                <a:fillRect/>
              </a:stretch>
            </p:blipFill>
            <p:spPr>
              <a:xfrm>
                <a:off x="2317662" y="3278536"/>
                <a:ext cx="375683" cy="517941"/>
              </a:xfrm>
              <a:prstGeom prst="rect">
                <a:avLst/>
              </a:prstGeom>
            </p:spPr>
          </p:pic>
        </mc:Fallback>
      </mc:AlternateContent>
      <mc:AlternateContent xmlns:mc="http://schemas.openxmlformats.org/markup-compatibility/2006" xmlns:p14="http://schemas.microsoft.com/office/powerpoint/2010/main">
        <mc:Choice Requires="p14">
          <p:contentPart p14:bwMode="auto" r:id="rId1042">
            <p14:nvContentPartPr>
              <p14:cNvPr id="920" name="Ink 919">
                <a:extLst>
                  <a:ext uri="{FF2B5EF4-FFF2-40B4-BE49-F238E27FC236}">
                    <a16:creationId xmlns:a16="http://schemas.microsoft.com/office/drawing/2014/main" id="{26D7B18B-4939-F276-E81C-6D165F35E8DD}"/>
                  </a:ext>
                </a:extLst>
              </p14:cNvPr>
              <p14:cNvContentPartPr/>
              <p14:nvPr/>
            </p14:nvContentPartPr>
            <p14:xfrm>
              <a:off x="2435926" y="3389829"/>
              <a:ext cx="184962" cy="295679"/>
            </p14:xfrm>
          </p:contentPart>
        </mc:Choice>
        <mc:Fallback xmlns="">
          <p:pic>
            <p:nvPicPr>
              <p:cNvPr id="920" name="Ink 919">
                <a:extLst>
                  <a:ext uri="{FF2B5EF4-FFF2-40B4-BE49-F238E27FC236}">
                    <a16:creationId xmlns:a16="http://schemas.microsoft.com/office/drawing/2014/main" id="{26D7B18B-4939-F276-E81C-6D165F35E8DD}"/>
                  </a:ext>
                </a:extLst>
              </p:cNvPr>
              <p:cNvPicPr/>
              <p:nvPr/>
            </p:nvPicPr>
            <p:blipFill>
              <a:blip r:embed="rId1043"/>
              <a:stretch>
                <a:fillRect/>
              </a:stretch>
            </p:blipFill>
            <p:spPr>
              <a:xfrm>
                <a:off x="2381844" y="3281786"/>
                <a:ext cx="292766" cy="511406"/>
              </a:xfrm>
              <a:prstGeom prst="rect">
                <a:avLst/>
              </a:prstGeom>
            </p:spPr>
          </p:pic>
        </mc:Fallback>
      </mc:AlternateContent>
      <mc:AlternateContent xmlns:mc="http://schemas.openxmlformats.org/markup-compatibility/2006" xmlns:p14="http://schemas.microsoft.com/office/powerpoint/2010/main">
        <mc:Choice Requires="p14">
          <p:contentPart p14:bwMode="auto" r:id="rId1044">
            <p14:nvContentPartPr>
              <p14:cNvPr id="921" name="Ink 920">
                <a:extLst>
                  <a:ext uri="{FF2B5EF4-FFF2-40B4-BE49-F238E27FC236}">
                    <a16:creationId xmlns:a16="http://schemas.microsoft.com/office/drawing/2014/main" id="{82F16F31-6887-B092-A6C8-F4DA3953BA3D}"/>
                  </a:ext>
                </a:extLst>
              </p14:cNvPr>
              <p14:cNvContentPartPr/>
              <p14:nvPr/>
            </p14:nvContentPartPr>
            <p14:xfrm>
              <a:off x="2357805" y="3677830"/>
              <a:ext cx="47543" cy="48194"/>
            </p14:xfrm>
          </p:contentPart>
        </mc:Choice>
        <mc:Fallback xmlns="">
          <p:pic>
            <p:nvPicPr>
              <p:cNvPr id="921" name="Ink 920">
                <a:extLst>
                  <a:ext uri="{FF2B5EF4-FFF2-40B4-BE49-F238E27FC236}">
                    <a16:creationId xmlns:a16="http://schemas.microsoft.com/office/drawing/2014/main" id="{82F16F31-6887-B092-A6C8-F4DA3953BA3D}"/>
                  </a:ext>
                </a:extLst>
              </p:cNvPr>
              <p:cNvPicPr/>
              <p:nvPr/>
            </p:nvPicPr>
            <p:blipFill>
              <a:blip r:embed="rId1045"/>
              <a:stretch>
                <a:fillRect/>
              </a:stretch>
            </p:blipFill>
            <p:spPr>
              <a:xfrm>
                <a:off x="2304185" y="3569122"/>
                <a:ext cx="154425" cy="265248"/>
              </a:xfrm>
              <a:prstGeom prst="rect">
                <a:avLst/>
              </a:prstGeom>
            </p:spPr>
          </p:pic>
        </mc:Fallback>
      </mc:AlternateContent>
      <mc:AlternateContent xmlns:mc="http://schemas.openxmlformats.org/markup-compatibility/2006" xmlns:p14="http://schemas.microsoft.com/office/powerpoint/2010/main">
        <mc:Choice Requires="p14">
          <p:contentPart p14:bwMode="auto" r:id="rId1046">
            <p14:nvContentPartPr>
              <p14:cNvPr id="922" name="Ink 921">
                <a:extLst>
                  <a:ext uri="{FF2B5EF4-FFF2-40B4-BE49-F238E27FC236}">
                    <a16:creationId xmlns:a16="http://schemas.microsoft.com/office/drawing/2014/main" id="{C4956B14-8888-4B08-D031-052089488105}"/>
                  </a:ext>
                </a:extLst>
              </p14:cNvPr>
              <p14:cNvContentPartPr/>
              <p14:nvPr/>
            </p14:nvContentPartPr>
            <p14:xfrm>
              <a:off x="2454285" y="3390190"/>
              <a:ext cx="291771" cy="364062"/>
            </p14:xfrm>
          </p:contentPart>
        </mc:Choice>
        <mc:Fallback xmlns="">
          <p:pic>
            <p:nvPicPr>
              <p:cNvPr id="922" name="Ink 921">
                <a:extLst>
                  <a:ext uri="{FF2B5EF4-FFF2-40B4-BE49-F238E27FC236}">
                    <a16:creationId xmlns:a16="http://schemas.microsoft.com/office/drawing/2014/main" id="{C4956B14-8888-4B08-D031-052089488105}"/>
                  </a:ext>
                </a:extLst>
              </p:cNvPr>
              <p:cNvPicPr/>
              <p:nvPr/>
            </p:nvPicPr>
            <p:blipFill>
              <a:blip r:embed="rId1047"/>
              <a:stretch>
                <a:fillRect/>
              </a:stretch>
            </p:blipFill>
            <p:spPr>
              <a:xfrm>
                <a:off x="2400481" y="3282053"/>
                <a:ext cx="399741" cy="579976"/>
              </a:xfrm>
              <a:prstGeom prst="rect">
                <a:avLst/>
              </a:prstGeom>
            </p:spPr>
          </p:pic>
        </mc:Fallback>
      </mc:AlternateContent>
      <mc:AlternateContent xmlns:mc="http://schemas.openxmlformats.org/markup-compatibility/2006" xmlns:p14="http://schemas.microsoft.com/office/powerpoint/2010/main">
        <mc:Choice Requires="p14">
          <p:contentPart p14:bwMode="auto" r:id="rId1048">
            <p14:nvContentPartPr>
              <p14:cNvPr id="923" name="Ink 922">
                <a:extLst>
                  <a:ext uri="{FF2B5EF4-FFF2-40B4-BE49-F238E27FC236}">
                    <a16:creationId xmlns:a16="http://schemas.microsoft.com/office/drawing/2014/main" id="{324EB800-3E8C-8D25-A745-B792E529D956}"/>
                  </a:ext>
                </a:extLst>
              </p14:cNvPr>
              <p14:cNvContentPartPr/>
              <p14:nvPr/>
            </p14:nvContentPartPr>
            <p14:xfrm>
              <a:off x="2443485" y="3389830"/>
              <a:ext cx="298935" cy="364062"/>
            </p14:xfrm>
          </p:contentPart>
        </mc:Choice>
        <mc:Fallback xmlns="">
          <p:pic>
            <p:nvPicPr>
              <p:cNvPr id="923" name="Ink 922">
                <a:extLst>
                  <a:ext uri="{FF2B5EF4-FFF2-40B4-BE49-F238E27FC236}">
                    <a16:creationId xmlns:a16="http://schemas.microsoft.com/office/drawing/2014/main" id="{324EB800-3E8C-8D25-A745-B792E529D956}"/>
                  </a:ext>
                </a:extLst>
              </p:cNvPr>
              <p:cNvPicPr/>
              <p:nvPr/>
            </p:nvPicPr>
            <p:blipFill>
              <a:blip r:embed="rId1049"/>
              <a:stretch>
                <a:fillRect/>
              </a:stretch>
            </p:blipFill>
            <p:spPr>
              <a:xfrm>
                <a:off x="2389461" y="3281693"/>
                <a:ext cx="406624" cy="579976"/>
              </a:xfrm>
              <a:prstGeom prst="rect">
                <a:avLst/>
              </a:prstGeom>
            </p:spPr>
          </p:pic>
        </mc:Fallback>
      </mc:AlternateContent>
      <mc:AlternateContent xmlns:mc="http://schemas.openxmlformats.org/markup-compatibility/2006" xmlns:p14="http://schemas.microsoft.com/office/powerpoint/2010/main">
        <mc:Choice Requires="p14">
          <p:contentPart p14:bwMode="auto" r:id="rId1050">
            <p14:nvContentPartPr>
              <p14:cNvPr id="924" name="Ink 923">
                <a:extLst>
                  <a:ext uri="{FF2B5EF4-FFF2-40B4-BE49-F238E27FC236}">
                    <a16:creationId xmlns:a16="http://schemas.microsoft.com/office/drawing/2014/main" id="{4A98B6BD-DB91-50E3-0343-1FCF96AD282C}"/>
                  </a:ext>
                </a:extLst>
              </p14:cNvPr>
              <p14:cNvContentPartPr/>
              <p14:nvPr/>
            </p14:nvContentPartPr>
            <p14:xfrm>
              <a:off x="2444566" y="3389830"/>
              <a:ext cx="256602" cy="364062"/>
            </p14:xfrm>
          </p:contentPart>
        </mc:Choice>
        <mc:Fallback xmlns="">
          <p:pic>
            <p:nvPicPr>
              <p:cNvPr id="924" name="Ink 923">
                <a:extLst>
                  <a:ext uri="{FF2B5EF4-FFF2-40B4-BE49-F238E27FC236}">
                    <a16:creationId xmlns:a16="http://schemas.microsoft.com/office/drawing/2014/main" id="{4A98B6BD-DB91-50E3-0343-1FCF96AD282C}"/>
                  </a:ext>
                </a:extLst>
              </p:cNvPr>
              <p:cNvPicPr/>
              <p:nvPr/>
            </p:nvPicPr>
            <p:blipFill>
              <a:blip r:embed="rId1051"/>
              <a:stretch>
                <a:fillRect/>
              </a:stretch>
            </p:blipFill>
            <p:spPr>
              <a:xfrm>
                <a:off x="2390507" y="3281693"/>
                <a:ext cx="364360" cy="579976"/>
              </a:xfrm>
              <a:prstGeom prst="rect">
                <a:avLst/>
              </a:prstGeom>
            </p:spPr>
          </p:pic>
        </mc:Fallback>
      </mc:AlternateContent>
      <mc:AlternateContent xmlns:mc="http://schemas.openxmlformats.org/markup-compatibility/2006" xmlns:p14="http://schemas.microsoft.com/office/powerpoint/2010/main">
        <mc:Choice Requires="p14">
          <p:contentPart p14:bwMode="auto" r:id="rId1052">
            <p14:nvContentPartPr>
              <p14:cNvPr id="925" name="Ink 924">
                <a:extLst>
                  <a:ext uri="{FF2B5EF4-FFF2-40B4-BE49-F238E27FC236}">
                    <a16:creationId xmlns:a16="http://schemas.microsoft.com/office/drawing/2014/main" id="{0BEB1A78-4B4B-6B33-E640-CD566D03BEAD}"/>
                  </a:ext>
                </a:extLst>
              </p14:cNvPr>
              <p14:cNvContentPartPr/>
              <p14:nvPr/>
            </p14:nvContentPartPr>
            <p14:xfrm>
              <a:off x="2389125" y="3390190"/>
              <a:ext cx="266371" cy="295678"/>
            </p14:xfrm>
          </p:contentPart>
        </mc:Choice>
        <mc:Fallback xmlns="">
          <p:pic>
            <p:nvPicPr>
              <p:cNvPr id="925" name="Ink 924">
                <a:extLst>
                  <a:ext uri="{FF2B5EF4-FFF2-40B4-BE49-F238E27FC236}">
                    <a16:creationId xmlns:a16="http://schemas.microsoft.com/office/drawing/2014/main" id="{0BEB1A78-4B4B-6B33-E640-CD566D03BEAD}"/>
                  </a:ext>
                </a:extLst>
              </p:cNvPr>
              <p:cNvPicPr/>
              <p:nvPr/>
            </p:nvPicPr>
            <p:blipFill>
              <a:blip r:embed="rId1053"/>
              <a:stretch>
                <a:fillRect/>
              </a:stretch>
            </p:blipFill>
            <p:spPr>
              <a:xfrm>
                <a:off x="2335418" y="3282147"/>
                <a:ext cx="374145" cy="511404"/>
              </a:xfrm>
              <a:prstGeom prst="rect">
                <a:avLst/>
              </a:prstGeom>
            </p:spPr>
          </p:pic>
        </mc:Fallback>
      </mc:AlternateContent>
      <mc:AlternateContent xmlns:mc="http://schemas.openxmlformats.org/markup-compatibility/2006" xmlns:p14="http://schemas.microsoft.com/office/powerpoint/2010/main">
        <mc:Choice Requires="p14">
          <p:contentPart p14:bwMode="auto" r:id="rId1054">
            <p14:nvContentPartPr>
              <p14:cNvPr id="926" name="Ink 925">
                <a:extLst>
                  <a:ext uri="{FF2B5EF4-FFF2-40B4-BE49-F238E27FC236}">
                    <a16:creationId xmlns:a16="http://schemas.microsoft.com/office/drawing/2014/main" id="{CDBDCF92-37A6-C445-8E70-00FABAE58DEF}"/>
                  </a:ext>
                </a:extLst>
              </p14:cNvPr>
              <p14:cNvContentPartPr/>
              <p14:nvPr/>
            </p14:nvContentPartPr>
            <p14:xfrm>
              <a:off x="2316765" y="3634990"/>
              <a:ext cx="45719" cy="82294"/>
            </p14:xfrm>
          </p:contentPart>
        </mc:Choice>
        <mc:Fallback xmlns="">
          <p:pic>
            <p:nvPicPr>
              <p:cNvPr id="926" name="Ink 925">
                <a:extLst>
                  <a:ext uri="{FF2B5EF4-FFF2-40B4-BE49-F238E27FC236}">
                    <a16:creationId xmlns:a16="http://schemas.microsoft.com/office/drawing/2014/main" id="{CDBDCF92-37A6-C445-8E70-00FABAE58DEF}"/>
                  </a:ext>
                </a:extLst>
              </p:cNvPr>
              <p:cNvPicPr/>
              <p:nvPr/>
            </p:nvPicPr>
            <p:blipFill>
              <a:blip r:embed="rId1055"/>
              <a:stretch>
                <a:fillRect/>
              </a:stretch>
            </p:blipFill>
            <p:spPr>
              <a:xfrm>
                <a:off x="2250184" y="3497067"/>
                <a:ext cx="178437" cy="357680"/>
              </a:xfrm>
              <a:prstGeom prst="rect">
                <a:avLst/>
              </a:prstGeom>
            </p:spPr>
          </p:pic>
        </mc:Fallback>
      </mc:AlternateContent>
      <mc:AlternateContent xmlns:mc="http://schemas.openxmlformats.org/markup-compatibility/2006" xmlns:p14="http://schemas.microsoft.com/office/powerpoint/2010/main">
        <mc:Choice Requires="p14">
          <p:contentPart p14:bwMode="auto" r:id="rId1056">
            <p14:nvContentPartPr>
              <p14:cNvPr id="927" name="Ink 926">
                <a:extLst>
                  <a:ext uri="{FF2B5EF4-FFF2-40B4-BE49-F238E27FC236}">
                    <a16:creationId xmlns:a16="http://schemas.microsoft.com/office/drawing/2014/main" id="{F69F8772-C6CE-56FA-F0B0-712C8E8B118A}"/>
                  </a:ext>
                </a:extLst>
              </p14:cNvPr>
              <p14:cNvContentPartPr/>
              <p14:nvPr/>
            </p14:nvContentPartPr>
            <p14:xfrm>
              <a:off x="2330806" y="3407469"/>
              <a:ext cx="159562" cy="264417"/>
            </p14:xfrm>
          </p:contentPart>
        </mc:Choice>
        <mc:Fallback xmlns="">
          <p:pic>
            <p:nvPicPr>
              <p:cNvPr id="927" name="Ink 926">
                <a:extLst>
                  <a:ext uri="{FF2B5EF4-FFF2-40B4-BE49-F238E27FC236}">
                    <a16:creationId xmlns:a16="http://schemas.microsoft.com/office/drawing/2014/main" id="{F69F8772-C6CE-56FA-F0B0-712C8E8B118A}"/>
                  </a:ext>
                </a:extLst>
              </p:cNvPr>
              <p:cNvPicPr/>
              <p:nvPr/>
            </p:nvPicPr>
            <p:blipFill>
              <a:blip r:embed="rId1057"/>
              <a:stretch>
                <a:fillRect/>
              </a:stretch>
            </p:blipFill>
            <p:spPr>
              <a:xfrm>
                <a:off x="2277017" y="3299757"/>
                <a:ext cx="267501" cy="480201"/>
              </a:xfrm>
              <a:prstGeom prst="rect">
                <a:avLst/>
              </a:prstGeom>
            </p:spPr>
          </p:pic>
        </mc:Fallback>
      </mc:AlternateContent>
      <mc:AlternateContent xmlns:mc="http://schemas.openxmlformats.org/markup-compatibility/2006" xmlns:p14="http://schemas.microsoft.com/office/powerpoint/2010/main">
        <mc:Choice Requires="p14">
          <p:contentPart p14:bwMode="auto" r:id="rId1058">
            <p14:nvContentPartPr>
              <p14:cNvPr id="928" name="Ink 927">
                <a:extLst>
                  <a:ext uri="{FF2B5EF4-FFF2-40B4-BE49-F238E27FC236}">
                    <a16:creationId xmlns:a16="http://schemas.microsoft.com/office/drawing/2014/main" id="{E59884EB-0D1E-494D-C213-EDF28FBBD5C4}"/>
                  </a:ext>
                </a:extLst>
              </p14:cNvPr>
              <p14:cNvContentPartPr/>
              <p14:nvPr/>
            </p14:nvContentPartPr>
            <p14:xfrm>
              <a:off x="2072686" y="3603310"/>
              <a:ext cx="286560" cy="333452"/>
            </p14:xfrm>
          </p:contentPart>
        </mc:Choice>
        <mc:Fallback xmlns="">
          <p:pic>
            <p:nvPicPr>
              <p:cNvPr id="928" name="Ink 927">
                <a:extLst>
                  <a:ext uri="{FF2B5EF4-FFF2-40B4-BE49-F238E27FC236}">
                    <a16:creationId xmlns:a16="http://schemas.microsoft.com/office/drawing/2014/main" id="{E59884EB-0D1E-494D-C213-EDF28FBBD5C4}"/>
                  </a:ext>
                </a:extLst>
              </p:cNvPr>
              <p:cNvPicPr/>
              <p:nvPr/>
            </p:nvPicPr>
            <p:blipFill>
              <a:blip r:embed="rId1059"/>
              <a:stretch>
                <a:fillRect/>
              </a:stretch>
            </p:blipFill>
            <p:spPr>
              <a:xfrm>
                <a:off x="2018979" y="3495397"/>
                <a:ext cx="394335" cy="548919"/>
              </a:xfrm>
              <a:prstGeom prst="rect">
                <a:avLst/>
              </a:prstGeom>
            </p:spPr>
          </p:pic>
        </mc:Fallback>
      </mc:AlternateContent>
      <mc:AlternateContent xmlns:mc="http://schemas.openxmlformats.org/markup-compatibility/2006" xmlns:p14="http://schemas.microsoft.com/office/powerpoint/2010/main">
        <mc:Choice Requires="p14">
          <p:contentPart p14:bwMode="auto" r:id="rId1060">
            <p14:nvContentPartPr>
              <p14:cNvPr id="929" name="Ink 928">
                <a:extLst>
                  <a:ext uri="{FF2B5EF4-FFF2-40B4-BE49-F238E27FC236}">
                    <a16:creationId xmlns:a16="http://schemas.microsoft.com/office/drawing/2014/main" id="{2689C4E1-4B43-3244-9BB8-FECF8F97B89C}"/>
                  </a:ext>
                </a:extLst>
              </p14:cNvPr>
              <p14:cNvContentPartPr/>
              <p14:nvPr/>
            </p14:nvContentPartPr>
            <p14:xfrm>
              <a:off x="2267446" y="3341229"/>
              <a:ext cx="276140" cy="248135"/>
            </p14:xfrm>
          </p:contentPart>
        </mc:Choice>
        <mc:Fallback xmlns="">
          <p:pic>
            <p:nvPicPr>
              <p:cNvPr id="929" name="Ink 928">
                <a:extLst>
                  <a:ext uri="{FF2B5EF4-FFF2-40B4-BE49-F238E27FC236}">
                    <a16:creationId xmlns:a16="http://schemas.microsoft.com/office/drawing/2014/main" id="{2689C4E1-4B43-3244-9BB8-FECF8F97B89C}"/>
                  </a:ext>
                </a:extLst>
              </p:cNvPr>
              <p:cNvPicPr/>
              <p:nvPr/>
            </p:nvPicPr>
            <p:blipFill>
              <a:blip r:embed="rId1061"/>
              <a:stretch>
                <a:fillRect/>
              </a:stretch>
            </p:blipFill>
            <p:spPr>
              <a:xfrm>
                <a:off x="2213372" y="3233344"/>
                <a:ext cx="383928" cy="463545"/>
              </a:xfrm>
              <a:prstGeom prst="rect">
                <a:avLst/>
              </a:prstGeom>
            </p:spPr>
          </p:pic>
        </mc:Fallback>
      </mc:AlternateContent>
      <mc:AlternateContent xmlns:mc="http://schemas.openxmlformats.org/markup-compatibility/2006" xmlns:p14="http://schemas.microsoft.com/office/powerpoint/2010/main">
        <mc:Choice Requires="p14">
          <p:contentPart p14:bwMode="auto" r:id="rId1062">
            <p14:nvContentPartPr>
              <p14:cNvPr id="930" name="Ink 929">
                <a:extLst>
                  <a:ext uri="{FF2B5EF4-FFF2-40B4-BE49-F238E27FC236}">
                    <a16:creationId xmlns:a16="http://schemas.microsoft.com/office/drawing/2014/main" id="{61842016-1570-D399-B031-CFAAEAF1AAEE}"/>
                  </a:ext>
                </a:extLst>
              </p14:cNvPr>
              <p14:cNvContentPartPr/>
              <p14:nvPr/>
            </p14:nvContentPartPr>
            <p14:xfrm>
              <a:off x="1727806" y="3308469"/>
              <a:ext cx="1001008" cy="499527"/>
            </p14:xfrm>
          </p:contentPart>
        </mc:Choice>
        <mc:Fallback xmlns="">
          <p:pic>
            <p:nvPicPr>
              <p:cNvPr id="930" name="Ink 929">
                <a:extLst>
                  <a:ext uri="{FF2B5EF4-FFF2-40B4-BE49-F238E27FC236}">
                    <a16:creationId xmlns:a16="http://schemas.microsoft.com/office/drawing/2014/main" id="{61842016-1570-D399-B031-CFAAEAF1AAEE}"/>
                  </a:ext>
                </a:extLst>
              </p:cNvPr>
              <p:cNvPicPr/>
              <p:nvPr/>
            </p:nvPicPr>
            <p:blipFill>
              <a:blip r:embed="rId1063"/>
              <a:stretch>
                <a:fillRect/>
              </a:stretch>
            </p:blipFill>
            <p:spPr>
              <a:xfrm>
                <a:off x="1673795" y="3200580"/>
                <a:ext cx="1108670" cy="714946"/>
              </a:xfrm>
              <a:prstGeom prst="rect">
                <a:avLst/>
              </a:prstGeom>
            </p:spPr>
          </p:pic>
        </mc:Fallback>
      </mc:AlternateContent>
      <mc:AlternateContent xmlns:mc="http://schemas.openxmlformats.org/markup-compatibility/2006" xmlns:p14="http://schemas.microsoft.com/office/powerpoint/2010/main">
        <mc:Choice Requires="p14">
          <p:contentPart p14:bwMode="auto" r:id="rId1064">
            <p14:nvContentPartPr>
              <p14:cNvPr id="931" name="Ink 930">
                <a:extLst>
                  <a:ext uri="{FF2B5EF4-FFF2-40B4-BE49-F238E27FC236}">
                    <a16:creationId xmlns:a16="http://schemas.microsoft.com/office/drawing/2014/main" id="{03E42C42-9BF3-252D-4905-1A3F8B86CD35}"/>
                  </a:ext>
                </a:extLst>
              </p14:cNvPr>
              <p14:cNvContentPartPr/>
              <p14:nvPr/>
            </p14:nvContentPartPr>
            <p14:xfrm>
              <a:off x="1917525" y="3071229"/>
              <a:ext cx="361457" cy="505389"/>
            </p14:xfrm>
          </p:contentPart>
        </mc:Choice>
        <mc:Fallback xmlns="">
          <p:pic>
            <p:nvPicPr>
              <p:cNvPr id="931" name="Ink 930">
                <a:extLst>
                  <a:ext uri="{FF2B5EF4-FFF2-40B4-BE49-F238E27FC236}">
                    <a16:creationId xmlns:a16="http://schemas.microsoft.com/office/drawing/2014/main" id="{03E42C42-9BF3-252D-4905-1A3F8B86CD35}"/>
                  </a:ext>
                </a:extLst>
              </p:cNvPr>
              <p:cNvPicPr/>
              <p:nvPr/>
            </p:nvPicPr>
            <p:blipFill>
              <a:blip r:embed="rId1065"/>
              <a:stretch>
                <a:fillRect/>
              </a:stretch>
            </p:blipFill>
            <p:spPr>
              <a:xfrm>
                <a:off x="1863469" y="2963163"/>
                <a:ext cx="469209" cy="721161"/>
              </a:xfrm>
              <a:prstGeom prst="rect">
                <a:avLst/>
              </a:prstGeom>
            </p:spPr>
          </p:pic>
        </mc:Fallback>
      </mc:AlternateContent>
      <mc:AlternateContent xmlns:mc="http://schemas.openxmlformats.org/markup-compatibility/2006" xmlns:p14="http://schemas.microsoft.com/office/powerpoint/2010/main">
        <mc:Choice Requires="p14">
          <p:contentPart p14:bwMode="auto" r:id="rId1066">
            <p14:nvContentPartPr>
              <p14:cNvPr id="932" name="Ink 931">
                <a:extLst>
                  <a:ext uri="{FF2B5EF4-FFF2-40B4-BE49-F238E27FC236}">
                    <a16:creationId xmlns:a16="http://schemas.microsoft.com/office/drawing/2014/main" id="{6968470C-F18F-9118-D099-2ED6A90799F0}"/>
                  </a:ext>
                </a:extLst>
              </p14:cNvPr>
              <p14:cNvContentPartPr/>
              <p14:nvPr/>
            </p14:nvContentPartPr>
            <p14:xfrm>
              <a:off x="1840845" y="3193989"/>
              <a:ext cx="569865" cy="503435"/>
            </p14:xfrm>
          </p:contentPart>
        </mc:Choice>
        <mc:Fallback xmlns="">
          <p:pic>
            <p:nvPicPr>
              <p:cNvPr id="932" name="Ink 931">
                <a:extLst>
                  <a:ext uri="{FF2B5EF4-FFF2-40B4-BE49-F238E27FC236}">
                    <a16:creationId xmlns:a16="http://schemas.microsoft.com/office/drawing/2014/main" id="{6968470C-F18F-9118-D099-2ED6A90799F0}"/>
                  </a:ext>
                </a:extLst>
              </p:cNvPr>
              <p:cNvPicPr/>
              <p:nvPr/>
            </p:nvPicPr>
            <p:blipFill>
              <a:blip r:embed="rId1067"/>
              <a:stretch>
                <a:fillRect/>
              </a:stretch>
            </p:blipFill>
            <p:spPr>
              <a:xfrm>
                <a:off x="1786812" y="3085956"/>
                <a:ext cx="677570" cy="719141"/>
              </a:xfrm>
              <a:prstGeom prst="rect">
                <a:avLst/>
              </a:prstGeom>
            </p:spPr>
          </p:pic>
        </mc:Fallback>
      </mc:AlternateContent>
      <mc:AlternateContent xmlns:mc="http://schemas.openxmlformats.org/markup-compatibility/2006" xmlns:p14="http://schemas.microsoft.com/office/powerpoint/2010/main">
        <mc:Choice Requires="p14">
          <p:contentPart p14:bwMode="auto" r:id="rId1068">
            <p14:nvContentPartPr>
              <p14:cNvPr id="933" name="Ink 932">
                <a:extLst>
                  <a:ext uri="{FF2B5EF4-FFF2-40B4-BE49-F238E27FC236}">
                    <a16:creationId xmlns:a16="http://schemas.microsoft.com/office/drawing/2014/main" id="{7A0064A1-9CA8-17A2-A54F-BC314CFFCBDD}"/>
                  </a:ext>
                </a:extLst>
              </p14:cNvPr>
              <p14:cNvContentPartPr/>
              <p14:nvPr/>
            </p14:nvContentPartPr>
            <p14:xfrm>
              <a:off x="2114806" y="3227109"/>
              <a:ext cx="227946" cy="616105"/>
            </p14:xfrm>
          </p:contentPart>
        </mc:Choice>
        <mc:Fallback xmlns="">
          <p:pic>
            <p:nvPicPr>
              <p:cNvPr id="933" name="Ink 932">
                <a:extLst>
                  <a:ext uri="{FF2B5EF4-FFF2-40B4-BE49-F238E27FC236}">
                    <a16:creationId xmlns:a16="http://schemas.microsoft.com/office/drawing/2014/main" id="{7A0064A1-9CA8-17A2-A54F-BC314CFFCBDD}"/>
                  </a:ext>
                </a:extLst>
              </p:cNvPr>
              <p:cNvPicPr/>
              <p:nvPr/>
            </p:nvPicPr>
            <p:blipFill>
              <a:blip r:embed="rId1069"/>
              <a:stretch>
                <a:fillRect/>
              </a:stretch>
            </p:blipFill>
            <p:spPr>
              <a:xfrm>
                <a:off x="2060619" y="3119084"/>
                <a:ext cx="335958" cy="831796"/>
              </a:xfrm>
              <a:prstGeom prst="rect">
                <a:avLst/>
              </a:prstGeom>
            </p:spPr>
          </p:pic>
        </mc:Fallback>
      </mc:AlternateContent>
      <mc:AlternateContent xmlns:mc="http://schemas.openxmlformats.org/markup-compatibility/2006" xmlns:p14="http://schemas.microsoft.com/office/powerpoint/2010/main">
        <mc:Choice Requires="p14">
          <p:contentPart p14:bwMode="auto" r:id="rId1070">
            <p14:nvContentPartPr>
              <p14:cNvPr id="934" name="Ink 933">
                <a:extLst>
                  <a:ext uri="{FF2B5EF4-FFF2-40B4-BE49-F238E27FC236}">
                    <a16:creationId xmlns:a16="http://schemas.microsoft.com/office/drawing/2014/main" id="{7F22C9D2-25B2-A29A-5724-1BECD436F71F}"/>
                  </a:ext>
                </a:extLst>
              </p14:cNvPr>
              <p14:cNvContentPartPr/>
              <p14:nvPr/>
            </p14:nvContentPartPr>
            <p14:xfrm>
              <a:off x="2221005" y="3127029"/>
              <a:ext cx="589403" cy="636295"/>
            </p14:xfrm>
          </p:contentPart>
        </mc:Choice>
        <mc:Fallback xmlns="">
          <p:pic>
            <p:nvPicPr>
              <p:cNvPr id="934" name="Ink 933">
                <a:extLst>
                  <a:ext uri="{FF2B5EF4-FFF2-40B4-BE49-F238E27FC236}">
                    <a16:creationId xmlns:a16="http://schemas.microsoft.com/office/drawing/2014/main" id="{7F22C9D2-25B2-A29A-5724-1BECD436F71F}"/>
                  </a:ext>
                </a:extLst>
              </p:cNvPr>
              <p:cNvPicPr/>
              <p:nvPr/>
            </p:nvPicPr>
            <p:blipFill>
              <a:blip r:embed="rId1071"/>
              <a:stretch>
                <a:fillRect/>
              </a:stretch>
            </p:blipFill>
            <p:spPr>
              <a:xfrm>
                <a:off x="2166964" y="3018999"/>
                <a:ext cx="697124" cy="851994"/>
              </a:xfrm>
              <a:prstGeom prst="rect">
                <a:avLst/>
              </a:prstGeom>
            </p:spPr>
          </p:pic>
        </mc:Fallback>
      </mc:AlternateContent>
      <mc:AlternateContent xmlns:mc="http://schemas.openxmlformats.org/markup-compatibility/2006" xmlns:p14="http://schemas.microsoft.com/office/powerpoint/2010/main">
        <mc:Choice Requires="p14">
          <p:contentPart p14:bwMode="auto" r:id="rId1072">
            <p14:nvContentPartPr>
              <p14:cNvPr id="935" name="Ink 934">
                <a:extLst>
                  <a:ext uri="{FF2B5EF4-FFF2-40B4-BE49-F238E27FC236}">
                    <a16:creationId xmlns:a16="http://schemas.microsoft.com/office/drawing/2014/main" id="{713DE695-B22C-32CC-59B6-C8D9101AFBCA}"/>
                  </a:ext>
                </a:extLst>
              </p14:cNvPr>
              <p14:cNvContentPartPr/>
              <p14:nvPr/>
            </p14:nvContentPartPr>
            <p14:xfrm>
              <a:off x="2593605" y="3031629"/>
              <a:ext cx="45719" cy="72777"/>
            </p14:xfrm>
          </p:contentPart>
        </mc:Choice>
        <mc:Fallback xmlns="">
          <p:pic>
            <p:nvPicPr>
              <p:cNvPr id="935" name="Ink 934">
                <a:extLst>
                  <a:ext uri="{FF2B5EF4-FFF2-40B4-BE49-F238E27FC236}">
                    <a16:creationId xmlns:a16="http://schemas.microsoft.com/office/drawing/2014/main" id="{713DE695-B22C-32CC-59B6-C8D9101AFBCA}"/>
                  </a:ext>
                </a:extLst>
              </p:cNvPr>
              <p:cNvPicPr/>
              <p:nvPr/>
            </p:nvPicPr>
            <p:blipFill>
              <a:blip r:embed="rId1073"/>
              <a:stretch>
                <a:fillRect/>
              </a:stretch>
            </p:blipFill>
            <p:spPr>
              <a:xfrm>
                <a:off x="2539108" y="2924077"/>
                <a:ext cx="155079" cy="287523"/>
              </a:xfrm>
              <a:prstGeom prst="rect">
                <a:avLst/>
              </a:prstGeom>
            </p:spPr>
          </p:pic>
        </mc:Fallback>
      </mc:AlternateContent>
      <mc:AlternateContent xmlns:mc="http://schemas.openxmlformats.org/markup-compatibility/2006" xmlns:p14="http://schemas.microsoft.com/office/powerpoint/2010/main">
        <mc:Choice Requires="p14">
          <p:contentPart p14:bwMode="auto" r:id="rId1074">
            <p14:nvContentPartPr>
              <p14:cNvPr id="936" name="Ink 935">
                <a:extLst>
                  <a:ext uri="{FF2B5EF4-FFF2-40B4-BE49-F238E27FC236}">
                    <a16:creationId xmlns:a16="http://schemas.microsoft.com/office/drawing/2014/main" id="{2ECE68DE-8F9B-9764-8133-FC264374564D}"/>
                  </a:ext>
                </a:extLst>
              </p14:cNvPr>
              <p14:cNvContentPartPr/>
              <p14:nvPr/>
            </p14:nvContentPartPr>
            <p14:xfrm>
              <a:off x="2271405" y="3127029"/>
              <a:ext cx="487153" cy="636295"/>
            </p14:xfrm>
          </p:contentPart>
        </mc:Choice>
        <mc:Fallback xmlns="">
          <p:pic>
            <p:nvPicPr>
              <p:cNvPr id="936" name="Ink 935">
                <a:extLst>
                  <a:ext uri="{FF2B5EF4-FFF2-40B4-BE49-F238E27FC236}">
                    <a16:creationId xmlns:a16="http://schemas.microsoft.com/office/drawing/2014/main" id="{2ECE68DE-8F9B-9764-8133-FC264374564D}"/>
                  </a:ext>
                </a:extLst>
              </p:cNvPr>
              <p:cNvPicPr/>
              <p:nvPr/>
            </p:nvPicPr>
            <p:blipFill>
              <a:blip r:embed="rId1075"/>
              <a:stretch>
                <a:fillRect/>
              </a:stretch>
            </p:blipFill>
            <p:spPr>
              <a:xfrm>
                <a:off x="2217357" y="3018999"/>
                <a:ext cx="594889" cy="851994"/>
              </a:xfrm>
              <a:prstGeom prst="rect">
                <a:avLst/>
              </a:prstGeom>
            </p:spPr>
          </p:pic>
        </mc:Fallback>
      </mc:AlternateContent>
      <mc:AlternateContent xmlns:mc="http://schemas.openxmlformats.org/markup-compatibility/2006" xmlns:p14="http://schemas.microsoft.com/office/powerpoint/2010/main">
        <mc:Choice Requires="p14">
          <p:contentPart p14:bwMode="auto" r:id="rId1076">
            <p14:nvContentPartPr>
              <p14:cNvPr id="937" name="Ink 936">
                <a:extLst>
                  <a:ext uri="{FF2B5EF4-FFF2-40B4-BE49-F238E27FC236}">
                    <a16:creationId xmlns:a16="http://schemas.microsoft.com/office/drawing/2014/main" id="{48B5B7E7-36E5-2CA2-4F26-6FB8D91D06EB}"/>
                  </a:ext>
                </a:extLst>
              </p14:cNvPr>
              <p14:cNvContentPartPr/>
              <p14:nvPr/>
            </p14:nvContentPartPr>
            <p14:xfrm>
              <a:off x="2258806" y="3231429"/>
              <a:ext cx="356898" cy="447425"/>
            </p14:xfrm>
          </p:contentPart>
        </mc:Choice>
        <mc:Fallback xmlns="">
          <p:pic>
            <p:nvPicPr>
              <p:cNvPr id="937" name="Ink 936">
                <a:extLst>
                  <a:ext uri="{FF2B5EF4-FFF2-40B4-BE49-F238E27FC236}">
                    <a16:creationId xmlns:a16="http://schemas.microsoft.com/office/drawing/2014/main" id="{48B5B7E7-36E5-2CA2-4F26-6FB8D91D06EB}"/>
                  </a:ext>
                </a:extLst>
              </p:cNvPr>
              <p:cNvPicPr/>
              <p:nvPr/>
            </p:nvPicPr>
            <p:blipFill>
              <a:blip r:embed="rId1077"/>
              <a:stretch>
                <a:fillRect/>
              </a:stretch>
            </p:blipFill>
            <p:spPr>
              <a:xfrm>
                <a:off x="2204785" y="3123355"/>
                <a:ext cx="464580" cy="663212"/>
              </a:xfrm>
              <a:prstGeom prst="rect">
                <a:avLst/>
              </a:prstGeom>
            </p:spPr>
          </p:pic>
        </mc:Fallback>
      </mc:AlternateContent>
      <mc:AlternateContent xmlns:mc="http://schemas.openxmlformats.org/markup-compatibility/2006" xmlns:p14="http://schemas.microsoft.com/office/powerpoint/2010/main">
        <mc:Choice Requires="p14">
          <p:contentPart p14:bwMode="auto" r:id="rId1078">
            <p14:nvContentPartPr>
              <p14:cNvPr id="938" name="Ink 937">
                <a:extLst>
                  <a:ext uri="{FF2B5EF4-FFF2-40B4-BE49-F238E27FC236}">
                    <a16:creationId xmlns:a16="http://schemas.microsoft.com/office/drawing/2014/main" id="{AE1B5565-CEE8-1B20-48B5-032D3BC3017B}"/>
                  </a:ext>
                </a:extLst>
              </p14:cNvPr>
              <p14:cNvContentPartPr/>
              <p14:nvPr/>
            </p14:nvContentPartPr>
            <p14:xfrm>
              <a:off x="2060086" y="3504670"/>
              <a:ext cx="263766" cy="369924"/>
            </p14:xfrm>
          </p:contentPart>
        </mc:Choice>
        <mc:Fallback xmlns="">
          <p:pic>
            <p:nvPicPr>
              <p:cNvPr id="938" name="Ink 937">
                <a:extLst>
                  <a:ext uri="{FF2B5EF4-FFF2-40B4-BE49-F238E27FC236}">
                    <a16:creationId xmlns:a16="http://schemas.microsoft.com/office/drawing/2014/main" id="{AE1B5565-CEE8-1B20-48B5-032D3BC3017B}"/>
                  </a:ext>
                </a:extLst>
              </p:cNvPr>
              <p:cNvPicPr/>
              <p:nvPr/>
            </p:nvPicPr>
            <p:blipFill>
              <a:blip r:embed="rId1079"/>
              <a:stretch>
                <a:fillRect/>
              </a:stretch>
            </p:blipFill>
            <p:spPr>
              <a:xfrm>
                <a:off x="2006036" y="3396610"/>
                <a:ext cx="371506" cy="585683"/>
              </a:xfrm>
              <a:prstGeom prst="rect">
                <a:avLst/>
              </a:prstGeom>
            </p:spPr>
          </p:pic>
        </mc:Fallback>
      </mc:AlternateContent>
      <mc:AlternateContent xmlns:mc="http://schemas.openxmlformats.org/markup-compatibility/2006" xmlns:p14="http://schemas.microsoft.com/office/powerpoint/2010/main">
        <mc:Choice Requires="p14">
          <p:contentPart p14:bwMode="auto" r:id="rId1080">
            <p14:nvContentPartPr>
              <p14:cNvPr id="939" name="Ink 938">
                <a:extLst>
                  <a:ext uri="{FF2B5EF4-FFF2-40B4-BE49-F238E27FC236}">
                    <a16:creationId xmlns:a16="http://schemas.microsoft.com/office/drawing/2014/main" id="{CE88D7B3-39CC-8D4A-D128-44AD9F680B24}"/>
                  </a:ext>
                </a:extLst>
              </p14:cNvPr>
              <p14:cNvContentPartPr/>
              <p14:nvPr/>
            </p14:nvContentPartPr>
            <p14:xfrm>
              <a:off x="2082406" y="3081310"/>
              <a:ext cx="558142" cy="859682"/>
            </p14:xfrm>
          </p:contentPart>
        </mc:Choice>
        <mc:Fallback xmlns="">
          <p:pic>
            <p:nvPicPr>
              <p:cNvPr id="939" name="Ink 938">
                <a:extLst>
                  <a:ext uri="{FF2B5EF4-FFF2-40B4-BE49-F238E27FC236}">
                    <a16:creationId xmlns:a16="http://schemas.microsoft.com/office/drawing/2014/main" id="{CE88D7B3-39CC-8D4A-D128-44AD9F680B24}"/>
                  </a:ext>
                </a:extLst>
              </p:cNvPr>
              <p:cNvPicPr/>
              <p:nvPr/>
            </p:nvPicPr>
            <p:blipFill>
              <a:blip r:embed="rId1081"/>
              <a:stretch>
                <a:fillRect/>
              </a:stretch>
            </p:blipFill>
            <p:spPr>
              <a:xfrm>
                <a:off x="2028392" y="2973265"/>
                <a:ext cx="665809" cy="1075413"/>
              </a:xfrm>
              <a:prstGeom prst="rect">
                <a:avLst/>
              </a:prstGeom>
            </p:spPr>
          </p:pic>
        </mc:Fallback>
      </mc:AlternateContent>
      <mc:AlternateContent xmlns:mc="http://schemas.openxmlformats.org/markup-compatibility/2006" xmlns:p14="http://schemas.microsoft.com/office/powerpoint/2010/main">
        <mc:Choice Requires="p14">
          <p:contentPart p14:bwMode="auto" r:id="rId1082">
            <p14:nvContentPartPr>
              <p14:cNvPr id="940" name="Ink 939">
                <a:extLst>
                  <a:ext uri="{FF2B5EF4-FFF2-40B4-BE49-F238E27FC236}">
                    <a16:creationId xmlns:a16="http://schemas.microsoft.com/office/drawing/2014/main" id="{04DE50EC-4D51-0441-467A-15DAB7B65E80}"/>
                  </a:ext>
                </a:extLst>
              </p14:cNvPr>
              <p14:cNvContentPartPr/>
              <p14:nvPr/>
            </p14:nvContentPartPr>
            <p14:xfrm>
              <a:off x="2060445" y="3227469"/>
              <a:ext cx="330847" cy="379041"/>
            </p14:xfrm>
          </p:contentPart>
        </mc:Choice>
        <mc:Fallback xmlns="">
          <p:pic>
            <p:nvPicPr>
              <p:cNvPr id="940" name="Ink 939">
                <a:extLst>
                  <a:ext uri="{FF2B5EF4-FFF2-40B4-BE49-F238E27FC236}">
                    <a16:creationId xmlns:a16="http://schemas.microsoft.com/office/drawing/2014/main" id="{04DE50EC-4D51-0441-467A-15DAB7B65E80}"/>
                  </a:ext>
                </a:extLst>
              </p:cNvPr>
              <p:cNvPicPr/>
              <p:nvPr/>
            </p:nvPicPr>
            <p:blipFill>
              <a:blip r:embed="rId1083"/>
              <a:stretch>
                <a:fillRect/>
              </a:stretch>
            </p:blipFill>
            <p:spPr>
              <a:xfrm>
                <a:off x="2006385" y="3119377"/>
                <a:ext cx="438607" cy="594864"/>
              </a:xfrm>
              <a:prstGeom prst="rect">
                <a:avLst/>
              </a:prstGeom>
            </p:spPr>
          </p:pic>
        </mc:Fallback>
      </mc:AlternateContent>
      <mc:AlternateContent xmlns:mc="http://schemas.openxmlformats.org/markup-compatibility/2006" xmlns:p14="http://schemas.microsoft.com/office/powerpoint/2010/main">
        <mc:Choice Requires="p14">
          <p:contentPart p14:bwMode="auto" r:id="rId1084">
            <p14:nvContentPartPr>
              <p14:cNvPr id="941" name="Ink 940">
                <a:extLst>
                  <a:ext uri="{FF2B5EF4-FFF2-40B4-BE49-F238E27FC236}">
                    <a16:creationId xmlns:a16="http://schemas.microsoft.com/office/drawing/2014/main" id="{3AF2E186-BA3E-67A7-10FC-FFD4C6937665}"/>
                  </a:ext>
                </a:extLst>
              </p14:cNvPr>
              <p14:cNvContentPartPr/>
              <p14:nvPr/>
            </p14:nvContentPartPr>
            <p14:xfrm>
              <a:off x="1787206" y="3193630"/>
              <a:ext cx="666904" cy="664950"/>
            </p14:xfrm>
          </p:contentPart>
        </mc:Choice>
        <mc:Fallback xmlns="">
          <p:pic>
            <p:nvPicPr>
              <p:cNvPr id="941" name="Ink 940">
                <a:extLst>
                  <a:ext uri="{FF2B5EF4-FFF2-40B4-BE49-F238E27FC236}">
                    <a16:creationId xmlns:a16="http://schemas.microsoft.com/office/drawing/2014/main" id="{3AF2E186-BA3E-67A7-10FC-FFD4C6937665}"/>
                  </a:ext>
                </a:extLst>
              </p:cNvPr>
              <p:cNvPicPr/>
              <p:nvPr/>
            </p:nvPicPr>
            <p:blipFill>
              <a:blip r:embed="rId1085"/>
              <a:stretch>
                <a:fillRect/>
              </a:stretch>
            </p:blipFill>
            <p:spPr>
              <a:xfrm>
                <a:off x="1733249" y="3085567"/>
                <a:ext cx="774458" cy="880717"/>
              </a:xfrm>
              <a:prstGeom prst="rect">
                <a:avLst/>
              </a:prstGeom>
            </p:spPr>
          </p:pic>
        </mc:Fallback>
      </mc:AlternateContent>
      <mc:AlternateContent xmlns:mc="http://schemas.openxmlformats.org/markup-compatibility/2006" xmlns:p14="http://schemas.microsoft.com/office/powerpoint/2010/main">
        <mc:Choice Requires="p14">
          <p:contentPart p14:bwMode="auto" r:id="rId1086">
            <p14:nvContentPartPr>
              <p14:cNvPr id="942" name="Ink 941">
                <a:extLst>
                  <a:ext uri="{FF2B5EF4-FFF2-40B4-BE49-F238E27FC236}">
                    <a16:creationId xmlns:a16="http://schemas.microsoft.com/office/drawing/2014/main" id="{22CED63B-A6DD-BDB1-175F-FDDDF3F55801}"/>
                  </a:ext>
                </a:extLst>
              </p14:cNvPr>
              <p14:cNvContentPartPr/>
              <p14:nvPr/>
            </p14:nvContentPartPr>
            <p14:xfrm>
              <a:off x="1896645" y="3180310"/>
              <a:ext cx="176495" cy="313914"/>
            </p14:xfrm>
          </p:contentPart>
        </mc:Choice>
        <mc:Fallback xmlns="">
          <p:pic>
            <p:nvPicPr>
              <p:cNvPr id="942" name="Ink 941">
                <a:extLst>
                  <a:ext uri="{FF2B5EF4-FFF2-40B4-BE49-F238E27FC236}">
                    <a16:creationId xmlns:a16="http://schemas.microsoft.com/office/drawing/2014/main" id="{22CED63B-A6DD-BDB1-175F-FDDDF3F55801}"/>
                  </a:ext>
                </a:extLst>
              </p:cNvPr>
              <p:cNvPicPr/>
              <p:nvPr/>
            </p:nvPicPr>
            <p:blipFill>
              <a:blip r:embed="rId1087"/>
              <a:stretch>
                <a:fillRect/>
              </a:stretch>
            </p:blipFill>
            <p:spPr>
              <a:xfrm>
                <a:off x="1842394" y="3072548"/>
                <a:ext cx="284634" cy="529797"/>
              </a:xfrm>
              <a:prstGeom prst="rect">
                <a:avLst/>
              </a:prstGeom>
            </p:spPr>
          </p:pic>
        </mc:Fallback>
      </mc:AlternateContent>
      <mc:AlternateContent xmlns:mc="http://schemas.openxmlformats.org/markup-compatibility/2006" xmlns:p14="http://schemas.microsoft.com/office/powerpoint/2010/main">
        <mc:Choice Requires="p14">
          <p:contentPart p14:bwMode="auto" r:id="rId1088">
            <p14:nvContentPartPr>
              <p14:cNvPr id="943" name="Ink 942">
                <a:extLst>
                  <a:ext uri="{FF2B5EF4-FFF2-40B4-BE49-F238E27FC236}">
                    <a16:creationId xmlns:a16="http://schemas.microsoft.com/office/drawing/2014/main" id="{4ED12B17-8ABA-E19F-87EE-14FD6C4E5D73}"/>
                  </a:ext>
                </a:extLst>
              </p14:cNvPr>
              <p14:cNvContentPartPr/>
              <p14:nvPr/>
            </p14:nvContentPartPr>
            <p14:xfrm>
              <a:off x="1808446" y="3154749"/>
              <a:ext cx="177798" cy="200593"/>
            </p14:xfrm>
          </p:contentPart>
        </mc:Choice>
        <mc:Fallback xmlns="">
          <p:pic>
            <p:nvPicPr>
              <p:cNvPr id="943" name="Ink 942">
                <a:extLst>
                  <a:ext uri="{FF2B5EF4-FFF2-40B4-BE49-F238E27FC236}">
                    <a16:creationId xmlns:a16="http://schemas.microsoft.com/office/drawing/2014/main" id="{4ED12B17-8ABA-E19F-87EE-14FD6C4E5D73}"/>
                  </a:ext>
                </a:extLst>
              </p:cNvPr>
              <p:cNvPicPr/>
              <p:nvPr/>
            </p:nvPicPr>
            <p:blipFill>
              <a:blip r:embed="rId1089"/>
              <a:stretch>
                <a:fillRect/>
              </a:stretch>
            </p:blipFill>
            <p:spPr>
              <a:xfrm>
                <a:off x="1754927" y="3046320"/>
                <a:ext cx="285195" cy="417089"/>
              </a:xfrm>
              <a:prstGeom prst="rect">
                <a:avLst/>
              </a:prstGeom>
            </p:spPr>
          </p:pic>
        </mc:Fallback>
      </mc:AlternateContent>
      <mc:AlternateContent xmlns:mc="http://schemas.openxmlformats.org/markup-compatibility/2006" xmlns:p14="http://schemas.microsoft.com/office/powerpoint/2010/main">
        <mc:Choice Requires="p14">
          <p:contentPart p14:bwMode="auto" r:id="rId1090">
            <p14:nvContentPartPr>
              <p14:cNvPr id="944" name="Ink 943">
                <a:extLst>
                  <a:ext uri="{FF2B5EF4-FFF2-40B4-BE49-F238E27FC236}">
                    <a16:creationId xmlns:a16="http://schemas.microsoft.com/office/drawing/2014/main" id="{E444F709-B97B-2089-F6CB-345A220340DC}"/>
                  </a:ext>
                </a:extLst>
              </p14:cNvPr>
              <p14:cNvContentPartPr/>
              <p14:nvPr/>
            </p14:nvContentPartPr>
            <p14:xfrm>
              <a:off x="1288965" y="3227469"/>
              <a:ext cx="911783" cy="655181"/>
            </p14:xfrm>
          </p:contentPart>
        </mc:Choice>
        <mc:Fallback xmlns="">
          <p:pic>
            <p:nvPicPr>
              <p:cNvPr id="944" name="Ink 943">
                <a:extLst>
                  <a:ext uri="{FF2B5EF4-FFF2-40B4-BE49-F238E27FC236}">
                    <a16:creationId xmlns:a16="http://schemas.microsoft.com/office/drawing/2014/main" id="{E444F709-B97B-2089-F6CB-345A220340DC}"/>
                  </a:ext>
                </a:extLst>
              </p:cNvPr>
              <p:cNvPicPr/>
              <p:nvPr/>
            </p:nvPicPr>
            <p:blipFill>
              <a:blip r:embed="rId1091"/>
              <a:stretch>
                <a:fillRect/>
              </a:stretch>
            </p:blipFill>
            <p:spPr>
              <a:xfrm>
                <a:off x="1234949" y="3119413"/>
                <a:ext cx="1019454" cy="870933"/>
              </a:xfrm>
              <a:prstGeom prst="rect">
                <a:avLst/>
              </a:prstGeom>
            </p:spPr>
          </p:pic>
        </mc:Fallback>
      </mc:AlternateContent>
      <mc:AlternateContent xmlns:mc="http://schemas.openxmlformats.org/markup-compatibility/2006" xmlns:p14="http://schemas.microsoft.com/office/powerpoint/2010/main">
        <mc:Choice Requires="p14">
          <p:contentPart p14:bwMode="auto" r:id="rId1092">
            <p14:nvContentPartPr>
              <p14:cNvPr id="945" name="Ink 944">
                <a:extLst>
                  <a:ext uri="{FF2B5EF4-FFF2-40B4-BE49-F238E27FC236}">
                    <a16:creationId xmlns:a16="http://schemas.microsoft.com/office/drawing/2014/main" id="{7A9FA7EC-16A6-412F-8A67-DBC1DA488F01}"/>
                  </a:ext>
                </a:extLst>
              </p14:cNvPr>
              <p14:cNvContentPartPr/>
              <p14:nvPr/>
            </p14:nvContentPartPr>
            <p14:xfrm>
              <a:off x="1516485" y="2889069"/>
              <a:ext cx="402487" cy="529485"/>
            </p14:xfrm>
          </p:contentPart>
        </mc:Choice>
        <mc:Fallback xmlns="">
          <p:pic>
            <p:nvPicPr>
              <p:cNvPr id="945" name="Ink 944">
                <a:extLst>
                  <a:ext uri="{FF2B5EF4-FFF2-40B4-BE49-F238E27FC236}">
                    <a16:creationId xmlns:a16="http://schemas.microsoft.com/office/drawing/2014/main" id="{7A9FA7EC-16A6-412F-8A67-DBC1DA488F01}"/>
                  </a:ext>
                </a:extLst>
              </p:cNvPr>
              <p:cNvPicPr/>
              <p:nvPr/>
            </p:nvPicPr>
            <p:blipFill>
              <a:blip r:embed="rId1093"/>
              <a:stretch>
                <a:fillRect/>
              </a:stretch>
            </p:blipFill>
            <p:spPr>
              <a:xfrm>
                <a:off x="1462796" y="2781011"/>
                <a:ext cx="510225" cy="745241"/>
              </a:xfrm>
              <a:prstGeom prst="rect">
                <a:avLst/>
              </a:prstGeom>
            </p:spPr>
          </p:pic>
        </mc:Fallback>
      </mc:AlternateContent>
      <mc:AlternateContent xmlns:mc="http://schemas.openxmlformats.org/markup-compatibility/2006" xmlns:p14="http://schemas.microsoft.com/office/powerpoint/2010/main">
        <mc:Choice Requires="p14">
          <p:contentPart p14:bwMode="auto" r:id="rId1094">
            <p14:nvContentPartPr>
              <p14:cNvPr id="946" name="Ink 945">
                <a:extLst>
                  <a:ext uri="{FF2B5EF4-FFF2-40B4-BE49-F238E27FC236}">
                    <a16:creationId xmlns:a16="http://schemas.microsoft.com/office/drawing/2014/main" id="{EA455D64-EEB5-F2DD-4D59-ED1975325219}"/>
                  </a:ext>
                </a:extLst>
              </p14:cNvPr>
              <p14:cNvContentPartPr/>
              <p14:nvPr/>
            </p14:nvContentPartPr>
            <p14:xfrm>
              <a:off x="1465005" y="3227469"/>
              <a:ext cx="45719" cy="49695"/>
            </p14:xfrm>
          </p:contentPart>
        </mc:Choice>
        <mc:Fallback xmlns="">
          <p:pic>
            <p:nvPicPr>
              <p:cNvPr id="946" name="Ink 945">
                <a:extLst>
                  <a:ext uri="{FF2B5EF4-FFF2-40B4-BE49-F238E27FC236}">
                    <a16:creationId xmlns:a16="http://schemas.microsoft.com/office/drawing/2014/main" id="{EA455D64-EEB5-F2DD-4D59-ED1975325219}"/>
                  </a:ext>
                </a:extLst>
              </p:cNvPr>
              <p:cNvPicPr/>
              <p:nvPr/>
            </p:nvPicPr>
            <p:blipFill>
              <a:blip r:embed="rId1095"/>
              <a:stretch>
                <a:fillRect/>
              </a:stretch>
            </p:blipFill>
            <p:spPr>
              <a:xfrm>
                <a:off x="1410142" y="3117848"/>
                <a:ext cx="155079" cy="268572"/>
              </a:xfrm>
              <a:prstGeom prst="rect">
                <a:avLst/>
              </a:prstGeom>
            </p:spPr>
          </p:pic>
        </mc:Fallback>
      </mc:AlternateContent>
      <mc:AlternateContent xmlns:mc="http://schemas.openxmlformats.org/markup-compatibility/2006" xmlns:p14="http://schemas.microsoft.com/office/powerpoint/2010/main">
        <mc:Choice Requires="p14">
          <p:contentPart p14:bwMode="auto" r:id="rId1096">
            <p14:nvContentPartPr>
              <p14:cNvPr id="947" name="Ink 946">
                <a:extLst>
                  <a:ext uri="{FF2B5EF4-FFF2-40B4-BE49-F238E27FC236}">
                    <a16:creationId xmlns:a16="http://schemas.microsoft.com/office/drawing/2014/main" id="{298C1167-4F9F-B79A-0B0B-F386A6075C08}"/>
                  </a:ext>
                </a:extLst>
              </p14:cNvPr>
              <p14:cNvContentPartPr/>
              <p14:nvPr/>
            </p14:nvContentPartPr>
            <p14:xfrm>
              <a:off x="1516485" y="2647510"/>
              <a:ext cx="935229" cy="980818"/>
            </p14:xfrm>
          </p:contentPart>
        </mc:Choice>
        <mc:Fallback xmlns="">
          <p:pic>
            <p:nvPicPr>
              <p:cNvPr id="947" name="Ink 946">
                <a:extLst>
                  <a:ext uri="{FF2B5EF4-FFF2-40B4-BE49-F238E27FC236}">
                    <a16:creationId xmlns:a16="http://schemas.microsoft.com/office/drawing/2014/main" id="{298C1167-4F9F-B79A-0B0B-F386A6075C08}"/>
                  </a:ext>
                </a:extLst>
              </p:cNvPr>
              <p:cNvPicPr/>
              <p:nvPr/>
            </p:nvPicPr>
            <p:blipFill>
              <a:blip r:embed="rId1097"/>
              <a:stretch>
                <a:fillRect/>
              </a:stretch>
            </p:blipFill>
            <p:spPr>
              <a:xfrm>
                <a:off x="1462467" y="2539530"/>
                <a:ext cx="1042905" cy="1196418"/>
              </a:xfrm>
              <a:prstGeom prst="rect">
                <a:avLst/>
              </a:prstGeom>
            </p:spPr>
          </p:pic>
        </mc:Fallback>
      </mc:AlternateContent>
      <mc:AlternateContent xmlns:mc="http://schemas.openxmlformats.org/markup-compatibility/2006" xmlns:p14="http://schemas.microsoft.com/office/powerpoint/2010/main">
        <mc:Choice Requires="p14">
          <p:contentPart p14:bwMode="auto" r:id="rId1098">
            <p14:nvContentPartPr>
              <p14:cNvPr id="948" name="Ink 947">
                <a:extLst>
                  <a:ext uri="{FF2B5EF4-FFF2-40B4-BE49-F238E27FC236}">
                    <a16:creationId xmlns:a16="http://schemas.microsoft.com/office/drawing/2014/main" id="{7F869A84-574A-686B-9D8E-4B47761A5BA8}"/>
                  </a:ext>
                </a:extLst>
              </p14:cNvPr>
              <p14:cNvContentPartPr/>
              <p14:nvPr/>
            </p14:nvContentPartPr>
            <p14:xfrm>
              <a:off x="1672005" y="3125230"/>
              <a:ext cx="253997" cy="239018"/>
            </p14:xfrm>
          </p:contentPart>
        </mc:Choice>
        <mc:Fallback xmlns="">
          <p:pic>
            <p:nvPicPr>
              <p:cNvPr id="948" name="Ink 947">
                <a:extLst>
                  <a:ext uri="{FF2B5EF4-FFF2-40B4-BE49-F238E27FC236}">
                    <a16:creationId xmlns:a16="http://schemas.microsoft.com/office/drawing/2014/main" id="{7F869A84-574A-686B-9D8E-4B47761A5BA8}"/>
                  </a:ext>
                </a:extLst>
              </p:cNvPr>
              <p:cNvPicPr/>
              <p:nvPr/>
            </p:nvPicPr>
            <p:blipFill>
              <a:blip r:embed="rId1099"/>
              <a:stretch>
                <a:fillRect/>
              </a:stretch>
            </p:blipFill>
            <p:spPr>
              <a:xfrm>
                <a:off x="1617963" y="3017077"/>
                <a:ext cx="361721" cy="454963"/>
              </a:xfrm>
              <a:prstGeom prst="rect">
                <a:avLst/>
              </a:prstGeom>
            </p:spPr>
          </p:pic>
        </mc:Fallback>
      </mc:AlternateContent>
      <mc:AlternateContent xmlns:mc="http://schemas.openxmlformats.org/markup-compatibility/2006" xmlns:p14="http://schemas.microsoft.com/office/powerpoint/2010/main">
        <mc:Choice Requires="p14">
          <p:contentPart p14:bwMode="auto" r:id="rId1100">
            <p14:nvContentPartPr>
              <p14:cNvPr id="949" name="Ink 948">
                <a:extLst>
                  <a:ext uri="{FF2B5EF4-FFF2-40B4-BE49-F238E27FC236}">
                    <a16:creationId xmlns:a16="http://schemas.microsoft.com/office/drawing/2014/main" id="{68A8451D-3FA8-232A-A647-D781F8D36736}"/>
                  </a:ext>
                </a:extLst>
              </p14:cNvPr>
              <p14:cNvContentPartPr/>
              <p14:nvPr/>
            </p14:nvContentPartPr>
            <p14:xfrm>
              <a:off x="1867486" y="2872869"/>
              <a:ext cx="435702" cy="612197"/>
            </p14:xfrm>
          </p:contentPart>
        </mc:Choice>
        <mc:Fallback xmlns="">
          <p:pic>
            <p:nvPicPr>
              <p:cNvPr id="949" name="Ink 948">
                <a:extLst>
                  <a:ext uri="{FF2B5EF4-FFF2-40B4-BE49-F238E27FC236}">
                    <a16:creationId xmlns:a16="http://schemas.microsoft.com/office/drawing/2014/main" id="{68A8451D-3FA8-232A-A647-D781F8D36736}"/>
                  </a:ext>
                </a:extLst>
              </p:cNvPr>
              <p:cNvPicPr/>
              <p:nvPr/>
            </p:nvPicPr>
            <p:blipFill>
              <a:blip r:embed="rId1101"/>
              <a:stretch>
                <a:fillRect/>
              </a:stretch>
            </p:blipFill>
            <p:spPr>
              <a:xfrm>
                <a:off x="1813429" y="2764834"/>
                <a:ext cx="543456" cy="827906"/>
              </a:xfrm>
              <a:prstGeom prst="rect">
                <a:avLst/>
              </a:prstGeom>
            </p:spPr>
          </p:pic>
        </mc:Fallback>
      </mc:AlternateContent>
      <mc:AlternateContent xmlns:mc="http://schemas.openxmlformats.org/markup-compatibility/2006" xmlns:p14="http://schemas.microsoft.com/office/powerpoint/2010/main">
        <mc:Choice Requires="p14">
          <p:contentPart p14:bwMode="auto" r:id="rId1102">
            <p14:nvContentPartPr>
              <p14:cNvPr id="950" name="Ink 949">
                <a:extLst>
                  <a:ext uri="{FF2B5EF4-FFF2-40B4-BE49-F238E27FC236}">
                    <a16:creationId xmlns:a16="http://schemas.microsoft.com/office/drawing/2014/main" id="{81FB9792-36DD-817D-F62F-71481C650B7D}"/>
                  </a:ext>
                </a:extLst>
              </p14:cNvPr>
              <p14:cNvContentPartPr/>
              <p14:nvPr/>
            </p14:nvContentPartPr>
            <p14:xfrm>
              <a:off x="1858486" y="2901670"/>
              <a:ext cx="405744" cy="658438"/>
            </p14:xfrm>
          </p:contentPart>
        </mc:Choice>
        <mc:Fallback xmlns="">
          <p:pic>
            <p:nvPicPr>
              <p:cNvPr id="950" name="Ink 949">
                <a:extLst>
                  <a:ext uri="{FF2B5EF4-FFF2-40B4-BE49-F238E27FC236}">
                    <a16:creationId xmlns:a16="http://schemas.microsoft.com/office/drawing/2014/main" id="{81FB9792-36DD-817D-F62F-71481C650B7D}"/>
                  </a:ext>
                </a:extLst>
              </p:cNvPr>
              <p:cNvPicPr/>
              <p:nvPr/>
            </p:nvPicPr>
            <p:blipFill>
              <a:blip r:embed="rId1103"/>
              <a:stretch>
                <a:fillRect/>
              </a:stretch>
            </p:blipFill>
            <p:spPr>
              <a:xfrm>
                <a:off x="1804435" y="2793971"/>
                <a:ext cx="513486" cy="874195"/>
              </a:xfrm>
              <a:prstGeom prst="rect">
                <a:avLst/>
              </a:prstGeom>
            </p:spPr>
          </p:pic>
        </mc:Fallback>
      </mc:AlternateContent>
      <mc:AlternateContent xmlns:mc="http://schemas.openxmlformats.org/markup-compatibility/2006" xmlns:p14="http://schemas.microsoft.com/office/powerpoint/2010/main">
        <mc:Choice Requires="p14">
          <p:contentPart p14:bwMode="auto" r:id="rId1104">
            <p14:nvContentPartPr>
              <p14:cNvPr id="951" name="Ink 950">
                <a:extLst>
                  <a:ext uri="{FF2B5EF4-FFF2-40B4-BE49-F238E27FC236}">
                    <a16:creationId xmlns:a16="http://schemas.microsoft.com/office/drawing/2014/main" id="{198AAC46-CE32-FC6D-F03B-214CAF250017}"/>
                  </a:ext>
                </a:extLst>
              </p14:cNvPr>
              <p14:cNvContentPartPr/>
              <p14:nvPr/>
            </p14:nvContentPartPr>
            <p14:xfrm>
              <a:off x="1788645" y="3378670"/>
              <a:ext cx="45719" cy="106678"/>
            </p14:xfrm>
          </p:contentPart>
        </mc:Choice>
        <mc:Fallback xmlns="">
          <p:pic>
            <p:nvPicPr>
              <p:cNvPr id="951" name="Ink 950">
                <a:extLst>
                  <a:ext uri="{FF2B5EF4-FFF2-40B4-BE49-F238E27FC236}">
                    <a16:creationId xmlns:a16="http://schemas.microsoft.com/office/drawing/2014/main" id="{198AAC46-CE32-FC6D-F03B-214CAF250017}"/>
                  </a:ext>
                </a:extLst>
              </p:cNvPr>
              <p:cNvPicPr/>
              <p:nvPr/>
            </p:nvPicPr>
            <p:blipFill>
              <a:blip r:embed="rId1105"/>
              <a:stretch>
                <a:fillRect/>
              </a:stretch>
            </p:blipFill>
            <p:spPr>
              <a:xfrm>
                <a:off x="1730031" y="3267160"/>
                <a:ext cx="162556" cy="329327"/>
              </a:xfrm>
              <a:prstGeom prst="rect">
                <a:avLst/>
              </a:prstGeom>
            </p:spPr>
          </p:pic>
        </mc:Fallback>
      </mc:AlternateContent>
      <mc:AlternateContent xmlns:mc="http://schemas.openxmlformats.org/markup-compatibility/2006" xmlns:p14="http://schemas.microsoft.com/office/powerpoint/2010/main">
        <mc:Choice Requires="p14">
          <p:contentPart p14:bwMode="auto" r:id="rId1106">
            <p14:nvContentPartPr>
              <p14:cNvPr id="952" name="Ink 951">
                <a:extLst>
                  <a:ext uri="{FF2B5EF4-FFF2-40B4-BE49-F238E27FC236}">
                    <a16:creationId xmlns:a16="http://schemas.microsoft.com/office/drawing/2014/main" id="{52D2AFAF-D695-3DB2-A331-C48F095FA5A5}"/>
                  </a:ext>
                </a:extLst>
              </p14:cNvPr>
              <p14:cNvContentPartPr/>
              <p14:nvPr/>
            </p14:nvContentPartPr>
            <p14:xfrm>
              <a:off x="1833645" y="3014349"/>
              <a:ext cx="350385" cy="454589"/>
            </p14:xfrm>
          </p:contentPart>
        </mc:Choice>
        <mc:Fallback xmlns="">
          <p:pic>
            <p:nvPicPr>
              <p:cNvPr id="952" name="Ink 951">
                <a:extLst>
                  <a:ext uri="{FF2B5EF4-FFF2-40B4-BE49-F238E27FC236}">
                    <a16:creationId xmlns:a16="http://schemas.microsoft.com/office/drawing/2014/main" id="{52D2AFAF-D695-3DB2-A331-C48F095FA5A5}"/>
                  </a:ext>
                </a:extLst>
              </p:cNvPr>
              <p:cNvPicPr/>
              <p:nvPr/>
            </p:nvPicPr>
            <p:blipFill>
              <a:blip r:embed="rId1107"/>
              <a:stretch>
                <a:fillRect/>
              </a:stretch>
            </p:blipFill>
            <p:spPr>
              <a:xfrm>
                <a:off x="1779684" y="2906114"/>
                <a:ext cx="457947" cy="670699"/>
              </a:xfrm>
              <a:prstGeom prst="rect">
                <a:avLst/>
              </a:prstGeom>
            </p:spPr>
          </p:pic>
        </mc:Fallback>
      </mc:AlternateContent>
      <mc:AlternateContent xmlns:mc="http://schemas.openxmlformats.org/markup-compatibility/2006" xmlns:p14="http://schemas.microsoft.com/office/powerpoint/2010/main">
        <mc:Choice Requires="p14">
          <p:contentPart p14:bwMode="auto" r:id="rId1108">
            <p14:nvContentPartPr>
              <p14:cNvPr id="953" name="Ink 952">
                <a:extLst>
                  <a:ext uri="{FF2B5EF4-FFF2-40B4-BE49-F238E27FC236}">
                    <a16:creationId xmlns:a16="http://schemas.microsoft.com/office/drawing/2014/main" id="{3748CA67-C9EF-FE6E-9D2F-0BA479E98664}"/>
                  </a:ext>
                </a:extLst>
              </p14:cNvPr>
              <p14:cNvContentPartPr/>
              <p14:nvPr/>
            </p14:nvContentPartPr>
            <p14:xfrm>
              <a:off x="1732125" y="3323950"/>
              <a:ext cx="110065" cy="166726"/>
            </p14:xfrm>
          </p:contentPart>
        </mc:Choice>
        <mc:Fallback xmlns="">
          <p:pic>
            <p:nvPicPr>
              <p:cNvPr id="953" name="Ink 952">
                <a:extLst>
                  <a:ext uri="{FF2B5EF4-FFF2-40B4-BE49-F238E27FC236}">
                    <a16:creationId xmlns:a16="http://schemas.microsoft.com/office/drawing/2014/main" id="{3748CA67-C9EF-FE6E-9D2F-0BA479E98664}"/>
                  </a:ext>
                </a:extLst>
              </p:cNvPr>
              <p:cNvPicPr/>
              <p:nvPr/>
            </p:nvPicPr>
            <p:blipFill>
              <a:blip r:embed="rId1109"/>
              <a:stretch>
                <a:fillRect/>
              </a:stretch>
            </p:blipFill>
            <p:spPr>
              <a:xfrm>
                <a:off x="1677995" y="3215686"/>
                <a:ext cx="217965" cy="382892"/>
              </a:xfrm>
              <a:prstGeom prst="rect">
                <a:avLst/>
              </a:prstGeom>
            </p:spPr>
          </p:pic>
        </mc:Fallback>
      </mc:AlternateContent>
      <mc:AlternateContent xmlns:mc="http://schemas.openxmlformats.org/markup-compatibility/2006" xmlns:p14="http://schemas.microsoft.com/office/powerpoint/2010/main">
        <mc:Choice Requires="p14">
          <p:contentPart p14:bwMode="auto" r:id="rId1110">
            <p14:nvContentPartPr>
              <p14:cNvPr id="954" name="Ink 953">
                <a:extLst>
                  <a:ext uri="{FF2B5EF4-FFF2-40B4-BE49-F238E27FC236}">
                    <a16:creationId xmlns:a16="http://schemas.microsoft.com/office/drawing/2014/main" id="{C1B2E908-8F6E-3148-D1B0-C686EFE45DFC}"/>
                  </a:ext>
                </a:extLst>
              </p14:cNvPr>
              <p14:cNvContentPartPr/>
              <p14:nvPr/>
            </p14:nvContentPartPr>
            <p14:xfrm>
              <a:off x="1834365" y="2986629"/>
              <a:ext cx="269627" cy="504085"/>
            </p14:xfrm>
          </p:contentPart>
        </mc:Choice>
        <mc:Fallback xmlns="">
          <p:pic>
            <p:nvPicPr>
              <p:cNvPr id="954" name="Ink 953">
                <a:extLst>
                  <a:ext uri="{FF2B5EF4-FFF2-40B4-BE49-F238E27FC236}">
                    <a16:creationId xmlns:a16="http://schemas.microsoft.com/office/drawing/2014/main" id="{C1B2E908-8F6E-3148-D1B0-C686EFE45DFC}"/>
                  </a:ext>
                </a:extLst>
              </p:cNvPr>
              <p:cNvPicPr/>
              <p:nvPr/>
            </p:nvPicPr>
            <p:blipFill>
              <a:blip r:embed="rId1111"/>
              <a:stretch>
                <a:fillRect/>
              </a:stretch>
            </p:blipFill>
            <p:spPr>
              <a:xfrm>
                <a:off x="1780295" y="2878534"/>
                <a:ext cx="377406" cy="719916"/>
              </a:xfrm>
              <a:prstGeom prst="rect">
                <a:avLst/>
              </a:prstGeom>
            </p:spPr>
          </p:pic>
        </mc:Fallback>
      </mc:AlternateContent>
      <mc:AlternateContent xmlns:mc="http://schemas.openxmlformats.org/markup-compatibility/2006" xmlns:p14="http://schemas.microsoft.com/office/powerpoint/2010/main">
        <mc:Choice Requires="p14">
          <p:contentPart p14:bwMode="auto" r:id="rId1112">
            <p14:nvContentPartPr>
              <p14:cNvPr id="955" name="Ink 954">
                <a:extLst>
                  <a:ext uri="{FF2B5EF4-FFF2-40B4-BE49-F238E27FC236}">
                    <a16:creationId xmlns:a16="http://schemas.microsoft.com/office/drawing/2014/main" id="{323950BC-2796-23A6-C067-9F35A0A03156}"/>
                  </a:ext>
                </a:extLst>
              </p14:cNvPr>
              <p14:cNvContentPartPr/>
              <p14:nvPr/>
            </p14:nvContentPartPr>
            <p14:xfrm>
              <a:off x="1674886" y="3151869"/>
              <a:ext cx="283304" cy="366667"/>
            </p14:xfrm>
          </p:contentPart>
        </mc:Choice>
        <mc:Fallback xmlns="">
          <p:pic>
            <p:nvPicPr>
              <p:cNvPr id="955" name="Ink 954">
                <a:extLst>
                  <a:ext uri="{FF2B5EF4-FFF2-40B4-BE49-F238E27FC236}">
                    <a16:creationId xmlns:a16="http://schemas.microsoft.com/office/drawing/2014/main" id="{323950BC-2796-23A6-C067-9F35A0A03156}"/>
                  </a:ext>
                </a:extLst>
              </p:cNvPr>
              <p:cNvPicPr/>
              <p:nvPr/>
            </p:nvPicPr>
            <p:blipFill>
              <a:blip r:embed="rId1113"/>
              <a:stretch>
                <a:fillRect/>
              </a:stretch>
            </p:blipFill>
            <p:spPr>
              <a:xfrm>
                <a:off x="1620820" y="3043814"/>
                <a:ext cx="391075" cy="582417"/>
              </a:xfrm>
              <a:prstGeom prst="rect">
                <a:avLst/>
              </a:prstGeom>
            </p:spPr>
          </p:pic>
        </mc:Fallback>
      </mc:AlternateContent>
      <mc:AlternateContent xmlns:mc="http://schemas.openxmlformats.org/markup-compatibility/2006" xmlns:p14="http://schemas.microsoft.com/office/powerpoint/2010/main">
        <mc:Choice Requires="p14">
          <p:contentPart p14:bwMode="auto" r:id="rId1114">
            <p14:nvContentPartPr>
              <p14:cNvPr id="956" name="Ink 955">
                <a:extLst>
                  <a:ext uri="{FF2B5EF4-FFF2-40B4-BE49-F238E27FC236}">
                    <a16:creationId xmlns:a16="http://schemas.microsoft.com/office/drawing/2014/main" id="{BEB9C01A-9160-A0B5-AF69-803E9BEA062E}"/>
                  </a:ext>
                </a:extLst>
              </p14:cNvPr>
              <p14:cNvContentPartPr/>
              <p14:nvPr/>
            </p14:nvContentPartPr>
            <p14:xfrm>
              <a:off x="1812045" y="2937670"/>
              <a:ext cx="160213" cy="209058"/>
            </p14:xfrm>
          </p:contentPart>
        </mc:Choice>
        <mc:Fallback xmlns="">
          <p:pic>
            <p:nvPicPr>
              <p:cNvPr id="956" name="Ink 955">
                <a:extLst>
                  <a:ext uri="{FF2B5EF4-FFF2-40B4-BE49-F238E27FC236}">
                    <a16:creationId xmlns:a16="http://schemas.microsoft.com/office/drawing/2014/main" id="{BEB9C01A-9160-A0B5-AF69-803E9BEA062E}"/>
                  </a:ext>
                </a:extLst>
              </p:cNvPr>
              <p:cNvPicPr/>
              <p:nvPr/>
            </p:nvPicPr>
            <p:blipFill>
              <a:blip r:embed="rId1115"/>
              <a:stretch>
                <a:fillRect/>
              </a:stretch>
            </p:blipFill>
            <p:spPr>
              <a:xfrm>
                <a:off x="1757919" y="2829162"/>
                <a:ext cx="268104" cy="425712"/>
              </a:xfrm>
              <a:prstGeom prst="rect">
                <a:avLst/>
              </a:prstGeom>
            </p:spPr>
          </p:pic>
        </mc:Fallback>
      </mc:AlternateContent>
      <mc:AlternateContent xmlns:mc="http://schemas.openxmlformats.org/markup-compatibility/2006" xmlns:p14="http://schemas.microsoft.com/office/powerpoint/2010/main">
        <mc:Choice Requires="p14">
          <p:contentPart p14:bwMode="auto" r:id="rId1116">
            <p14:nvContentPartPr>
              <p14:cNvPr id="957" name="Ink 956">
                <a:extLst>
                  <a:ext uri="{FF2B5EF4-FFF2-40B4-BE49-F238E27FC236}">
                    <a16:creationId xmlns:a16="http://schemas.microsoft.com/office/drawing/2014/main" id="{251F3219-5870-8532-3224-5BBAA017F2C6}"/>
                  </a:ext>
                </a:extLst>
              </p14:cNvPr>
              <p14:cNvContentPartPr/>
              <p14:nvPr/>
            </p14:nvContentPartPr>
            <p14:xfrm>
              <a:off x="1516486" y="3109029"/>
              <a:ext cx="409000" cy="370575"/>
            </p14:xfrm>
          </p:contentPart>
        </mc:Choice>
        <mc:Fallback xmlns="">
          <p:pic>
            <p:nvPicPr>
              <p:cNvPr id="957" name="Ink 956">
                <a:extLst>
                  <a:ext uri="{FF2B5EF4-FFF2-40B4-BE49-F238E27FC236}">
                    <a16:creationId xmlns:a16="http://schemas.microsoft.com/office/drawing/2014/main" id="{251F3219-5870-8532-3224-5BBAA017F2C6}"/>
                  </a:ext>
                </a:extLst>
              </p:cNvPr>
              <p:cNvPicPr/>
              <p:nvPr/>
            </p:nvPicPr>
            <p:blipFill>
              <a:blip r:embed="rId1117"/>
              <a:stretch>
                <a:fillRect/>
              </a:stretch>
            </p:blipFill>
            <p:spPr>
              <a:xfrm>
                <a:off x="1462793" y="3000990"/>
                <a:ext cx="516745" cy="586294"/>
              </a:xfrm>
              <a:prstGeom prst="rect">
                <a:avLst/>
              </a:prstGeom>
            </p:spPr>
          </p:pic>
        </mc:Fallback>
      </mc:AlternateContent>
      <mc:AlternateContent xmlns:mc="http://schemas.openxmlformats.org/markup-compatibility/2006" xmlns:p14="http://schemas.microsoft.com/office/powerpoint/2010/main">
        <mc:Choice Requires="p14">
          <p:contentPart p14:bwMode="auto" r:id="rId1118">
            <p14:nvContentPartPr>
              <p14:cNvPr id="958" name="Ink 957">
                <a:extLst>
                  <a:ext uri="{FF2B5EF4-FFF2-40B4-BE49-F238E27FC236}">
                    <a16:creationId xmlns:a16="http://schemas.microsoft.com/office/drawing/2014/main" id="{005FF49D-1FA9-AC78-EAD5-1F8E4107CBCD}"/>
                  </a:ext>
                </a:extLst>
              </p14:cNvPr>
              <p14:cNvContentPartPr/>
              <p14:nvPr/>
            </p14:nvContentPartPr>
            <p14:xfrm>
              <a:off x="1468965" y="3227109"/>
              <a:ext cx="67841" cy="45719"/>
            </p14:xfrm>
          </p:contentPart>
        </mc:Choice>
        <mc:Fallback xmlns="">
          <p:pic>
            <p:nvPicPr>
              <p:cNvPr id="958" name="Ink 957">
                <a:extLst>
                  <a:ext uri="{FF2B5EF4-FFF2-40B4-BE49-F238E27FC236}">
                    <a16:creationId xmlns:a16="http://schemas.microsoft.com/office/drawing/2014/main" id="{005FF49D-1FA9-AC78-EAD5-1F8E4107CBCD}"/>
                  </a:ext>
                </a:extLst>
              </p:cNvPr>
              <p:cNvPicPr/>
              <p:nvPr/>
            </p:nvPicPr>
            <p:blipFill>
              <a:blip r:embed="rId1119"/>
              <a:stretch>
                <a:fillRect/>
              </a:stretch>
            </p:blipFill>
            <p:spPr>
              <a:xfrm>
                <a:off x="1413959" y="3112811"/>
                <a:ext cx="177487" cy="273933"/>
              </a:xfrm>
              <a:prstGeom prst="rect">
                <a:avLst/>
              </a:prstGeom>
            </p:spPr>
          </p:pic>
        </mc:Fallback>
      </mc:AlternateContent>
      <mc:AlternateContent xmlns:mc="http://schemas.openxmlformats.org/markup-compatibility/2006" xmlns:p14="http://schemas.microsoft.com/office/powerpoint/2010/main">
        <mc:Choice Requires="p14">
          <p:contentPart p14:bwMode="auto" r:id="rId1120">
            <p14:nvContentPartPr>
              <p14:cNvPr id="959" name="Ink 958">
                <a:extLst>
                  <a:ext uri="{FF2B5EF4-FFF2-40B4-BE49-F238E27FC236}">
                    <a16:creationId xmlns:a16="http://schemas.microsoft.com/office/drawing/2014/main" id="{A9F8D54D-C603-A44C-1DF1-A841F6FC0430}"/>
                  </a:ext>
                </a:extLst>
              </p14:cNvPr>
              <p14:cNvContentPartPr/>
              <p14:nvPr/>
            </p14:nvContentPartPr>
            <p14:xfrm>
              <a:off x="1516485" y="3077350"/>
              <a:ext cx="183659" cy="233156"/>
            </p14:xfrm>
          </p:contentPart>
        </mc:Choice>
        <mc:Fallback xmlns="">
          <p:pic>
            <p:nvPicPr>
              <p:cNvPr id="959" name="Ink 958">
                <a:extLst>
                  <a:ext uri="{FF2B5EF4-FFF2-40B4-BE49-F238E27FC236}">
                    <a16:creationId xmlns:a16="http://schemas.microsoft.com/office/drawing/2014/main" id="{A9F8D54D-C603-A44C-1DF1-A841F6FC0430}"/>
                  </a:ext>
                </a:extLst>
              </p:cNvPr>
              <p:cNvPicPr/>
              <p:nvPr/>
            </p:nvPicPr>
            <p:blipFill>
              <a:blip r:embed="rId1121"/>
              <a:stretch>
                <a:fillRect/>
              </a:stretch>
            </p:blipFill>
            <p:spPr>
              <a:xfrm>
                <a:off x="1462362" y="2969241"/>
                <a:ext cx="291545" cy="449014"/>
              </a:xfrm>
              <a:prstGeom prst="rect">
                <a:avLst/>
              </a:prstGeom>
            </p:spPr>
          </p:pic>
        </mc:Fallback>
      </mc:AlternateContent>
      <mc:AlternateContent xmlns:mc="http://schemas.openxmlformats.org/markup-compatibility/2006" xmlns:p14="http://schemas.microsoft.com/office/powerpoint/2010/main">
        <mc:Choice Requires="p14">
          <p:contentPart p14:bwMode="auto" r:id="rId1122">
            <p14:nvContentPartPr>
              <p14:cNvPr id="960" name="Ink 959">
                <a:extLst>
                  <a:ext uri="{FF2B5EF4-FFF2-40B4-BE49-F238E27FC236}">
                    <a16:creationId xmlns:a16="http://schemas.microsoft.com/office/drawing/2014/main" id="{4C3B6E73-E52B-1785-8052-817A9B212F88}"/>
                  </a:ext>
                </a:extLst>
              </p14:cNvPr>
              <p14:cNvContentPartPr/>
              <p14:nvPr/>
            </p14:nvContentPartPr>
            <p14:xfrm>
              <a:off x="1418566" y="3227110"/>
              <a:ext cx="157608" cy="175844"/>
            </p14:xfrm>
          </p:contentPart>
        </mc:Choice>
        <mc:Fallback xmlns="">
          <p:pic>
            <p:nvPicPr>
              <p:cNvPr id="960" name="Ink 959">
                <a:extLst>
                  <a:ext uri="{FF2B5EF4-FFF2-40B4-BE49-F238E27FC236}">
                    <a16:creationId xmlns:a16="http://schemas.microsoft.com/office/drawing/2014/main" id="{4C3B6E73-E52B-1785-8052-817A9B212F88}"/>
                  </a:ext>
                </a:extLst>
              </p:cNvPr>
              <p:cNvPicPr/>
              <p:nvPr/>
            </p:nvPicPr>
            <p:blipFill>
              <a:blip r:embed="rId1123"/>
              <a:stretch>
                <a:fillRect/>
              </a:stretch>
            </p:blipFill>
            <p:spPr>
              <a:xfrm>
                <a:off x="1364828" y="3119009"/>
                <a:ext cx="265445" cy="391685"/>
              </a:xfrm>
              <a:prstGeom prst="rect">
                <a:avLst/>
              </a:prstGeom>
            </p:spPr>
          </p:pic>
        </mc:Fallback>
      </mc:AlternateContent>
      <mc:AlternateContent xmlns:mc="http://schemas.openxmlformats.org/markup-compatibility/2006" xmlns:p14="http://schemas.microsoft.com/office/powerpoint/2010/main">
        <mc:Choice Requires="p14">
          <p:contentPart p14:bwMode="auto" r:id="rId1124">
            <p14:nvContentPartPr>
              <p14:cNvPr id="961" name="Ink 960">
                <a:extLst>
                  <a:ext uri="{FF2B5EF4-FFF2-40B4-BE49-F238E27FC236}">
                    <a16:creationId xmlns:a16="http://schemas.microsoft.com/office/drawing/2014/main" id="{707F8F0E-88C0-D3CC-7CA4-341F6FFCE611}"/>
                  </a:ext>
                </a:extLst>
              </p14:cNvPr>
              <p14:cNvContentPartPr/>
              <p14:nvPr/>
            </p14:nvContentPartPr>
            <p14:xfrm>
              <a:off x="1516845" y="2959990"/>
              <a:ext cx="306099" cy="457846"/>
            </p14:xfrm>
          </p:contentPart>
        </mc:Choice>
        <mc:Fallback xmlns="">
          <p:pic>
            <p:nvPicPr>
              <p:cNvPr id="961" name="Ink 960">
                <a:extLst>
                  <a:ext uri="{FF2B5EF4-FFF2-40B4-BE49-F238E27FC236}">
                    <a16:creationId xmlns:a16="http://schemas.microsoft.com/office/drawing/2014/main" id="{707F8F0E-88C0-D3CC-7CA4-341F6FFCE611}"/>
                  </a:ext>
                </a:extLst>
              </p:cNvPr>
              <p:cNvPicPr/>
              <p:nvPr/>
            </p:nvPicPr>
            <p:blipFill>
              <a:blip r:embed="rId1125"/>
              <a:stretch>
                <a:fillRect/>
              </a:stretch>
            </p:blipFill>
            <p:spPr>
              <a:xfrm>
                <a:off x="1462764" y="2851922"/>
                <a:ext cx="413901" cy="673621"/>
              </a:xfrm>
              <a:prstGeom prst="rect">
                <a:avLst/>
              </a:prstGeom>
            </p:spPr>
          </p:pic>
        </mc:Fallback>
      </mc:AlternateContent>
      <mc:AlternateContent xmlns:mc="http://schemas.openxmlformats.org/markup-compatibility/2006" xmlns:p14="http://schemas.microsoft.com/office/powerpoint/2010/main">
        <mc:Choice Requires="p14">
          <p:contentPart p14:bwMode="auto" r:id="rId1126">
            <p14:nvContentPartPr>
              <p14:cNvPr id="962" name="Ink 961">
                <a:extLst>
                  <a:ext uri="{FF2B5EF4-FFF2-40B4-BE49-F238E27FC236}">
                    <a16:creationId xmlns:a16="http://schemas.microsoft.com/office/drawing/2014/main" id="{E74990CF-A651-2781-6979-54CE7F44FCBF}"/>
                  </a:ext>
                </a:extLst>
              </p14:cNvPr>
              <p14:cNvContentPartPr/>
              <p14:nvPr/>
            </p14:nvContentPartPr>
            <p14:xfrm>
              <a:off x="1428645" y="2506389"/>
              <a:ext cx="822559" cy="1167083"/>
            </p14:xfrm>
          </p:contentPart>
        </mc:Choice>
        <mc:Fallback xmlns="">
          <p:pic>
            <p:nvPicPr>
              <p:cNvPr id="962" name="Ink 961">
                <a:extLst>
                  <a:ext uri="{FF2B5EF4-FFF2-40B4-BE49-F238E27FC236}">
                    <a16:creationId xmlns:a16="http://schemas.microsoft.com/office/drawing/2014/main" id="{E74990CF-A651-2781-6979-54CE7F44FCBF}"/>
                  </a:ext>
                </a:extLst>
              </p:cNvPr>
              <p:cNvPicPr/>
              <p:nvPr/>
            </p:nvPicPr>
            <p:blipFill>
              <a:blip r:embed="rId1127"/>
              <a:stretch>
                <a:fillRect/>
              </a:stretch>
            </p:blipFill>
            <p:spPr>
              <a:xfrm>
                <a:off x="1374624" y="2398359"/>
                <a:ext cx="930241" cy="1382783"/>
              </a:xfrm>
              <a:prstGeom prst="rect">
                <a:avLst/>
              </a:prstGeom>
            </p:spPr>
          </p:pic>
        </mc:Fallback>
      </mc:AlternateContent>
      <mc:AlternateContent xmlns:mc="http://schemas.openxmlformats.org/markup-compatibility/2006" xmlns:p14="http://schemas.microsoft.com/office/powerpoint/2010/main">
        <mc:Choice Requires="p14">
          <p:contentPart p14:bwMode="auto" r:id="rId1128">
            <p14:nvContentPartPr>
              <p14:cNvPr id="963" name="Ink 962">
                <a:extLst>
                  <a:ext uri="{FF2B5EF4-FFF2-40B4-BE49-F238E27FC236}">
                    <a16:creationId xmlns:a16="http://schemas.microsoft.com/office/drawing/2014/main" id="{EB8915F2-DDAB-7F07-4D95-F95F834F9AB9}"/>
                  </a:ext>
                </a:extLst>
              </p14:cNvPr>
              <p14:cNvContentPartPr/>
              <p14:nvPr/>
            </p14:nvContentPartPr>
            <p14:xfrm>
              <a:off x="1028325" y="3029110"/>
              <a:ext cx="567911" cy="545116"/>
            </p14:xfrm>
          </p:contentPart>
        </mc:Choice>
        <mc:Fallback xmlns="">
          <p:pic>
            <p:nvPicPr>
              <p:cNvPr id="963" name="Ink 962">
                <a:extLst>
                  <a:ext uri="{FF2B5EF4-FFF2-40B4-BE49-F238E27FC236}">
                    <a16:creationId xmlns:a16="http://schemas.microsoft.com/office/drawing/2014/main" id="{EB8915F2-DDAB-7F07-4D95-F95F834F9AB9}"/>
                  </a:ext>
                </a:extLst>
              </p:cNvPr>
              <p:cNvPicPr/>
              <p:nvPr/>
            </p:nvPicPr>
            <p:blipFill>
              <a:blip r:embed="rId1129"/>
              <a:stretch>
                <a:fillRect/>
              </a:stretch>
            </p:blipFill>
            <p:spPr>
              <a:xfrm>
                <a:off x="974307" y="2921166"/>
                <a:ext cx="675587" cy="760644"/>
              </a:xfrm>
              <a:prstGeom prst="rect">
                <a:avLst/>
              </a:prstGeom>
            </p:spPr>
          </p:pic>
        </mc:Fallback>
      </mc:AlternateContent>
      <mc:AlternateContent xmlns:mc="http://schemas.openxmlformats.org/markup-compatibility/2006" xmlns:p14="http://schemas.microsoft.com/office/powerpoint/2010/main">
        <mc:Choice Requires="p14">
          <p:contentPart p14:bwMode="auto" r:id="rId1130">
            <p14:nvContentPartPr>
              <p14:cNvPr id="964" name="Ink 963">
                <a:extLst>
                  <a:ext uri="{FF2B5EF4-FFF2-40B4-BE49-F238E27FC236}">
                    <a16:creationId xmlns:a16="http://schemas.microsoft.com/office/drawing/2014/main" id="{6D5E55D0-3171-9997-EF90-8A4EE489D694}"/>
                  </a:ext>
                </a:extLst>
              </p14:cNvPr>
              <p14:cNvContentPartPr/>
              <p14:nvPr/>
            </p14:nvContentPartPr>
            <p14:xfrm>
              <a:off x="1099606" y="3039190"/>
              <a:ext cx="485850" cy="567910"/>
            </p14:xfrm>
          </p:contentPart>
        </mc:Choice>
        <mc:Fallback xmlns="">
          <p:pic>
            <p:nvPicPr>
              <p:cNvPr id="964" name="Ink 963">
                <a:extLst>
                  <a:ext uri="{FF2B5EF4-FFF2-40B4-BE49-F238E27FC236}">
                    <a16:creationId xmlns:a16="http://schemas.microsoft.com/office/drawing/2014/main" id="{6D5E55D0-3171-9997-EF90-8A4EE489D694}"/>
                  </a:ext>
                </a:extLst>
              </p:cNvPr>
              <p:cNvPicPr/>
              <p:nvPr/>
            </p:nvPicPr>
            <p:blipFill>
              <a:blip r:embed="rId1131"/>
              <a:stretch>
                <a:fillRect/>
              </a:stretch>
            </p:blipFill>
            <p:spPr>
              <a:xfrm>
                <a:off x="1045583" y="2931154"/>
                <a:ext cx="593537" cy="783622"/>
              </a:xfrm>
              <a:prstGeom prst="rect">
                <a:avLst/>
              </a:prstGeom>
            </p:spPr>
          </p:pic>
        </mc:Fallback>
      </mc:AlternateContent>
      <mc:AlternateContent xmlns:mc="http://schemas.openxmlformats.org/markup-compatibility/2006" xmlns:p14="http://schemas.microsoft.com/office/powerpoint/2010/main">
        <mc:Choice Requires="p14">
          <p:contentPart p14:bwMode="auto" r:id="rId1132">
            <p14:nvContentPartPr>
              <p14:cNvPr id="965" name="Ink 964">
                <a:extLst>
                  <a:ext uri="{FF2B5EF4-FFF2-40B4-BE49-F238E27FC236}">
                    <a16:creationId xmlns:a16="http://schemas.microsoft.com/office/drawing/2014/main" id="{0BF10007-DCEC-077C-0389-C6282F0BD3CD}"/>
                  </a:ext>
                </a:extLst>
              </p14:cNvPr>
              <p14:cNvContentPartPr/>
              <p14:nvPr/>
            </p14:nvContentPartPr>
            <p14:xfrm>
              <a:off x="1428645" y="2954950"/>
              <a:ext cx="45719" cy="56840"/>
            </p14:xfrm>
          </p:contentPart>
        </mc:Choice>
        <mc:Fallback xmlns="">
          <p:pic>
            <p:nvPicPr>
              <p:cNvPr id="965" name="Ink 964">
                <a:extLst>
                  <a:ext uri="{FF2B5EF4-FFF2-40B4-BE49-F238E27FC236}">
                    <a16:creationId xmlns:a16="http://schemas.microsoft.com/office/drawing/2014/main" id="{0BF10007-DCEC-077C-0389-C6282F0BD3CD}"/>
                  </a:ext>
                </a:extLst>
              </p:cNvPr>
              <p:cNvPicPr/>
              <p:nvPr/>
            </p:nvPicPr>
            <p:blipFill>
              <a:blip r:embed="rId1133"/>
              <a:stretch>
                <a:fillRect/>
              </a:stretch>
            </p:blipFill>
            <p:spPr>
              <a:xfrm>
                <a:off x="1371969" y="2842766"/>
                <a:ext cx="158694" cy="280834"/>
              </a:xfrm>
              <a:prstGeom prst="rect">
                <a:avLst/>
              </a:prstGeom>
            </p:spPr>
          </p:pic>
        </mc:Fallback>
      </mc:AlternateContent>
      <mc:AlternateContent xmlns:mc="http://schemas.openxmlformats.org/markup-compatibility/2006" xmlns:p14="http://schemas.microsoft.com/office/powerpoint/2010/main">
        <mc:Choice Requires="p14">
          <p:contentPart p14:bwMode="auto" r:id="rId1134">
            <p14:nvContentPartPr>
              <p14:cNvPr id="966" name="Ink 965">
                <a:extLst>
                  <a:ext uri="{FF2B5EF4-FFF2-40B4-BE49-F238E27FC236}">
                    <a16:creationId xmlns:a16="http://schemas.microsoft.com/office/drawing/2014/main" id="{7C63F799-14C9-88B2-EC54-3526AF646822}"/>
                  </a:ext>
                </a:extLst>
              </p14:cNvPr>
              <p14:cNvContentPartPr/>
              <p14:nvPr/>
            </p14:nvContentPartPr>
            <p14:xfrm>
              <a:off x="1182045" y="3039190"/>
              <a:ext cx="316519" cy="367970"/>
            </p14:xfrm>
          </p:contentPart>
        </mc:Choice>
        <mc:Fallback xmlns="">
          <p:pic>
            <p:nvPicPr>
              <p:cNvPr id="966" name="Ink 965">
                <a:extLst>
                  <a:ext uri="{FF2B5EF4-FFF2-40B4-BE49-F238E27FC236}">
                    <a16:creationId xmlns:a16="http://schemas.microsoft.com/office/drawing/2014/main" id="{7C63F799-14C9-88B2-EC54-3526AF646822}"/>
                  </a:ext>
                </a:extLst>
              </p:cNvPr>
              <p:cNvPicPr/>
              <p:nvPr/>
            </p:nvPicPr>
            <p:blipFill>
              <a:blip r:embed="rId1135"/>
              <a:stretch>
                <a:fillRect/>
              </a:stretch>
            </p:blipFill>
            <p:spPr>
              <a:xfrm>
                <a:off x="1127970" y="2931070"/>
                <a:ext cx="424309" cy="583851"/>
              </a:xfrm>
              <a:prstGeom prst="rect">
                <a:avLst/>
              </a:prstGeom>
            </p:spPr>
          </p:pic>
        </mc:Fallback>
      </mc:AlternateContent>
      <mc:AlternateContent xmlns:mc="http://schemas.openxmlformats.org/markup-compatibility/2006" xmlns:p14="http://schemas.microsoft.com/office/powerpoint/2010/main">
        <mc:Choice Requires="p14">
          <p:contentPart p14:bwMode="auto" r:id="rId1136">
            <p14:nvContentPartPr>
              <p14:cNvPr id="967" name="Ink 966">
                <a:extLst>
                  <a:ext uri="{FF2B5EF4-FFF2-40B4-BE49-F238E27FC236}">
                    <a16:creationId xmlns:a16="http://schemas.microsoft.com/office/drawing/2014/main" id="{4E129246-4419-B232-3247-173166838825}"/>
                  </a:ext>
                </a:extLst>
              </p14:cNvPr>
              <p14:cNvContentPartPr/>
              <p14:nvPr/>
            </p14:nvContentPartPr>
            <p14:xfrm>
              <a:off x="1422886" y="2756949"/>
              <a:ext cx="227946" cy="302191"/>
            </p14:xfrm>
          </p:contentPart>
        </mc:Choice>
        <mc:Fallback xmlns="">
          <p:pic>
            <p:nvPicPr>
              <p:cNvPr id="967" name="Ink 966">
                <a:extLst>
                  <a:ext uri="{FF2B5EF4-FFF2-40B4-BE49-F238E27FC236}">
                    <a16:creationId xmlns:a16="http://schemas.microsoft.com/office/drawing/2014/main" id="{4E129246-4419-B232-3247-173166838825}"/>
                  </a:ext>
                </a:extLst>
              </p:cNvPr>
              <p:cNvPicPr/>
              <p:nvPr/>
            </p:nvPicPr>
            <p:blipFill>
              <a:blip r:embed="rId1137"/>
              <a:stretch>
                <a:fillRect/>
              </a:stretch>
            </p:blipFill>
            <p:spPr>
              <a:xfrm>
                <a:off x="1368785" y="2648895"/>
                <a:ext cx="335788" cy="517939"/>
              </a:xfrm>
              <a:prstGeom prst="rect">
                <a:avLst/>
              </a:prstGeom>
            </p:spPr>
          </p:pic>
        </mc:Fallback>
      </mc:AlternateContent>
      <mc:AlternateContent xmlns:mc="http://schemas.openxmlformats.org/markup-compatibility/2006" xmlns:p14="http://schemas.microsoft.com/office/powerpoint/2010/main">
        <mc:Choice Requires="p14">
          <p:contentPart p14:bwMode="auto" r:id="rId1138">
            <p14:nvContentPartPr>
              <p14:cNvPr id="968" name="Ink 967">
                <a:extLst>
                  <a:ext uri="{FF2B5EF4-FFF2-40B4-BE49-F238E27FC236}">
                    <a16:creationId xmlns:a16="http://schemas.microsoft.com/office/drawing/2014/main" id="{776A16AB-754E-1F9C-CBFA-9289A8EA42DC}"/>
                  </a:ext>
                </a:extLst>
              </p14:cNvPr>
              <p14:cNvContentPartPr/>
              <p14:nvPr/>
            </p14:nvContentPartPr>
            <p14:xfrm>
              <a:off x="1429006" y="2788629"/>
              <a:ext cx="231202" cy="280699"/>
            </p14:xfrm>
          </p:contentPart>
        </mc:Choice>
        <mc:Fallback xmlns="">
          <p:pic>
            <p:nvPicPr>
              <p:cNvPr id="968" name="Ink 967">
                <a:extLst>
                  <a:ext uri="{FF2B5EF4-FFF2-40B4-BE49-F238E27FC236}">
                    <a16:creationId xmlns:a16="http://schemas.microsoft.com/office/drawing/2014/main" id="{776A16AB-754E-1F9C-CBFA-9289A8EA42DC}"/>
                  </a:ext>
                </a:extLst>
              </p:cNvPr>
              <p:cNvPicPr/>
              <p:nvPr/>
            </p:nvPicPr>
            <p:blipFill>
              <a:blip r:embed="rId1139"/>
              <a:stretch>
                <a:fillRect/>
              </a:stretch>
            </p:blipFill>
            <p:spPr>
              <a:xfrm>
                <a:off x="1375071" y="2680529"/>
                <a:ext cx="338713" cy="496538"/>
              </a:xfrm>
              <a:prstGeom prst="rect">
                <a:avLst/>
              </a:prstGeom>
            </p:spPr>
          </p:pic>
        </mc:Fallback>
      </mc:AlternateContent>
      <mc:AlternateContent xmlns:mc="http://schemas.openxmlformats.org/markup-compatibility/2006" xmlns:p14="http://schemas.microsoft.com/office/powerpoint/2010/main">
        <mc:Choice Requires="p14">
          <p:contentPart p14:bwMode="auto" r:id="rId1140">
            <p14:nvContentPartPr>
              <p14:cNvPr id="969" name="Ink 968">
                <a:extLst>
                  <a:ext uri="{FF2B5EF4-FFF2-40B4-BE49-F238E27FC236}">
                    <a16:creationId xmlns:a16="http://schemas.microsoft.com/office/drawing/2014/main" id="{C037D961-192D-806F-66EA-C1D2307D5043}"/>
                  </a:ext>
                </a:extLst>
              </p14:cNvPr>
              <p14:cNvContentPartPr/>
              <p14:nvPr/>
            </p14:nvContentPartPr>
            <p14:xfrm>
              <a:off x="1373565" y="2813110"/>
              <a:ext cx="248135" cy="197336"/>
            </p14:xfrm>
          </p:contentPart>
        </mc:Choice>
        <mc:Fallback xmlns="">
          <p:pic>
            <p:nvPicPr>
              <p:cNvPr id="969" name="Ink 968">
                <a:extLst>
                  <a:ext uri="{FF2B5EF4-FFF2-40B4-BE49-F238E27FC236}">
                    <a16:creationId xmlns:a16="http://schemas.microsoft.com/office/drawing/2014/main" id="{C037D961-192D-806F-66EA-C1D2307D5043}"/>
                  </a:ext>
                </a:extLst>
              </p:cNvPr>
              <p:cNvPicPr/>
              <p:nvPr/>
            </p:nvPicPr>
            <p:blipFill>
              <a:blip r:embed="rId1141"/>
              <a:stretch>
                <a:fillRect/>
              </a:stretch>
            </p:blipFill>
            <p:spPr>
              <a:xfrm>
                <a:off x="1319466" y="2704882"/>
                <a:ext cx="355973" cy="413432"/>
              </a:xfrm>
              <a:prstGeom prst="rect">
                <a:avLst/>
              </a:prstGeom>
            </p:spPr>
          </p:pic>
        </mc:Fallback>
      </mc:AlternateContent>
      <mc:AlternateContent xmlns:mc="http://schemas.openxmlformats.org/markup-compatibility/2006" xmlns:p14="http://schemas.microsoft.com/office/powerpoint/2010/main">
        <mc:Choice Requires="p14">
          <p:contentPart p14:bwMode="auto" r:id="rId1142">
            <p14:nvContentPartPr>
              <p14:cNvPr id="970" name="Ink 969">
                <a:extLst>
                  <a:ext uri="{FF2B5EF4-FFF2-40B4-BE49-F238E27FC236}">
                    <a16:creationId xmlns:a16="http://schemas.microsoft.com/office/drawing/2014/main" id="{ED7AA8DE-056B-3012-44F6-335D88EA8C9A}"/>
                  </a:ext>
                </a:extLst>
              </p14:cNvPr>
              <p14:cNvContentPartPr/>
              <p14:nvPr/>
            </p14:nvContentPartPr>
            <p14:xfrm>
              <a:off x="691433" y="2792667"/>
              <a:ext cx="1225697" cy="1331855"/>
            </p14:xfrm>
          </p:contentPart>
        </mc:Choice>
        <mc:Fallback xmlns="">
          <p:pic>
            <p:nvPicPr>
              <p:cNvPr id="970" name="Ink 969">
                <a:extLst>
                  <a:ext uri="{FF2B5EF4-FFF2-40B4-BE49-F238E27FC236}">
                    <a16:creationId xmlns:a16="http://schemas.microsoft.com/office/drawing/2014/main" id="{ED7AA8DE-056B-3012-44F6-335D88EA8C9A}"/>
                  </a:ext>
                </a:extLst>
              </p:cNvPr>
              <p:cNvPicPr/>
              <p:nvPr/>
            </p:nvPicPr>
            <p:blipFill>
              <a:blip r:embed="rId1143"/>
              <a:stretch>
                <a:fillRect/>
              </a:stretch>
            </p:blipFill>
            <p:spPr>
              <a:xfrm>
                <a:off x="637782" y="2684650"/>
                <a:ext cx="1333360" cy="1547530"/>
              </a:xfrm>
              <a:prstGeom prst="rect">
                <a:avLst/>
              </a:prstGeom>
            </p:spPr>
          </p:pic>
        </mc:Fallback>
      </mc:AlternateContent>
      <mc:AlternateContent xmlns:mc="http://schemas.openxmlformats.org/markup-compatibility/2006" xmlns:p14="http://schemas.microsoft.com/office/powerpoint/2010/main">
        <mc:Choice Requires="p14">
          <p:contentPart p14:bwMode="auto" r:id="rId1144">
            <p14:nvContentPartPr>
              <p14:cNvPr id="971" name="Ink 970">
                <a:extLst>
                  <a:ext uri="{FF2B5EF4-FFF2-40B4-BE49-F238E27FC236}">
                    <a16:creationId xmlns:a16="http://schemas.microsoft.com/office/drawing/2014/main" id="{162B1257-F14E-8089-CAEF-60EF3BACD9B7}"/>
                  </a:ext>
                </a:extLst>
              </p14:cNvPr>
              <p14:cNvContentPartPr/>
              <p14:nvPr/>
            </p14:nvContentPartPr>
            <p14:xfrm>
              <a:off x="1036965" y="2976189"/>
              <a:ext cx="483245" cy="262463"/>
            </p14:xfrm>
          </p:contentPart>
        </mc:Choice>
        <mc:Fallback xmlns="">
          <p:pic>
            <p:nvPicPr>
              <p:cNvPr id="971" name="Ink 970">
                <a:extLst>
                  <a:ext uri="{FF2B5EF4-FFF2-40B4-BE49-F238E27FC236}">
                    <a16:creationId xmlns:a16="http://schemas.microsoft.com/office/drawing/2014/main" id="{162B1257-F14E-8089-CAEF-60EF3BACD9B7}"/>
                  </a:ext>
                </a:extLst>
              </p:cNvPr>
              <p:cNvPicPr/>
              <p:nvPr/>
            </p:nvPicPr>
            <p:blipFill>
              <a:blip r:embed="rId1145"/>
              <a:stretch>
                <a:fillRect/>
              </a:stretch>
            </p:blipFill>
            <p:spPr>
              <a:xfrm>
                <a:off x="982951" y="2867733"/>
                <a:ext cx="590913" cy="479013"/>
              </a:xfrm>
              <a:prstGeom prst="rect">
                <a:avLst/>
              </a:prstGeom>
            </p:spPr>
          </p:pic>
        </mc:Fallback>
      </mc:AlternateContent>
      <mc:AlternateContent xmlns:mc="http://schemas.openxmlformats.org/markup-compatibility/2006" xmlns:p14="http://schemas.microsoft.com/office/powerpoint/2010/main">
        <mc:Choice Requires="p14">
          <p:contentPart p14:bwMode="auto" r:id="rId1146">
            <p14:nvContentPartPr>
              <p14:cNvPr id="972" name="Ink 971">
                <a:extLst>
                  <a:ext uri="{FF2B5EF4-FFF2-40B4-BE49-F238E27FC236}">
                    <a16:creationId xmlns:a16="http://schemas.microsoft.com/office/drawing/2014/main" id="{211BD75F-8CC8-B340-09F8-A5EC87170B0D}"/>
                  </a:ext>
                </a:extLst>
              </p14:cNvPr>
              <p14:cNvContentPartPr/>
              <p14:nvPr/>
            </p14:nvContentPartPr>
            <p14:xfrm>
              <a:off x="1102845" y="3076269"/>
              <a:ext cx="545767" cy="420071"/>
            </p14:xfrm>
          </p:contentPart>
        </mc:Choice>
        <mc:Fallback xmlns="">
          <p:pic>
            <p:nvPicPr>
              <p:cNvPr id="972" name="Ink 971">
                <a:extLst>
                  <a:ext uri="{FF2B5EF4-FFF2-40B4-BE49-F238E27FC236}">
                    <a16:creationId xmlns:a16="http://schemas.microsoft.com/office/drawing/2014/main" id="{211BD75F-8CC8-B340-09F8-A5EC87170B0D}"/>
                  </a:ext>
                </a:extLst>
              </p:cNvPr>
              <p:cNvPicPr/>
              <p:nvPr/>
            </p:nvPicPr>
            <p:blipFill>
              <a:blip r:embed="rId1147"/>
              <a:stretch>
                <a:fillRect/>
              </a:stretch>
            </p:blipFill>
            <p:spPr>
              <a:xfrm>
                <a:off x="1048809" y="2968189"/>
                <a:ext cx="653479" cy="635871"/>
              </a:xfrm>
              <a:prstGeom prst="rect">
                <a:avLst/>
              </a:prstGeom>
            </p:spPr>
          </p:pic>
        </mc:Fallback>
      </mc:AlternateContent>
      <p:sp>
        <p:nvSpPr>
          <p:cNvPr id="974" name="Triangle 973">
            <a:extLst>
              <a:ext uri="{FF2B5EF4-FFF2-40B4-BE49-F238E27FC236}">
                <a16:creationId xmlns:a16="http://schemas.microsoft.com/office/drawing/2014/main" id="{5571BFE9-86B9-A7D9-06EE-B2AD2234C53F}"/>
              </a:ext>
            </a:extLst>
          </p:cNvPr>
          <p:cNvSpPr/>
          <p:nvPr/>
        </p:nvSpPr>
        <p:spPr>
          <a:xfrm rot="827843">
            <a:off x="2552582" y="4670226"/>
            <a:ext cx="1070044" cy="987384"/>
          </a:xfrm>
          <a:prstGeom prst="triangle">
            <a:avLst>
              <a:gd name="adj" fmla="val 49650"/>
            </a:avLst>
          </a:prstGeom>
          <a:solidFill>
            <a:schemeClr val="accent2">
              <a:lumMod val="60000"/>
              <a:lumOff val="40000"/>
            </a:schemeClr>
          </a:solid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75" name="Triangle 974">
            <a:extLst>
              <a:ext uri="{FF2B5EF4-FFF2-40B4-BE49-F238E27FC236}">
                <a16:creationId xmlns:a16="http://schemas.microsoft.com/office/drawing/2014/main" id="{C58EBDA1-76D0-BB6B-CF69-491F02A8E474}"/>
              </a:ext>
            </a:extLst>
          </p:cNvPr>
          <p:cNvSpPr/>
          <p:nvPr/>
        </p:nvSpPr>
        <p:spPr>
          <a:xfrm rot="827843">
            <a:off x="2022729" y="5093703"/>
            <a:ext cx="449745" cy="468915"/>
          </a:xfrm>
          <a:prstGeom prst="triangle">
            <a:avLst>
              <a:gd name="adj" fmla="val 49650"/>
            </a:avLst>
          </a:prstGeom>
          <a:solidFill>
            <a:schemeClr val="accent2">
              <a:lumMod val="20000"/>
              <a:lumOff val="80000"/>
            </a:schemeClr>
          </a:solidFill>
          <a:ln w="762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mc:AlternateContent xmlns:mc="http://schemas.openxmlformats.org/markup-compatibility/2006" xmlns:p14="http://schemas.microsoft.com/office/powerpoint/2010/main">
        <mc:Choice Requires="p14">
          <p:contentPart p14:bwMode="auto" r:id="rId1148">
            <p14:nvContentPartPr>
              <p14:cNvPr id="976" name="Ink 975">
                <a:extLst>
                  <a:ext uri="{FF2B5EF4-FFF2-40B4-BE49-F238E27FC236}">
                    <a16:creationId xmlns:a16="http://schemas.microsoft.com/office/drawing/2014/main" id="{C4A7606B-DA4F-6657-AC17-5753CAF0B6DE}"/>
                  </a:ext>
                </a:extLst>
              </p14:cNvPr>
              <p14:cNvContentPartPr/>
              <p14:nvPr/>
            </p14:nvContentPartPr>
            <p14:xfrm>
              <a:off x="5940305" y="3271127"/>
              <a:ext cx="360" cy="360"/>
            </p14:xfrm>
          </p:contentPart>
        </mc:Choice>
        <mc:Fallback xmlns="">
          <p:pic>
            <p:nvPicPr>
              <p:cNvPr id="976" name="Ink 975">
                <a:extLst>
                  <a:ext uri="{FF2B5EF4-FFF2-40B4-BE49-F238E27FC236}">
                    <a16:creationId xmlns:a16="http://schemas.microsoft.com/office/drawing/2014/main" id="{C4A7606B-DA4F-6657-AC17-5753CAF0B6DE}"/>
                  </a:ext>
                </a:extLst>
              </p:cNvPr>
              <p:cNvPicPr/>
              <p:nvPr/>
            </p:nvPicPr>
            <p:blipFill>
              <a:blip r:embed="rId3"/>
              <a:stretch>
                <a:fillRect/>
              </a:stretch>
            </p:blipFill>
            <p:spPr>
              <a:xfrm>
                <a:off x="5922305" y="325312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49">
            <p14:nvContentPartPr>
              <p14:cNvPr id="977" name="Ink 976">
                <a:extLst>
                  <a:ext uri="{FF2B5EF4-FFF2-40B4-BE49-F238E27FC236}">
                    <a16:creationId xmlns:a16="http://schemas.microsoft.com/office/drawing/2014/main" id="{6C8AEA31-6CFF-1E28-10AA-B49869130843}"/>
                  </a:ext>
                </a:extLst>
              </p14:cNvPr>
              <p14:cNvContentPartPr/>
              <p14:nvPr/>
            </p14:nvContentPartPr>
            <p14:xfrm>
              <a:off x="5985225" y="3090635"/>
              <a:ext cx="360" cy="360"/>
            </p14:xfrm>
          </p:contentPart>
        </mc:Choice>
        <mc:Fallback xmlns="">
          <p:pic>
            <p:nvPicPr>
              <p:cNvPr id="977" name="Ink 976">
                <a:extLst>
                  <a:ext uri="{FF2B5EF4-FFF2-40B4-BE49-F238E27FC236}">
                    <a16:creationId xmlns:a16="http://schemas.microsoft.com/office/drawing/2014/main" id="{6C8AEA31-6CFF-1E28-10AA-B49869130843}"/>
                  </a:ext>
                </a:extLst>
              </p:cNvPr>
              <p:cNvPicPr/>
              <p:nvPr/>
            </p:nvPicPr>
            <p:blipFill>
              <a:blip r:embed="rId554"/>
              <a:stretch>
                <a:fillRect/>
              </a:stretch>
            </p:blipFill>
            <p:spPr>
              <a:xfrm>
                <a:off x="5976225" y="3081635"/>
                <a:ext cx="18000" cy="18000"/>
              </a:xfrm>
              <a:prstGeom prst="rect">
                <a:avLst/>
              </a:prstGeom>
            </p:spPr>
          </p:pic>
        </mc:Fallback>
      </mc:AlternateContent>
      <p:sp>
        <p:nvSpPr>
          <p:cNvPr id="7" name="TextBox 6">
            <a:extLst>
              <a:ext uri="{FF2B5EF4-FFF2-40B4-BE49-F238E27FC236}">
                <a16:creationId xmlns:a16="http://schemas.microsoft.com/office/drawing/2014/main" id="{27A7158A-CE8B-C0B2-8A7E-A15761292791}"/>
              </a:ext>
            </a:extLst>
          </p:cNvPr>
          <p:cNvSpPr txBox="1"/>
          <p:nvPr/>
        </p:nvSpPr>
        <p:spPr>
          <a:xfrm>
            <a:off x="484365" y="2768266"/>
            <a:ext cx="4236525" cy="148117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just">
              <a:lnSpc>
                <a:spcPct val="150000"/>
              </a:lnSpc>
            </a:pPr>
            <a:r>
              <a:rPr lang="vi-VN" sz="3200" b="1" dirty="0">
                <a:solidFill>
                  <a:srgbClr val="93455C"/>
                </a:solidFill>
                <a:latin typeface="Times New Roman" panose="02020603050405020304" pitchFamily="18" charset="0"/>
                <a:ea typeface="Arial" panose="020B0604020202020204" pitchFamily="34" charset="0"/>
                <a:cs typeface="Times New Roman" panose="02020603050405020304" pitchFamily="18" charset="0"/>
              </a:rPr>
              <a:t>Trữ tình, say đắm với khung cảnh mùa xuân</a:t>
            </a:r>
            <a:endParaRPr lang="x-none" sz="2800" b="1" dirty="0">
              <a:solidFill>
                <a:srgbClr val="93455C"/>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979" name="TextBox 978">
            <a:extLst>
              <a:ext uri="{FF2B5EF4-FFF2-40B4-BE49-F238E27FC236}">
                <a16:creationId xmlns:a16="http://schemas.microsoft.com/office/drawing/2014/main" id="{CC7D7FA9-2FEC-3CDD-653C-A916A4DCFDF2}"/>
              </a:ext>
            </a:extLst>
          </p:cNvPr>
          <p:cNvSpPr txBox="1"/>
          <p:nvPr/>
        </p:nvSpPr>
        <p:spPr>
          <a:xfrm>
            <a:off x="1621517" y="1093112"/>
            <a:ext cx="6134582" cy="523220"/>
          </a:xfrm>
          <a:prstGeom prst="rect">
            <a:avLst/>
          </a:prstGeom>
          <a:noFill/>
        </p:spPr>
        <p:txBody>
          <a:bodyPr wrap="square">
            <a:spAutoFit/>
          </a:bodyPr>
          <a:lstStyle/>
          <a:p>
            <a:r>
              <a:rPr lang="vi-VN" sz="2800" b="1" dirty="0">
                <a:solidFill>
                  <a:schemeClr val="accent6">
                    <a:lumMod val="50000"/>
                  </a:schemeClr>
                </a:solidFill>
                <a:latin typeface="Times New Roman" panose="02020603050405020304" pitchFamily="18" charset="0"/>
                <a:ea typeface="Arial" panose="020B0604020202020204" pitchFamily="34" charset="0"/>
                <a:cs typeface="Times New Roman" panose="02020603050405020304" pitchFamily="18" charset="0"/>
              </a:rPr>
              <a:t>CẢM HỨNG CHỦ ĐẠO </a:t>
            </a:r>
            <a:endParaRPr lang="x-none" sz="2800" dirty="0">
              <a:solidFill>
                <a:schemeClr val="accent6">
                  <a:lumMod val="50000"/>
                </a:schemeClr>
              </a:solidFill>
            </a:endParaRPr>
          </a:p>
        </p:txBody>
      </p:sp>
    </p:spTree>
    <p:extLst>
      <p:ext uri="{BB962C8B-B14F-4D97-AF65-F5344CB8AC3E}">
        <p14:creationId xmlns:p14="http://schemas.microsoft.com/office/powerpoint/2010/main" val="154799291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4607"/>
          <a:stretch/>
        </p:blipFill>
        <p:spPr bwMode="auto">
          <a:xfrm>
            <a:off x="-19050" y="0"/>
            <a:ext cx="122301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本框 15"/>
          <p:cNvSpPr txBox="1"/>
          <p:nvPr/>
        </p:nvSpPr>
        <p:spPr>
          <a:xfrm>
            <a:off x="906373" y="1274013"/>
            <a:ext cx="3784896" cy="523220"/>
          </a:xfrm>
          <a:prstGeom prst="rect">
            <a:avLst/>
          </a:prstGeom>
          <a:noFill/>
          <a:ln>
            <a:solidFill>
              <a:srgbClr val="AE6CD1"/>
            </a:solidFill>
          </a:ln>
        </p:spPr>
        <p:txBody>
          <a:bodyPr wrap="square" rtlCol="0">
            <a:spAutoFit/>
          </a:bodyPr>
          <a:lstStyle/>
          <a:p>
            <a:r>
              <a:rPr lang="en-US" altLang="zh-CN" sz="2800" b="1" spc="50">
                <a:ln w="13500">
                  <a:solidFill>
                    <a:srgbClr val="6F6F74">
                      <a:shade val="2500"/>
                      <a:alpha val="6500"/>
                    </a:srgbClr>
                  </a:solidFill>
                  <a:prstDash val="solid"/>
                </a:ln>
                <a:solidFill>
                  <a:srgbClr val="7030A0">
                    <a:alpha val="95000"/>
                  </a:srgbClr>
                </a:solidFill>
                <a:effectLst>
                  <a:outerShdw blurRad="38100" dist="38100" dir="2700000" algn="tl">
                    <a:srgbClr val="000000">
                      <a:alpha val="43137"/>
                    </a:srgbClr>
                  </a:outerShdw>
                </a:effectLst>
                <a:latin typeface="Calibri Light"/>
                <a:ea typeface="微软雅黑" panose="020B0503020204020204" charset="-122"/>
              </a:rPr>
              <a:t>II. </a:t>
            </a:r>
            <a:r>
              <a:rPr lang="en-US" altLang="zh-CN" sz="2800" b="1" spc="50" dirty="0">
                <a:ln w="13500">
                  <a:solidFill>
                    <a:srgbClr val="6F6F74">
                      <a:shade val="2500"/>
                      <a:alpha val="6500"/>
                    </a:srgbClr>
                  </a:solidFill>
                  <a:prstDash val="solid"/>
                </a:ln>
                <a:solidFill>
                  <a:srgbClr val="7030A0">
                    <a:alpha val="95000"/>
                  </a:srgbClr>
                </a:solidFill>
                <a:effectLst>
                  <a:outerShdw blurRad="38100" dist="38100" dir="2700000" algn="tl">
                    <a:srgbClr val="000000">
                      <a:alpha val="43137"/>
                    </a:srgbClr>
                  </a:outerShdw>
                </a:effectLst>
                <a:latin typeface="Calibri Light"/>
                <a:ea typeface="微软雅黑" panose="020B0503020204020204" charset="-122"/>
              </a:rPr>
              <a:t>DẠY HỌC PHẦN VIẾT</a:t>
            </a:r>
            <a:endParaRPr lang="zh-CN" altLang="en-US" sz="2800" b="1" spc="50" dirty="0">
              <a:ln w="13500">
                <a:solidFill>
                  <a:srgbClr val="6F6F74">
                    <a:shade val="2500"/>
                    <a:alpha val="6500"/>
                  </a:srgbClr>
                </a:solidFill>
                <a:prstDash val="solid"/>
              </a:ln>
              <a:solidFill>
                <a:srgbClr val="7030A0">
                  <a:alpha val="95000"/>
                </a:srgbClr>
              </a:solidFill>
              <a:effectLst>
                <a:outerShdw blurRad="38100" dist="38100" dir="2700000" algn="tl">
                  <a:srgbClr val="000000">
                    <a:alpha val="43137"/>
                  </a:srgbClr>
                </a:outerShdw>
              </a:effectLst>
              <a:latin typeface="Calibri Light"/>
              <a:ea typeface="微软雅黑" panose="020B0503020204020204" charset="-122"/>
            </a:endParaRPr>
          </a:p>
        </p:txBody>
      </p:sp>
    </p:spTree>
    <p:extLst>
      <p:ext uri="{BB962C8B-B14F-4D97-AF65-F5344CB8AC3E}">
        <p14:creationId xmlns:p14="http://schemas.microsoft.com/office/powerpoint/2010/main" val="36502504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1"/>
          <p:cNvSpPr/>
          <p:nvPr/>
        </p:nvSpPr>
        <p:spPr>
          <a:xfrm>
            <a:off x="2831266" y="2407614"/>
            <a:ext cx="2879948" cy="858311"/>
          </a:xfrm>
          <a:prstGeom prst="rightArrow">
            <a:avLst>
              <a:gd name="adj1" fmla="val 64939"/>
              <a:gd name="adj2" fmla="val 64858"/>
            </a:avLst>
          </a:prstGeom>
          <a:solidFill>
            <a:srgbClr val="6600CC"/>
          </a:solidFill>
          <a:ln w="25400" cap="flat" cmpd="sng" algn="ctr">
            <a:noFill/>
            <a:prstDash val="solid"/>
          </a:ln>
          <a:effectLst/>
          <a:scene3d>
            <a:camera prst="orthographicFront"/>
            <a:lightRig rig="threePt" dir="t"/>
          </a:scene3d>
          <a:sp3d>
            <a:bevelT prst="convex"/>
          </a:sp3d>
        </p:spPr>
        <p:txBody>
          <a:bodyPr rot="0" spcFirstLastPara="0" vertOverflow="overflow" horzOverflow="overflow" vert="horz" wrap="square" lIns="121908" tIns="60954" rIns="121908" bIns="60954" numCol="1" spcCol="0" rtlCol="0" fromWordArt="0" anchor="ctr" anchorCtr="0" forceAA="0" compatLnSpc="1">
            <a:noAutofit/>
          </a:bodyPr>
          <a:lstStyle/>
          <a:p>
            <a:pPr algn="ctr" defTabSz="1218565">
              <a:defRPr/>
            </a:pPr>
            <a:endParaRPr lang="en-US" sz="2400" kern="0">
              <a:solidFill>
                <a:sysClr val="window" lastClr="FFFFFF"/>
              </a:solidFill>
              <a:latin typeface="微软雅黑" panose="020B0503020204020204" pitchFamily="34" charset="-122"/>
              <a:ea typeface="微软雅黑" panose="020B0503020204020204" pitchFamily="34" charset="-122"/>
            </a:endParaRPr>
          </a:p>
        </p:txBody>
      </p:sp>
      <p:sp>
        <p:nvSpPr>
          <p:cNvPr id="3" name="右箭头 2"/>
          <p:cNvSpPr/>
          <p:nvPr/>
        </p:nvSpPr>
        <p:spPr>
          <a:xfrm>
            <a:off x="2831266" y="3361935"/>
            <a:ext cx="2879948" cy="858311"/>
          </a:xfrm>
          <a:prstGeom prst="rightArrow">
            <a:avLst>
              <a:gd name="adj1" fmla="val 64939"/>
              <a:gd name="adj2" fmla="val 64858"/>
            </a:avLst>
          </a:prstGeom>
          <a:solidFill>
            <a:srgbClr val="9933FF"/>
          </a:solidFill>
          <a:ln w="25400" cap="flat" cmpd="sng" algn="ctr">
            <a:noFill/>
            <a:prstDash val="solid"/>
          </a:ln>
          <a:effectLst/>
          <a:scene3d>
            <a:camera prst="orthographicFront"/>
            <a:lightRig rig="threePt" dir="t"/>
          </a:scene3d>
          <a:sp3d>
            <a:bevelT prst="angle"/>
          </a:sp3d>
        </p:spPr>
        <p:txBody>
          <a:bodyPr rot="0" spcFirstLastPara="0" vertOverflow="overflow" horzOverflow="overflow" vert="horz" wrap="square" lIns="121908" tIns="60954" rIns="121908" bIns="60954" numCol="1" spcCol="0" rtlCol="0" fromWordArt="0" anchor="ctr" anchorCtr="0" forceAA="0" compatLnSpc="1">
            <a:noAutofit/>
          </a:bodyPr>
          <a:lstStyle/>
          <a:p>
            <a:pPr algn="ctr" defTabSz="1218565">
              <a:defRPr/>
            </a:pPr>
            <a:endParaRPr lang="en-US" sz="2400" kern="0">
              <a:solidFill>
                <a:sysClr val="window" lastClr="FFFFFF"/>
              </a:solidFill>
              <a:latin typeface="微软雅黑" panose="020B0503020204020204" pitchFamily="34" charset="-122"/>
              <a:ea typeface="微软雅黑" panose="020B0503020204020204" pitchFamily="34" charset="-122"/>
            </a:endParaRPr>
          </a:p>
        </p:txBody>
      </p:sp>
      <p:sp>
        <p:nvSpPr>
          <p:cNvPr id="4" name="右箭头 3"/>
          <p:cNvSpPr/>
          <p:nvPr/>
        </p:nvSpPr>
        <p:spPr>
          <a:xfrm>
            <a:off x="2831266" y="4402426"/>
            <a:ext cx="2879948" cy="858311"/>
          </a:xfrm>
          <a:prstGeom prst="rightArrow">
            <a:avLst>
              <a:gd name="adj1" fmla="val 64939"/>
              <a:gd name="adj2" fmla="val 64858"/>
            </a:avLst>
          </a:prstGeom>
          <a:solidFill>
            <a:srgbClr val="808080"/>
          </a:solidFill>
          <a:ln w="25400" cap="flat" cmpd="sng" algn="ctr">
            <a:noFill/>
            <a:prstDash val="solid"/>
          </a:ln>
          <a:effectLst/>
          <a:scene3d>
            <a:camera prst="orthographicFront"/>
            <a:lightRig rig="threePt" dir="t"/>
          </a:scene3d>
          <a:sp3d>
            <a:bevelT prst="relaxedInset"/>
          </a:sp3d>
        </p:spPr>
        <p:txBody>
          <a:bodyPr rot="0" spcFirstLastPara="0" vertOverflow="overflow" horzOverflow="overflow" vert="horz" wrap="square" lIns="121908" tIns="60954" rIns="121908" bIns="60954" numCol="1" spcCol="0" rtlCol="0" fromWordArt="0" anchor="ctr" anchorCtr="0" forceAA="0" compatLnSpc="1">
            <a:noAutofit/>
          </a:bodyPr>
          <a:lstStyle/>
          <a:p>
            <a:pPr algn="ctr" defTabSz="1218565">
              <a:defRPr/>
            </a:pPr>
            <a:endParaRPr lang="en-US" sz="2400" kern="0">
              <a:solidFill>
                <a:sysClr val="window" lastClr="FFFFFF"/>
              </a:solidFill>
              <a:latin typeface="微软雅黑" panose="020B0503020204020204" pitchFamily="34" charset="-122"/>
              <a:ea typeface="微软雅黑" panose="020B0503020204020204" pitchFamily="34" charset="-122"/>
            </a:endParaRPr>
          </a:p>
        </p:txBody>
      </p:sp>
      <p:sp>
        <p:nvSpPr>
          <p:cNvPr id="5" name="右箭头 4"/>
          <p:cNvSpPr/>
          <p:nvPr/>
        </p:nvSpPr>
        <p:spPr>
          <a:xfrm>
            <a:off x="2831266" y="5356747"/>
            <a:ext cx="2879948" cy="858311"/>
          </a:xfrm>
          <a:prstGeom prst="rightArrow">
            <a:avLst>
              <a:gd name="adj1" fmla="val 64939"/>
              <a:gd name="adj2" fmla="val 64858"/>
            </a:avLst>
          </a:prstGeom>
          <a:gradFill flip="none" rotWithShape="1">
            <a:gsLst>
              <a:gs pos="0">
                <a:srgbClr val="6600CC">
                  <a:tint val="66000"/>
                  <a:satMod val="160000"/>
                </a:srgbClr>
              </a:gs>
              <a:gs pos="50000">
                <a:srgbClr val="6600CC">
                  <a:tint val="44500"/>
                  <a:satMod val="160000"/>
                </a:srgbClr>
              </a:gs>
              <a:gs pos="100000">
                <a:srgbClr val="6600CC">
                  <a:tint val="23500"/>
                  <a:satMod val="160000"/>
                </a:srgbClr>
              </a:gs>
            </a:gsLst>
            <a:path path="circle">
              <a:fillToRect l="50000" t="50000" r="50000" b="50000"/>
            </a:path>
            <a:tileRect/>
          </a:gradFill>
          <a:ln w="25400" cap="flat" cmpd="sng" algn="ctr">
            <a:noFill/>
            <a:prstDash val="solid"/>
          </a:ln>
          <a:effectLst/>
          <a:scene3d>
            <a:camera prst="orthographicFront"/>
            <a:lightRig rig="threePt" dir="t"/>
          </a:scene3d>
          <a:sp3d>
            <a:bevelT prst="slope"/>
          </a:sp3d>
        </p:spPr>
        <p:txBody>
          <a:bodyPr rot="0" spcFirstLastPara="0" vertOverflow="overflow" horzOverflow="overflow" vert="horz" wrap="square" lIns="121908" tIns="60954" rIns="121908" bIns="60954" numCol="1" spcCol="0" rtlCol="0" fromWordArt="0" anchor="ctr" anchorCtr="0" forceAA="0" compatLnSpc="1">
            <a:noAutofit/>
          </a:bodyPr>
          <a:lstStyle/>
          <a:p>
            <a:pPr algn="ctr" defTabSz="1218565">
              <a:defRPr/>
            </a:pPr>
            <a:endParaRPr lang="en-US" sz="2400" kern="0">
              <a:solidFill>
                <a:sysClr val="window" lastClr="FFFFFF"/>
              </a:solidFill>
              <a:latin typeface="微软雅黑" panose="020B0503020204020204" pitchFamily="34" charset="-122"/>
              <a:ea typeface="微软雅黑" panose="020B0503020204020204" pitchFamily="34" charset="-122"/>
            </a:endParaRPr>
          </a:p>
        </p:txBody>
      </p:sp>
      <p:sp>
        <p:nvSpPr>
          <p:cNvPr id="6" name="矩形 8"/>
          <p:cNvSpPr/>
          <p:nvPr/>
        </p:nvSpPr>
        <p:spPr>
          <a:xfrm>
            <a:off x="4" y="947199"/>
            <a:ext cx="2831833" cy="2168911"/>
          </a:xfrm>
          <a:custGeom>
            <a:avLst/>
            <a:gdLst/>
            <a:ahLst/>
            <a:cxnLst/>
            <a:rect l="l" t="t" r="r" b="b"/>
            <a:pathLst>
              <a:path w="2124151" h="2168910">
                <a:moveTo>
                  <a:pt x="0" y="0"/>
                </a:moveTo>
                <a:lnTo>
                  <a:pt x="2124151" y="1617230"/>
                </a:lnTo>
                <a:lnTo>
                  <a:pt x="2124151" y="2168910"/>
                </a:lnTo>
                <a:lnTo>
                  <a:pt x="0" y="976562"/>
                </a:lnTo>
                <a:close/>
              </a:path>
            </a:pathLst>
          </a:custGeom>
          <a:solidFill>
            <a:srgbClr val="6600CC"/>
          </a:solidFill>
          <a:ln w="25400" cap="flat" cmpd="sng" algn="ctr">
            <a:noFill/>
            <a:prstDash val="solid"/>
          </a:ln>
          <a:effectLst/>
          <a:scene3d>
            <a:camera prst="orthographicFront"/>
            <a:lightRig rig="threePt" dir="t"/>
          </a:scene3d>
          <a:sp3d>
            <a:bevelT prst="convex"/>
          </a:sp3d>
        </p:spPr>
        <p:txBody>
          <a:bodyPr rot="0" spcFirstLastPara="0" vertOverflow="overflow" horzOverflow="overflow" vert="horz" wrap="square" lIns="121908" tIns="60954" rIns="121908" bIns="60954" numCol="1" spcCol="0" rtlCol="0" fromWordArt="0" anchor="ctr" anchorCtr="0" forceAA="0" compatLnSpc="1">
            <a:noAutofit/>
          </a:bodyPr>
          <a:lstStyle/>
          <a:p>
            <a:pPr algn="ctr" defTabSz="1218565">
              <a:defRPr/>
            </a:pPr>
            <a:endParaRPr lang="en-US" sz="2400" kern="0">
              <a:solidFill>
                <a:sysClr val="window" lastClr="FFFFFF"/>
              </a:solidFill>
              <a:latin typeface="微软雅黑" panose="020B0503020204020204" pitchFamily="34" charset="-122"/>
              <a:ea typeface="微软雅黑" panose="020B0503020204020204" pitchFamily="34" charset="-122"/>
            </a:endParaRPr>
          </a:p>
        </p:txBody>
      </p:sp>
      <p:sp>
        <p:nvSpPr>
          <p:cNvPr id="7" name="矩形 8"/>
          <p:cNvSpPr/>
          <p:nvPr/>
        </p:nvSpPr>
        <p:spPr>
          <a:xfrm>
            <a:off x="34311" y="2521376"/>
            <a:ext cx="2830805" cy="1552316"/>
          </a:xfrm>
          <a:custGeom>
            <a:avLst/>
            <a:gdLst>
              <a:gd name="connsiteX0" fmla="*/ 0 w 2123380"/>
              <a:gd name="connsiteY0" fmla="*/ 0 h 1652524"/>
              <a:gd name="connsiteX1" fmla="*/ 2123380 w 2123380"/>
              <a:gd name="connsiteY1" fmla="*/ 1100844 h 1652524"/>
              <a:gd name="connsiteX2" fmla="*/ 2123380 w 2123380"/>
              <a:gd name="connsiteY2" fmla="*/ 1652524 h 1652524"/>
              <a:gd name="connsiteX3" fmla="*/ 0 w 2123380"/>
              <a:gd name="connsiteY3" fmla="*/ 1100113 h 1652524"/>
              <a:gd name="connsiteX4" fmla="*/ 0 w 2123380"/>
              <a:gd name="connsiteY4" fmla="*/ 0 h 1652524"/>
              <a:gd name="connsiteX0-1" fmla="*/ 0 w 2123380"/>
              <a:gd name="connsiteY0-2" fmla="*/ 0 h 1652524"/>
              <a:gd name="connsiteX1-3" fmla="*/ 2123380 w 2123380"/>
              <a:gd name="connsiteY1-4" fmla="*/ 1100844 h 1652524"/>
              <a:gd name="connsiteX2-5" fmla="*/ 2123380 w 2123380"/>
              <a:gd name="connsiteY2-6" fmla="*/ 1652524 h 1652524"/>
              <a:gd name="connsiteX3-7" fmla="*/ 16934 w 2123380"/>
              <a:gd name="connsiteY3-8" fmla="*/ 1150913 h 1652524"/>
              <a:gd name="connsiteX4-9" fmla="*/ 0 w 2123380"/>
              <a:gd name="connsiteY4-10" fmla="*/ 0 h 1652524"/>
              <a:gd name="connsiteX0-11" fmla="*/ 0 w 2123380"/>
              <a:gd name="connsiteY0-12" fmla="*/ 0 h 1652524"/>
              <a:gd name="connsiteX1-13" fmla="*/ 2123380 w 2123380"/>
              <a:gd name="connsiteY1-14" fmla="*/ 1100844 h 1652524"/>
              <a:gd name="connsiteX2-15" fmla="*/ 2123380 w 2123380"/>
              <a:gd name="connsiteY2-16" fmla="*/ 1652524 h 1652524"/>
              <a:gd name="connsiteX3-17" fmla="*/ 1 w 2123380"/>
              <a:gd name="connsiteY3-18" fmla="*/ 1133979 h 1652524"/>
              <a:gd name="connsiteX4-19" fmla="*/ 0 w 2123380"/>
              <a:gd name="connsiteY4-20" fmla="*/ 0 h 1652524"/>
              <a:gd name="connsiteX0-21" fmla="*/ 25051 w 2123379"/>
              <a:gd name="connsiteY0-22" fmla="*/ 0 h 1552316"/>
              <a:gd name="connsiteX1-23" fmla="*/ 2123379 w 2123379"/>
              <a:gd name="connsiteY1-24" fmla="*/ 1000636 h 1552316"/>
              <a:gd name="connsiteX2-25" fmla="*/ 2123379 w 2123379"/>
              <a:gd name="connsiteY2-26" fmla="*/ 1552316 h 1552316"/>
              <a:gd name="connsiteX3-27" fmla="*/ 0 w 2123379"/>
              <a:gd name="connsiteY3-28" fmla="*/ 1033771 h 1552316"/>
              <a:gd name="connsiteX4-29" fmla="*/ 25051 w 2123379"/>
              <a:gd name="connsiteY4-30" fmla="*/ 0 h 1552316"/>
              <a:gd name="connsiteX0-31" fmla="*/ 0 w 2123380"/>
              <a:gd name="connsiteY0-32" fmla="*/ 0 h 1552316"/>
              <a:gd name="connsiteX1-33" fmla="*/ 2123380 w 2123380"/>
              <a:gd name="connsiteY1-34" fmla="*/ 1000636 h 1552316"/>
              <a:gd name="connsiteX2-35" fmla="*/ 2123380 w 2123380"/>
              <a:gd name="connsiteY2-36" fmla="*/ 1552316 h 1552316"/>
              <a:gd name="connsiteX3-37" fmla="*/ 1 w 2123380"/>
              <a:gd name="connsiteY3-38" fmla="*/ 1033771 h 1552316"/>
              <a:gd name="connsiteX4-39" fmla="*/ 0 w 2123380"/>
              <a:gd name="connsiteY4-40" fmla="*/ 0 h 155231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23380" h="1552316">
                <a:moveTo>
                  <a:pt x="0" y="0"/>
                </a:moveTo>
                <a:lnTo>
                  <a:pt x="2123380" y="1000636"/>
                </a:lnTo>
                <a:lnTo>
                  <a:pt x="2123380" y="1552316"/>
                </a:lnTo>
                <a:lnTo>
                  <a:pt x="1" y="1033771"/>
                </a:lnTo>
                <a:cubicBezTo>
                  <a:pt x="1" y="655778"/>
                  <a:pt x="0" y="377993"/>
                  <a:pt x="0" y="0"/>
                </a:cubicBezTo>
                <a:close/>
              </a:path>
            </a:pathLst>
          </a:custGeom>
          <a:solidFill>
            <a:srgbClr val="9933FF"/>
          </a:solidFill>
          <a:ln w="25400" cap="flat" cmpd="sng" algn="ctr">
            <a:noFill/>
            <a:prstDash val="solid"/>
          </a:ln>
          <a:effectLst/>
          <a:scene3d>
            <a:camera prst="orthographicFront"/>
            <a:lightRig rig="threePt" dir="t"/>
          </a:scene3d>
          <a:sp3d>
            <a:bevelT prst="angle"/>
          </a:sp3d>
        </p:spPr>
        <p:txBody>
          <a:bodyPr rot="0" spcFirstLastPara="0" vertOverflow="overflow" horzOverflow="overflow" vert="horz" wrap="square" lIns="121908" tIns="60954" rIns="121908" bIns="60954" numCol="1" spcCol="0" rtlCol="0" fromWordArt="0" anchor="ctr" anchorCtr="0" forceAA="0" compatLnSpc="1">
            <a:noAutofit/>
          </a:bodyPr>
          <a:lstStyle/>
          <a:p>
            <a:pPr algn="ctr" defTabSz="1218565">
              <a:defRPr/>
            </a:pPr>
            <a:endParaRPr lang="en-US" sz="2400" kern="0">
              <a:solidFill>
                <a:sysClr val="window" lastClr="FFFFFF"/>
              </a:solidFill>
              <a:latin typeface="微软雅黑" panose="020B0503020204020204" pitchFamily="34" charset="-122"/>
              <a:ea typeface="微软雅黑" panose="020B0503020204020204" pitchFamily="34" charset="-122"/>
            </a:endParaRPr>
          </a:p>
        </p:txBody>
      </p:sp>
      <p:sp>
        <p:nvSpPr>
          <p:cNvPr id="8" name="矩形 8"/>
          <p:cNvSpPr/>
          <p:nvPr/>
        </p:nvSpPr>
        <p:spPr>
          <a:xfrm>
            <a:off x="0" y="4171676"/>
            <a:ext cx="2831266" cy="1151856"/>
          </a:xfrm>
          <a:custGeom>
            <a:avLst/>
            <a:gdLst>
              <a:gd name="connsiteX0" fmla="*/ 0 w 2123726"/>
              <a:gd name="connsiteY0" fmla="*/ 0 h 1202656"/>
              <a:gd name="connsiteX1" fmla="*/ 2123726 w 2123726"/>
              <a:gd name="connsiteY1" fmla="*/ 377019 h 1202656"/>
              <a:gd name="connsiteX2" fmla="*/ 2123726 w 2123726"/>
              <a:gd name="connsiteY2" fmla="*/ 928699 h 1202656"/>
              <a:gd name="connsiteX3" fmla="*/ 0 w 2123726"/>
              <a:gd name="connsiteY3" fmla="*/ 1202656 h 1202656"/>
              <a:gd name="connsiteX4" fmla="*/ 0 w 2123726"/>
              <a:gd name="connsiteY4" fmla="*/ 0 h 1202656"/>
              <a:gd name="connsiteX0-1" fmla="*/ 0 w 2123726"/>
              <a:gd name="connsiteY0-2" fmla="*/ 0 h 1151856"/>
              <a:gd name="connsiteX1-3" fmla="*/ 2123726 w 2123726"/>
              <a:gd name="connsiteY1-4" fmla="*/ 377019 h 1151856"/>
              <a:gd name="connsiteX2-5" fmla="*/ 2123726 w 2123726"/>
              <a:gd name="connsiteY2-6" fmla="*/ 928699 h 1151856"/>
              <a:gd name="connsiteX3-7" fmla="*/ 0 w 2123726"/>
              <a:gd name="connsiteY3-8" fmla="*/ 1151856 h 1151856"/>
              <a:gd name="connsiteX4-9" fmla="*/ 0 w 2123726"/>
              <a:gd name="connsiteY4-10" fmla="*/ 0 h 11518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23726" h="1151856">
                <a:moveTo>
                  <a:pt x="0" y="0"/>
                </a:moveTo>
                <a:lnTo>
                  <a:pt x="2123726" y="377019"/>
                </a:lnTo>
                <a:lnTo>
                  <a:pt x="2123726" y="928699"/>
                </a:lnTo>
                <a:lnTo>
                  <a:pt x="0" y="1151856"/>
                </a:lnTo>
                <a:lnTo>
                  <a:pt x="0" y="0"/>
                </a:lnTo>
                <a:close/>
              </a:path>
            </a:pathLst>
          </a:custGeom>
          <a:solidFill>
            <a:srgbClr val="808080"/>
          </a:solidFill>
          <a:ln w="25400" cap="flat" cmpd="sng" algn="ctr">
            <a:noFill/>
            <a:prstDash val="solid"/>
          </a:ln>
          <a:effectLst/>
          <a:scene3d>
            <a:camera prst="orthographicFront"/>
            <a:lightRig rig="threePt" dir="t"/>
          </a:scene3d>
          <a:sp3d>
            <a:bevelT prst="relaxedInset"/>
          </a:sp3d>
        </p:spPr>
        <p:txBody>
          <a:bodyPr rot="0" spcFirstLastPara="0" vertOverflow="overflow" horzOverflow="overflow" vert="horz" wrap="square" lIns="121908" tIns="60954" rIns="121908" bIns="60954" numCol="1" spcCol="0" rtlCol="0" fromWordArt="0" anchor="ctr" anchorCtr="0" forceAA="0" compatLnSpc="1">
            <a:noAutofit/>
          </a:bodyPr>
          <a:lstStyle/>
          <a:p>
            <a:pPr algn="ctr" defTabSz="1218565">
              <a:defRPr/>
            </a:pPr>
            <a:endParaRPr lang="en-US" sz="2400" kern="0">
              <a:solidFill>
                <a:sysClr val="window" lastClr="FFFFFF"/>
              </a:solidFill>
              <a:latin typeface="微软雅黑" panose="020B0503020204020204" pitchFamily="34" charset="-122"/>
              <a:ea typeface="微软雅黑" panose="020B0503020204020204" pitchFamily="34" charset="-122"/>
            </a:endParaRPr>
          </a:p>
        </p:txBody>
      </p:sp>
      <p:sp>
        <p:nvSpPr>
          <p:cNvPr id="9" name="矩形 8"/>
          <p:cNvSpPr/>
          <p:nvPr/>
        </p:nvSpPr>
        <p:spPr>
          <a:xfrm>
            <a:off x="0" y="5519120"/>
            <a:ext cx="2847192" cy="1338880"/>
          </a:xfrm>
          <a:custGeom>
            <a:avLst/>
            <a:gdLst/>
            <a:ahLst/>
            <a:cxnLst/>
            <a:rect l="l" t="t" r="r" b="b"/>
            <a:pathLst>
              <a:path w="2135672" h="1338880">
                <a:moveTo>
                  <a:pt x="2135672" y="0"/>
                </a:moveTo>
                <a:lnTo>
                  <a:pt x="2135672" y="551680"/>
                </a:lnTo>
                <a:lnTo>
                  <a:pt x="0" y="1338880"/>
                </a:lnTo>
                <a:lnTo>
                  <a:pt x="0" y="302772"/>
                </a:lnTo>
                <a:close/>
              </a:path>
            </a:pathLst>
          </a:custGeom>
          <a:gradFill flip="none" rotWithShape="1">
            <a:gsLst>
              <a:gs pos="0">
                <a:srgbClr val="6600CC">
                  <a:tint val="66000"/>
                  <a:satMod val="160000"/>
                </a:srgbClr>
              </a:gs>
              <a:gs pos="50000">
                <a:srgbClr val="6600CC">
                  <a:tint val="44500"/>
                  <a:satMod val="160000"/>
                </a:srgbClr>
              </a:gs>
              <a:gs pos="100000">
                <a:srgbClr val="6600CC">
                  <a:tint val="23500"/>
                  <a:satMod val="160000"/>
                </a:srgbClr>
              </a:gs>
            </a:gsLst>
            <a:path path="circle">
              <a:fillToRect l="50000" t="50000" r="50000" b="50000"/>
            </a:path>
            <a:tileRect/>
          </a:gradFill>
          <a:ln w="25400" cap="flat" cmpd="sng" algn="ctr">
            <a:noFill/>
            <a:prstDash val="solid"/>
          </a:ln>
          <a:effectLst/>
          <a:scene3d>
            <a:camera prst="orthographicFront"/>
            <a:lightRig rig="threePt" dir="t"/>
          </a:scene3d>
          <a:sp3d>
            <a:bevelT prst="slope"/>
          </a:sp3d>
        </p:spPr>
        <p:txBody>
          <a:bodyPr rot="0" spcFirstLastPara="0" vertOverflow="overflow" horzOverflow="overflow" vert="horz" wrap="square" lIns="121908" tIns="60954" rIns="121908" bIns="60954" numCol="1" spcCol="0" rtlCol="0" fromWordArt="0" anchor="ctr" anchorCtr="0" forceAA="0" compatLnSpc="1">
            <a:noAutofit/>
          </a:bodyPr>
          <a:lstStyle/>
          <a:p>
            <a:pPr algn="ctr" defTabSz="1218565">
              <a:defRPr/>
            </a:pPr>
            <a:endParaRPr lang="en-US" sz="2400" kern="0">
              <a:solidFill>
                <a:sysClr val="window" lastClr="FFFFFF"/>
              </a:solidFill>
              <a:latin typeface="微软雅黑" panose="020B0503020204020204" pitchFamily="34" charset="-122"/>
              <a:ea typeface="微软雅黑" panose="020B0503020204020204" pitchFamily="34" charset="-122"/>
            </a:endParaRPr>
          </a:p>
        </p:txBody>
      </p:sp>
      <p:sp>
        <p:nvSpPr>
          <p:cNvPr id="10" name="TextBox 47"/>
          <p:cNvSpPr>
            <a:spLocks noChangeArrowheads="1"/>
          </p:cNvSpPr>
          <p:nvPr/>
        </p:nvSpPr>
        <p:spPr bwMode="auto">
          <a:xfrm>
            <a:off x="5711214" y="2131029"/>
            <a:ext cx="5951886" cy="1083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nSpc>
                <a:spcPct val="130000"/>
              </a:lnSpc>
            </a:pPr>
            <a:r>
              <a:rPr lang="en-US" sz="2400" b="1" dirty="0"/>
              <a:t> </a:t>
            </a:r>
            <a:r>
              <a:rPr lang="en-US" sz="2400" b="1" dirty="0" err="1"/>
              <a:t>vừa</a:t>
            </a:r>
            <a:r>
              <a:rPr lang="en-US" sz="2400" b="1" dirty="0"/>
              <a:t> </a:t>
            </a:r>
            <a:r>
              <a:rPr lang="en-US" sz="2400" b="1" dirty="0" err="1"/>
              <a:t>sinh</a:t>
            </a:r>
            <a:r>
              <a:rPr lang="en-US" sz="2400" b="1" dirty="0"/>
              <a:t> </a:t>
            </a:r>
            <a:r>
              <a:rPr lang="en-US" sz="2400" b="1" dirty="0" err="1"/>
              <a:t>động</a:t>
            </a:r>
            <a:r>
              <a:rPr lang="en-US" sz="2400" b="1" dirty="0"/>
              <a:t>, </a:t>
            </a:r>
            <a:r>
              <a:rPr lang="en-US" sz="2400" b="1" dirty="0" err="1"/>
              <a:t>gần</a:t>
            </a:r>
            <a:r>
              <a:rPr lang="en-US" sz="2400" b="1" dirty="0"/>
              <a:t> </a:t>
            </a:r>
            <a:r>
              <a:rPr lang="en-US" sz="2400" b="1" dirty="0" err="1"/>
              <a:t>gũi</a:t>
            </a:r>
            <a:r>
              <a:rPr lang="en-US" sz="2400" b="1" dirty="0"/>
              <a:t> </a:t>
            </a:r>
            <a:r>
              <a:rPr lang="en-US" sz="2400" b="1" dirty="0" err="1"/>
              <a:t>với</a:t>
            </a:r>
            <a:r>
              <a:rPr lang="en-US" sz="2400" b="1" dirty="0"/>
              <a:t> </a:t>
            </a:r>
            <a:r>
              <a:rPr lang="en-US" sz="2400" b="1" dirty="0" err="1"/>
              <a:t>đời</a:t>
            </a:r>
            <a:r>
              <a:rPr lang="en-US" sz="2400" b="1" dirty="0"/>
              <a:t> </a:t>
            </a:r>
            <a:r>
              <a:rPr lang="en-US" sz="2400" b="1" dirty="0" err="1"/>
              <a:t>sống</a:t>
            </a:r>
            <a:r>
              <a:rPr lang="en-US" sz="2400" b="1" dirty="0"/>
              <a:t>, </a:t>
            </a:r>
            <a:r>
              <a:rPr lang="en-US" sz="2400" b="1" dirty="0" err="1"/>
              <a:t>vừa</a:t>
            </a:r>
            <a:r>
              <a:rPr lang="en-US" sz="2400" b="1" dirty="0"/>
              <a:t> </a:t>
            </a:r>
            <a:r>
              <a:rPr lang="en-US" sz="2400" b="1" dirty="0" err="1"/>
              <a:t>mang</a:t>
            </a:r>
            <a:r>
              <a:rPr lang="en-US" sz="2400" b="1" dirty="0"/>
              <a:t> </a:t>
            </a:r>
            <a:r>
              <a:rPr lang="en-US" sz="2400" b="1" dirty="0" err="1"/>
              <a:t>tính</a:t>
            </a:r>
            <a:r>
              <a:rPr lang="en-US" sz="2400" b="1" dirty="0"/>
              <a:t> </a:t>
            </a:r>
            <a:r>
              <a:rPr lang="en-US" sz="2400" b="1" dirty="0" err="1"/>
              <a:t>giải</a:t>
            </a:r>
            <a:r>
              <a:rPr lang="en-US" sz="2400" b="1" dirty="0"/>
              <a:t> </a:t>
            </a:r>
            <a:r>
              <a:rPr lang="en-US" sz="2400" b="1" dirty="0" err="1"/>
              <a:t>trí</a:t>
            </a:r>
            <a:r>
              <a:rPr lang="en-US" sz="2400" b="1" dirty="0"/>
              <a:t>;</a:t>
            </a:r>
            <a:endParaRPr lang="en-US" sz="2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TextBox 47"/>
          <p:cNvSpPr>
            <a:spLocks noChangeArrowheads="1"/>
          </p:cNvSpPr>
          <p:nvPr/>
        </p:nvSpPr>
        <p:spPr bwMode="auto">
          <a:xfrm>
            <a:off x="5711214" y="3271533"/>
            <a:ext cx="5951886" cy="1083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nSpc>
                <a:spcPct val="130000"/>
              </a:lnSpc>
            </a:pPr>
            <a:r>
              <a:rPr lang="en-US" sz="2400" b="1" dirty="0" err="1">
                <a:solidFill>
                  <a:srgbClr val="6600FF"/>
                </a:solidFill>
              </a:rPr>
              <a:t>đậm</a:t>
            </a:r>
            <a:r>
              <a:rPr lang="en-US" sz="2400" b="1" dirty="0">
                <a:solidFill>
                  <a:srgbClr val="6600FF"/>
                </a:solidFill>
              </a:rPr>
              <a:t> </a:t>
            </a:r>
            <a:r>
              <a:rPr lang="en-US" sz="2400" b="1" dirty="0" err="1">
                <a:solidFill>
                  <a:srgbClr val="6600FF"/>
                </a:solidFill>
              </a:rPr>
              <a:t>yếu</a:t>
            </a:r>
            <a:r>
              <a:rPr lang="en-US" sz="2400" b="1" dirty="0">
                <a:solidFill>
                  <a:srgbClr val="6600FF"/>
                </a:solidFill>
              </a:rPr>
              <a:t> </a:t>
            </a:r>
            <a:r>
              <a:rPr lang="en-US" sz="2400" b="1" dirty="0" err="1">
                <a:solidFill>
                  <a:srgbClr val="6600FF"/>
                </a:solidFill>
              </a:rPr>
              <a:t>tố</a:t>
            </a:r>
            <a:r>
              <a:rPr lang="en-US" sz="2400" b="1" dirty="0">
                <a:solidFill>
                  <a:srgbClr val="6600FF"/>
                </a:solidFill>
              </a:rPr>
              <a:t> </a:t>
            </a:r>
            <a:r>
              <a:rPr lang="en-US" sz="2400" b="1" dirty="0" err="1">
                <a:solidFill>
                  <a:srgbClr val="6600FF"/>
                </a:solidFill>
              </a:rPr>
              <a:t>văn</a:t>
            </a:r>
            <a:r>
              <a:rPr lang="en-US" sz="2400" b="1" dirty="0">
                <a:solidFill>
                  <a:srgbClr val="6600FF"/>
                </a:solidFill>
              </a:rPr>
              <a:t> </a:t>
            </a:r>
            <a:r>
              <a:rPr lang="en-US" sz="2400" b="1" dirty="0" err="1">
                <a:solidFill>
                  <a:srgbClr val="6600FF"/>
                </a:solidFill>
              </a:rPr>
              <a:t>chương</a:t>
            </a:r>
            <a:r>
              <a:rPr lang="en-US" sz="2400" b="1" dirty="0">
                <a:solidFill>
                  <a:srgbClr val="6600FF"/>
                </a:solidFill>
              </a:rPr>
              <a:t>, </a:t>
            </a:r>
            <a:r>
              <a:rPr lang="en-US" sz="2400" b="1" dirty="0" err="1">
                <a:solidFill>
                  <a:srgbClr val="6600FF"/>
                </a:solidFill>
              </a:rPr>
              <a:t>vừa</a:t>
            </a:r>
            <a:r>
              <a:rPr lang="en-US" sz="2400" b="1" dirty="0">
                <a:solidFill>
                  <a:srgbClr val="6600FF"/>
                </a:solidFill>
              </a:rPr>
              <a:t> </a:t>
            </a:r>
            <a:r>
              <a:rPr lang="en-US" sz="2400" b="1" dirty="0" err="1">
                <a:solidFill>
                  <a:srgbClr val="6600FF"/>
                </a:solidFill>
              </a:rPr>
              <a:t>vun</a:t>
            </a:r>
            <a:r>
              <a:rPr lang="en-US" sz="2400" b="1" dirty="0">
                <a:solidFill>
                  <a:srgbClr val="6600FF"/>
                </a:solidFill>
              </a:rPr>
              <a:t> </a:t>
            </a:r>
            <a:r>
              <a:rPr lang="en-US" sz="2400" b="1" dirty="0" err="1">
                <a:solidFill>
                  <a:srgbClr val="6600FF"/>
                </a:solidFill>
              </a:rPr>
              <a:t>đắp</a:t>
            </a:r>
            <a:r>
              <a:rPr lang="en-US" sz="2400" b="1" dirty="0">
                <a:solidFill>
                  <a:srgbClr val="6600FF"/>
                </a:solidFill>
              </a:rPr>
              <a:t>, </a:t>
            </a:r>
            <a:r>
              <a:rPr lang="en-US" sz="2400" b="1" dirty="0" err="1">
                <a:solidFill>
                  <a:srgbClr val="6600FF"/>
                </a:solidFill>
              </a:rPr>
              <a:t>vừa</a:t>
            </a:r>
            <a:r>
              <a:rPr lang="en-US" sz="2400" b="1" dirty="0">
                <a:solidFill>
                  <a:srgbClr val="6600FF"/>
                </a:solidFill>
              </a:rPr>
              <a:t> </a:t>
            </a:r>
            <a:r>
              <a:rPr lang="en-US" sz="2400" b="1" dirty="0" err="1">
                <a:solidFill>
                  <a:srgbClr val="6600FF"/>
                </a:solidFill>
              </a:rPr>
              <a:t>bồi</a:t>
            </a:r>
            <a:r>
              <a:rPr lang="en-US" sz="2400" b="1" dirty="0">
                <a:solidFill>
                  <a:srgbClr val="6600FF"/>
                </a:solidFill>
              </a:rPr>
              <a:t> </a:t>
            </a:r>
            <a:r>
              <a:rPr lang="en-US" sz="2400" b="1" dirty="0" err="1">
                <a:solidFill>
                  <a:srgbClr val="6600FF"/>
                </a:solidFill>
              </a:rPr>
              <a:t>dưỡng</a:t>
            </a:r>
            <a:r>
              <a:rPr lang="en-US" sz="2400" b="1" dirty="0">
                <a:solidFill>
                  <a:srgbClr val="6600FF"/>
                </a:solidFill>
              </a:rPr>
              <a:t> </a:t>
            </a:r>
            <a:r>
              <a:rPr lang="en-US" sz="2400" b="1" dirty="0" err="1">
                <a:solidFill>
                  <a:srgbClr val="6600FF"/>
                </a:solidFill>
              </a:rPr>
              <a:t>và</a:t>
            </a:r>
            <a:r>
              <a:rPr lang="en-US" sz="2400" b="1" dirty="0">
                <a:solidFill>
                  <a:srgbClr val="6600FF"/>
                </a:solidFill>
              </a:rPr>
              <a:t> </a:t>
            </a:r>
            <a:r>
              <a:rPr lang="en-US" sz="2400" b="1" dirty="0" err="1">
                <a:solidFill>
                  <a:srgbClr val="6600FF"/>
                </a:solidFill>
              </a:rPr>
              <a:t>làm</a:t>
            </a:r>
            <a:r>
              <a:rPr lang="en-US" sz="2400" b="1" dirty="0">
                <a:solidFill>
                  <a:srgbClr val="6600FF"/>
                </a:solidFill>
              </a:rPr>
              <a:t> </a:t>
            </a:r>
            <a:r>
              <a:rPr lang="en-US" sz="2400" b="1" dirty="0" err="1">
                <a:solidFill>
                  <a:srgbClr val="6600FF"/>
                </a:solidFill>
              </a:rPr>
              <a:t>giàu</a:t>
            </a:r>
            <a:r>
              <a:rPr lang="en-US" sz="2400" b="1" dirty="0">
                <a:solidFill>
                  <a:srgbClr val="6600FF"/>
                </a:solidFill>
              </a:rPr>
              <a:t> </a:t>
            </a:r>
            <a:r>
              <a:rPr lang="en-US" sz="2400" b="1" dirty="0" err="1">
                <a:solidFill>
                  <a:srgbClr val="6600FF"/>
                </a:solidFill>
              </a:rPr>
              <a:t>có</a:t>
            </a:r>
            <a:r>
              <a:rPr lang="en-US" sz="2400" b="1" dirty="0">
                <a:solidFill>
                  <a:srgbClr val="6600FF"/>
                </a:solidFill>
              </a:rPr>
              <a:t> </a:t>
            </a:r>
            <a:r>
              <a:rPr lang="en-US" sz="2400" b="1" dirty="0" err="1">
                <a:solidFill>
                  <a:srgbClr val="6600FF"/>
                </a:solidFill>
              </a:rPr>
              <a:t>tâm</a:t>
            </a:r>
            <a:r>
              <a:rPr lang="en-US" sz="2400" b="1" dirty="0">
                <a:solidFill>
                  <a:srgbClr val="6600FF"/>
                </a:solidFill>
              </a:rPr>
              <a:t> </a:t>
            </a:r>
            <a:r>
              <a:rPr lang="en-US" sz="2400" b="1" dirty="0" err="1">
                <a:solidFill>
                  <a:srgbClr val="6600FF"/>
                </a:solidFill>
              </a:rPr>
              <a:t>hồn</a:t>
            </a:r>
            <a:r>
              <a:rPr lang="en-US" sz="2400" b="1" dirty="0">
                <a:solidFill>
                  <a:srgbClr val="6600FF"/>
                </a:solidFill>
              </a:rPr>
              <a:t>;</a:t>
            </a:r>
          </a:p>
        </p:txBody>
      </p:sp>
      <p:sp>
        <p:nvSpPr>
          <p:cNvPr id="12" name="TextBox 47"/>
          <p:cNvSpPr>
            <a:spLocks noChangeArrowheads="1"/>
          </p:cNvSpPr>
          <p:nvPr/>
        </p:nvSpPr>
        <p:spPr bwMode="auto">
          <a:xfrm>
            <a:off x="5711214" y="4355267"/>
            <a:ext cx="5951886" cy="1083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nSpc>
                <a:spcPct val="130000"/>
              </a:lnSpc>
            </a:pPr>
            <a:r>
              <a:rPr lang="en-US" sz="2400" b="1" dirty="0" err="1">
                <a:solidFill>
                  <a:srgbClr val="000000"/>
                </a:solidFill>
              </a:rPr>
              <a:t>viết</a:t>
            </a:r>
            <a:r>
              <a:rPr lang="en-US" sz="2400" b="1" dirty="0">
                <a:solidFill>
                  <a:srgbClr val="000000"/>
                </a:solidFill>
              </a:rPr>
              <a:t> </a:t>
            </a:r>
            <a:r>
              <a:rPr lang="en-US" sz="2400" b="1" dirty="0" err="1">
                <a:solidFill>
                  <a:srgbClr val="000000"/>
                </a:solidFill>
              </a:rPr>
              <a:t>được</a:t>
            </a:r>
            <a:r>
              <a:rPr lang="en-US" sz="2400" b="1" dirty="0">
                <a:solidFill>
                  <a:srgbClr val="000000"/>
                </a:solidFill>
              </a:rPr>
              <a:t> </a:t>
            </a:r>
            <a:r>
              <a:rPr lang="en-US" sz="2400" b="1" dirty="0" err="1">
                <a:solidFill>
                  <a:srgbClr val="000000"/>
                </a:solidFill>
              </a:rPr>
              <a:t>văn</a:t>
            </a:r>
            <a:r>
              <a:rPr lang="en-US" sz="2400" b="1" dirty="0">
                <a:solidFill>
                  <a:srgbClr val="000000"/>
                </a:solidFill>
              </a:rPr>
              <a:t> </a:t>
            </a:r>
            <a:r>
              <a:rPr lang="en-US" sz="2400" b="1" dirty="0" err="1">
                <a:solidFill>
                  <a:srgbClr val="000000"/>
                </a:solidFill>
              </a:rPr>
              <a:t>bản</a:t>
            </a:r>
            <a:r>
              <a:rPr lang="en-US" sz="2400" b="1" dirty="0">
                <a:solidFill>
                  <a:srgbClr val="000000"/>
                </a:solidFill>
              </a:rPr>
              <a:t> </a:t>
            </a:r>
            <a:r>
              <a:rPr lang="en-US" sz="2400" b="1" dirty="0" err="1">
                <a:solidFill>
                  <a:srgbClr val="000000"/>
                </a:solidFill>
              </a:rPr>
              <a:t>đúng</a:t>
            </a:r>
            <a:r>
              <a:rPr lang="en-US" sz="2400" b="1" dirty="0">
                <a:solidFill>
                  <a:srgbClr val="000000"/>
                </a:solidFill>
              </a:rPr>
              <a:t> </a:t>
            </a:r>
            <a:r>
              <a:rPr lang="en-US" sz="2400" b="1" dirty="0" err="1">
                <a:solidFill>
                  <a:srgbClr val="000000"/>
                </a:solidFill>
              </a:rPr>
              <a:t>quy</a:t>
            </a:r>
            <a:r>
              <a:rPr lang="en-US" sz="2400" b="1" dirty="0">
                <a:solidFill>
                  <a:srgbClr val="000000"/>
                </a:solidFill>
              </a:rPr>
              <a:t> </a:t>
            </a:r>
            <a:r>
              <a:rPr lang="en-US" sz="2400" b="1" dirty="0" err="1">
                <a:solidFill>
                  <a:srgbClr val="000000"/>
                </a:solidFill>
              </a:rPr>
              <a:t>trình</a:t>
            </a:r>
            <a:r>
              <a:rPr lang="en-US" sz="2400" b="1" dirty="0">
                <a:solidFill>
                  <a:srgbClr val="000000"/>
                </a:solidFill>
              </a:rPr>
              <a:t> </a:t>
            </a:r>
            <a:r>
              <a:rPr lang="en-US" sz="2400" b="1" dirty="0" err="1">
                <a:solidFill>
                  <a:srgbClr val="000000"/>
                </a:solidFill>
              </a:rPr>
              <a:t>một</a:t>
            </a:r>
            <a:r>
              <a:rPr lang="en-US" sz="2400" b="1" dirty="0">
                <a:solidFill>
                  <a:srgbClr val="000000"/>
                </a:solidFill>
              </a:rPr>
              <a:t> </a:t>
            </a:r>
            <a:r>
              <a:rPr lang="en-US" sz="2400" b="1" dirty="0" err="1">
                <a:solidFill>
                  <a:srgbClr val="000000"/>
                </a:solidFill>
              </a:rPr>
              <a:t>cách</a:t>
            </a:r>
            <a:r>
              <a:rPr lang="en-US" sz="2400" b="1" dirty="0">
                <a:solidFill>
                  <a:srgbClr val="000000"/>
                </a:solidFill>
              </a:rPr>
              <a:t> </a:t>
            </a:r>
            <a:r>
              <a:rPr lang="en-US" sz="2400" b="1" dirty="0" err="1">
                <a:solidFill>
                  <a:srgbClr val="000000"/>
                </a:solidFill>
              </a:rPr>
              <a:t>nhanh</a:t>
            </a:r>
            <a:r>
              <a:rPr lang="en-US" sz="2400" b="1" dirty="0">
                <a:solidFill>
                  <a:srgbClr val="000000"/>
                </a:solidFill>
              </a:rPr>
              <a:t>, </a:t>
            </a:r>
            <a:r>
              <a:rPr lang="en-US" sz="2400" b="1" dirty="0" err="1">
                <a:solidFill>
                  <a:srgbClr val="000000"/>
                </a:solidFill>
              </a:rPr>
              <a:t>thành</a:t>
            </a:r>
            <a:r>
              <a:rPr lang="en-US" sz="2400" b="1" dirty="0">
                <a:solidFill>
                  <a:srgbClr val="000000"/>
                </a:solidFill>
              </a:rPr>
              <a:t> </a:t>
            </a:r>
            <a:r>
              <a:rPr lang="en-US" sz="2400" b="1" dirty="0" err="1">
                <a:solidFill>
                  <a:srgbClr val="000000"/>
                </a:solidFill>
              </a:rPr>
              <a:t>thạo</a:t>
            </a:r>
            <a:r>
              <a:rPr lang="en-US" sz="2400" b="1" dirty="0">
                <a:solidFill>
                  <a:srgbClr val="000000"/>
                </a:solidFill>
              </a:rPr>
              <a:t>, </a:t>
            </a:r>
            <a:r>
              <a:rPr lang="en-US" sz="2400" b="1" dirty="0" err="1">
                <a:solidFill>
                  <a:srgbClr val="000000"/>
                </a:solidFill>
              </a:rPr>
              <a:t>tạo</a:t>
            </a:r>
            <a:r>
              <a:rPr lang="en-US" sz="2400" b="1" dirty="0">
                <a:solidFill>
                  <a:srgbClr val="000000"/>
                </a:solidFill>
              </a:rPr>
              <a:t> </a:t>
            </a:r>
            <a:r>
              <a:rPr lang="en-US" sz="2400" b="1" dirty="0" err="1">
                <a:solidFill>
                  <a:srgbClr val="000000"/>
                </a:solidFill>
              </a:rPr>
              <a:t>bút</a:t>
            </a:r>
            <a:r>
              <a:rPr lang="en-US" sz="2400" b="1" dirty="0">
                <a:solidFill>
                  <a:srgbClr val="000000"/>
                </a:solidFill>
              </a:rPr>
              <a:t> </a:t>
            </a:r>
            <a:r>
              <a:rPr lang="en-US" sz="2400" b="1" dirty="0" err="1">
                <a:solidFill>
                  <a:srgbClr val="000000"/>
                </a:solidFill>
              </a:rPr>
              <a:t>lực</a:t>
            </a:r>
            <a:r>
              <a:rPr lang="en-US" sz="2400" b="1" dirty="0">
                <a:solidFill>
                  <a:srgbClr val="000000"/>
                </a:solidFill>
              </a:rPr>
              <a:t> </a:t>
            </a:r>
            <a:r>
              <a:rPr lang="en-US" sz="2400" b="1" dirty="0" err="1">
                <a:solidFill>
                  <a:srgbClr val="000000"/>
                </a:solidFill>
              </a:rPr>
              <a:t>dồi</a:t>
            </a:r>
            <a:r>
              <a:rPr lang="en-US" sz="2400" b="1" dirty="0">
                <a:solidFill>
                  <a:srgbClr val="000000"/>
                </a:solidFill>
              </a:rPr>
              <a:t> </a:t>
            </a:r>
            <a:r>
              <a:rPr lang="en-US" sz="2400" b="1" dirty="0" err="1">
                <a:solidFill>
                  <a:srgbClr val="000000"/>
                </a:solidFill>
              </a:rPr>
              <a:t>dào</a:t>
            </a:r>
            <a:r>
              <a:rPr lang="en-US" sz="2400" b="1" dirty="0">
                <a:solidFill>
                  <a:srgbClr val="000000"/>
                </a:solidFill>
              </a:rPr>
              <a:t>;</a:t>
            </a:r>
            <a:endParaRPr lang="en-US" sz="2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TextBox 47"/>
          <p:cNvSpPr>
            <a:spLocks noChangeArrowheads="1"/>
          </p:cNvSpPr>
          <p:nvPr/>
        </p:nvSpPr>
        <p:spPr bwMode="auto">
          <a:xfrm>
            <a:off x="5711214" y="5452914"/>
            <a:ext cx="5951886" cy="923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nSpc>
                <a:spcPct val="130000"/>
              </a:lnSpc>
            </a:pPr>
            <a:r>
              <a:rPr lang="en-US" altLang="zh-CN" sz="2000" b="1" dirty="0" err="1">
                <a:solidFill>
                  <a:srgbClr val="6600CC"/>
                </a:solidFill>
                <a:latin typeface="微软雅黑" panose="020B0503020204020204" pitchFamily="34" charset="-122"/>
                <a:ea typeface="微软雅黑" panose="020B0503020204020204" pitchFamily="34" charset="-122"/>
                <a:sym typeface="微软雅黑" panose="020B0503020204020204" pitchFamily="34" charset="-122"/>
              </a:rPr>
              <a:t>trình</a:t>
            </a:r>
            <a:r>
              <a:rPr lang="en-US" altLang="zh-CN" sz="2000" b="1" dirty="0">
                <a:solidFill>
                  <a:srgbClr val="6600CC"/>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2000" b="1" dirty="0" err="1">
                <a:solidFill>
                  <a:srgbClr val="6600CC"/>
                </a:solidFill>
                <a:latin typeface="微软雅黑" panose="020B0503020204020204" pitchFamily="34" charset="-122"/>
                <a:ea typeface="微软雅黑" panose="020B0503020204020204" pitchFamily="34" charset="-122"/>
                <a:sym typeface="微软雅黑" panose="020B0503020204020204" pitchFamily="34" charset="-122"/>
              </a:rPr>
              <a:t>bày</a:t>
            </a:r>
            <a:r>
              <a:rPr lang="en-US" altLang="zh-CN" sz="2000" b="1" dirty="0">
                <a:solidFill>
                  <a:srgbClr val="6600CC"/>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2000" b="1" dirty="0" err="1">
                <a:solidFill>
                  <a:srgbClr val="6600CC"/>
                </a:solidFill>
                <a:latin typeface="微软雅黑" panose="020B0503020204020204" pitchFamily="34" charset="-122"/>
                <a:ea typeface="微软雅黑" panose="020B0503020204020204" pitchFamily="34" charset="-122"/>
                <a:sym typeface="微软雅黑" panose="020B0503020204020204" pitchFamily="34" charset="-122"/>
              </a:rPr>
              <a:t>sạch</a:t>
            </a:r>
            <a:r>
              <a:rPr lang="en-US" altLang="zh-CN" sz="2000" b="1" dirty="0">
                <a:solidFill>
                  <a:srgbClr val="6600CC"/>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2000" b="1" dirty="0" err="1">
                <a:solidFill>
                  <a:srgbClr val="6600CC"/>
                </a:solidFill>
                <a:latin typeface="微软雅黑" panose="020B0503020204020204" pitchFamily="34" charset="-122"/>
                <a:ea typeface="微软雅黑" panose="020B0503020204020204" pitchFamily="34" charset="-122"/>
                <a:sym typeface="微软雅黑" panose="020B0503020204020204" pitchFamily="34" charset="-122"/>
              </a:rPr>
              <a:t>đẹp</a:t>
            </a:r>
            <a:r>
              <a:rPr lang="en-US" altLang="zh-CN" sz="2000" b="1" dirty="0">
                <a:solidFill>
                  <a:srgbClr val="6600CC"/>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2000" b="1" dirty="0" err="1">
                <a:solidFill>
                  <a:srgbClr val="6600CC"/>
                </a:solidFill>
                <a:latin typeface="微软雅黑" panose="020B0503020204020204" pitchFamily="34" charset="-122"/>
                <a:ea typeface="微软雅黑" panose="020B0503020204020204" pitchFamily="34" charset="-122"/>
                <a:sym typeface="微软雅黑" panose="020B0503020204020204" pitchFamily="34" charset="-122"/>
              </a:rPr>
              <a:t>diễn</a:t>
            </a:r>
            <a:r>
              <a:rPr lang="en-US" altLang="zh-CN" sz="2000" b="1" dirty="0">
                <a:solidFill>
                  <a:srgbClr val="6600CC"/>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2000" b="1" dirty="0" err="1">
                <a:solidFill>
                  <a:srgbClr val="6600CC"/>
                </a:solidFill>
                <a:latin typeface="微软雅黑" panose="020B0503020204020204" pitchFamily="34" charset="-122"/>
                <a:ea typeface="微软雅黑" panose="020B0503020204020204" pitchFamily="34" charset="-122"/>
                <a:sym typeface="微软雅黑" panose="020B0503020204020204" pitchFamily="34" charset="-122"/>
              </a:rPr>
              <a:t>đạt</a:t>
            </a:r>
            <a:r>
              <a:rPr lang="en-US" altLang="zh-CN" sz="2000" b="1" dirty="0">
                <a:solidFill>
                  <a:srgbClr val="6600CC"/>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2000" b="1" dirty="0" err="1">
                <a:solidFill>
                  <a:srgbClr val="6600CC"/>
                </a:solidFill>
                <a:latin typeface="微软雅黑" panose="020B0503020204020204" pitchFamily="34" charset="-122"/>
                <a:ea typeface="微软雅黑" panose="020B0503020204020204" pitchFamily="34" charset="-122"/>
                <a:sym typeface="微软雅黑" panose="020B0503020204020204" pitchFamily="34" charset="-122"/>
              </a:rPr>
              <a:t>sáng</a:t>
            </a:r>
            <a:r>
              <a:rPr lang="en-US" altLang="zh-CN" sz="2000" b="1" dirty="0">
                <a:solidFill>
                  <a:srgbClr val="6600CC"/>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2000" b="1" dirty="0" err="1">
                <a:solidFill>
                  <a:srgbClr val="6600CC"/>
                </a:solidFill>
                <a:latin typeface="微软雅黑" panose="020B0503020204020204" pitchFamily="34" charset="-122"/>
                <a:ea typeface="微软雅黑" panose="020B0503020204020204" pitchFamily="34" charset="-122"/>
                <a:sym typeface="微软雅黑" panose="020B0503020204020204" pitchFamily="34" charset="-122"/>
              </a:rPr>
              <a:t>rõ</a:t>
            </a:r>
            <a:r>
              <a:rPr lang="en-US" altLang="zh-CN" sz="2000" b="1" dirty="0">
                <a:solidFill>
                  <a:srgbClr val="6600CC"/>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2000" b="1" dirty="0" err="1">
                <a:solidFill>
                  <a:srgbClr val="6600CC"/>
                </a:solidFill>
                <a:latin typeface="微软雅黑" panose="020B0503020204020204" pitchFamily="34" charset="-122"/>
                <a:ea typeface="微软雅黑" panose="020B0503020204020204" pitchFamily="34" charset="-122"/>
                <a:sym typeface="微软雅黑" panose="020B0503020204020204" pitchFamily="34" charset="-122"/>
              </a:rPr>
              <a:t>mạch</a:t>
            </a:r>
            <a:r>
              <a:rPr lang="en-US" altLang="zh-CN" sz="2000" b="1" dirty="0">
                <a:solidFill>
                  <a:srgbClr val="6600CC"/>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2000" b="1" dirty="0" err="1">
                <a:solidFill>
                  <a:srgbClr val="6600CC"/>
                </a:solidFill>
                <a:latin typeface="微软雅黑" panose="020B0503020204020204" pitchFamily="34" charset="-122"/>
                <a:ea typeface="微软雅黑" panose="020B0503020204020204" pitchFamily="34" charset="-122"/>
                <a:sym typeface="微软雅黑" panose="020B0503020204020204" pitchFamily="34" charset="-122"/>
              </a:rPr>
              <a:t>lạc</a:t>
            </a:r>
            <a:r>
              <a:rPr lang="en-US" altLang="zh-CN" sz="2000" b="1" dirty="0">
                <a:solidFill>
                  <a:srgbClr val="6600CC"/>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2000" b="1" dirty="0" err="1">
                <a:solidFill>
                  <a:srgbClr val="6600CC"/>
                </a:solidFill>
                <a:latin typeface="微软雅黑" panose="020B0503020204020204" pitchFamily="34" charset="-122"/>
                <a:ea typeface="微软雅黑" panose="020B0503020204020204" pitchFamily="34" charset="-122"/>
                <a:sym typeface="微软雅黑" panose="020B0503020204020204" pitchFamily="34" charset="-122"/>
              </a:rPr>
              <a:t>khúc</a:t>
            </a:r>
            <a:r>
              <a:rPr lang="en-US" altLang="zh-CN" sz="2000" b="1" dirty="0">
                <a:solidFill>
                  <a:srgbClr val="6600CC"/>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2000" b="1" dirty="0" err="1">
                <a:solidFill>
                  <a:srgbClr val="6600CC"/>
                </a:solidFill>
                <a:latin typeface="微软雅黑" panose="020B0503020204020204" pitchFamily="34" charset="-122"/>
                <a:ea typeface="微软雅黑" panose="020B0503020204020204" pitchFamily="34" charset="-122"/>
                <a:sym typeface="微软雅黑" panose="020B0503020204020204" pitchFamily="34" charset="-122"/>
              </a:rPr>
              <a:t>chiết</a:t>
            </a:r>
            <a:r>
              <a:rPr lang="en-US" altLang="zh-CN" sz="2000" b="1" dirty="0">
                <a:solidFill>
                  <a:srgbClr val="6600CC"/>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sz="2000" b="1" dirty="0">
              <a:solidFill>
                <a:srgbClr val="6600CC"/>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TextBox 21"/>
          <p:cNvSpPr txBox="1"/>
          <p:nvPr/>
        </p:nvSpPr>
        <p:spPr>
          <a:xfrm>
            <a:off x="3127514" y="2631180"/>
            <a:ext cx="1992008" cy="400097"/>
          </a:xfrm>
          <a:prstGeom prst="rect">
            <a:avLst/>
          </a:prstGeom>
          <a:gradFill flip="none" rotWithShape="1">
            <a:gsLst>
              <a:gs pos="0">
                <a:srgbClr val="6600CC">
                  <a:tint val="66000"/>
                  <a:satMod val="160000"/>
                </a:srgbClr>
              </a:gs>
              <a:gs pos="50000">
                <a:srgbClr val="6600CC">
                  <a:tint val="44500"/>
                  <a:satMod val="160000"/>
                </a:srgbClr>
              </a:gs>
              <a:gs pos="100000">
                <a:srgbClr val="6600CC">
                  <a:tint val="23500"/>
                  <a:satMod val="160000"/>
                </a:srgbClr>
              </a:gs>
            </a:gsLst>
            <a:path path="circle">
              <a:fillToRect l="50000" t="50000" r="50000" b="50000"/>
            </a:path>
            <a:tileRect/>
          </a:gradFill>
          <a:scene3d>
            <a:camera prst="orthographicFront"/>
            <a:lightRig rig="threePt" dir="t"/>
          </a:scene3d>
          <a:sp3d>
            <a:bevelT prst="relaxedInset"/>
          </a:sp3d>
        </p:spPr>
        <p:txBody>
          <a:bodyPr wrap="square" lIns="121908" tIns="60954" rIns="121908" bIns="60954" rtlCol="0">
            <a:spAutoFit/>
          </a:bodyPr>
          <a:lstStyle/>
          <a:p>
            <a:r>
              <a:rPr lang="en-US" altLang="zh-CN" b="1" dirty="0">
                <a:latin typeface="微软雅黑" panose="020B0503020204020204" pitchFamily="34" charset="-122"/>
                <a:ea typeface="微软雅黑" panose="020B0503020204020204" pitchFamily="34" charset="-122"/>
              </a:rPr>
              <a:t>VỀ NỘI DUNG</a:t>
            </a:r>
            <a:endParaRPr lang="zh-CN" altLang="en-US" b="1" dirty="0">
              <a:latin typeface="微软雅黑" panose="020B0503020204020204" pitchFamily="34" charset="-122"/>
              <a:ea typeface="微软雅黑" panose="020B0503020204020204" pitchFamily="34" charset="-122"/>
            </a:endParaRPr>
          </a:p>
        </p:txBody>
      </p:sp>
      <p:sp>
        <p:nvSpPr>
          <p:cNvPr id="15" name="TextBox 22"/>
          <p:cNvSpPr txBox="1"/>
          <p:nvPr/>
        </p:nvSpPr>
        <p:spPr>
          <a:xfrm>
            <a:off x="3085976" y="3544868"/>
            <a:ext cx="2033546" cy="430875"/>
          </a:xfrm>
          <a:prstGeom prst="rect">
            <a:avLst/>
          </a:prstGeom>
          <a:solidFill>
            <a:srgbClr val="9933FF"/>
          </a:solidFill>
          <a:scene3d>
            <a:camera prst="orthographicFront"/>
            <a:lightRig rig="threePt" dir="t"/>
          </a:scene3d>
          <a:sp3d>
            <a:bevelT prst="angle"/>
          </a:sp3d>
        </p:spPr>
        <p:txBody>
          <a:bodyPr wrap="square" lIns="121908" tIns="60954" rIns="121908" bIns="60954" rtlCol="0">
            <a:spAutoFit/>
          </a:bodyPr>
          <a:lstStyle/>
          <a:p>
            <a:r>
              <a:rPr lang="en-US" altLang="zh-CN" sz="20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VỀ GIÁ TRỊ </a:t>
            </a:r>
            <a:endParaRPr lang="zh-CN" altLang="en-US" sz="20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6" name="TextBox 23"/>
          <p:cNvSpPr txBox="1"/>
          <p:nvPr/>
        </p:nvSpPr>
        <p:spPr>
          <a:xfrm>
            <a:off x="3085976" y="4638367"/>
            <a:ext cx="2033546" cy="400097"/>
          </a:xfrm>
          <a:prstGeom prst="rect">
            <a:avLst/>
          </a:prstGeom>
          <a:gradFill flip="none" rotWithShape="1">
            <a:gsLst>
              <a:gs pos="0">
                <a:schemeClr val="accent5">
                  <a:lumMod val="50000"/>
                  <a:tint val="66000"/>
                  <a:satMod val="160000"/>
                </a:schemeClr>
              </a:gs>
              <a:gs pos="50000">
                <a:schemeClr val="accent5">
                  <a:lumMod val="50000"/>
                  <a:tint val="44500"/>
                  <a:satMod val="160000"/>
                </a:schemeClr>
              </a:gs>
              <a:gs pos="100000">
                <a:schemeClr val="accent5">
                  <a:lumMod val="50000"/>
                  <a:tint val="23500"/>
                  <a:satMod val="160000"/>
                </a:schemeClr>
              </a:gs>
            </a:gsLst>
            <a:lin ang="5400000" scaled="1"/>
            <a:tileRect/>
          </a:gradFill>
          <a:scene3d>
            <a:camera prst="orthographicFront"/>
            <a:lightRig rig="threePt" dir="t"/>
          </a:scene3d>
          <a:sp3d>
            <a:bevelT prst="slope"/>
          </a:sp3d>
        </p:spPr>
        <p:txBody>
          <a:bodyPr wrap="square" lIns="121908" tIns="60954" rIns="121908" bIns="60954" rtlCol="0">
            <a:spAutoFit/>
          </a:bodyPr>
          <a:lstStyle/>
          <a:p>
            <a:pPr algn="ctr"/>
            <a:r>
              <a:rPr lang="en-US" altLang="zh-CN" b="1" dirty="0">
                <a:solidFill>
                  <a:schemeClr val="accent6">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VỀ KỸ NĂNG</a:t>
            </a:r>
            <a:endParaRPr lang="zh-CN" altLang="en-US" b="1" dirty="0">
              <a:solidFill>
                <a:schemeClr val="accent6">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7" name="TextBox 24"/>
          <p:cNvSpPr txBox="1"/>
          <p:nvPr/>
        </p:nvSpPr>
        <p:spPr>
          <a:xfrm>
            <a:off x="3085976" y="5583876"/>
            <a:ext cx="2033546" cy="400097"/>
          </a:xfrm>
          <a:prstGeom prst="rect">
            <a:avLst/>
          </a:prstGeom>
          <a:noFill/>
          <a:scene3d>
            <a:camera prst="orthographicFront"/>
            <a:lightRig rig="threePt" dir="t"/>
          </a:scene3d>
          <a:sp3d>
            <a:bevelT w="139700" prst="cross"/>
          </a:sp3d>
        </p:spPr>
        <p:txBody>
          <a:bodyPr wrap="none" lIns="121908" tIns="60954" rIns="121908" bIns="60954" rtlCol="0">
            <a:spAutoFit/>
          </a:bodyPr>
          <a:lstStyle/>
          <a:p>
            <a:r>
              <a:rPr lang="en-US" altLang="zh-CN" b="1" dirty="0">
                <a:solidFill>
                  <a:srgbClr val="6600CC"/>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VỀ HÌNH THỨC</a:t>
            </a:r>
            <a:endParaRPr lang="zh-CN" altLang="en-US" b="1" dirty="0">
              <a:solidFill>
                <a:srgbClr val="6600CC"/>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4607"/>
          <a:stretch/>
        </p:blipFill>
        <p:spPr bwMode="auto">
          <a:xfrm>
            <a:off x="34311" y="6625"/>
            <a:ext cx="122301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文本框 15"/>
          <p:cNvSpPr txBox="1"/>
          <p:nvPr/>
        </p:nvSpPr>
        <p:spPr>
          <a:xfrm>
            <a:off x="1582234" y="1168810"/>
            <a:ext cx="3784896" cy="523220"/>
          </a:xfrm>
          <a:prstGeom prst="rect">
            <a:avLst/>
          </a:prstGeom>
          <a:noFill/>
          <a:ln>
            <a:solidFill>
              <a:srgbClr val="AE6CD1"/>
            </a:solidFill>
          </a:ln>
        </p:spPr>
        <p:txBody>
          <a:bodyPr wrap="square" rtlCol="0">
            <a:spAutoFit/>
          </a:bodyPr>
          <a:lstStyle/>
          <a:p>
            <a:r>
              <a:rPr lang="en-US" altLang="zh-CN" sz="2800" b="1" spc="50" dirty="0">
                <a:ln w="13500">
                  <a:solidFill>
                    <a:srgbClr val="6F6F74">
                      <a:shade val="2500"/>
                      <a:alpha val="6500"/>
                    </a:srgbClr>
                  </a:solidFill>
                  <a:prstDash val="solid"/>
                </a:ln>
                <a:solidFill>
                  <a:srgbClr val="7030A0">
                    <a:alpha val="95000"/>
                  </a:srgbClr>
                </a:solidFill>
                <a:effectLst>
                  <a:outerShdw blurRad="38100" dist="38100" dir="2700000" algn="tl">
                    <a:srgbClr val="000000">
                      <a:alpha val="43137"/>
                    </a:srgbClr>
                  </a:outerShdw>
                </a:effectLst>
                <a:latin typeface="Calibri Light"/>
                <a:ea typeface="微软雅黑" panose="020B0503020204020204" charset="-122"/>
              </a:rPr>
              <a:t>III. DẠY HỌC PHẦN VIẾT</a:t>
            </a:r>
            <a:endParaRPr lang="zh-CN" altLang="en-US" sz="2800" b="1" spc="50" dirty="0">
              <a:ln w="13500">
                <a:solidFill>
                  <a:srgbClr val="6F6F74">
                    <a:shade val="2500"/>
                    <a:alpha val="6500"/>
                  </a:srgbClr>
                </a:solidFill>
                <a:prstDash val="solid"/>
              </a:ln>
              <a:solidFill>
                <a:srgbClr val="7030A0">
                  <a:alpha val="95000"/>
                </a:srgbClr>
              </a:solidFill>
              <a:effectLst>
                <a:outerShdw blurRad="38100" dist="38100" dir="2700000" algn="tl">
                  <a:srgbClr val="000000">
                    <a:alpha val="43137"/>
                  </a:srgbClr>
                </a:outerShdw>
              </a:effectLst>
              <a:latin typeface="Calibri Light"/>
              <a:ea typeface="微软雅黑" panose="020B0503020204020204" charset="-122"/>
            </a:endParaRPr>
          </a:p>
        </p:txBody>
      </p:sp>
      <p:sp>
        <p:nvSpPr>
          <p:cNvPr id="20" name="Rectangle 19"/>
          <p:cNvSpPr/>
          <p:nvPr/>
        </p:nvSpPr>
        <p:spPr>
          <a:xfrm>
            <a:off x="5424997" y="1163674"/>
            <a:ext cx="5812846" cy="523220"/>
          </a:xfrm>
          <a:prstGeom prst="rect">
            <a:avLst/>
          </a:prstGeom>
        </p:spPr>
        <p:txBody>
          <a:bodyPr wrap="square">
            <a:spAutoFit/>
          </a:bodyPr>
          <a:lstStyle/>
          <a:p>
            <a:r>
              <a:rPr lang="en-US" sz="2400" b="1" dirty="0">
                <a:ln w="12700">
                  <a:solidFill>
                    <a:srgbClr val="46464A">
                      <a:satMod val="155000"/>
                    </a:srgbClr>
                  </a:solidFill>
                  <a:prstDash val="solid"/>
                </a:ln>
                <a:solidFill>
                  <a:srgbClr val="7030A0"/>
                </a:solidFill>
                <a:effectLst>
                  <a:outerShdw blurRad="41275" dist="20320" dir="1800000" algn="tl" rotWithShape="0">
                    <a:srgbClr val="000000">
                      <a:alpha val="40000"/>
                    </a:srgbClr>
                  </a:outerShdw>
                </a:effectLst>
              </a:rPr>
              <a:t>MỤC TIÊU: </a:t>
            </a:r>
            <a:r>
              <a:rPr lang="en-US" sz="2400" b="1" dirty="0" err="1">
                <a:solidFill>
                  <a:srgbClr val="000000"/>
                </a:solidFill>
              </a:rPr>
              <a:t>Giúp</a:t>
            </a:r>
            <a:r>
              <a:rPr lang="en-US" sz="2400" b="1" dirty="0">
                <a:solidFill>
                  <a:srgbClr val="000000"/>
                </a:solidFill>
              </a:rPr>
              <a:t> </a:t>
            </a:r>
            <a:r>
              <a:rPr lang="en-US" sz="2400" b="1" dirty="0" err="1">
                <a:solidFill>
                  <a:srgbClr val="000000"/>
                </a:solidFill>
              </a:rPr>
              <a:t>các</a:t>
            </a:r>
            <a:r>
              <a:rPr lang="en-US" sz="2400" b="1" dirty="0">
                <a:solidFill>
                  <a:srgbClr val="000000"/>
                </a:solidFill>
              </a:rPr>
              <a:t> </a:t>
            </a:r>
            <a:r>
              <a:rPr lang="en-US" sz="2400" b="1" dirty="0" err="1">
                <a:solidFill>
                  <a:srgbClr val="000000"/>
                </a:solidFill>
              </a:rPr>
              <a:t>em</a:t>
            </a:r>
            <a:r>
              <a:rPr lang="en-US" sz="2400" b="1" dirty="0">
                <a:solidFill>
                  <a:srgbClr val="000000"/>
                </a:solidFill>
              </a:rPr>
              <a:t> </a:t>
            </a:r>
            <a:r>
              <a:rPr lang="en-US" sz="2400" b="1" dirty="0" err="1">
                <a:solidFill>
                  <a:srgbClr val="000000"/>
                </a:solidFill>
              </a:rPr>
              <a:t>lựa</a:t>
            </a:r>
            <a:r>
              <a:rPr lang="en-US" sz="2400" b="1" dirty="0">
                <a:solidFill>
                  <a:srgbClr val="000000"/>
                </a:solidFill>
              </a:rPr>
              <a:t> </a:t>
            </a:r>
            <a:r>
              <a:rPr lang="en-US" sz="2400" b="1" dirty="0" err="1">
                <a:solidFill>
                  <a:srgbClr val="000000"/>
                </a:solidFill>
              </a:rPr>
              <a:t>chọn</a:t>
            </a:r>
            <a:r>
              <a:rPr lang="en-US" sz="2400" b="1" dirty="0">
                <a:solidFill>
                  <a:srgbClr val="000000"/>
                </a:solidFill>
              </a:rPr>
              <a:t> </a:t>
            </a:r>
            <a:r>
              <a:rPr lang="en-US" sz="2800" b="1" dirty="0" err="1">
                <a:solidFill>
                  <a:srgbClr val="000000"/>
                </a:solidFill>
                <a:effectLst>
                  <a:outerShdw blurRad="38100" dist="38100" dir="2700000" algn="tl">
                    <a:srgbClr val="000000">
                      <a:alpha val="43137"/>
                    </a:srgbClr>
                  </a:outerShdw>
                </a:effectLst>
              </a:rPr>
              <a:t>văn</a:t>
            </a:r>
            <a:r>
              <a:rPr lang="en-US" sz="2800" b="1" dirty="0">
                <a:solidFill>
                  <a:srgbClr val="000000"/>
                </a:solidFill>
                <a:effectLst>
                  <a:outerShdw blurRad="38100" dist="38100" dir="2700000" algn="tl">
                    <a:srgbClr val="000000">
                      <a:alpha val="43137"/>
                    </a:srgbClr>
                  </a:outerShdw>
                </a:effectLst>
              </a:rPr>
              <a:t> </a:t>
            </a:r>
            <a:r>
              <a:rPr lang="en-US" sz="2800" b="1" dirty="0" err="1">
                <a:solidFill>
                  <a:srgbClr val="000000"/>
                </a:solidFill>
                <a:effectLst>
                  <a:outerShdw blurRad="38100" dist="38100" dir="2700000" algn="tl">
                    <a:srgbClr val="000000">
                      <a:alpha val="43137"/>
                    </a:srgbClr>
                  </a:outerShdw>
                </a:effectLst>
              </a:rPr>
              <a:t>bản</a:t>
            </a:r>
            <a:endParaRPr lang="en-US" sz="2800" b="1" dirty="0">
              <a:solidFill>
                <a:srgbClr val="0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8761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fltVal val="0"/>
                                          </p:val>
                                        </p:tav>
                                        <p:tav tm="100000">
                                          <p:val>
                                            <p:strVal val="#ppt_h"/>
                                          </p:val>
                                        </p:tav>
                                      </p:tavLst>
                                    </p:anim>
                                    <p:animEffect transition="in" filter="fade">
                                      <p:cBhvr>
                                        <p:cTn id="42" dur="500"/>
                                        <p:tgtEl>
                                          <p:spTgt spid="8"/>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500" fill="hold"/>
                                        <p:tgtEl>
                                          <p:spTgt spid="4"/>
                                        </p:tgtEl>
                                        <p:attrNameLst>
                                          <p:attrName>ppt_w</p:attrName>
                                        </p:attrNameLst>
                                      </p:cBhvr>
                                      <p:tavLst>
                                        <p:tav tm="0">
                                          <p:val>
                                            <p:fltVal val="0"/>
                                          </p:val>
                                        </p:tav>
                                        <p:tav tm="100000">
                                          <p:val>
                                            <p:strVal val="#ppt_w"/>
                                          </p:val>
                                        </p:tav>
                                      </p:tavLst>
                                    </p:anim>
                                    <p:anim calcmode="lin" valueType="num">
                                      <p:cBhvr>
                                        <p:cTn id="46" dur="500" fill="hold"/>
                                        <p:tgtEl>
                                          <p:spTgt spid="4"/>
                                        </p:tgtEl>
                                        <p:attrNameLst>
                                          <p:attrName>ppt_h</p:attrName>
                                        </p:attrNameLst>
                                      </p:cBhvr>
                                      <p:tavLst>
                                        <p:tav tm="0">
                                          <p:val>
                                            <p:fltVal val="0"/>
                                          </p:val>
                                        </p:tav>
                                        <p:tav tm="100000">
                                          <p:val>
                                            <p:strVal val="#ppt_h"/>
                                          </p:val>
                                        </p:tav>
                                      </p:tavLst>
                                    </p:anim>
                                    <p:animEffect transition="in" filter="fade">
                                      <p:cBhvr>
                                        <p:cTn id="47" dur="500"/>
                                        <p:tgtEl>
                                          <p:spTgt spid="4"/>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fill="hold"/>
                                        <p:tgtEl>
                                          <p:spTgt spid="12"/>
                                        </p:tgtEl>
                                        <p:attrNameLst>
                                          <p:attrName>ppt_w</p:attrName>
                                        </p:attrNameLst>
                                      </p:cBhvr>
                                      <p:tavLst>
                                        <p:tav tm="0">
                                          <p:val>
                                            <p:fltVal val="0"/>
                                          </p:val>
                                        </p:tav>
                                        <p:tav tm="100000">
                                          <p:val>
                                            <p:strVal val="#ppt_w"/>
                                          </p:val>
                                        </p:tav>
                                      </p:tavLst>
                                    </p:anim>
                                    <p:anim calcmode="lin" valueType="num">
                                      <p:cBhvr>
                                        <p:cTn id="51" dur="500" fill="hold"/>
                                        <p:tgtEl>
                                          <p:spTgt spid="12"/>
                                        </p:tgtEl>
                                        <p:attrNameLst>
                                          <p:attrName>ppt_h</p:attrName>
                                        </p:attrNameLst>
                                      </p:cBhvr>
                                      <p:tavLst>
                                        <p:tav tm="0">
                                          <p:val>
                                            <p:fltVal val="0"/>
                                          </p:val>
                                        </p:tav>
                                        <p:tav tm="100000">
                                          <p:val>
                                            <p:strVal val="#ppt_h"/>
                                          </p:val>
                                        </p:tav>
                                      </p:tavLst>
                                    </p:anim>
                                    <p:animEffect transition="in" filter="fade">
                                      <p:cBhvr>
                                        <p:cTn id="52" dur="500"/>
                                        <p:tgtEl>
                                          <p:spTgt spid="12"/>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fltVal val="0"/>
                                          </p:val>
                                        </p:tav>
                                        <p:tav tm="100000">
                                          <p:val>
                                            <p:strVal val="#ppt_w"/>
                                          </p:val>
                                        </p:tav>
                                      </p:tavLst>
                                    </p:anim>
                                    <p:anim calcmode="lin" valueType="num">
                                      <p:cBhvr>
                                        <p:cTn id="56" dur="500" fill="hold"/>
                                        <p:tgtEl>
                                          <p:spTgt spid="16"/>
                                        </p:tgtEl>
                                        <p:attrNameLst>
                                          <p:attrName>ppt_h</p:attrName>
                                        </p:attrNameLst>
                                      </p:cBhvr>
                                      <p:tavLst>
                                        <p:tav tm="0">
                                          <p:val>
                                            <p:fltVal val="0"/>
                                          </p:val>
                                        </p:tav>
                                        <p:tav tm="100000">
                                          <p:val>
                                            <p:strVal val="#ppt_h"/>
                                          </p:val>
                                        </p:tav>
                                      </p:tavLst>
                                    </p:anim>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p:cTn id="62" dur="1000" fill="hold"/>
                                        <p:tgtEl>
                                          <p:spTgt spid="9"/>
                                        </p:tgtEl>
                                        <p:attrNameLst>
                                          <p:attrName>ppt_w</p:attrName>
                                        </p:attrNameLst>
                                      </p:cBhvr>
                                      <p:tavLst>
                                        <p:tav tm="0">
                                          <p:val>
                                            <p:fltVal val="0"/>
                                          </p:val>
                                        </p:tav>
                                        <p:tav tm="100000">
                                          <p:val>
                                            <p:strVal val="#ppt_w"/>
                                          </p:val>
                                        </p:tav>
                                      </p:tavLst>
                                    </p:anim>
                                    <p:anim calcmode="lin" valueType="num">
                                      <p:cBhvr>
                                        <p:cTn id="63" dur="1000" fill="hold"/>
                                        <p:tgtEl>
                                          <p:spTgt spid="9"/>
                                        </p:tgtEl>
                                        <p:attrNameLst>
                                          <p:attrName>ppt_h</p:attrName>
                                        </p:attrNameLst>
                                      </p:cBhvr>
                                      <p:tavLst>
                                        <p:tav tm="0">
                                          <p:val>
                                            <p:fltVal val="0"/>
                                          </p:val>
                                        </p:tav>
                                        <p:tav tm="100000">
                                          <p:val>
                                            <p:strVal val="#ppt_h"/>
                                          </p:val>
                                        </p:tav>
                                      </p:tavLst>
                                    </p:anim>
                                    <p:anim calcmode="lin" valueType="num">
                                      <p:cBhvr>
                                        <p:cTn id="64" dur="1000" fill="hold"/>
                                        <p:tgtEl>
                                          <p:spTgt spid="9"/>
                                        </p:tgtEl>
                                        <p:attrNameLst>
                                          <p:attrName>style.rotation</p:attrName>
                                        </p:attrNameLst>
                                      </p:cBhvr>
                                      <p:tavLst>
                                        <p:tav tm="0">
                                          <p:val>
                                            <p:fltVal val="90"/>
                                          </p:val>
                                        </p:tav>
                                        <p:tav tm="100000">
                                          <p:val>
                                            <p:fltVal val="0"/>
                                          </p:val>
                                        </p:tav>
                                      </p:tavLst>
                                    </p:anim>
                                    <p:animEffect transition="in" filter="fade">
                                      <p:cBhvr>
                                        <p:cTn id="65" dur="1000"/>
                                        <p:tgtEl>
                                          <p:spTgt spid="9"/>
                                        </p:tgtEl>
                                      </p:cBhvr>
                                    </p:animEffect>
                                  </p:childTnLst>
                                </p:cTn>
                              </p:par>
                              <p:par>
                                <p:cTn id="66" presetID="31" presetClass="entr" presetSubtype="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 calcmode="lin" valueType="num">
                                      <p:cBhvr>
                                        <p:cTn id="68" dur="1000" fill="hold"/>
                                        <p:tgtEl>
                                          <p:spTgt spid="17"/>
                                        </p:tgtEl>
                                        <p:attrNameLst>
                                          <p:attrName>ppt_w</p:attrName>
                                        </p:attrNameLst>
                                      </p:cBhvr>
                                      <p:tavLst>
                                        <p:tav tm="0">
                                          <p:val>
                                            <p:fltVal val="0"/>
                                          </p:val>
                                        </p:tav>
                                        <p:tav tm="100000">
                                          <p:val>
                                            <p:strVal val="#ppt_w"/>
                                          </p:val>
                                        </p:tav>
                                      </p:tavLst>
                                    </p:anim>
                                    <p:anim calcmode="lin" valueType="num">
                                      <p:cBhvr>
                                        <p:cTn id="69" dur="1000" fill="hold"/>
                                        <p:tgtEl>
                                          <p:spTgt spid="17"/>
                                        </p:tgtEl>
                                        <p:attrNameLst>
                                          <p:attrName>ppt_h</p:attrName>
                                        </p:attrNameLst>
                                      </p:cBhvr>
                                      <p:tavLst>
                                        <p:tav tm="0">
                                          <p:val>
                                            <p:fltVal val="0"/>
                                          </p:val>
                                        </p:tav>
                                        <p:tav tm="100000">
                                          <p:val>
                                            <p:strVal val="#ppt_h"/>
                                          </p:val>
                                        </p:tav>
                                      </p:tavLst>
                                    </p:anim>
                                    <p:anim calcmode="lin" valueType="num">
                                      <p:cBhvr>
                                        <p:cTn id="70" dur="1000" fill="hold"/>
                                        <p:tgtEl>
                                          <p:spTgt spid="17"/>
                                        </p:tgtEl>
                                        <p:attrNameLst>
                                          <p:attrName>style.rotation</p:attrName>
                                        </p:attrNameLst>
                                      </p:cBhvr>
                                      <p:tavLst>
                                        <p:tav tm="0">
                                          <p:val>
                                            <p:fltVal val="90"/>
                                          </p:val>
                                        </p:tav>
                                        <p:tav tm="100000">
                                          <p:val>
                                            <p:fltVal val="0"/>
                                          </p:val>
                                        </p:tav>
                                      </p:tavLst>
                                    </p:anim>
                                    <p:animEffect transition="in" filter="fade">
                                      <p:cBhvr>
                                        <p:cTn id="71" dur="1000"/>
                                        <p:tgtEl>
                                          <p:spTgt spid="17"/>
                                        </p:tgtEl>
                                      </p:cBhvr>
                                    </p:animEffect>
                                  </p:childTnLst>
                                </p:cTn>
                              </p:par>
                              <p:par>
                                <p:cTn id="72" presetID="31" presetClass="entr" presetSubtype="0" fill="hold" grpId="0" nodeType="withEffect">
                                  <p:stCondLst>
                                    <p:cond delay="0"/>
                                  </p:stCondLst>
                                  <p:childTnLst>
                                    <p:set>
                                      <p:cBhvr>
                                        <p:cTn id="73" dur="1" fill="hold">
                                          <p:stCondLst>
                                            <p:cond delay="0"/>
                                          </p:stCondLst>
                                        </p:cTn>
                                        <p:tgtEl>
                                          <p:spTgt spid="5"/>
                                        </p:tgtEl>
                                        <p:attrNameLst>
                                          <p:attrName>style.visibility</p:attrName>
                                        </p:attrNameLst>
                                      </p:cBhvr>
                                      <p:to>
                                        <p:strVal val="visible"/>
                                      </p:to>
                                    </p:set>
                                    <p:anim calcmode="lin" valueType="num">
                                      <p:cBhvr>
                                        <p:cTn id="74" dur="1000" fill="hold"/>
                                        <p:tgtEl>
                                          <p:spTgt spid="5"/>
                                        </p:tgtEl>
                                        <p:attrNameLst>
                                          <p:attrName>ppt_w</p:attrName>
                                        </p:attrNameLst>
                                      </p:cBhvr>
                                      <p:tavLst>
                                        <p:tav tm="0">
                                          <p:val>
                                            <p:fltVal val="0"/>
                                          </p:val>
                                        </p:tav>
                                        <p:tav tm="100000">
                                          <p:val>
                                            <p:strVal val="#ppt_w"/>
                                          </p:val>
                                        </p:tav>
                                      </p:tavLst>
                                    </p:anim>
                                    <p:anim calcmode="lin" valueType="num">
                                      <p:cBhvr>
                                        <p:cTn id="75" dur="1000" fill="hold"/>
                                        <p:tgtEl>
                                          <p:spTgt spid="5"/>
                                        </p:tgtEl>
                                        <p:attrNameLst>
                                          <p:attrName>ppt_h</p:attrName>
                                        </p:attrNameLst>
                                      </p:cBhvr>
                                      <p:tavLst>
                                        <p:tav tm="0">
                                          <p:val>
                                            <p:fltVal val="0"/>
                                          </p:val>
                                        </p:tav>
                                        <p:tav tm="100000">
                                          <p:val>
                                            <p:strVal val="#ppt_h"/>
                                          </p:val>
                                        </p:tav>
                                      </p:tavLst>
                                    </p:anim>
                                    <p:anim calcmode="lin" valueType="num">
                                      <p:cBhvr>
                                        <p:cTn id="76" dur="1000" fill="hold"/>
                                        <p:tgtEl>
                                          <p:spTgt spid="5"/>
                                        </p:tgtEl>
                                        <p:attrNameLst>
                                          <p:attrName>style.rotation</p:attrName>
                                        </p:attrNameLst>
                                      </p:cBhvr>
                                      <p:tavLst>
                                        <p:tav tm="0">
                                          <p:val>
                                            <p:fltVal val="90"/>
                                          </p:val>
                                        </p:tav>
                                        <p:tav tm="100000">
                                          <p:val>
                                            <p:fltVal val="0"/>
                                          </p:val>
                                        </p:tav>
                                      </p:tavLst>
                                    </p:anim>
                                    <p:animEffect transition="in" filter="fade">
                                      <p:cBhvr>
                                        <p:cTn id="77" dur="1000"/>
                                        <p:tgtEl>
                                          <p:spTgt spid="5"/>
                                        </p:tgtEl>
                                      </p:cBhvr>
                                    </p:animEffect>
                                  </p:childTnLst>
                                </p:cTn>
                              </p:par>
                              <p:par>
                                <p:cTn id="78" presetID="31" presetClass="entr" presetSubtype="0" fill="hold" grpId="0" nodeType="withEffect">
                                  <p:stCondLst>
                                    <p:cond delay="0"/>
                                  </p:stCondLst>
                                  <p:childTnLst>
                                    <p:set>
                                      <p:cBhvr>
                                        <p:cTn id="79" dur="1" fill="hold">
                                          <p:stCondLst>
                                            <p:cond delay="0"/>
                                          </p:stCondLst>
                                        </p:cTn>
                                        <p:tgtEl>
                                          <p:spTgt spid="13"/>
                                        </p:tgtEl>
                                        <p:attrNameLst>
                                          <p:attrName>style.visibility</p:attrName>
                                        </p:attrNameLst>
                                      </p:cBhvr>
                                      <p:to>
                                        <p:strVal val="visible"/>
                                      </p:to>
                                    </p:set>
                                    <p:anim calcmode="lin" valueType="num">
                                      <p:cBhvr>
                                        <p:cTn id="80" dur="1000" fill="hold"/>
                                        <p:tgtEl>
                                          <p:spTgt spid="13"/>
                                        </p:tgtEl>
                                        <p:attrNameLst>
                                          <p:attrName>ppt_w</p:attrName>
                                        </p:attrNameLst>
                                      </p:cBhvr>
                                      <p:tavLst>
                                        <p:tav tm="0">
                                          <p:val>
                                            <p:fltVal val="0"/>
                                          </p:val>
                                        </p:tav>
                                        <p:tav tm="100000">
                                          <p:val>
                                            <p:strVal val="#ppt_w"/>
                                          </p:val>
                                        </p:tav>
                                      </p:tavLst>
                                    </p:anim>
                                    <p:anim calcmode="lin" valueType="num">
                                      <p:cBhvr>
                                        <p:cTn id="81" dur="1000" fill="hold"/>
                                        <p:tgtEl>
                                          <p:spTgt spid="13"/>
                                        </p:tgtEl>
                                        <p:attrNameLst>
                                          <p:attrName>ppt_h</p:attrName>
                                        </p:attrNameLst>
                                      </p:cBhvr>
                                      <p:tavLst>
                                        <p:tav tm="0">
                                          <p:val>
                                            <p:fltVal val="0"/>
                                          </p:val>
                                        </p:tav>
                                        <p:tav tm="100000">
                                          <p:val>
                                            <p:strVal val="#ppt_h"/>
                                          </p:val>
                                        </p:tav>
                                      </p:tavLst>
                                    </p:anim>
                                    <p:anim calcmode="lin" valueType="num">
                                      <p:cBhvr>
                                        <p:cTn id="82" dur="1000" fill="hold"/>
                                        <p:tgtEl>
                                          <p:spTgt spid="13"/>
                                        </p:tgtEl>
                                        <p:attrNameLst>
                                          <p:attrName>style.rotation</p:attrName>
                                        </p:attrNameLst>
                                      </p:cBhvr>
                                      <p:tavLst>
                                        <p:tav tm="0">
                                          <p:val>
                                            <p:fltVal val="90"/>
                                          </p:val>
                                        </p:tav>
                                        <p:tav tm="100000">
                                          <p:val>
                                            <p:fltVal val="0"/>
                                          </p:val>
                                        </p:tav>
                                      </p:tavLst>
                                    </p:anim>
                                    <p:animEffect transition="in" filter="fade">
                                      <p:cBhvr>
                                        <p:cTn id="8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p:bldP spid="11" grpId="0"/>
      <p:bldP spid="12" grpId="0"/>
      <p:bldP spid="13" grpId="0"/>
      <p:bldP spid="14" grpId="0" animBg="1"/>
      <p:bldP spid="15" grpId="0" animBg="1"/>
      <p:bldP spid="16" grpId="0" animBg="1"/>
      <p:bldP spid="17"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a:stretch>
        </a:blipFill>
        <a:effectLst/>
      </p:bgPr>
    </p:bg>
    <p:spTree>
      <p:nvGrpSpPr>
        <p:cNvPr id="1" name=""/>
        <p:cNvGrpSpPr/>
        <p:nvPr/>
      </p:nvGrpSpPr>
      <p:grpSpPr>
        <a:xfrm>
          <a:off x="0" y="0"/>
          <a:ext cx="0" cy="0"/>
          <a:chOff x="0" y="0"/>
          <a:chExt cx="0" cy="0"/>
        </a:xfrm>
      </p:grpSpPr>
      <p:sp>
        <p:nvSpPr>
          <p:cNvPr id="2" name="文本框 24"/>
          <p:cNvSpPr txBox="1"/>
          <p:nvPr/>
        </p:nvSpPr>
        <p:spPr>
          <a:xfrm>
            <a:off x="556943" y="1632726"/>
            <a:ext cx="3962050" cy="584775"/>
          </a:xfrm>
          <a:prstGeom prst="rect">
            <a:avLst/>
          </a:prstGeom>
          <a:noFill/>
        </p:spPr>
        <p:txBody>
          <a:bodyPr wrap="square" rtlCol="0">
            <a:spAutoFit/>
          </a:bodyPr>
          <a:lstStyle/>
          <a:p>
            <a:pPr algn="just"/>
            <a:r>
              <a:rPr lang="en-US" sz="3200" b="1" dirty="0">
                <a:ln w="12700">
                  <a:solidFill>
                    <a:schemeClr val="tx2">
                      <a:satMod val="155000"/>
                    </a:schemeClr>
                  </a:solidFill>
                  <a:prstDash val="solid"/>
                </a:ln>
                <a:solidFill>
                  <a:srgbClr val="7030A0"/>
                </a:solidFill>
              </a:rPr>
              <a:t>*YÊU CẦU HỌC SINH:</a:t>
            </a:r>
          </a:p>
        </p:txBody>
      </p:sp>
      <p:sp>
        <p:nvSpPr>
          <p:cNvPr id="3" name="Rectangle 2"/>
          <p:cNvSpPr/>
          <p:nvPr/>
        </p:nvSpPr>
        <p:spPr>
          <a:xfrm>
            <a:off x="556943" y="2366623"/>
            <a:ext cx="3962050" cy="1815882"/>
          </a:xfrm>
          <a:prstGeom prst="rect">
            <a:avLst/>
          </a:prstGeom>
        </p:spPr>
        <p:txBody>
          <a:bodyPr wrap="square">
            <a:spAutoFit/>
          </a:bodyPr>
          <a:lstStyle/>
          <a:p>
            <a:pPr algn="just"/>
            <a:r>
              <a:rPr lang="en-US" sz="2800" b="1" dirty="0">
                <a:ln w="12700">
                  <a:solidFill>
                    <a:schemeClr val="tx2">
                      <a:satMod val="155000"/>
                    </a:schemeClr>
                  </a:solidFill>
                  <a:prstDash val="solid"/>
                </a:ln>
                <a:solidFill>
                  <a:schemeClr val="accent6">
                    <a:lumMod val="50000"/>
                  </a:schemeClr>
                </a:solidFill>
              </a:rPr>
              <a:t> - </a:t>
            </a:r>
            <a:r>
              <a:rPr lang="en-US" sz="2800" dirty="0" err="1">
                <a:ln w="12700">
                  <a:solidFill>
                    <a:schemeClr val="tx2">
                      <a:satMod val="155000"/>
                    </a:schemeClr>
                  </a:solidFill>
                  <a:prstDash val="solid"/>
                </a:ln>
                <a:solidFill>
                  <a:schemeClr val="accent6">
                    <a:lumMod val="50000"/>
                  </a:schemeClr>
                </a:solidFill>
              </a:rPr>
              <a:t>Kể</a:t>
            </a:r>
            <a:r>
              <a:rPr lang="en-US" sz="2800" dirty="0">
                <a:ln w="12700">
                  <a:solidFill>
                    <a:schemeClr val="tx2">
                      <a:satMod val="155000"/>
                    </a:schemeClr>
                  </a:solidFill>
                  <a:prstDash val="solid"/>
                </a:ln>
                <a:solidFill>
                  <a:schemeClr val="accent6">
                    <a:lumMod val="50000"/>
                  </a:schemeClr>
                </a:solidFill>
              </a:rPr>
              <a:t> </a:t>
            </a:r>
            <a:r>
              <a:rPr lang="en-US" sz="2800" dirty="0" err="1">
                <a:ln w="12700">
                  <a:solidFill>
                    <a:schemeClr val="tx2">
                      <a:satMod val="155000"/>
                    </a:schemeClr>
                  </a:solidFill>
                  <a:prstDash val="solid"/>
                </a:ln>
                <a:solidFill>
                  <a:schemeClr val="accent6">
                    <a:lumMod val="50000"/>
                  </a:schemeClr>
                </a:solidFill>
              </a:rPr>
              <a:t>vắn</a:t>
            </a:r>
            <a:r>
              <a:rPr lang="en-US" sz="2800" dirty="0">
                <a:ln w="12700">
                  <a:solidFill>
                    <a:schemeClr val="tx2">
                      <a:satMod val="155000"/>
                    </a:schemeClr>
                  </a:solidFill>
                  <a:prstDash val="solid"/>
                </a:ln>
                <a:solidFill>
                  <a:schemeClr val="accent6">
                    <a:lumMod val="50000"/>
                  </a:schemeClr>
                </a:solidFill>
              </a:rPr>
              <a:t> </a:t>
            </a:r>
            <a:r>
              <a:rPr lang="en-US" sz="2800" dirty="0" err="1">
                <a:ln w="12700">
                  <a:solidFill>
                    <a:schemeClr val="tx2">
                      <a:satMod val="155000"/>
                    </a:schemeClr>
                  </a:solidFill>
                  <a:prstDash val="solid"/>
                </a:ln>
                <a:solidFill>
                  <a:schemeClr val="accent6">
                    <a:lumMod val="50000"/>
                  </a:schemeClr>
                </a:solidFill>
              </a:rPr>
              <a:t>tắt</a:t>
            </a:r>
            <a:r>
              <a:rPr lang="en-US" sz="2800" dirty="0">
                <a:ln w="12700">
                  <a:solidFill>
                    <a:schemeClr val="tx2">
                      <a:satMod val="155000"/>
                    </a:schemeClr>
                  </a:solidFill>
                  <a:prstDash val="solid"/>
                </a:ln>
                <a:solidFill>
                  <a:schemeClr val="accent6">
                    <a:lumMod val="50000"/>
                  </a:schemeClr>
                </a:solidFill>
              </a:rPr>
              <a:t>  </a:t>
            </a:r>
            <a:r>
              <a:rPr lang="en-US" sz="2800" dirty="0" err="1">
                <a:ln w="12700">
                  <a:solidFill>
                    <a:schemeClr val="tx2">
                      <a:satMod val="155000"/>
                    </a:schemeClr>
                  </a:solidFill>
                  <a:prstDash val="solid"/>
                </a:ln>
                <a:solidFill>
                  <a:schemeClr val="accent6">
                    <a:lumMod val="50000"/>
                  </a:schemeClr>
                </a:solidFill>
              </a:rPr>
              <a:t>chuyện</a:t>
            </a:r>
            <a:r>
              <a:rPr lang="en-US" sz="2800" dirty="0">
                <a:ln w="12700">
                  <a:solidFill>
                    <a:schemeClr val="tx2">
                      <a:satMod val="155000"/>
                    </a:schemeClr>
                  </a:solidFill>
                  <a:prstDash val="solid"/>
                </a:ln>
                <a:solidFill>
                  <a:schemeClr val="accent6">
                    <a:lumMod val="50000"/>
                  </a:schemeClr>
                </a:solidFill>
              </a:rPr>
              <a:t>  </a:t>
            </a:r>
            <a:r>
              <a:rPr lang="en-US" sz="2800" b="1" dirty="0">
                <a:ln w="12700">
                  <a:solidFill>
                    <a:schemeClr val="tx2">
                      <a:satMod val="155000"/>
                    </a:schemeClr>
                  </a:solidFill>
                  <a:prstDash val="solid"/>
                </a:ln>
                <a:solidFill>
                  <a:schemeClr val="accent6">
                    <a:lumMod val="50000"/>
                  </a:schemeClr>
                </a:solidFill>
              </a:rPr>
              <a:t>“CÔ BÉ BÁN DIÊM” </a:t>
            </a:r>
            <a:r>
              <a:rPr lang="en-US" sz="2800" dirty="0" err="1">
                <a:ln w="12700">
                  <a:solidFill>
                    <a:schemeClr val="tx2">
                      <a:satMod val="155000"/>
                    </a:schemeClr>
                  </a:solidFill>
                  <a:prstDash val="solid"/>
                </a:ln>
                <a:solidFill>
                  <a:schemeClr val="accent6">
                    <a:lumMod val="50000"/>
                  </a:schemeClr>
                </a:solidFill>
              </a:rPr>
              <a:t>của</a:t>
            </a:r>
            <a:r>
              <a:rPr lang="en-US" sz="2800" dirty="0">
                <a:ln w="12700">
                  <a:solidFill>
                    <a:schemeClr val="tx2">
                      <a:satMod val="155000"/>
                    </a:schemeClr>
                  </a:solidFill>
                  <a:prstDash val="solid"/>
                </a:ln>
                <a:solidFill>
                  <a:schemeClr val="accent6">
                    <a:lumMod val="50000"/>
                  </a:schemeClr>
                </a:solidFill>
              </a:rPr>
              <a:t> </a:t>
            </a:r>
            <a:r>
              <a:rPr lang="en-US" sz="2800" dirty="0" err="1">
                <a:ln w="12700">
                  <a:solidFill>
                    <a:schemeClr val="tx2">
                      <a:satMod val="155000"/>
                    </a:schemeClr>
                  </a:solidFill>
                  <a:prstDash val="solid"/>
                </a:ln>
                <a:solidFill>
                  <a:schemeClr val="accent6">
                    <a:lumMod val="50000"/>
                  </a:schemeClr>
                </a:solidFill>
              </a:rPr>
              <a:t>nhà</a:t>
            </a:r>
            <a:r>
              <a:rPr lang="en-US" sz="2800" dirty="0">
                <a:ln w="12700">
                  <a:solidFill>
                    <a:schemeClr val="tx2">
                      <a:satMod val="155000"/>
                    </a:schemeClr>
                  </a:solidFill>
                  <a:prstDash val="solid"/>
                </a:ln>
                <a:solidFill>
                  <a:schemeClr val="accent6">
                    <a:lumMod val="50000"/>
                  </a:schemeClr>
                </a:solidFill>
              </a:rPr>
              <a:t> </a:t>
            </a:r>
            <a:r>
              <a:rPr lang="en-US" sz="2800" dirty="0" err="1">
                <a:ln w="12700">
                  <a:solidFill>
                    <a:schemeClr val="tx2">
                      <a:satMod val="155000"/>
                    </a:schemeClr>
                  </a:solidFill>
                  <a:prstDash val="solid"/>
                </a:ln>
                <a:solidFill>
                  <a:schemeClr val="accent6">
                    <a:lumMod val="50000"/>
                  </a:schemeClr>
                </a:solidFill>
              </a:rPr>
              <a:t>văn</a:t>
            </a:r>
            <a:r>
              <a:rPr lang="en-US" sz="2800" dirty="0">
                <a:ln w="12700">
                  <a:solidFill>
                    <a:schemeClr val="tx2">
                      <a:satMod val="155000"/>
                    </a:schemeClr>
                  </a:solidFill>
                  <a:prstDash val="solid"/>
                </a:ln>
                <a:solidFill>
                  <a:schemeClr val="accent6">
                    <a:lumMod val="50000"/>
                  </a:schemeClr>
                </a:solidFill>
              </a:rPr>
              <a:t> </a:t>
            </a:r>
            <a:r>
              <a:rPr lang="en-US" sz="2800" b="1" dirty="0">
                <a:ln w="12700">
                  <a:solidFill>
                    <a:schemeClr val="tx2">
                      <a:satMod val="155000"/>
                    </a:schemeClr>
                  </a:solidFill>
                  <a:prstDash val="solid"/>
                </a:ln>
                <a:solidFill>
                  <a:schemeClr val="accent6">
                    <a:lumMod val="50000"/>
                  </a:schemeClr>
                </a:solidFill>
              </a:rPr>
              <a:t>Andersen </a:t>
            </a:r>
            <a:r>
              <a:rPr lang="en-US" sz="2800" dirty="0" err="1">
                <a:ln w="12700">
                  <a:solidFill>
                    <a:schemeClr val="tx2">
                      <a:satMod val="155000"/>
                    </a:schemeClr>
                  </a:solidFill>
                  <a:prstDash val="solid"/>
                </a:ln>
                <a:solidFill>
                  <a:schemeClr val="accent6">
                    <a:lumMod val="50000"/>
                  </a:schemeClr>
                </a:solidFill>
              </a:rPr>
              <a:t>mà</a:t>
            </a:r>
            <a:r>
              <a:rPr lang="en-US" sz="2800" dirty="0">
                <a:ln w="12700">
                  <a:solidFill>
                    <a:schemeClr val="tx2">
                      <a:satMod val="155000"/>
                    </a:schemeClr>
                  </a:solidFill>
                  <a:prstDash val="solid"/>
                </a:ln>
                <a:solidFill>
                  <a:schemeClr val="accent6">
                    <a:lumMod val="50000"/>
                  </a:schemeClr>
                </a:solidFill>
              </a:rPr>
              <a:t> </a:t>
            </a:r>
            <a:r>
              <a:rPr lang="en-US" sz="2800" dirty="0" err="1">
                <a:ln w="12700">
                  <a:solidFill>
                    <a:schemeClr val="tx2">
                      <a:satMod val="155000"/>
                    </a:schemeClr>
                  </a:solidFill>
                  <a:prstDash val="solid"/>
                </a:ln>
                <a:solidFill>
                  <a:schemeClr val="accent6">
                    <a:lumMod val="50000"/>
                  </a:schemeClr>
                </a:solidFill>
              </a:rPr>
              <a:t>các</a:t>
            </a:r>
            <a:r>
              <a:rPr lang="en-US" sz="2800" dirty="0">
                <a:ln w="12700">
                  <a:solidFill>
                    <a:schemeClr val="tx2">
                      <a:satMod val="155000"/>
                    </a:schemeClr>
                  </a:solidFill>
                  <a:prstDash val="solid"/>
                </a:ln>
                <a:solidFill>
                  <a:schemeClr val="accent6">
                    <a:lumMod val="50000"/>
                  </a:schemeClr>
                </a:solidFill>
              </a:rPr>
              <a:t> </a:t>
            </a:r>
            <a:r>
              <a:rPr lang="en-US" sz="2800" dirty="0" err="1">
                <a:ln w="12700">
                  <a:solidFill>
                    <a:schemeClr val="tx2">
                      <a:satMod val="155000"/>
                    </a:schemeClr>
                  </a:solidFill>
                  <a:prstDash val="solid"/>
                </a:ln>
                <a:solidFill>
                  <a:schemeClr val="accent6">
                    <a:lumMod val="50000"/>
                  </a:schemeClr>
                </a:solidFill>
              </a:rPr>
              <a:t>em</a:t>
            </a:r>
            <a:r>
              <a:rPr lang="en-US" sz="2800" dirty="0">
                <a:ln w="12700">
                  <a:solidFill>
                    <a:schemeClr val="tx2">
                      <a:satMod val="155000"/>
                    </a:schemeClr>
                  </a:solidFill>
                  <a:prstDash val="solid"/>
                </a:ln>
                <a:solidFill>
                  <a:schemeClr val="accent6">
                    <a:lumMod val="50000"/>
                  </a:schemeClr>
                </a:solidFill>
              </a:rPr>
              <a:t> </a:t>
            </a:r>
            <a:r>
              <a:rPr lang="en-US" sz="2800" dirty="0" err="1">
                <a:ln w="12700">
                  <a:solidFill>
                    <a:schemeClr val="tx2">
                      <a:satMod val="155000"/>
                    </a:schemeClr>
                  </a:solidFill>
                  <a:prstDash val="solid"/>
                </a:ln>
                <a:solidFill>
                  <a:schemeClr val="accent6">
                    <a:lumMod val="50000"/>
                  </a:schemeClr>
                </a:solidFill>
              </a:rPr>
              <a:t>đã</a:t>
            </a:r>
            <a:r>
              <a:rPr lang="en-US" sz="2800" dirty="0">
                <a:ln w="12700">
                  <a:solidFill>
                    <a:schemeClr val="tx2">
                      <a:satMod val="155000"/>
                    </a:schemeClr>
                  </a:solidFill>
                  <a:prstDash val="solid"/>
                </a:ln>
                <a:solidFill>
                  <a:schemeClr val="accent6">
                    <a:lumMod val="50000"/>
                  </a:schemeClr>
                </a:solidFill>
              </a:rPr>
              <a:t> </a:t>
            </a:r>
            <a:r>
              <a:rPr lang="en-US" sz="2800" dirty="0" err="1">
                <a:ln w="12700">
                  <a:solidFill>
                    <a:schemeClr val="tx2">
                      <a:satMod val="155000"/>
                    </a:schemeClr>
                  </a:solidFill>
                  <a:prstDash val="solid"/>
                </a:ln>
                <a:solidFill>
                  <a:schemeClr val="accent6">
                    <a:lumMod val="50000"/>
                  </a:schemeClr>
                </a:solidFill>
              </a:rPr>
              <a:t>đọc</a:t>
            </a:r>
            <a:r>
              <a:rPr lang="en-US" sz="2800" dirty="0">
                <a:ln w="12700">
                  <a:solidFill>
                    <a:schemeClr val="tx2">
                      <a:satMod val="155000"/>
                    </a:schemeClr>
                  </a:solidFill>
                  <a:prstDash val="solid"/>
                </a:ln>
                <a:solidFill>
                  <a:schemeClr val="accent6">
                    <a:lumMod val="50000"/>
                  </a:schemeClr>
                </a:solidFill>
              </a:rPr>
              <a:t> ở </a:t>
            </a:r>
            <a:r>
              <a:rPr lang="en-US" sz="2800" dirty="0" err="1">
                <a:ln w="12700">
                  <a:solidFill>
                    <a:schemeClr val="tx2">
                      <a:satMod val="155000"/>
                    </a:schemeClr>
                  </a:solidFill>
                  <a:prstDash val="solid"/>
                </a:ln>
                <a:solidFill>
                  <a:schemeClr val="accent6">
                    <a:lumMod val="50000"/>
                  </a:schemeClr>
                </a:solidFill>
              </a:rPr>
              <a:t>nhà</a:t>
            </a:r>
            <a:r>
              <a:rPr lang="en-US" sz="2800" dirty="0">
                <a:ln w="12700">
                  <a:solidFill>
                    <a:schemeClr val="tx2">
                      <a:satMod val="155000"/>
                    </a:schemeClr>
                  </a:solidFill>
                  <a:prstDash val="solid"/>
                </a:ln>
                <a:solidFill>
                  <a:schemeClr val="accent6">
                    <a:lumMod val="50000"/>
                  </a:schemeClr>
                </a:solidFill>
              </a:rPr>
              <a:t>;</a:t>
            </a:r>
            <a:endParaRPr lang="en-US" sz="2800" dirty="0">
              <a:solidFill>
                <a:schemeClr val="accent6">
                  <a:lumMod val="50000"/>
                </a:schemeClr>
              </a:solidFill>
            </a:endParaRPr>
          </a:p>
        </p:txBody>
      </p:sp>
      <p:sp>
        <p:nvSpPr>
          <p:cNvPr id="4" name="Rectangle 3"/>
          <p:cNvSpPr/>
          <p:nvPr/>
        </p:nvSpPr>
        <p:spPr>
          <a:xfrm>
            <a:off x="503935" y="4321313"/>
            <a:ext cx="3962050" cy="1815882"/>
          </a:xfrm>
          <a:prstGeom prst="rect">
            <a:avLst/>
          </a:prstGeom>
        </p:spPr>
        <p:txBody>
          <a:bodyPr wrap="square">
            <a:spAutoFit/>
          </a:bodyPr>
          <a:lstStyle/>
          <a:p>
            <a:pPr algn="just"/>
            <a:r>
              <a:rPr lang="en-US" sz="2800" b="1" dirty="0">
                <a:ln w="12700">
                  <a:solidFill>
                    <a:schemeClr val="tx2">
                      <a:satMod val="155000"/>
                    </a:schemeClr>
                  </a:solidFill>
                  <a:prstDash val="solid"/>
                </a:ln>
                <a:solidFill>
                  <a:schemeClr val="accent6">
                    <a:lumMod val="50000"/>
                  </a:schemeClr>
                </a:solidFill>
              </a:rPr>
              <a:t> - </a:t>
            </a:r>
            <a:r>
              <a:rPr lang="en-US" sz="2800" dirty="0" err="1"/>
              <a:t>Đọc</a:t>
            </a:r>
            <a:r>
              <a:rPr lang="en-US" sz="2800" dirty="0"/>
              <a:t> </a:t>
            </a:r>
            <a:r>
              <a:rPr lang="en-US" sz="2800" dirty="0" err="1"/>
              <a:t>kĩ</a:t>
            </a:r>
            <a:r>
              <a:rPr lang="en-US" sz="2800" dirty="0"/>
              <a:t> </a:t>
            </a:r>
            <a:r>
              <a:rPr lang="en-US" sz="2800" dirty="0" err="1"/>
              <a:t>văn</a:t>
            </a:r>
            <a:r>
              <a:rPr lang="en-US" sz="2800" dirty="0"/>
              <a:t> </a:t>
            </a:r>
            <a:r>
              <a:rPr lang="en-US" sz="2800" dirty="0" err="1"/>
              <a:t>bản</a:t>
            </a:r>
            <a:r>
              <a:rPr lang="en-US" sz="2800" dirty="0"/>
              <a:t> </a:t>
            </a:r>
            <a:r>
              <a:rPr lang="en-US" sz="2800" b="1" dirty="0"/>
              <a:t>“</a:t>
            </a:r>
            <a:r>
              <a:rPr lang="en-US" sz="2800" b="1" dirty="0" err="1"/>
              <a:t>Thực</a:t>
            </a:r>
            <a:r>
              <a:rPr lang="en-US" sz="2800" b="1" dirty="0"/>
              <a:t> </a:t>
            </a:r>
            <a:r>
              <a:rPr lang="en-US" sz="2800" b="1" dirty="0" err="1"/>
              <a:t>tế</a:t>
            </a:r>
            <a:r>
              <a:rPr lang="en-US" sz="2800" b="1" dirty="0"/>
              <a:t> </a:t>
            </a:r>
            <a:r>
              <a:rPr lang="en-US" sz="2800" b="1" dirty="0" err="1"/>
              <a:t>và</a:t>
            </a:r>
            <a:r>
              <a:rPr lang="en-US" sz="2800" b="1" dirty="0"/>
              <a:t> </a:t>
            </a:r>
            <a:r>
              <a:rPr lang="en-US" sz="2800" b="1" dirty="0" err="1"/>
              <a:t>mộng</a:t>
            </a:r>
            <a:r>
              <a:rPr lang="en-US" sz="2800" b="1" dirty="0"/>
              <a:t> </a:t>
            </a:r>
            <a:r>
              <a:rPr lang="en-US" sz="2800" b="1" dirty="0" err="1"/>
              <a:t>tưởng</a:t>
            </a:r>
            <a:r>
              <a:rPr lang="en-US" sz="2800" b="1" dirty="0"/>
              <a:t> </a:t>
            </a:r>
            <a:r>
              <a:rPr lang="en-US" sz="2800" b="1" dirty="0" err="1"/>
              <a:t>trong</a:t>
            </a:r>
            <a:r>
              <a:rPr lang="en-US" sz="2800" b="1" dirty="0"/>
              <a:t> </a:t>
            </a:r>
            <a:r>
              <a:rPr lang="en-US" sz="2800" b="1" i="1" dirty="0" err="1"/>
              <a:t>Cô</a:t>
            </a:r>
            <a:r>
              <a:rPr lang="en-US" sz="2800" b="1" i="1" dirty="0"/>
              <a:t> </a:t>
            </a:r>
            <a:r>
              <a:rPr lang="en-US" sz="2800" b="1" i="1" dirty="0" err="1"/>
              <a:t>bé</a:t>
            </a:r>
            <a:r>
              <a:rPr lang="en-US" sz="2800" b="1" i="1" dirty="0"/>
              <a:t> </a:t>
            </a:r>
            <a:r>
              <a:rPr lang="en-US" sz="2800" b="1" i="1" dirty="0" err="1"/>
              <a:t>bán</a:t>
            </a:r>
            <a:r>
              <a:rPr lang="en-US" sz="2800" b="1" i="1" dirty="0"/>
              <a:t> </a:t>
            </a:r>
            <a:r>
              <a:rPr lang="en-US" sz="2800" b="1" i="1" dirty="0" err="1"/>
              <a:t>diêm</a:t>
            </a:r>
            <a:r>
              <a:rPr lang="en-US" sz="2800" b="1" dirty="0"/>
              <a:t>” </a:t>
            </a:r>
            <a:r>
              <a:rPr lang="en-US" sz="2800" b="1" dirty="0" err="1"/>
              <a:t>trong</a:t>
            </a:r>
            <a:r>
              <a:rPr lang="en-US" sz="2800" b="1" dirty="0"/>
              <a:t> </a:t>
            </a:r>
            <a:r>
              <a:rPr lang="en-US" sz="2800" b="1" dirty="0" err="1"/>
              <a:t>Sgk</a:t>
            </a:r>
            <a:r>
              <a:rPr lang="en-US" sz="2800" b="1" dirty="0"/>
              <a:t> </a:t>
            </a:r>
            <a:r>
              <a:rPr lang="en-US" sz="2800" b="1" dirty="0" err="1"/>
              <a:t>trang</a:t>
            </a:r>
            <a:r>
              <a:rPr lang="en-US" sz="2800" b="1" dirty="0"/>
              <a:t> </a:t>
            </a:r>
            <a:r>
              <a:rPr lang="en-US" sz="2800" dirty="0"/>
              <a:t> </a:t>
            </a:r>
            <a:endParaRPr lang="en-US" sz="2800" b="1" dirty="0">
              <a:solidFill>
                <a:schemeClr val="accent6">
                  <a:lumMod val="50000"/>
                </a:schemeClr>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301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523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59" y="26504"/>
            <a:ext cx="46216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495B5A67-406C-40F6-9179-8251DA10E276}"/>
              </a:ext>
            </a:extLst>
          </p:cNvPr>
          <p:cNvSpPr/>
          <p:nvPr/>
        </p:nvSpPr>
        <p:spPr>
          <a:xfrm rot="431904" flipH="1">
            <a:off x="6497230" y="1718735"/>
            <a:ext cx="2643096" cy="389965"/>
          </a:xfrm>
          <a:prstGeom prst="rect">
            <a:avLst/>
          </a:prstGeom>
          <a:gradFill flip="none" rotWithShape="1">
            <a:gsLst>
              <a:gs pos="58000">
                <a:sysClr val="windowText" lastClr="000000">
                  <a:lumMod val="65000"/>
                  <a:lumOff val="35000"/>
                  <a:alpha val="52000"/>
                </a:sysClr>
              </a:gs>
              <a:gs pos="99000">
                <a:sysClr val="window" lastClr="FFFFFF">
                  <a:alpha val="0"/>
                </a:sysClr>
              </a:gs>
            </a:gsLst>
            <a:lin ang="108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ea typeface="+mn-ea"/>
              <a:cs typeface="+mn-cs"/>
            </a:endParaRPr>
          </a:p>
        </p:txBody>
      </p:sp>
      <p:sp>
        <p:nvSpPr>
          <p:cNvPr id="6" name="Rectangle 5">
            <a:extLst>
              <a:ext uri="{FF2B5EF4-FFF2-40B4-BE49-F238E27FC236}">
                <a16:creationId xmlns:a16="http://schemas.microsoft.com/office/drawing/2014/main" id="{8D72AD51-4DE5-45F2-9A00-7721E4F00557}"/>
              </a:ext>
            </a:extLst>
          </p:cNvPr>
          <p:cNvSpPr/>
          <p:nvPr/>
        </p:nvSpPr>
        <p:spPr>
          <a:xfrm rot="431904" flipH="1">
            <a:off x="6345916" y="4610473"/>
            <a:ext cx="2643096" cy="389965"/>
          </a:xfrm>
          <a:prstGeom prst="rect">
            <a:avLst/>
          </a:prstGeom>
          <a:gradFill flip="none" rotWithShape="1">
            <a:gsLst>
              <a:gs pos="58000">
                <a:sysClr val="windowText" lastClr="000000">
                  <a:lumMod val="65000"/>
                  <a:lumOff val="35000"/>
                  <a:alpha val="52000"/>
                </a:sysClr>
              </a:gs>
              <a:gs pos="99000">
                <a:sysClr val="window" lastClr="FFFFFF">
                  <a:alpha val="0"/>
                </a:sysClr>
              </a:gs>
            </a:gsLst>
            <a:lin ang="108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ea typeface="+mn-ea"/>
              <a:cs typeface="+mn-cs"/>
            </a:endParaRPr>
          </a:p>
        </p:txBody>
      </p:sp>
      <p:sp>
        <p:nvSpPr>
          <p:cNvPr id="7" name="Rectangle 6">
            <a:extLst>
              <a:ext uri="{FF2B5EF4-FFF2-40B4-BE49-F238E27FC236}">
                <a16:creationId xmlns:a16="http://schemas.microsoft.com/office/drawing/2014/main" id="{FE2399D0-9160-44E1-A61C-C7038F0598AC}"/>
              </a:ext>
            </a:extLst>
          </p:cNvPr>
          <p:cNvSpPr/>
          <p:nvPr/>
        </p:nvSpPr>
        <p:spPr>
          <a:xfrm rot="21168096">
            <a:off x="3300112" y="3135545"/>
            <a:ext cx="2643096" cy="389965"/>
          </a:xfrm>
          <a:prstGeom prst="rect">
            <a:avLst/>
          </a:prstGeom>
          <a:gradFill flip="none" rotWithShape="1">
            <a:gsLst>
              <a:gs pos="58000">
                <a:sysClr val="windowText" lastClr="000000">
                  <a:lumMod val="65000"/>
                  <a:lumOff val="35000"/>
                  <a:alpha val="52000"/>
                </a:sysClr>
              </a:gs>
              <a:gs pos="99000">
                <a:sysClr val="window" lastClr="FFFFFF">
                  <a:alpha val="0"/>
                </a:sysClr>
              </a:gs>
            </a:gsLst>
            <a:lin ang="108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ea typeface="+mn-ea"/>
              <a:cs typeface="+mn-cs"/>
            </a:endParaRPr>
          </a:p>
        </p:txBody>
      </p:sp>
      <p:sp>
        <p:nvSpPr>
          <p:cNvPr id="8" name="Freeform: Shape 5">
            <a:extLst>
              <a:ext uri="{FF2B5EF4-FFF2-40B4-BE49-F238E27FC236}">
                <a16:creationId xmlns:a16="http://schemas.microsoft.com/office/drawing/2014/main" id="{049511B1-DC3C-4B35-A0CF-7525EADC4F01}"/>
              </a:ext>
            </a:extLst>
          </p:cNvPr>
          <p:cNvSpPr/>
          <p:nvPr/>
        </p:nvSpPr>
        <p:spPr>
          <a:xfrm>
            <a:off x="5234609" y="5112023"/>
            <a:ext cx="861391" cy="1722784"/>
          </a:xfrm>
          <a:custGeom>
            <a:avLst/>
            <a:gdLst>
              <a:gd name="connsiteX0" fmla="*/ 1020417 w 1020417"/>
              <a:gd name="connsiteY0" fmla="*/ 0 h 2040836"/>
              <a:gd name="connsiteX1" fmla="*/ 1020417 w 1020417"/>
              <a:gd name="connsiteY1" fmla="*/ 324677 h 2040836"/>
              <a:gd name="connsiteX2" fmla="*/ 324676 w 1020417"/>
              <a:gd name="connsiteY2" fmla="*/ 1020418 h 2040836"/>
              <a:gd name="connsiteX3" fmla="*/ 1020417 w 1020417"/>
              <a:gd name="connsiteY3" fmla="*/ 1716159 h 2040836"/>
              <a:gd name="connsiteX4" fmla="*/ 1020417 w 1020417"/>
              <a:gd name="connsiteY4" fmla="*/ 2040836 h 2040836"/>
              <a:gd name="connsiteX5" fmla="*/ 916087 w 1020417"/>
              <a:gd name="connsiteY5" fmla="*/ 2035568 h 2040836"/>
              <a:gd name="connsiteX6" fmla="*/ 0 w 1020417"/>
              <a:gd name="connsiteY6" fmla="*/ 1020418 h 2040836"/>
              <a:gd name="connsiteX7" fmla="*/ 916087 w 1020417"/>
              <a:gd name="connsiteY7" fmla="*/ 5268 h 2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0417" h="2040836">
                <a:moveTo>
                  <a:pt x="1020417" y="0"/>
                </a:moveTo>
                <a:lnTo>
                  <a:pt x="1020417" y="324677"/>
                </a:lnTo>
                <a:cubicBezTo>
                  <a:pt x="636170" y="324677"/>
                  <a:pt x="324676" y="636171"/>
                  <a:pt x="324676" y="1020418"/>
                </a:cubicBezTo>
                <a:cubicBezTo>
                  <a:pt x="324676" y="1404665"/>
                  <a:pt x="636170" y="1716159"/>
                  <a:pt x="1020417" y="1716159"/>
                </a:cubicBezTo>
                <a:lnTo>
                  <a:pt x="1020417" y="2040836"/>
                </a:lnTo>
                <a:lnTo>
                  <a:pt x="916087" y="2035568"/>
                </a:lnTo>
                <a:cubicBezTo>
                  <a:pt x="401535" y="1983312"/>
                  <a:pt x="0" y="1548757"/>
                  <a:pt x="0" y="1020418"/>
                </a:cubicBezTo>
                <a:cubicBezTo>
                  <a:pt x="0" y="492080"/>
                  <a:pt x="401535" y="57524"/>
                  <a:pt x="916087" y="5268"/>
                </a:cubicBezTo>
                <a:close/>
              </a:path>
            </a:pathLst>
          </a:custGeom>
          <a:solidFill>
            <a:sysClr val="windowText" lastClr="000000">
              <a:lumMod val="50000"/>
              <a:lumOff val="50000"/>
            </a:sysClr>
          </a:solidFill>
          <a:ln w="12700" cap="flat" cmpd="sng" algn="ctr">
            <a:noFill/>
            <a:prstDash val="solid"/>
            <a:miter lim="800000"/>
          </a:ln>
          <a:effectLst>
            <a:outerShdw blurRad="127000" dist="63500" dir="10800000" algn="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mn-ea"/>
              <a:cs typeface="+mn-cs"/>
            </a:endParaRPr>
          </a:p>
        </p:txBody>
      </p:sp>
      <p:sp>
        <p:nvSpPr>
          <p:cNvPr id="9" name="Rectangle 8">
            <a:extLst>
              <a:ext uri="{FF2B5EF4-FFF2-40B4-BE49-F238E27FC236}">
                <a16:creationId xmlns:a16="http://schemas.microsoft.com/office/drawing/2014/main" id="{3CEDBE68-C6A7-4DF4-B273-43FFBC1F949E}"/>
              </a:ext>
            </a:extLst>
          </p:cNvPr>
          <p:cNvSpPr/>
          <p:nvPr/>
        </p:nvSpPr>
        <p:spPr>
          <a:xfrm rot="21168096">
            <a:off x="3210348" y="6084465"/>
            <a:ext cx="2643096" cy="389965"/>
          </a:xfrm>
          <a:prstGeom prst="rect">
            <a:avLst/>
          </a:prstGeom>
          <a:gradFill flip="none" rotWithShape="1">
            <a:gsLst>
              <a:gs pos="58000">
                <a:sysClr val="windowText" lastClr="000000">
                  <a:lumMod val="65000"/>
                  <a:lumOff val="35000"/>
                  <a:alpha val="52000"/>
                </a:sysClr>
              </a:gs>
              <a:gs pos="99000">
                <a:sysClr val="window" lastClr="FFFFFF">
                  <a:alpha val="0"/>
                </a:sysClr>
              </a:gs>
            </a:gsLst>
            <a:lin ang="108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ea typeface="+mn-ea"/>
              <a:cs typeface="+mn-cs"/>
            </a:endParaRPr>
          </a:p>
        </p:txBody>
      </p:sp>
      <p:sp>
        <p:nvSpPr>
          <p:cNvPr id="10" name="Freeform: Shape 10">
            <a:extLst>
              <a:ext uri="{FF2B5EF4-FFF2-40B4-BE49-F238E27FC236}">
                <a16:creationId xmlns:a16="http://schemas.microsoft.com/office/drawing/2014/main" id="{D698967C-DF98-44DD-800B-0E1C9164BC61}"/>
              </a:ext>
            </a:extLst>
          </p:cNvPr>
          <p:cNvSpPr/>
          <p:nvPr/>
        </p:nvSpPr>
        <p:spPr>
          <a:xfrm flipH="1">
            <a:off x="6096000" y="749132"/>
            <a:ext cx="861391" cy="1722784"/>
          </a:xfrm>
          <a:custGeom>
            <a:avLst/>
            <a:gdLst>
              <a:gd name="connsiteX0" fmla="*/ 1020417 w 1020417"/>
              <a:gd name="connsiteY0" fmla="*/ 0 h 2040836"/>
              <a:gd name="connsiteX1" fmla="*/ 1020417 w 1020417"/>
              <a:gd name="connsiteY1" fmla="*/ 324677 h 2040836"/>
              <a:gd name="connsiteX2" fmla="*/ 324676 w 1020417"/>
              <a:gd name="connsiteY2" fmla="*/ 1020418 h 2040836"/>
              <a:gd name="connsiteX3" fmla="*/ 1020417 w 1020417"/>
              <a:gd name="connsiteY3" fmla="*/ 1716159 h 2040836"/>
              <a:gd name="connsiteX4" fmla="*/ 1020417 w 1020417"/>
              <a:gd name="connsiteY4" fmla="*/ 2040836 h 2040836"/>
              <a:gd name="connsiteX5" fmla="*/ 916087 w 1020417"/>
              <a:gd name="connsiteY5" fmla="*/ 2035568 h 2040836"/>
              <a:gd name="connsiteX6" fmla="*/ 0 w 1020417"/>
              <a:gd name="connsiteY6" fmla="*/ 1020418 h 2040836"/>
              <a:gd name="connsiteX7" fmla="*/ 916087 w 1020417"/>
              <a:gd name="connsiteY7" fmla="*/ 5268 h 2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0417" h="2040836">
                <a:moveTo>
                  <a:pt x="1020417" y="0"/>
                </a:moveTo>
                <a:lnTo>
                  <a:pt x="1020417" y="324677"/>
                </a:lnTo>
                <a:cubicBezTo>
                  <a:pt x="636170" y="324677"/>
                  <a:pt x="324676" y="636171"/>
                  <a:pt x="324676" y="1020418"/>
                </a:cubicBezTo>
                <a:cubicBezTo>
                  <a:pt x="324676" y="1404665"/>
                  <a:pt x="636170" y="1716159"/>
                  <a:pt x="1020417" y="1716159"/>
                </a:cubicBezTo>
                <a:lnTo>
                  <a:pt x="1020417" y="2040836"/>
                </a:lnTo>
                <a:lnTo>
                  <a:pt x="916087" y="2035568"/>
                </a:lnTo>
                <a:cubicBezTo>
                  <a:pt x="401535" y="1983312"/>
                  <a:pt x="0" y="1548757"/>
                  <a:pt x="0" y="1020418"/>
                </a:cubicBezTo>
                <a:cubicBezTo>
                  <a:pt x="0" y="492080"/>
                  <a:pt x="401535" y="57524"/>
                  <a:pt x="916087" y="5268"/>
                </a:cubicBezTo>
                <a:close/>
              </a:path>
            </a:pathLst>
          </a:custGeom>
          <a:solidFill>
            <a:sysClr val="windowText" lastClr="000000">
              <a:lumMod val="50000"/>
              <a:lumOff val="50000"/>
            </a:sysClr>
          </a:solidFill>
          <a:ln w="12700" cap="flat" cmpd="sng" algn="ctr">
            <a:noFill/>
            <a:prstDash val="solid"/>
            <a:miter lim="800000"/>
          </a:ln>
          <a:effectLst>
            <a:outerShdw blurRad="127000" dist="63500" algn="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mn-ea"/>
              <a:cs typeface="+mn-cs"/>
            </a:endParaRPr>
          </a:p>
        </p:txBody>
      </p:sp>
      <p:sp>
        <p:nvSpPr>
          <p:cNvPr id="11" name="Freeform: Shape 16">
            <a:extLst>
              <a:ext uri="{FF2B5EF4-FFF2-40B4-BE49-F238E27FC236}">
                <a16:creationId xmlns:a16="http://schemas.microsoft.com/office/drawing/2014/main" id="{8DCFFEC5-20AB-41C7-BEAD-9B3407E12BC3}"/>
              </a:ext>
            </a:extLst>
          </p:cNvPr>
          <p:cNvSpPr/>
          <p:nvPr/>
        </p:nvSpPr>
        <p:spPr>
          <a:xfrm rot="5400000" flipH="1">
            <a:off x="7701637" y="-1213509"/>
            <a:ext cx="1185810" cy="5648064"/>
          </a:xfrm>
          <a:custGeom>
            <a:avLst/>
            <a:gdLst>
              <a:gd name="connsiteX0" fmla="*/ 710475 w 861391"/>
              <a:gd name="connsiteY0" fmla="*/ 559559 h 3684896"/>
              <a:gd name="connsiteX1" fmla="*/ 710475 w 861391"/>
              <a:gd name="connsiteY1" fmla="*/ 3684896 h 3684896"/>
              <a:gd name="connsiteX2" fmla="*/ 150917 w 861391"/>
              <a:gd name="connsiteY2" fmla="*/ 3684896 h 3684896"/>
              <a:gd name="connsiteX3" fmla="*/ 150917 w 861391"/>
              <a:gd name="connsiteY3" fmla="*/ 559559 h 3684896"/>
              <a:gd name="connsiteX4" fmla="*/ 861391 w 861391"/>
              <a:gd name="connsiteY4" fmla="*/ 559558 h 3684896"/>
              <a:gd name="connsiteX5" fmla="*/ 0 w 861391"/>
              <a:gd name="connsiteY5" fmla="*/ 559558 h 3684896"/>
              <a:gd name="connsiteX6" fmla="*/ 430696 w 861391"/>
              <a:gd name="connsiteY6" fmla="*/ 0 h 368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1391" h="3684896">
                <a:moveTo>
                  <a:pt x="710475" y="559559"/>
                </a:moveTo>
                <a:lnTo>
                  <a:pt x="710475" y="3684896"/>
                </a:lnTo>
                <a:lnTo>
                  <a:pt x="150917" y="3684896"/>
                </a:lnTo>
                <a:lnTo>
                  <a:pt x="150917" y="559559"/>
                </a:lnTo>
                <a:close/>
                <a:moveTo>
                  <a:pt x="861391" y="559558"/>
                </a:moveTo>
                <a:lnTo>
                  <a:pt x="0" y="559558"/>
                </a:lnTo>
                <a:lnTo>
                  <a:pt x="430696" y="0"/>
                </a:lnTo>
                <a:close/>
              </a:path>
            </a:pathLst>
          </a:custGeom>
          <a:gradFill flip="none" rotWithShape="1">
            <a:gsLst>
              <a:gs pos="0">
                <a:srgbClr val="6600CC">
                  <a:tint val="66000"/>
                  <a:satMod val="160000"/>
                </a:srgbClr>
              </a:gs>
              <a:gs pos="50000">
                <a:srgbClr val="6600CC">
                  <a:tint val="44500"/>
                  <a:satMod val="160000"/>
                </a:srgbClr>
              </a:gs>
              <a:gs pos="100000">
                <a:srgbClr val="6600CC">
                  <a:tint val="23500"/>
                  <a:satMod val="160000"/>
                </a:srgbClr>
              </a:gs>
            </a:gsLst>
            <a:path path="circle">
              <a:fillToRect l="50000" t="50000" r="50000" b="50000"/>
            </a:path>
            <a:tileRect/>
          </a:gradFill>
          <a:ln w="12700" cap="flat" cmpd="sng" algn="ctr">
            <a:noFill/>
            <a:prstDash val="solid"/>
            <a:miter lim="800000"/>
          </a:ln>
          <a:effectLst/>
          <a:scene3d>
            <a:camera prst="orthographicFront"/>
            <a:lightRig rig="threePt" dir="t"/>
          </a:scene3d>
          <a:sp3d>
            <a:bevelT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ea typeface="+mn-ea"/>
              <a:cs typeface="+mn-cs"/>
            </a:endParaRPr>
          </a:p>
        </p:txBody>
      </p:sp>
      <p:sp>
        <p:nvSpPr>
          <p:cNvPr id="12" name="Freeform: Shape 3">
            <a:extLst>
              <a:ext uri="{FF2B5EF4-FFF2-40B4-BE49-F238E27FC236}">
                <a16:creationId xmlns:a16="http://schemas.microsoft.com/office/drawing/2014/main" id="{42A36290-8596-46C3-AD7F-F8FC0B881EE2}"/>
              </a:ext>
            </a:extLst>
          </p:cNvPr>
          <p:cNvSpPr/>
          <p:nvPr/>
        </p:nvSpPr>
        <p:spPr>
          <a:xfrm>
            <a:off x="5234609" y="2203429"/>
            <a:ext cx="861391" cy="1722784"/>
          </a:xfrm>
          <a:custGeom>
            <a:avLst/>
            <a:gdLst>
              <a:gd name="connsiteX0" fmla="*/ 1020417 w 1020417"/>
              <a:gd name="connsiteY0" fmla="*/ 0 h 2040836"/>
              <a:gd name="connsiteX1" fmla="*/ 1020417 w 1020417"/>
              <a:gd name="connsiteY1" fmla="*/ 324677 h 2040836"/>
              <a:gd name="connsiteX2" fmla="*/ 324676 w 1020417"/>
              <a:gd name="connsiteY2" fmla="*/ 1020418 h 2040836"/>
              <a:gd name="connsiteX3" fmla="*/ 1020417 w 1020417"/>
              <a:gd name="connsiteY3" fmla="*/ 1716159 h 2040836"/>
              <a:gd name="connsiteX4" fmla="*/ 1020417 w 1020417"/>
              <a:gd name="connsiteY4" fmla="*/ 2040836 h 2040836"/>
              <a:gd name="connsiteX5" fmla="*/ 916087 w 1020417"/>
              <a:gd name="connsiteY5" fmla="*/ 2035568 h 2040836"/>
              <a:gd name="connsiteX6" fmla="*/ 0 w 1020417"/>
              <a:gd name="connsiteY6" fmla="*/ 1020418 h 2040836"/>
              <a:gd name="connsiteX7" fmla="*/ 916087 w 1020417"/>
              <a:gd name="connsiteY7" fmla="*/ 5268 h 2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0417" h="2040836">
                <a:moveTo>
                  <a:pt x="1020417" y="0"/>
                </a:moveTo>
                <a:lnTo>
                  <a:pt x="1020417" y="324677"/>
                </a:lnTo>
                <a:cubicBezTo>
                  <a:pt x="636170" y="324677"/>
                  <a:pt x="324676" y="636171"/>
                  <a:pt x="324676" y="1020418"/>
                </a:cubicBezTo>
                <a:cubicBezTo>
                  <a:pt x="324676" y="1404665"/>
                  <a:pt x="636170" y="1716159"/>
                  <a:pt x="1020417" y="1716159"/>
                </a:cubicBezTo>
                <a:lnTo>
                  <a:pt x="1020417" y="2040836"/>
                </a:lnTo>
                <a:lnTo>
                  <a:pt x="916087" y="2035568"/>
                </a:lnTo>
                <a:cubicBezTo>
                  <a:pt x="401535" y="1983312"/>
                  <a:pt x="0" y="1548757"/>
                  <a:pt x="0" y="1020418"/>
                </a:cubicBezTo>
                <a:cubicBezTo>
                  <a:pt x="0" y="492080"/>
                  <a:pt x="401535" y="57524"/>
                  <a:pt x="916087" y="5268"/>
                </a:cubicBezTo>
                <a:close/>
              </a:path>
            </a:pathLst>
          </a:custGeom>
          <a:solidFill>
            <a:sysClr val="windowText" lastClr="000000">
              <a:lumMod val="50000"/>
              <a:lumOff val="50000"/>
            </a:sysClr>
          </a:solidFill>
          <a:ln w="12700" cap="flat" cmpd="sng" algn="ctr">
            <a:noFill/>
            <a:prstDash val="solid"/>
            <a:miter lim="800000"/>
          </a:ln>
          <a:effectLst>
            <a:outerShdw blurRad="127000" dist="63500" dir="10800000" algn="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mn-ea"/>
              <a:cs typeface="+mn-cs"/>
            </a:endParaRPr>
          </a:p>
        </p:txBody>
      </p:sp>
      <p:sp>
        <p:nvSpPr>
          <p:cNvPr id="13" name="Freeform: Shape 15">
            <a:extLst>
              <a:ext uri="{FF2B5EF4-FFF2-40B4-BE49-F238E27FC236}">
                <a16:creationId xmlns:a16="http://schemas.microsoft.com/office/drawing/2014/main" id="{DA3553C4-465B-4DA0-95C9-15728B236E6F}"/>
              </a:ext>
            </a:extLst>
          </p:cNvPr>
          <p:cNvSpPr/>
          <p:nvPr/>
        </p:nvSpPr>
        <p:spPr>
          <a:xfrm rot="16200000">
            <a:off x="3597926" y="487845"/>
            <a:ext cx="1188720" cy="5151041"/>
          </a:xfrm>
          <a:custGeom>
            <a:avLst/>
            <a:gdLst>
              <a:gd name="connsiteX0" fmla="*/ 710475 w 861391"/>
              <a:gd name="connsiteY0" fmla="*/ 559559 h 3684896"/>
              <a:gd name="connsiteX1" fmla="*/ 710475 w 861391"/>
              <a:gd name="connsiteY1" fmla="*/ 3684896 h 3684896"/>
              <a:gd name="connsiteX2" fmla="*/ 150917 w 861391"/>
              <a:gd name="connsiteY2" fmla="*/ 3684896 h 3684896"/>
              <a:gd name="connsiteX3" fmla="*/ 150917 w 861391"/>
              <a:gd name="connsiteY3" fmla="*/ 559559 h 3684896"/>
              <a:gd name="connsiteX4" fmla="*/ 861391 w 861391"/>
              <a:gd name="connsiteY4" fmla="*/ 559558 h 3684896"/>
              <a:gd name="connsiteX5" fmla="*/ 0 w 861391"/>
              <a:gd name="connsiteY5" fmla="*/ 559558 h 3684896"/>
              <a:gd name="connsiteX6" fmla="*/ 430696 w 861391"/>
              <a:gd name="connsiteY6" fmla="*/ 0 h 368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1391" h="3684896">
                <a:moveTo>
                  <a:pt x="710475" y="559559"/>
                </a:moveTo>
                <a:lnTo>
                  <a:pt x="710475" y="3684896"/>
                </a:lnTo>
                <a:lnTo>
                  <a:pt x="150917" y="3684896"/>
                </a:lnTo>
                <a:lnTo>
                  <a:pt x="150917" y="559559"/>
                </a:lnTo>
                <a:close/>
                <a:moveTo>
                  <a:pt x="861391" y="559558"/>
                </a:moveTo>
                <a:lnTo>
                  <a:pt x="0" y="559558"/>
                </a:lnTo>
                <a:lnTo>
                  <a:pt x="430696" y="0"/>
                </a:lnTo>
                <a:close/>
              </a:path>
            </a:pathLst>
          </a:custGeom>
          <a:solidFill>
            <a:srgbClr val="9999FF">
              <a:alpha val="56000"/>
            </a:srgbClr>
          </a:solidFill>
          <a:ln w="12700" cap="flat" cmpd="sng" algn="ctr">
            <a:noFill/>
            <a:prstDash val="solid"/>
            <a:miter lim="800000"/>
          </a:ln>
          <a:effectLst/>
          <a:scene3d>
            <a:camera prst="orthographicFront"/>
            <a:lightRig rig="threePt" dir="t"/>
          </a:scene3d>
          <a:sp3d>
            <a:bevelT w="139700" prst="cross"/>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ea typeface="+mn-ea"/>
              <a:cs typeface="+mn-cs"/>
            </a:endParaRPr>
          </a:p>
        </p:txBody>
      </p:sp>
      <p:sp>
        <p:nvSpPr>
          <p:cNvPr id="14" name="Freeform: Shape 6">
            <a:extLst>
              <a:ext uri="{FF2B5EF4-FFF2-40B4-BE49-F238E27FC236}">
                <a16:creationId xmlns:a16="http://schemas.microsoft.com/office/drawing/2014/main" id="{7B1346E3-57A4-4B07-A907-D23235371108}"/>
              </a:ext>
            </a:extLst>
          </p:cNvPr>
          <p:cNvSpPr/>
          <p:nvPr/>
        </p:nvSpPr>
        <p:spPr>
          <a:xfrm flipH="1">
            <a:off x="6096000" y="3657726"/>
            <a:ext cx="861391" cy="1722784"/>
          </a:xfrm>
          <a:custGeom>
            <a:avLst/>
            <a:gdLst>
              <a:gd name="connsiteX0" fmla="*/ 1020417 w 1020417"/>
              <a:gd name="connsiteY0" fmla="*/ 0 h 2040836"/>
              <a:gd name="connsiteX1" fmla="*/ 1020417 w 1020417"/>
              <a:gd name="connsiteY1" fmla="*/ 324677 h 2040836"/>
              <a:gd name="connsiteX2" fmla="*/ 324676 w 1020417"/>
              <a:gd name="connsiteY2" fmla="*/ 1020418 h 2040836"/>
              <a:gd name="connsiteX3" fmla="*/ 1020417 w 1020417"/>
              <a:gd name="connsiteY3" fmla="*/ 1716159 h 2040836"/>
              <a:gd name="connsiteX4" fmla="*/ 1020417 w 1020417"/>
              <a:gd name="connsiteY4" fmla="*/ 2040836 h 2040836"/>
              <a:gd name="connsiteX5" fmla="*/ 916087 w 1020417"/>
              <a:gd name="connsiteY5" fmla="*/ 2035568 h 2040836"/>
              <a:gd name="connsiteX6" fmla="*/ 0 w 1020417"/>
              <a:gd name="connsiteY6" fmla="*/ 1020418 h 2040836"/>
              <a:gd name="connsiteX7" fmla="*/ 916087 w 1020417"/>
              <a:gd name="connsiteY7" fmla="*/ 5268 h 2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0417" h="2040836">
                <a:moveTo>
                  <a:pt x="1020417" y="0"/>
                </a:moveTo>
                <a:lnTo>
                  <a:pt x="1020417" y="324677"/>
                </a:lnTo>
                <a:cubicBezTo>
                  <a:pt x="636170" y="324677"/>
                  <a:pt x="324676" y="636171"/>
                  <a:pt x="324676" y="1020418"/>
                </a:cubicBezTo>
                <a:cubicBezTo>
                  <a:pt x="324676" y="1404665"/>
                  <a:pt x="636170" y="1716159"/>
                  <a:pt x="1020417" y="1716159"/>
                </a:cubicBezTo>
                <a:lnTo>
                  <a:pt x="1020417" y="2040836"/>
                </a:lnTo>
                <a:lnTo>
                  <a:pt x="916087" y="2035568"/>
                </a:lnTo>
                <a:cubicBezTo>
                  <a:pt x="401535" y="1983312"/>
                  <a:pt x="0" y="1548757"/>
                  <a:pt x="0" y="1020418"/>
                </a:cubicBezTo>
                <a:cubicBezTo>
                  <a:pt x="0" y="492080"/>
                  <a:pt x="401535" y="57524"/>
                  <a:pt x="916087" y="5268"/>
                </a:cubicBezTo>
                <a:close/>
              </a:path>
            </a:pathLst>
          </a:custGeom>
          <a:solidFill>
            <a:sysClr val="windowText" lastClr="000000">
              <a:lumMod val="50000"/>
              <a:lumOff val="50000"/>
            </a:sysClr>
          </a:solidFill>
          <a:ln w="12700" cap="flat" cmpd="sng" algn="ctr">
            <a:noFill/>
            <a:prstDash val="solid"/>
            <a:miter lim="800000"/>
          </a:ln>
          <a:effectLst>
            <a:outerShdw blurRad="127000" dist="63500" algn="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mn-ea"/>
              <a:cs typeface="+mn-cs"/>
            </a:endParaRPr>
          </a:p>
        </p:txBody>
      </p:sp>
      <p:sp>
        <p:nvSpPr>
          <p:cNvPr id="15" name="Freeform: Shape 13">
            <a:extLst>
              <a:ext uri="{FF2B5EF4-FFF2-40B4-BE49-F238E27FC236}">
                <a16:creationId xmlns:a16="http://schemas.microsoft.com/office/drawing/2014/main" id="{FF50E38D-70D1-4F80-A1C5-80CC255B3F1B}"/>
              </a:ext>
            </a:extLst>
          </p:cNvPr>
          <p:cNvSpPr/>
          <p:nvPr/>
        </p:nvSpPr>
        <p:spPr>
          <a:xfrm rot="5400000" flipH="1">
            <a:off x="7701637" y="1695085"/>
            <a:ext cx="1185810" cy="5648064"/>
          </a:xfrm>
          <a:custGeom>
            <a:avLst/>
            <a:gdLst>
              <a:gd name="connsiteX0" fmla="*/ 710475 w 861391"/>
              <a:gd name="connsiteY0" fmla="*/ 559559 h 3684896"/>
              <a:gd name="connsiteX1" fmla="*/ 710475 w 861391"/>
              <a:gd name="connsiteY1" fmla="*/ 3684896 h 3684896"/>
              <a:gd name="connsiteX2" fmla="*/ 150917 w 861391"/>
              <a:gd name="connsiteY2" fmla="*/ 3684896 h 3684896"/>
              <a:gd name="connsiteX3" fmla="*/ 150917 w 861391"/>
              <a:gd name="connsiteY3" fmla="*/ 559559 h 3684896"/>
              <a:gd name="connsiteX4" fmla="*/ 861391 w 861391"/>
              <a:gd name="connsiteY4" fmla="*/ 559558 h 3684896"/>
              <a:gd name="connsiteX5" fmla="*/ 0 w 861391"/>
              <a:gd name="connsiteY5" fmla="*/ 559558 h 3684896"/>
              <a:gd name="connsiteX6" fmla="*/ 430696 w 861391"/>
              <a:gd name="connsiteY6" fmla="*/ 0 h 368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1391" h="3684896">
                <a:moveTo>
                  <a:pt x="710475" y="559559"/>
                </a:moveTo>
                <a:lnTo>
                  <a:pt x="710475" y="3684896"/>
                </a:lnTo>
                <a:lnTo>
                  <a:pt x="150917" y="3684896"/>
                </a:lnTo>
                <a:lnTo>
                  <a:pt x="150917" y="559559"/>
                </a:lnTo>
                <a:close/>
                <a:moveTo>
                  <a:pt x="861391" y="559558"/>
                </a:moveTo>
                <a:lnTo>
                  <a:pt x="0" y="559558"/>
                </a:lnTo>
                <a:lnTo>
                  <a:pt x="430696" y="0"/>
                </a:lnTo>
                <a:close/>
              </a:path>
            </a:pathLst>
          </a:custGeom>
          <a:solidFill>
            <a:srgbClr val="CC99FF"/>
          </a:solidFill>
          <a:ln w="12700" cap="flat" cmpd="sng" algn="ctr">
            <a:noFill/>
            <a:prstDash val="solid"/>
            <a:miter lim="800000"/>
          </a:ln>
          <a:effectLst/>
          <a:scene3d>
            <a:camera prst="orthographicFront"/>
            <a:lightRig rig="threePt" dir="t"/>
          </a:scene3d>
          <a:sp3d>
            <a:bevelT w="1651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ea typeface="+mn-ea"/>
              <a:cs typeface="+mn-cs"/>
            </a:endParaRPr>
          </a:p>
        </p:txBody>
      </p:sp>
      <p:sp>
        <p:nvSpPr>
          <p:cNvPr id="16" name="Freeform: Shape 7">
            <a:extLst>
              <a:ext uri="{FF2B5EF4-FFF2-40B4-BE49-F238E27FC236}">
                <a16:creationId xmlns:a16="http://schemas.microsoft.com/office/drawing/2014/main" id="{CA4B3A78-1FC1-4438-BAB7-A6F67A57BA34}"/>
              </a:ext>
            </a:extLst>
          </p:cNvPr>
          <p:cNvSpPr/>
          <p:nvPr/>
        </p:nvSpPr>
        <p:spPr>
          <a:xfrm>
            <a:off x="5234609" y="3657726"/>
            <a:ext cx="861391" cy="1722784"/>
          </a:xfrm>
          <a:custGeom>
            <a:avLst/>
            <a:gdLst>
              <a:gd name="connsiteX0" fmla="*/ 1020417 w 1020417"/>
              <a:gd name="connsiteY0" fmla="*/ 0 h 2040836"/>
              <a:gd name="connsiteX1" fmla="*/ 1020417 w 1020417"/>
              <a:gd name="connsiteY1" fmla="*/ 324677 h 2040836"/>
              <a:gd name="connsiteX2" fmla="*/ 324676 w 1020417"/>
              <a:gd name="connsiteY2" fmla="*/ 1020418 h 2040836"/>
              <a:gd name="connsiteX3" fmla="*/ 1020417 w 1020417"/>
              <a:gd name="connsiteY3" fmla="*/ 1716159 h 2040836"/>
              <a:gd name="connsiteX4" fmla="*/ 1020417 w 1020417"/>
              <a:gd name="connsiteY4" fmla="*/ 2040836 h 2040836"/>
              <a:gd name="connsiteX5" fmla="*/ 916087 w 1020417"/>
              <a:gd name="connsiteY5" fmla="*/ 2035568 h 2040836"/>
              <a:gd name="connsiteX6" fmla="*/ 0 w 1020417"/>
              <a:gd name="connsiteY6" fmla="*/ 1020418 h 2040836"/>
              <a:gd name="connsiteX7" fmla="*/ 916087 w 1020417"/>
              <a:gd name="connsiteY7" fmla="*/ 5268 h 2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0417" h="2040836">
                <a:moveTo>
                  <a:pt x="1020417" y="0"/>
                </a:moveTo>
                <a:lnTo>
                  <a:pt x="1020417" y="324677"/>
                </a:lnTo>
                <a:cubicBezTo>
                  <a:pt x="636170" y="324677"/>
                  <a:pt x="324676" y="636171"/>
                  <a:pt x="324676" y="1020418"/>
                </a:cubicBezTo>
                <a:cubicBezTo>
                  <a:pt x="324676" y="1404665"/>
                  <a:pt x="636170" y="1716159"/>
                  <a:pt x="1020417" y="1716159"/>
                </a:cubicBezTo>
                <a:lnTo>
                  <a:pt x="1020417" y="2040836"/>
                </a:lnTo>
                <a:lnTo>
                  <a:pt x="916087" y="2035568"/>
                </a:lnTo>
                <a:cubicBezTo>
                  <a:pt x="401535" y="1983312"/>
                  <a:pt x="0" y="1548757"/>
                  <a:pt x="0" y="1020418"/>
                </a:cubicBezTo>
                <a:cubicBezTo>
                  <a:pt x="0" y="492080"/>
                  <a:pt x="401535" y="57524"/>
                  <a:pt x="916087" y="5268"/>
                </a:cubicBezTo>
                <a:close/>
              </a:path>
            </a:pathLst>
          </a:custGeom>
          <a:solidFill>
            <a:srgbClr val="CC99FF"/>
          </a:solidFill>
          <a:ln w="12700" cap="flat" cmpd="sng" algn="ctr">
            <a:noFill/>
            <a:prstDash val="solid"/>
            <a:miter lim="800000"/>
          </a:ln>
          <a:effectLst>
            <a:outerShdw blurRad="50800" dist="12700" dir="10800000" algn="r" rotWithShape="0">
              <a:prstClr val="black">
                <a:alpha val="40000"/>
              </a:prstClr>
            </a:outerShdw>
          </a:effectLst>
          <a:scene3d>
            <a:camera prst="orthographicFront"/>
            <a:lightRig rig="threePt" dir="t"/>
          </a:scene3d>
          <a:sp3d>
            <a:bevelT w="1651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mn-ea"/>
              <a:cs typeface="+mn-cs"/>
            </a:endParaRPr>
          </a:p>
        </p:txBody>
      </p:sp>
      <p:sp>
        <p:nvSpPr>
          <p:cNvPr id="17" name="Freeform: Shape 9">
            <a:extLst>
              <a:ext uri="{FF2B5EF4-FFF2-40B4-BE49-F238E27FC236}">
                <a16:creationId xmlns:a16="http://schemas.microsoft.com/office/drawing/2014/main" id="{0A646F28-7A98-490F-880F-C1174C37DDC3}"/>
              </a:ext>
            </a:extLst>
          </p:cNvPr>
          <p:cNvSpPr/>
          <p:nvPr/>
        </p:nvSpPr>
        <p:spPr>
          <a:xfrm>
            <a:off x="5234605" y="749132"/>
            <a:ext cx="861391" cy="1722784"/>
          </a:xfrm>
          <a:custGeom>
            <a:avLst/>
            <a:gdLst>
              <a:gd name="connsiteX0" fmla="*/ 1020417 w 1020417"/>
              <a:gd name="connsiteY0" fmla="*/ 0 h 2040836"/>
              <a:gd name="connsiteX1" fmla="*/ 1020417 w 1020417"/>
              <a:gd name="connsiteY1" fmla="*/ 324677 h 2040836"/>
              <a:gd name="connsiteX2" fmla="*/ 324676 w 1020417"/>
              <a:gd name="connsiteY2" fmla="*/ 1020418 h 2040836"/>
              <a:gd name="connsiteX3" fmla="*/ 1020417 w 1020417"/>
              <a:gd name="connsiteY3" fmla="*/ 1716159 h 2040836"/>
              <a:gd name="connsiteX4" fmla="*/ 1020417 w 1020417"/>
              <a:gd name="connsiteY4" fmla="*/ 2040836 h 2040836"/>
              <a:gd name="connsiteX5" fmla="*/ 916087 w 1020417"/>
              <a:gd name="connsiteY5" fmla="*/ 2035568 h 2040836"/>
              <a:gd name="connsiteX6" fmla="*/ 0 w 1020417"/>
              <a:gd name="connsiteY6" fmla="*/ 1020418 h 2040836"/>
              <a:gd name="connsiteX7" fmla="*/ 916087 w 1020417"/>
              <a:gd name="connsiteY7" fmla="*/ 5268 h 2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0417" h="2040836">
                <a:moveTo>
                  <a:pt x="1020417" y="0"/>
                </a:moveTo>
                <a:lnTo>
                  <a:pt x="1020417" y="324677"/>
                </a:lnTo>
                <a:cubicBezTo>
                  <a:pt x="636170" y="324677"/>
                  <a:pt x="324676" y="636171"/>
                  <a:pt x="324676" y="1020418"/>
                </a:cubicBezTo>
                <a:cubicBezTo>
                  <a:pt x="324676" y="1404665"/>
                  <a:pt x="636170" y="1716159"/>
                  <a:pt x="1020417" y="1716159"/>
                </a:cubicBezTo>
                <a:lnTo>
                  <a:pt x="1020417" y="2040836"/>
                </a:lnTo>
                <a:lnTo>
                  <a:pt x="916087" y="2035568"/>
                </a:lnTo>
                <a:cubicBezTo>
                  <a:pt x="401535" y="1983312"/>
                  <a:pt x="0" y="1548757"/>
                  <a:pt x="0" y="1020418"/>
                </a:cubicBezTo>
                <a:cubicBezTo>
                  <a:pt x="0" y="492080"/>
                  <a:pt x="401535" y="57524"/>
                  <a:pt x="916087" y="5268"/>
                </a:cubicBezTo>
                <a:close/>
              </a:path>
            </a:pathLst>
          </a:custGeom>
          <a:gradFill flip="none" rotWithShape="1">
            <a:gsLst>
              <a:gs pos="0">
                <a:srgbClr val="6600CC">
                  <a:tint val="66000"/>
                  <a:satMod val="160000"/>
                </a:srgbClr>
              </a:gs>
              <a:gs pos="50000">
                <a:srgbClr val="6600CC">
                  <a:tint val="44500"/>
                  <a:satMod val="160000"/>
                </a:srgbClr>
              </a:gs>
              <a:gs pos="100000">
                <a:srgbClr val="6600CC">
                  <a:tint val="23500"/>
                  <a:satMod val="160000"/>
                </a:srgbClr>
              </a:gs>
            </a:gsLst>
            <a:path path="circle">
              <a:fillToRect l="50000" t="50000" r="50000" b="50000"/>
            </a:path>
            <a:tileRect/>
          </a:gradFill>
          <a:ln w="12700" cap="flat" cmpd="sng" algn="ctr">
            <a:noFill/>
            <a:prstDash val="solid"/>
            <a:miter lim="800000"/>
          </a:ln>
          <a:effectLst/>
          <a:scene3d>
            <a:camera prst="orthographicFront"/>
            <a:lightRig rig="threePt" dir="t"/>
          </a:scene3d>
          <a:sp3d>
            <a:bevelT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mn-ea"/>
              <a:cs typeface="+mn-cs"/>
            </a:endParaRPr>
          </a:p>
        </p:txBody>
      </p:sp>
      <p:sp>
        <p:nvSpPr>
          <p:cNvPr id="18" name="Freeform: Shape 8">
            <a:extLst>
              <a:ext uri="{FF2B5EF4-FFF2-40B4-BE49-F238E27FC236}">
                <a16:creationId xmlns:a16="http://schemas.microsoft.com/office/drawing/2014/main" id="{CA50E77D-3D43-4EE1-98F4-8C9CA68DEAA5}"/>
              </a:ext>
            </a:extLst>
          </p:cNvPr>
          <p:cNvSpPr/>
          <p:nvPr/>
        </p:nvSpPr>
        <p:spPr>
          <a:xfrm flipH="1">
            <a:off x="6095998" y="2203429"/>
            <a:ext cx="861391" cy="1722784"/>
          </a:xfrm>
          <a:custGeom>
            <a:avLst/>
            <a:gdLst>
              <a:gd name="connsiteX0" fmla="*/ 1020417 w 1020417"/>
              <a:gd name="connsiteY0" fmla="*/ 0 h 2040836"/>
              <a:gd name="connsiteX1" fmla="*/ 1020417 w 1020417"/>
              <a:gd name="connsiteY1" fmla="*/ 324677 h 2040836"/>
              <a:gd name="connsiteX2" fmla="*/ 324676 w 1020417"/>
              <a:gd name="connsiteY2" fmla="*/ 1020418 h 2040836"/>
              <a:gd name="connsiteX3" fmla="*/ 1020417 w 1020417"/>
              <a:gd name="connsiteY3" fmla="*/ 1716159 h 2040836"/>
              <a:gd name="connsiteX4" fmla="*/ 1020417 w 1020417"/>
              <a:gd name="connsiteY4" fmla="*/ 2040836 h 2040836"/>
              <a:gd name="connsiteX5" fmla="*/ 916087 w 1020417"/>
              <a:gd name="connsiteY5" fmla="*/ 2035568 h 2040836"/>
              <a:gd name="connsiteX6" fmla="*/ 0 w 1020417"/>
              <a:gd name="connsiteY6" fmla="*/ 1020418 h 2040836"/>
              <a:gd name="connsiteX7" fmla="*/ 916087 w 1020417"/>
              <a:gd name="connsiteY7" fmla="*/ 5268 h 2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0417" h="2040836">
                <a:moveTo>
                  <a:pt x="1020417" y="0"/>
                </a:moveTo>
                <a:lnTo>
                  <a:pt x="1020417" y="324677"/>
                </a:lnTo>
                <a:cubicBezTo>
                  <a:pt x="636170" y="324677"/>
                  <a:pt x="324676" y="636171"/>
                  <a:pt x="324676" y="1020418"/>
                </a:cubicBezTo>
                <a:cubicBezTo>
                  <a:pt x="324676" y="1404665"/>
                  <a:pt x="636170" y="1716159"/>
                  <a:pt x="1020417" y="1716159"/>
                </a:cubicBezTo>
                <a:lnTo>
                  <a:pt x="1020417" y="2040836"/>
                </a:lnTo>
                <a:lnTo>
                  <a:pt x="916087" y="2035568"/>
                </a:lnTo>
                <a:cubicBezTo>
                  <a:pt x="401535" y="1983312"/>
                  <a:pt x="0" y="1548757"/>
                  <a:pt x="0" y="1020418"/>
                </a:cubicBezTo>
                <a:cubicBezTo>
                  <a:pt x="0" y="492080"/>
                  <a:pt x="401535" y="57524"/>
                  <a:pt x="916087" y="5268"/>
                </a:cubicBezTo>
                <a:close/>
              </a:path>
            </a:pathLst>
          </a:custGeom>
          <a:solidFill>
            <a:srgbClr val="9999FF"/>
          </a:solidFill>
          <a:ln w="12700" cap="flat" cmpd="sng" algn="ctr">
            <a:noFill/>
            <a:prstDash val="solid"/>
            <a:miter lim="800000"/>
          </a:ln>
          <a:effectLst/>
          <a:scene3d>
            <a:camera prst="orthographicFront"/>
            <a:lightRig rig="threePt" dir="t"/>
          </a:scene3d>
          <a:sp3d>
            <a:bevelT w="139700" prst="cross"/>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mn-ea"/>
              <a:cs typeface="+mn-cs"/>
            </a:endParaRPr>
          </a:p>
        </p:txBody>
      </p:sp>
      <p:sp>
        <p:nvSpPr>
          <p:cNvPr id="19" name="Freeform: Shape 12">
            <a:extLst>
              <a:ext uri="{FF2B5EF4-FFF2-40B4-BE49-F238E27FC236}">
                <a16:creationId xmlns:a16="http://schemas.microsoft.com/office/drawing/2014/main" id="{67FE157B-A4C0-4600-B7F8-384B92C35CA9}"/>
              </a:ext>
            </a:extLst>
          </p:cNvPr>
          <p:cNvSpPr/>
          <p:nvPr/>
        </p:nvSpPr>
        <p:spPr>
          <a:xfrm rot="16200000">
            <a:off x="2981699" y="2803902"/>
            <a:ext cx="1188720" cy="6383492"/>
          </a:xfrm>
          <a:custGeom>
            <a:avLst/>
            <a:gdLst>
              <a:gd name="connsiteX0" fmla="*/ 710475 w 861391"/>
              <a:gd name="connsiteY0" fmla="*/ 559559 h 3684896"/>
              <a:gd name="connsiteX1" fmla="*/ 710475 w 861391"/>
              <a:gd name="connsiteY1" fmla="*/ 3684896 h 3684896"/>
              <a:gd name="connsiteX2" fmla="*/ 150917 w 861391"/>
              <a:gd name="connsiteY2" fmla="*/ 3684896 h 3684896"/>
              <a:gd name="connsiteX3" fmla="*/ 150917 w 861391"/>
              <a:gd name="connsiteY3" fmla="*/ 559559 h 3684896"/>
              <a:gd name="connsiteX4" fmla="*/ 861391 w 861391"/>
              <a:gd name="connsiteY4" fmla="*/ 559558 h 3684896"/>
              <a:gd name="connsiteX5" fmla="*/ 0 w 861391"/>
              <a:gd name="connsiteY5" fmla="*/ 559558 h 3684896"/>
              <a:gd name="connsiteX6" fmla="*/ 430696 w 861391"/>
              <a:gd name="connsiteY6" fmla="*/ 0 h 368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1391" h="3684896">
                <a:moveTo>
                  <a:pt x="710475" y="559559"/>
                </a:moveTo>
                <a:lnTo>
                  <a:pt x="710475" y="3684896"/>
                </a:lnTo>
                <a:lnTo>
                  <a:pt x="150917" y="3684896"/>
                </a:lnTo>
                <a:lnTo>
                  <a:pt x="150917" y="559559"/>
                </a:lnTo>
                <a:close/>
                <a:moveTo>
                  <a:pt x="861391" y="559558"/>
                </a:moveTo>
                <a:lnTo>
                  <a:pt x="0" y="559558"/>
                </a:lnTo>
                <a:lnTo>
                  <a:pt x="430696" y="0"/>
                </a:lnTo>
                <a:close/>
              </a:path>
            </a:pathLst>
          </a:cu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a:ln w="12700" cap="flat" cmpd="sng" algn="ctr">
            <a:noFill/>
            <a:prstDash val="solid"/>
            <a:miter lim="800000"/>
          </a:ln>
          <a:effectLst/>
          <a:scene3d>
            <a:camera prst="orthographicFront"/>
            <a:lightRig rig="threePt" dir="t"/>
          </a:scene3d>
          <a:sp3d>
            <a:bevelT prst="convex"/>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ysClr val="window" lastClr="FFFFFF"/>
              </a:solidFill>
              <a:effectLst/>
              <a:uLnTx/>
              <a:uFillTx/>
              <a:ea typeface="+mn-ea"/>
              <a:cs typeface="+mn-cs"/>
            </a:endParaRPr>
          </a:p>
        </p:txBody>
      </p:sp>
      <p:sp>
        <p:nvSpPr>
          <p:cNvPr id="20" name="Freeform: Shape 4">
            <a:extLst>
              <a:ext uri="{FF2B5EF4-FFF2-40B4-BE49-F238E27FC236}">
                <a16:creationId xmlns:a16="http://schemas.microsoft.com/office/drawing/2014/main" id="{F89C7CE7-39FD-4175-8D50-43F0C7B9BCC4}"/>
              </a:ext>
            </a:extLst>
          </p:cNvPr>
          <p:cNvSpPr/>
          <p:nvPr/>
        </p:nvSpPr>
        <p:spPr>
          <a:xfrm flipH="1">
            <a:off x="6095999" y="5112023"/>
            <a:ext cx="861391" cy="1722784"/>
          </a:xfrm>
          <a:custGeom>
            <a:avLst/>
            <a:gdLst>
              <a:gd name="connsiteX0" fmla="*/ 1020417 w 1020417"/>
              <a:gd name="connsiteY0" fmla="*/ 0 h 2040836"/>
              <a:gd name="connsiteX1" fmla="*/ 1020417 w 1020417"/>
              <a:gd name="connsiteY1" fmla="*/ 324677 h 2040836"/>
              <a:gd name="connsiteX2" fmla="*/ 324676 w 1020417"/>
              <a:gd name="connsiteY2" fmla="*/ 1020418 h 2040836"/>
              <a:gd name="connsiteX3" fmla="*/ 1020417 w 1020417"/>
              <a:gd name="connsiteY3" fmla="*/ 1716159 h 2040836"/>
              <a:gd name="connsiteX4" fmla="*/ 1020417 w 1020417"/>
              <a:gd name="connsiteY4" fmla="*/ 2040836 h 2040836"/>
              <a:gd name="connsiteX5" fmla="*/ 916087 w 1020417"/>
              <a:gd name="connsiteY5" fmla="*/ 2035568 h 2040836"/>
              <a:gd name="connsiteX6" fmla="*/ 0 w 1020417"/>
              <a:gd name="connsiteY6" fmla="*/ 1020418 h 2040836"/>
              <a:gd name="connsiteX7" fmla="*/ 916087 w 1020417"/>
              <a:gd name="connsiteY7" fmla="*/ 5268 h 2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0417" h="2040836">
                <a:moveTo>
                  <a:pt x="1020417" y="0"/>
                </a:moveTo>
                <a:lnTo>
                  <a:pt x="1020417" y="324677"/>
                </a:lnTo>
                <a:cubicBezTo>
                  <a:pt x="636170" y="324677"/>
                  <a:pt x="324676" y="636171"/>
                  <a:pt x="324676" y="1020418"/>
                </a:cubicBezTo>
                <a:cubicBezTo>
                  <a:pt x="324676" y="1404665"/>
                  <a:pt x="636170" y="1716159"/>
                  <a:pt x="1020417" y="1716159"/>
                </a:cubicBezTo>
                <a:lnTo>
                  <a:pt x="1020417" y="2040836"/>
                </a:lnTo>
                <a:lnTo>
                  <a:pt x="916087" y="2035568"/>
                </a:lnTo>
                <a:cubicBezTo>
                  <a:pt x="401535" y="1983312"/>
                  <a:pt x="0" y="1548757"/>
                  <a:pt x="0" y="1020418"/>
                </a:cubicBezTo>
                <a:cubicBezTo>
                  <a:pt x="0" y="492080"/>
                  <a:pt x="401535" y="57524"/>
                  <a:pt x="916087" y="5268"/>
                </a:cubicBezTo>
                <a:close/>
              </a:path>
            </a:pathLst>
          </a:cu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0800000" scaled="1"/>
            <a:tileRect/>
          </a:gradFill>
          <a:ln w="12700" cap="flat" cmpd="sng" algn="ctr">
            <a:noFill/>
            <a:prstDash val="solid"/>
            <a:miter lim="800000"/>
          </a:ln>
          <a:effectLst/>
          <a:scene3d>
            <a:camera prst="orthographicFront"/>
            <a:lightRig rig="threePt" dir="t"/>
          </a:scene3d>
          <a:sp3d>
            <a:bevelT prst="convex"/>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mn-ea"/>
              <a:cs typeface="+mn-cs"/>
            </a:endParaRPr>
          </a:p>
        </p:txBody>
      </p:sp>
      <p:grpSp>
        <p:nvGrpSpPr>
          <p:cNvPr id="21" name="Group 20">
            <a:extLst>
              <a:ext uri="{FF2B5EF4-FFF2-40B4-BE49-F238E27FC236}">
                <a16:creationId xmlns:a16="http://schemas.microsoft.com/office/drawing/2014/main" id="{522ED098-4839-4FD8-A4AC-0319ED373BF2}"/>
              </a:ext>
            </a:extLst>
          </p:cNvPr>
          <p:cNvGrpSpPr/>
          <p:nvPr/>
        </p:nvGrpSpPr>
        <p:grpSpPr>
          <a:xfrm>
            <a:off x="1921566" y="5746851"/>
            <a:ext cx="4605127" cy="402421"/>
            <a:chOff x="1880260" y="5574575"/>
            <a:chExt cx="4605127" cy="402421"/>
          </a:xfrm>
        </p:grpSpPr>
        <p:pic>
          <p:nvPicPr>
            <p:cNvPr id="22" name="Picture 21">
              <a:extLst>
                <a:ext uri="{FF2B5EF4-FFF2-40B4-BE49-F238E27FC236}">
                  <a16:creationId xmlns:a16="http://schemas.microsoft.com/office/drawing/2014/main" id="{3AFC8113-7883-459E-A34E-48F0BC85756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l="17778" t="12368" r="16111" b="23188"/>
            <a:stretch/>
          </p:blipFill>
          <p:spPr>
            <a:xfrm>
              <a:off x="6178410" y="5677758"/>
              <a:ext cx="306977" cy="299238"/>
            </a:xfrm>
            <a:prstGeom prst="rect">
              <a:avLst/>
            </a:prstGeom>
          </p:spPr>
        </p:pic>
        <p:sp>
          <p:nvSpPr>
            <p:cNvPr id="23" name="TextBox 22">
              <a:extLst>
                <a:ext uri="{FF2B5EF4-FFF2-40B4-BE49-F238E27FC236}">
                  <a16:creationId xmlns:a16="http://schemas.microsoft.com/office/drawing/2014/main" id="{1D84C14B-A5FD-4816-A647-624B86B1FC97}"/>
                </a:ext>
              </a:extLst>
            </p:cNvPr>
            <p:cNvSpPr txBox="1"/>
            <p:nvPr/>
          </p:nvSpPr>
          <p:spPr>
            <a:xfrm>
              <a:off x="1880260" y="5574575"/>
              <a:ext cx="429815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ysClr val="window" lastClr="FFFFFF">
                    <a:lumMod val="95000"/>
                  </a:sysClr>
                </a:solidFill>
                <a:effectLst/>
                <a:uLnTx/>
                <a:uFillTx/>
                <a:ea typeface="+mn-ea"/>
                <a:cs typeface="+mn-cs"/>
              </a:endParaRPr>
            </a:p>
          </p:txBody>
        </p:sp>
      </p:grpSp>
      <p:grpSp>
        <p:nvGrpSpPr>
          <p:cNvPr id="24" name="Group 23">
            <a:extLst>
              <a:ext uri="{FF2B5EF4-FFF2-40B4-BE49-F238E27FC236}">
                <a16:creationId xmlns:a16="http://schemas.microsoft.com/office/drawing/2014/main" id="{7D227ADC-C814-4053-B7F0-5B933069C45D}"/>
              </a:ext>
            </a:extLst>
          </p:cNvPr>
          <p:cNvGrpSpPr/>
          <p:nvPr/>
        </p:nvGrpSpPr>
        <p:grpSpPr>
          <a:xfrm>
            <a:off x="5722171" y="4287753"/>
            <a:ext cx="4283220" cy="374543"/>
            <a:chOff x="5722171" y="4115477"/>
            <a:chExt cx="4283220" cy="374543"/>
          </a:xfrm>
        </p:grpSpPr>
        <p:pic>
          <p:nvPicPr>
            <p:cNvPr id="25" name="Picture 24">
              <a:extLst>
                <a:ext uri="{FF2B5EF4-FFF2-40B4-BE49-F238E27FC236}">
                  <a16:creationId xmlns:a16="http://schemas.microsoft.com/office/drawing/2014/main" id="{44AE79B9-D291-4057-8B4E-44EA4834901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l="21594" t="4927" r="22173" b="19130"/>
            <a:stretch/>
          </p:blipFill>
          <p:spPr>
            <a:xfrm>
              <a:off x="5722171" y="4203662"/>
              <a:ext cx="212036" cy="286358"/>
            </a:xfrm>
            <a:prstGeom prst="rect">
              <a:avLst/>
            </a:prstGeom>
          </p:spPr>
        </p:pic>
        <p:sp>
          <p:nvSpPr>
            <p:cNvPr id="26" name="TextBox 25">
              <a:extLst>
                <a:ext uri="{FF2B5EF4-FFF2-40B4-BE49-F238E27FC236}">
                  <a16:creationId xmlns:a16="http://schemas.microsoft.com/office/drawing/2014/main" id="{39F705A5-EBC6-4282-8787-0F01FD576592}"/>
                </a:ext>
              </a:extLst>
            </p:cNvPr>
            <p:cNvSpPr txBox="1"/>
            <p:nvPr/>
          </p:nvSpPr>
          <p:spPr>
            <a:xfrm>
              <a:off x="5899851" y="4115477"/>
              <a:ext cx="410554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ysClr val="window" lastClr="FFFFFF">
                    <a:lumMod val="95000"/>
                  </a:sysClr>
                </a:solidFill>
                <a:effectLst/>
                <a:uLnTx/>
                <a:uFillTx/>
                <a:ea typeface="+mn-ea"/>
                <a:cs typeface="+mn-cs"/>
              </a:endParaRPr>
            </a:p>
          </p:txBody>
        </p:sp>
      </p:grpSp>
      <p:grpSp>
        <p:nvGrpSpPr>
          <p:cNvPr id="27" name="Group 26">
            <a:extLst>
              <a:ext uri="{FF2B5EF4-FFF2-40B4-BE49-F238E27FC236}">
                <a16:creationId xmlns:a16="http://schemas.microsoft.com/office/drawing/2014/main" id="{E841A3D7-B37B-4929-8B01-DC267C49B5FD}"/>
              </a:ext>
            </a:extLst>
          </p:cNvPr>
          <p:cNvGrpSpPr/>
          <p:nvPr/>
        </p:nvGrpSpPr>
        <p:grpSpPr>
          <a:xfrm>
            <a:off x="2110978" y="2818048"/>
            <a:ext cx="4591874" cy="365676"/>
            <a:chOff x="3660767" y="2655455"/>
            <a:chExt cx="2959888" cy="365676"/>
          </a:xfrm>
        </p:grpSpPr>
        <p:pic>
          <p:nvPicPr>
            <p:cNvPr id="28" name="Picture 27">
              <a:extLst>
                <a:ext uri="{FF2B5EF4-FFF2-40B4-BE49-F238E27FC236}">
                  <a16:creationId xmlns:a16="http://schemas.microsoft.com/office/drawing/2014/main" id="{70C3CCB9-82CF-4F80-BCB3-BFB6B38B29B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l="12994" t="4927" r="13146" b="20549"/>
            <a:stretch/>
          </p:blipFill>
          <p:spPr>
            <a:xfrm>
              <a:off x="6313762" y="2711480"/>
              <a:ext cx="306893" cy="309651"/>
            </a:xfrm>
            <a:prstGeom prst="rect">
              <a:avLst/>
            </a:prstGeom>
          </p:spPr>
        </p:pic>
        <p:sp>
          <p:nvSpPr>
            <p:cNvPr id="29" name="TextBox 28">
              <a:extLst>
                <a:ext uri="{FF2B5EF4-FFF2-40B4-BE49-F238E27FC236}">
                  <a16:creationId xmlns:a16="http://schemas.microsoft.com/office/drawing/2014/main" id="{28A39D9D-E4AF-49C9-A9A4-2499ADB8E17B}"/>
                </a:ext>
              </a:extLst>
            </p:cNvPr>
            <p:cNvSpPr txBox="1"/>
            <p:nvPr/>
          </p:nvSpPr>
          <p:spPr>
            <a:xfrm>
              <a:off x="3660767" y="2655455"/>
              <a:ext cx="267113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ysClr val="window" lastClr="FFFFFF">
                    <a:lumMod val="95000"/>
                  </a:sysClr>
                </a:solidFill>
                <a:effectLst/>
                <a:uLnTx/>
                <a:uFillTx/>
                <a:ea typeface="+mn-ea"/>
                <a:cs typeface="+mn-cs"/>
              </a:endParaRPr>
            </a:p>
          </p:txBody>
        </p:sp>
      </p:grpSp>
      <p:grpSp>
        <p:nvGrpSpPr>
          <p:cNvPr id="30" name="Group 29">
            <a:extLst>
              <a:ext uri="{FF2B5EF4-FFF2-40B4-BE49-F238E27FC236}">
                <a16:creationId xmlns:a16="http://schemas.microsoft.com/office/drawing/2014/main" id="{A36A98D9-A092-4AC8-ACD2-4C975500C6A4}"/>
              </a:ext>
            </a:extLst>
          </p:cNvPr>
          <p:cNvGrpSpPr/>
          <p:nvPr/>
        </p:nvGrpSpPr>
        <p:grpSpPr>
          <a:xfrm>
            <a:off x="5676333" y="1353958"/>
            <a:ext cx="4461579" cy="456137"/>
            <a:chOff x="5676334" y="1181682"/>
            <a:chExt cx="2784160" cy="456137"/>
          </a:xfrm>
        </p:grpSpPr>
        <p:pic>
          <p:nvPicPr>
            <p:cNvPr id="31" name="Picture 30">
              <a:extLst>
                <a:ext uri="{FF2B5EF4-FFF2-40B4-BE49-F238E27FC236}">
                  <a16:creationId xmlns:a16="http://schemas.microsoft.com/office/drawing/2014/main" id="{98E4135F-9754-4F35-BB2E-8E4F335014EC}"/>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l="21545" r="21545" b="15507"/>
            <a:stretch/>
          </p:blipFill>
          <p:spPr>
            <a:xfrm>
              <a:off x="5676334" y="1302191"/>
              <a:ext cx="226059" cy="335628"/>
            </a:xfrm>
            <a:prstGeom prst="rect">
              <a:avLst/>
            </a:prstGeom>
          </p:spPr>
        </p:pic>
        <p:sp>
          <p:nvSpPr>
            <p:cNvPr id="32" name="TextBox 31">
              <a:extLst>
                <a:ext uri="{FF2B5EF4-FFF2-40B4-BE49-F238E27FC236}">
                  <a16:creationId xmlns:a16="http://schemas.microsoft.com/office/drawing/2014/main" id="{9E49974C-B94E-4259-A150-DB8C1ADF0E4C}"/>
                </a:ext>
              </a:extLst>
            </p:cNvPr>
            <p:cNvSpPr txBox="1"/>
            <p:nvPr/>
          </p:nvSpPr>
          <p:spPr>
            <a:xfrm>
              <a:off x="5789363" y="1181682"/>
              <a:ext cx="267113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ysClr val="window" lastClr="FFFFFF">
                    <a:lumMod val="95000"/>
                  </a:sysClr>
                </a:solidFill>
                <a:effectLst/>
                <a:uLnTx/>
                <a:uFillTx/>
                <a:ea typeface="+mn-ea"/>
                <a:cs typeface="+mn-cs"/>
              </a:endParaRPr>
            </a:p>
          </p:txBody>
        </p:sp>
      </p:grpSp>
      <p:pic>
        <p:nvPicPr>
          <p:cNvPr id="409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164" y="10454"/>
            <a:ext cx="122301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143725" y="1224236"/>
            <a:ext cx="4086947" cy="707886"/>
          </a:xfrm>
          <a:prstGeom prst="rect">
            <a:avLst/>
          </a:prstGeom>
        </p:spPr>
        <p:txBody>
          <a:bodyPr wrap="square">
            <a:spAutoFit/>
          </a:bodyPr>
          <a:lstStyle/>
          <a:p>
            <a:r>
              <a:rPr lang="en-US" sz="2000" b="1" dirty="0" err="1">
                <a:ea typeface="SimSun"/>
              </a:rPr>
              <a:t>Ngữ</a:t>
            </a:r>
            <a:r>
              <a:rPr lang="en-US" sz="2000" b="1" dirty="0">
                <a:ea typeface="SimSun"/>
              </a:rPr>
              <a:t> </a:t>
            </a:r>
            <a:r>
              <a:rPr lang="en-US" sz="2000" b="1" dirty="0" err="1">
                <a:ea typeface="SimSun"/>
              </a:rPr>
              <a:t>liệu</a:t>
            </a:r>
            <a:r>
              <a:rPr lang="en-US" sz="2000" b="1" dirty="0">
                <a:ea typeface="SimSun"/>
              </a:rPr>
              <a:t> </a:t>
            </a:r>
            <a:r>
              <a:rPr lang="en-US" sz="2000" b="1" dirty="0" err="1">
                <a:ea typeface="SimSun"/>
              </a:rPr>
              <a:t>trên</a:t>
            </a:r>
            <a:r>
              <a:rPr lang="en-US" sz="2000" b="1" dirty="0">
                <a:ea typeface="SimSun"/>
              </a:rPr>
              <a:t> </a:t>
            </a:r>
            <a:r>
              <a:rPr lang="en-US" sz="2000" b="1" dirty="0" err="1">
                <a:ea typeface="SimSun"/>
              </a:rPr>
              <a:t>đã</a:t>
            </a:r>
            <a:r>
              <a:rPr lang="en-US" sz="2000" b="1" dirty="0">
                <a:ea typeface="SimSun"/>
              </a:rPr>
              <a:t> </a:t>
            </a:r>
            <a:r>
              <a:rPr lang="en-US" sz="2000" b="1" dirty="0" err="1">
                <a:ea typeface="SimSun"/>
              </a:rPr>
              <a:t>là</a:t>
            </a:r>
            <a:r>
              <a:rPr lang="en-US" sz="2000" b="1" dirty="0">
                <a:ea typeface="SimSun"/>
              </a:rPr>
              <a:t> </a:t>
            </a:r>
            <a:r>
              <a:rPr lang="en-US" sz="2000" b="1" dirty="0" err="1">
                <a:ea typeface="SimSun"/>
              </a:rPr>
              <a:t>một</a:t>
            </a:r>
            <a:r>
              <a:rPr lang="en-US" sz="2000" b="1" dirty="0">
                <a:ea typeface="SimSun"/>
              </a:rPr>
              <a:t> </a:t>
            </a:r>
            <a:r>
              <a:rPr lang="en-US" sz="2000" b="1" dirty="0" err="1">
                <a:ea typeface="SimSun"/>
              </a:rPr>
              <a:t>bài</a:t>
            </a:r>
            <a:r>
              <a:rPr lang="en-US" sz="2000" b="1" dirty="0">
                <a:ea typeface="SimSun"/>
              </a:rPr>
              <a:t> </a:t>
            </a:r>
            <a:r>
              <a:rPr lang="en-US" sz="2000" b="1" dirty="0" err="1">
                <a:ea typeface="SimSun"/>
              </a:rPr>
              <a:t>viết</a:t>
            </a:r>
            <a:r>
              <a:rPr lang="en-US" sz="2000" b="1" dirty="0">
                <a:ea typeface="SimSun"/>
              </a:rPr>
              <a:t> </a:t>
            </a:r>
            <a:r>
              <a:rPr lang="en-US" sz="2000" b="1" dirty="0" err="1">
                <a:ea typeface="SimSun"/>
              </a:rPr>
              <a:t>hoàn</a:t>
            </a:r>
            <a:r>
              <a:rPr lang="en-US" sz="2000" b="1" dirty="0">
                <a:ea typeface="SimSun"/>
              </a:rPr>
              <a:t> </a:t>
            </a:r>
            <a:r>
              <a:rPr lang="en-US" sz="2000" b="1" dirty="0" err="1">
                <a:ea typeface="SimSun"/>
              </a:rPr>
              <a:t>chỉnh</a:t>
            </a:r>
            <a:r>
              <a:rPr lang="en-US" sz="2000" b="1" dirty="0">
                <a:ea typeface="SimSun"/>
              </a:rPr>
              <a:t> hay </a:t>
            </a:r>
            <a:r>
              <a:rPr lang="en-US" sz="2000" b="1" dirty="0" err="1">
                <a:ea typeface="SimSun"/>
              </a:rPr>
              <a:t>chưa</a:t>
            </a:r>
            <a:r>
              <a:rPr lang="en-US" sz="2000" b="1" dirty="0">
                <a:ea typeface="SimSun"/>
              </a:rPr>
              <a:t>?</a:t>
            </a:r>
            <a:endParaRPr lang="en-US" sz="2000" b="1" dirty="0"/>
          </a:p>
        </p:txBody>
      </p:sp>
      <p:sp>
        <p:nvSpPr>
          <p:cNvPr id="4" name="Rectangle 3"/>
          <p:cNvSpPr/>
          <p:nvPr/>
        </p:nvSpPr>
        <p:spPr>
          <a:xfrm>
            <a:off x="2184846" y="2741655"/>
            <a:ext cx="4298367" cy="707886"/>
          </a:xfrm>
          <a:prstGeom prst="rect">
            <a:avLst/>
          </a:prstGeom>
        </p:spPr>
        <p:txBody>
          <a:bodyPr wrap="square">
            <a:spAutoFit/>
          </a:bodyPr>
          <a:lstStyle/>
          <a:p>
            <a:r>
              <a:rPr lang="en-US" sz="2000" b="1" dirty="0" err="1"/>
              <a:t>Luận</a:t>
            </a:r>
            <a:r>
              <a:rPr lang="en-US" sz="2000" b="1" dirty="0"/>
              <a:t> </a:t>
            </a:r>
            <a:r>
              <a:rPr lang="en-US" sz="2000" b="1" dirty="0" err="1"/>
              <a:t>điểm</a:t>
            </a:r>
            <a:r>
              <a:rPr lang="en-US" sz="2000" b="1" dirty="0"/>
              <a:t> </a:t>
            </a:r>
            <a:r>
              <a:rPr lang="en-US" sz="2000" b="1" dirty="0" err="1"/>
              <a:t>được</a:t>
            </a:r>
            <a:r>
              <a:rPr lang="en-US" sz="2000" b="1" dirty="0"/>
              <a:t> </a:t>
            </a:r>
            <a:r>
              <a:rPr lang="en-US" sz="2000" b="1" dirty="0" err="1"/>
              <a:t>tập</a:t>
            </a:r>
            <a:r>
              <a:rPr lang="en-US" sz="2000" b="1" dirty="0"/>
              <a:t> </a:t>
            </a:r>
            <a:r>
              <a:rPr lang="en-US" sz="2000" b="1" dirty="0" err="1"/>
              <a:t>trung</a:t>
            </a:r>
            <a:r>
              <a:rPr lang="en-US" sz="2000" b="1" dirty="0"/>
              <a:t> </a:t>
            </a:r>
            <a:r>
              <a:rPr lang="en-US" sz="2000" b="1" dirty="0" err="1"/>
              <a:t>phân</a:t>
            </a:r>
            <a:r>
              <a:rPr lang="en-US" sz="2000" b="1" dirty="0"/>
              <a:t> </a:t>
            </a:r>
            <a:r>
              <a:rPr lang="en-US" sz="2000" b="1" dirty="0" err="1"/>
              <a:t>tích</a:t>
            </a:r>
            <a:r>
              <a:rPr lang="en-US" sz="2000" b="1" dirty="0"/>
              <a:t> </a:t>
            </a:r>
            <a:r>
              <a:rPr lang="en-US" sz="2000" b="1" dirty="0" err="1"/>
              <a:t>đánh</a:t>
            </a:r>
            <a:r>
              <a:rPr lang="en-US" sz="2000" b="1" dirty="0"/>
              <a:t> </a:t>
            </a:r>
            <a:r>
              <a:rPr lang="en-US" sz="2000" b="1" dirty="0" err="1"/>
              <a:t>giá</a:t>
            </a:r>
            <a:r>
              <a:rPr lang="en-US" sz="2000" b="1" dirty="0"/>
              <a:t> </a:t>
            </a:r>
            <a:r>
              <a:rPr lang="en-US" sz="2000" b="1" dirty="0" err="1"/>
              <a:t>trong</a:t>
            </a:r>
            <a:r>
              <a:rPr lang="en-US" sz="2000" b="1" dirty="0"/>
              <a:t> </a:t>
            </a:r>
            <a:r>
              <a:rPr lang="en-US" sz="2000" b="1" dirty="0" err="1"/>
              <a:t>ngữ</a:t>
            </a:r>
            <a:r>
              <a:rPr lang="en-US" sz="2000" b="1" dirty="0"/>
              <a:t> </a:t>
            </a:r>
            <a:r>
              <a:rPr lang="en-US" sz="2000" b="1" dirty="0" err="1"/>
              <a:t>liệu</a:t>
            </a:r>
            <a:r>
              <a:rPr lang="en-US" sz="2000" b="1" dirty="0"/>
              <a:t> </a:t>
            </a:r>
            <a:r>
              <a:rPr lang="en-US" sz="2000" b="1" dirty="0" err="1"/>
              <a:t>là</a:t>
            </a:r>
            <a:r>
              <a:rPr lang="en-US" sz="2000" b="1" dirty="0"/>
              <a:t> </a:t>
            </a:r>
            <a:r>
              <a:rPr lang="en-US" sz="2000" b="1" dirty="0" err="1"/>
              <a:t>gì</a:t>
            </a:r>
            <a:r>
              <a:rPr lang="en-US" sz="2000" b="1" dirty="0"/>
              <a:t>?</a:t>
            </a:r>
          </a:p>
        </p:txBody>
      </p:sp>
      <p:sp>
        <p:nvSpPr>
          <p:cNvPr id="2049" name="Rectangle 2048"/>
          <p:cNvSpPr/>
          <p:nvPr/>
        </p:nvSpPr>
        <p:spPr>
          <a:xfrm>
            <a:off x="6157859" y="4155730"/>
            <a:ext cx="4099322" cy="707886"/>
          </a:xfrm>
          <a:prstGeom prst="rect">
            <a:avLst/>
          </a:prstGeom>
        </p:spPr>
        <p:txBody>
          <a:bodyPr wrap="square">
            <a:spAutoFit/>
          </a:bodyPr>
          <a:lstStyle/>
          <a:p>
            <a:r>
              <a:rPr lang="en-US" sz="2000" b="1" dirty="0" err="1"/>
              <a:t>Chỉ</a:t>
            </a:r>
            <a:r>
              <a:rPr lang="en-US" sz="2000" b="1" dirty="0"/>
              <a:t> </a:t>
            </a:r>
            <a:r>
              <a:rPr lang="en-US" sz="2000" b="1" dirty="0" err="1"/>
              <a:t>ra</a:t>
            </a:r>
            <a:r>
              <a:rPr lang="en-US" sz="2000" b="1" dirty="0"/>
              <a:t> </a:t>
            </a:r>
            <a:r>
              <a:rPr lang="en-US" sz="2000" b="1" dirty="0" err="1"/>
              <a:t>sự</a:t>
            </a:r>
            <a:r>
              <a:rPr lang="en-US" sz="2000" b="1" dirty="0"/>
              <a:t> </a:t>
            </a:r>
            <a:r>
              <a:rPr lang="en-US" sz="2000" b="1" dirty="0" err="1"/>
              <a:t>kết</a:t>
            </a:r>
            <a:r>
              <a:rPr lang="en-US" sz="2000" b="1" dirty="0"/>
              <a:t> </a:t>
            </a:r>
            <a:r>
              <a:rPr lang="en-US" sz="2000" b="1" dirty="0" err="1"/>
              <a:t>hợp</a:t>
            </a:r>
            <a:r>
              <a:rPr lang="en-US" sz="2000" b="1" dirty="0"/>
              <a:t> </a:t>
            </a:r>
            <a:r>
              <a:rPr lang="en-US" sz="2000" b="1" dirty="0" err="1"/>
              <a:t>giữa</a:t>
            </a:r>
            <a:r>
              <a:rPr lang="en-US" sz="2000" b="1" dirty="0"/>
              <a:t> </a:t>
            </a:r>
            <a:r>
              <a:rPr lang="en-US" sz="2000" b="1" dirty="0" err="1"/>
              <a:t>lí</a:t>
            </a:r>
            <a:r>
              <a:rPr lang="en-US" sz="2000" b="1" dirty="0"/>
              <a:t>  </a:t>
            </a:r>
            <a:r>
              <a:rPr lang="en-US" sz="2000" b="1" dirty="0" err="1"/>
              <a:t>lẽ</a:t>
            </a:r>
            <a:r>
              <a:rPr lang="en-US" sz="2000" b="1" dirty="0"/>
              <a:t> </a:t>
            </a:r>
            <a:r>
              <a:rPr lang="en-US" sz="2000" b="1" dirty="0" err="1"/>
              <a:t>và</a:t>
            </a:r>
            <a:r>
              <a:rPr lang="en-US" sz="2000" b="1" dirty="0"/>
              <a:t> </a:t>
            </a:r>
            <a:r>
              <a:rPr lang="en-US" sz="2000" b="1" dirty="0" err="1"/>
              <a:t>bằng</a:t>
            </a:r>
            <a:r>
              <a:rPr lang="en-US" sz="2000" b="1" dirty="0"/>
              <a:t> </a:t>
            </a:r>
            <a:r>
              <a:rPr lang="en-US" sz="2000" b="1" dirty="0" err="1"/>
              <a:t>chứng</a:t>
            </a:r>
            <a:r>
              <a:rPr lang="en-US" sz="2000" b="1" dirty="0"/>
              <a:t> </a:t>
            </a:r>
            <a:r>
              <a:rPr lang="en-US" sz="2000" b="1" dirty="0" err="1"/>
              <a:t>trong</a:t>
            </a:r>
            <a:r>
              <a:rPr lang="en-US" sz="2000" b="1" dirty="0"/>
              <a:t> </a:t>
            </a:r>
            <a:r>
              <a:rPr lang="en-US" sz="2000" b="1" dirty="0" err="1"/>
              <a:t>ngữ</a:t>
            </a:r>
            <a:r>
              <a:rPr lang="en-US" sz="2000" b="1" dirty="0"/>
              <a:t> </a:t>
            </a:r>
            <a:r>
              <a:rPr lang="en-US" sz="2000" b="1" dirty="0" err="1"/>
              <a:t>liệu</a:t>
            </a:r>
            <a:r>
              <a:rPr lang="en-US" sz="2000" b="1" dirty="0"/>
              <a:t>.</a:t>
            </a:r>
          </a:p>
        </p:txBody>
      </p:sp>
      <p:sp>
        <p:nvSpPr>
          <p:cNvPr id="2052" name="Rectangle 2051"/>
          <p:cNvSpPr/>
          <p:nvPr/>
        </p:nvSpPr>
        <p:spPr>
          <a:xfrm>
            <a:off x="1219202" y="5667339"/>
            <a:ext cx="5457249" cy="646331"/>
          </a:xfrm>
          <a:prstGeom prst="rect">
            <a:avLst/>
          </a:prstGeom>
        </p:spPr>
        <p:txBody>
          <a:bodyPr wrap="square">
            <a:spAutoFit/>
          </a:bodyPr>
          <a:lstStyle/>
          <a:p>
            <a:r>
              <a:rPr lang="en-US" b="1" dirty="0" err="1"/>
              <a:t>Người</a:t>
            </a:r>
            <a:r>
              <a:rPr lang="en-US" b="1" dirty="0"/>
              <a:t> </a:t>
            </a:r>
            <a:r>
              <a:rPr lang="en-US" b="1" dirty="0" err="1"/>
              <a:t>viết</a:t>
            </a:r>
            <a:r>
              <a:rPr lang="en-US" b="1" dirty="0"/>
              <a:t> </a:t>
            </a:r>
            <a:r>
              <a:rPr lang="en-US" b="1" dirty="0" err="1"/>
              <a:t>đã</a:t>
            </a:r>
            <a:r>
              <a:rPr lang="en-US" b="1" dirty="0"/>
              <a:t> </a:t>
            </a:r>
            <a:r>
              <a:rPr lang="en-US" b="1" dirty="0" err="1"/>
              <a:t>có</a:t>
            </a:r>
            <a:r>
              <a:rPr lang="en-US" b="1" dirty="0"/>
              <a:t> </a:t>
            </a:r>
            <a:r>
              <a:rPr lang="en-US" b="1" dirty="0" err="1"/>
              <a:t>những</a:t>
            </a:r>
            <a:r>
              <a:rPr lang="en-US" b="1" dirty="0"/>
              <a:t> </a:t>
            </a:r>
            <a:r>
              <a:rPr lang="en-US" b="1" dirty="0" err="1"/>
              <a:t>nhận</a:t>
            </a:r>
            <a:r>
              <a:rPr lang="en-US" b="1" dirty="0"/>
              <a:t> </a:t>
            </a:r>
            <a:r>
              <a:rPr lang="en-US" b="1" dirty="0" err="1"/>
              <a:t>xét</a:t>
            </a:r>
            <a:r>
              <a:rPr lang="en-US" b="1" dirty="0"/>
              <a:t> </a:t>
            </a:r>
            <a:r>
              <a:rPr lang="en-US" b="1" dirty="0" err="1"/>
              <a:t>gì</a:t>
            </a:r>
            <a:r>
              <a:rPr lang="en-US" b="1" dirty="0"/>
              <a:t> </a:t>
            </a:r>
            <a:r>
              <a:rPr lang="en-US" b="1" dirty="0" err="1"/>
              <a:t>về</a:t>
            </a:r>
            <a:r>
              <a:rPr lang="en-US" b="1" dirty="0"/>
              <a:t> </a:t>
            </a:r>
            <a:r>
              <a:rPr lang="en-US" b="1" dirty="0" err="1"/>
              <a:t>tác</a:t>
            </a:r>
            <a:r>
              <a:rPr lang="en-US" b="1" dirty="0"/>
              <a:t> </a:t>
            </a:r>
            <a:r>
              <a:rPr lang="en-US" b="1" dirty="0" err="1"/>
              <a:t>dụng</a:t>
            </a:r>
            <a:r>
              <a:rPr lang="en-US" b="1" dirty="0"/>
              <a:t> </a:t>
            </a:r>
            <a:r>
              <a:rPr lang="en-US" b="1" dirty="0" err="1"/>
              <a:t>của</a:t>
            </a:r>
            <a:r>
              <a:rPr lang="en-US" b="1" dirty="0"/>
              <a:t> </a:t>
            </a:r>
            <a:r>
              <a:rPr lang="en-US" b="1" dirty="0" err="1"/>
              <a:t>các</a:t>
            </a:r>
            <a:r>
              <a:rPr lang="en-US" b="1" dirty="0"/>
              <a:t> </a:t>
            </a:r>
            <a:r>
              <a:rPr lang="en-US" b="1" dirty="0" err="1"/>
              <a:t>biện</a:t>
            </a:r>
            <a:r>
              <a:rPr lang="en-US" b="1" dirty="0"/>
              <a:t> </a:t>
            </a:r>
            <a:r>
              <a:rPr lang="en-US" b="1" dirty="0" err="1"/>
              <a:t>pháp</a:t>
            </a:r>
            <a:r>
              <a:rPr lang="en-US" b="1" dirty="0"/>
              <a:t> </a:t>
            </a:r>
            <a:r>
              <a:rPr lang="en-US" b="1" dirty="0" err="1"/>
              <a:t>nghệ</a:t>
            </a:r>
            <a:r>
              <a:rPr lang="en-US" b="1" dirty="0"/>
              <a:t> </a:t>
            </a:r>
            <a:r>
              <a:rPr lang="en-US" b="1" dirty="0" err="1"/>
              <a:t>thuật</a:t>
            </a:r>
            <a:r>
              <a:rPr lang="en-US" b="1" dirty="0"/>
              <a:t> </a:t>
            </a:r>
            <a:r>
              <a:rPr lang="en-US" b="1" dirty="0" err="1"/>
              <a:t>được</a:t>
            </a:r>
            <a:r>
              <a:rPr lang="en-US" b="1" dirty="0"/>
              <a:t> </a:t>
            </a:r>
            <a:r>
              <a:rPr lang="en-US" b="1" dirty="0" err="1"/>
              <a:t>sử</a:t>
            </a:r>
            <a:r>
              <a:rPr lang="en-US" b="1" dirty="0"/>
              <a:t> </a:t>
            </a:r>
            <a:r>
              <a:rPr lang="en-US" b="1" dirty="0" err="1"/>
              <a:t>dụng</a:t>
            </a:r>
            <a:r>
              <a:rPr lang="en-US" b="1" dirty="0"/>
              <a:t> </a:t>
            </a:r>
            <a:r>
              <a:rPr lang="en-US" b="1" dirty="0" err="1"/>
              <a:t>trong</a:t>
            </a:r>
            <a:r>
              <a:rPr lang="en-US" b="1" dirty="0"/>
              <a:t> </a:t>
            </a:r>
            <a:r>
              <a:rPr lang="en-US" b="1" dirty="0" err="1"/>
              <a:t>tác</a:t>
            </a:r>
            <a:r>
              <a:rPr lang="en-US" b="1" dirty="0"/>
              <a:t> </a:t>
            </a:r>
            <a:r>
              <a:rPr lang="en-US" b="1" dirty="0" err="1"/>
              <a:t>phẩm</a:t>
            </a:r>
            <a:r>
              <a:rPr lang="en-US" b="1" dirty="0"/>
              <a:t>?</a:t>
            </a:r>
          </a:p>
        </p:txBody>
      </p:sp>
      <p:sp>
        <p:nvSpPr>
          <p:cNvPr id="2053" name="Rectangle 2052"/>
          <p:cNvSpPr/>
          <p:nvPr/>
        </p:nvSpPr>
        <p:spPr>
          <a:xfrm>
            <a:off x="1247929" y="984626"/>
            <a:ext cx="3373731" cy="830997"/>
          </a:xfrm>
          <a:prstGeom prst="rect">
            <a:avLst/>
          </a:prstGeom>
          <a:solidFill>
            <a:srgbClr val="CC99FF">
              <a:alpha val="19000"/>
            </a:srgbClr>
          </a:solidFill>
          <a:scene3d>
            <a:camera prst="orthographicFront"/>
            <a:lightRig rig="threePt" dir="t"/>
          </a:scene3d>
          <a:sp3d>
            <a:bevelT w="139700" prst="cross"/>
          </a:sp3d>
        </p:spPr>
        <p:txBody>
          <a:bodyPr wrap="square">
            <a:spAutoFit/>
          </a:bodyPr>
          <a:lstStyle/>
          <a:p>
            <a:r>
              <a:rPr lang="en-US" sz="2400" b="1" dirty="0">
                <a:effectLst>
                  <a:outerShdw blurRad="38100" dist="38100" dir="2700000" algn="tl">
                    <a:srgbClr val="000000">
                      <a:alpha val="43137"/>
                    </a:srgbClr>
                  </a:outerShdw>
                </a:effectLst>
                <a:ea typeface="SimSun"/>
              </a:rPr>
              <a:t>1.Phân </a:t>
            </a:r>
            <a:r>
              <a:rPr lang="en-US" sz="2400" b="1" dirty="0" err="1">
                <a:effectLst>
                  <a:outerShdw blurRad="38100" dist="38100" dir="2700000" algn="tl">
                    <a:srgbClr val="000000">
                      <a:alpha val="43137"/>
                    </a:srgbClr>
                  </a:outerShdw>
                </a:effectLst>
                <a:ea typeface="SimSun"/>
              </a:rPr>
              <a:t>tích</a:t>
            </a:r>
            <a:r>
              <a:rPr lang="en-US" sz="2400" b="1" dirty="0">
                <a:effectLst>
                  <a:outerShdw blurRad="38100" dist="38100" dir="2700000" algn="tl">
                    <a:srgbClr val="000000">
                      <a:alpha val="43137"/>
                    </a:srgbClr>
                  </a:outerShdw>
                </a:effectLst>
                <a:ea typeface="SimSun"/>
              </a:rPr>
              <a:t> </a:t>
            </a:r>
            <a:r>
              <a:rPr lang="en-US" sz="2400" b="1" dirty="0" err="1">
                <a:effectLst>
                  <a:outerShdw blurRad="38100" dist="38100" dir="2700000" algn="tl">
                    <a:srgbClr val="000000">
                      <a:alpha val="43137"/>
                    </a:srgbClr>
                  </a:outerShdw>
                </a:effectLst>
                <a:ea typeface="SimSun"/>
              </a:rPr>
              <a:t>ngữ</a:t>
            </a:r>
            <a:r>
              <a:rPr lang="en-US" sz="2400" b="1" dirty="0">
                <a:effectLst>
                  <a:outerShdw blurRad="38100" dist="38100" dir="2700000" algn="tl">
                    <a:srgbClr val="000000">
                      <a:alpha val="43137"/>
                    </a:srgbClr>
                  </a:outerShdw>
                </a:effectLst>
                <a:ea typeface="SimSun"/>
              </a:rPr>
              <a:t> </a:t>
            </a:r>
            <a:r>
              <a:rPr lang="en-US" sz="2400" b="1" dirty="0" err="1">
                <a:effectLst>
                  <a:outerShdw blurRad="38100" dist="38100" dir="2700000" algn="tl">
                    <a:srgbClr val="000000">
                      <a:alpha val="43137"/>
                    </a:srgbClr>
                  </a:outerShdw>
                </a:effectLst>
                <a:ea typeface="SimSun"/>
              </a:rPr>
              <a:t>liệu</a:t>
            </a:r>
            <a:r>
              <a:rPr lang="en-US" sz="2400" b="1" dirty="0">
                <a:effectLst>
                  <a:outerShdw blurRad="38100" dist="38100" dir="2700000" algn="tl">
                    <a:srgbClr val="000000">
                      <a:alpha val="43137"/>
                    </a:srgbClr>
                  </a:outerShdw>
                </a:effectLst>
                <a:ea typeface="SimSun"/>
              </a:rPr>
              <a:t> </a:t>
            </a:r>
            <a:r>
              <a:rPr lang="en-US" sz="2400" b="1" dirty="0" err="1">
                <a:effectLst>
                  <a:outerShdw blurRad="38100" dist="38100" dir="2700000" algn="tl">
                    <a:srgbClr val="000000">
                      <a:alpha val="43137"/>
                    </a:srgbClr>
                  </a:outerShdw>
                </a:effectLst>
                <a:ea typeface="SimSun"/>
              </a:rPr>
              <a:t>tham</a:t>
            </a:r>
            <a:r>
              <a:rPr lang="en-US" sz="2400" b="1" dirty="0">
                <a:effectLst>
                  <a:outerShdw blurRad="38100" dist="38100" dir="2700000" algn="tl">
                    <a:srgbClr val="000000">
                      <a:alpha val="43137"/>
                    </a:srgbClr>
                  </a:outerShdw>
                </a:effectLst>
                <a:ea typeface="SimSun"/>
              </a:rPr>
              <a:t> </a:t>
            </a:r>
            <a:r>
              <a:rPr lang="en-US" sz="2400" b="1" dirty="0" err="1">
                <a:effectLst>
                  <a:outerShdw blurRad="38100" dist="38100" dir="2700000" algn="tl">
                    <a:srgbClr val="000000">
                      <a:alpha val="43137"/>
                    </a:srgbClr>
                  </a:outerShdw>
                </a:effectLst>
                <a:ea typeface="SimSun"/>
              </a:rPr>
              <a:t>khảo</a:t>
            </a:r>
            <a:endParaRPr lang="en-US"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4512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100"/>
                                  </p:stCondLst>
                                  <p:childTnLst>
                                    <p:set>
                                      <p:cBhvr>
                                        <p:cTn id="12" dur="1" fill="hold">
                                          <p:stCondLst>
                                            <p:cond delay="0"/>
                                          </p:stCondLst>
                                        </p:cTn>
                                        <p:tgtEl>
                                          <p:spTgt spid="30"/>
                                        </p:tgtEl>
                                        <p:attrNameLst>
                                          <p:attrName>style.visibility</p:attrName>
                                        </p:attrNameLst>
                                      </p:cBhvr>
                                      <p:to>
                                        <p:strVal val="visible"/>
                                      </p:to>
                                    </p:set>
                                    <p:animEffect transition="in" filter="wipe(left)">
                                      <p:cBhvr>
                                        <p:cTn id="13" dur="500"/>
                                        <p:tgtEl>
                                          <p:spTgt spid="30"/>
                                        </p:tgtEl>
                                      </p:cBhvr>
                                    </p:animEffect>
                                  </p:childTnLst>
                                </p:cTn>
                              </p:par>
                            </p:childTnLst>
                          </p:cTn>
                        </p:par>
                        <p:par>
                          <p:cTn id="14" fill="hold">
                            <p:stCondLst>
                              <p:cond delay="600"/>
                            </p:stCondLst>
                            <p:childTnLst>
                              <p:par>
                                <p:cTn id="15" presetID="6" presetClass="entr" presetSubtype="16"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right)">
                                      <p:cBhvr>
                                        <p:cTn id="22" dur="500"/>
                                        <p:tgtEl>
                                          <p:spTgt spid="13"/>
                                        </p:tgtEl>
                                      </p:cBhvr>
                                    </p:animEffect>
                                  </p:childTnLst>
                                </p:cTn>
                              </p:par>
                              <p:par>
                                <p:cTn id="23" presetID="22" presetClass="entr" presetSubtype="2" fill="hold" grpId="0" nodeType="withEffect">
                                  <p:stCondLst>
                                    <p:cond delay="100"/>
                                  </p:stCondLst>
                                  <p:childTnLst>
                                    <p:set>
                                      <p:cBhvr>
                                        <p:cTn id="24" dur="1" fill="hold">
                                          <p:stCondLst>
                                            <p:cond delay="0"/>
                                          </p:stCondLst>
                                        </p:cTn>
                                        <p:tgtEl>
                                          <p:spTgt spid="7"/>
                                        </p:tgtEl>
                                        <p:attrNameLst>
                                          <p:attrName>style.visibility</p:attrName>
                                        </p:attrNameLst>
                                      </p:cBhvr>
                                      <p:to>
                                        <p:strVal val="visible"/>
                                      </p:to>
                                    </p:set>
                                    <p:animEffect transition="in" filter="wipe(right)">
                                      <p:cBhvr>
                                        <p:cTn id="25" dur="500"/>
                                        <p:tgtEl>
                                          <p:spTgt spid="7"/>
                                        </p:tgtEl>
                                      </p:cBhvr>
                                    </p:animEffect>
                                  </p:childTnLst>
                                </p:cTn>
                              </p:par>
                              <p:par>
                                <p:cTn id="26" presetID="22" presetClass="entr" presetSubtype="2" fill="hold" nodeType="withEffect">
                                  <p:stCondLst>
                                    <p:cond delay="100"/>
                                  </p:stCondLst>
                                  <p:childTnLst>
                                    <p:set>
                                      <p:cBhvr>
                                        <p:cTn id="27" dur="1" fill="hold">
                                          <p:stCondLst>
                                            <p:cond delay="0"/>
                                          </p:stCondLst>
                                        </p:cTn>
                                        <p:tgtEl>
                                          <p:spTgt spid="27"/>
                                        </p:tgtEl>
                                        <p:attrNameLst>
                                          <p:attrName>style.visibility</p:attrName>
                                        </p:attrNameLst>
                                      </p:cBhvr>
                                      <p:to>
                                        <p:strVal val="visible"/>
                                      </p:to>
                                    </p:set>
                                    <p:animEffect transition="in" filter="wipe(right)">
                                      <p:cBhvr>
                                        <p:cTn id="28" dur="500"/>
                                        <p:tgtEl>
                                          <p:spTgt spid="27"/>
                                        </p:tgtEl>
                                      </p:cBhvr>
                                    </p:animEffect>
                                  </p:childTnLst>
                                </p:cTn>
                              </p:par>
                            </p:childTnLst>
                          </p:cTn>
                        </p:par>
                        <p:par>
                          <p:cTn id="29" fill="hold">
                            <p:stCondLst>
                              <p:cond delay="600"/>
                            </p:stCondLst>
                            <p:childTnLst>
                              <p:par>
                                <p:cTn id="30" presetID="16" presetClass="entr" presetSubtype="21"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par>
                                <p:cTn id="38" presetID="22" presetClass="entr" presetSubtype="8" fill="hold" grpId="0" nodeType="withEffect">
                                  <p:stCondLst>
                                    <p:cond delay="10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par>
                                <p:cTn id="41" presetID="22" presetClass="entr" presetSubtype="8" fill="hold" nodeType="withEffect">
                                  <p:stCondLst>
                                    <p:cond delay="100"/>
                                  </p:stCondLst>
                                  <p:childTnLst>
                                    <p:set>
                                      <p:cBhvr>
                                        <p:cTn id="42" dur="1" fill="hold">
                                          <p:stCondLst>
                                            <p:cond delay="0"/>
                                          </p:stCondLst>
                                        </p:cTn>
                                        <p:tgtEl>
                                          <p:spTgt spid="24"/>
                                        </p:tgtEl>
                                        <p:attrNameLst>
                                          <p:attrName>style.visibility</p:attrName>
                                        </p:attrNameLst>
                                      </p:cBhvr>
                                      <p:to>
                                        <p:strVal val="visible"/>
                                      </p:to>
                                    </p:set>
                                    <p:animEffect transition="in" filter="wipe(left)">
                                      <p:cBhvr>
                                        <p:cTn id="43" dur="500"/>
                                        <p:tgtEl>
                                          <p:spTgt spid="24"/>
                                        </p:tgtEl>
                                      </p:cBhvr>
                                    </p:animEffect>
                                  </p:childTnLst>
                                </p:cTn>
                              </p:par>
                            </p:childTnLst>
                          </p:cTn>
                        </p:par>
                        <p:par>
                          <p:cTn id="44" fill="hold">
                            <p:stCondLst>
                              <p:cond delay="600"/>
                            </p:stCondLst>
                            <p:childTnLst>
                              <p:par>
                                <p:cTn id="45" presetID="6" presetClass="entr" presetSubtype="16" fill="hold" grpId="0" nodeType="afterEffect">
                                  <p:stCondLst>
                                    <p:cond delay="0"/>
                                  </p:stCondLst>
                                  <p:childTnLst>
                                    <p:set>
                                      <p:cBhvr>
                                        <p:cTn id="46" dur="1" fill="hold">
                                          <p:stCondLst>
                                            <p:cond delay="0"/>
                                          </p:stCondLst>
                                        </p:cTn>
                                        <p:tgtEl>
                                          <p:spTgt spid="2049"/>
                                        </p:tgtEl>
                                        <p:attrNameLst>
                                          <p:attrName>style.visibility</p:attrName>
                                        </p:attrNameLst>
                                      </p:cBhvr>
                                      <p:to>
                                        <p:strVal val="visible"/>
                                      </p:to>
                                    </p:set>
                                    <p:animEffect transition="in" filter="circle(in)">
                                      <p:cBhvr>
                                        <p:cTn id="47" dur="2000"/>
                                        <p:tgtEl>
                                          <p:spTgt spid="204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right)">
                                      <p:cBhvr>
                                        <p:cTn id="52" dur="500"/>
                                        <p:tgtEl>
                                          <p:spTgt spid="19"/>
                                        </p:tgtEl>
                                      </p:cBhvr>
                                    </p:animEffect>
                                  </p:childTnLst>
                                </p:cTn>
                              </p:par>
                              <p:par>
                                <p:cTn id="53" presetID="22" presetClass="entr" presetSubtype="2" fill="hold" grpId="0" nodeType="withEffect">
                                  <p:stCondLst>
                                    <p:cond delay="100"/>
                                  </p:stCondLst>
                                  <p:childTnLst>
                                    <p:set>
                                      <p:cBhvr>
                                        <p:cTn id="54" dur="1" fill="hold">
                                          <p:stCondLst>
                                            <p:cond delay="0"/>
                                          </p:stCondLst>
                                        </p:cTn>
                                        <p:tgtEl>
                                          <p:spTgt spid="9"/>
                                        </p:tgtEl>
                                        <p:attrNameLst>
                                          <p:attrName>style.visibility</p:attrName>
                                        </p:attrNameLst>
                                      </p:cBhvr>
                                      <p:to>
                                        <p:strVal val="visible"/>
                                      </p:to>
                                    </p:set>
                                    <p:animEffect transition="in" filter="wipe(right)">
                                      <p:cBhvr>
                                        <p:cTn id="55" dur="500"/>
                                        <p:tgtEl>
                                          <p:spTgt spid="9"/>
                                        </p:tgtEl>
                                      </p:cBhvr>
                                    </p:animEffect>
                                  </p:childTnLst>
                                </p:cTn>
                              </p:par>
                              <p:par>
                                <p:cTn id="56" presetID="22" presetClass="entr" presetSubtype="2" fill="hold" nodeType="withEffect">
                                  <p:stCondLst>
                                    <p:cond delay="100"/>
                                  </p:stCondLst>
                                  <p:childTnLst>
                                    <p:set>
                                      <p:cBhvr>
                                        <p:cTn id="57" dur="1" fill="hold">
                                          <p:stCondLst>
                                            <p:cond delay="0"/>
                                          </p:stCondLst>
                                        </p:cTn>
                                        <p:tgtEl>
                                          <p:spTgt spid="21"/>
                                        </p:tgtEl>
                                        <p:attrNameLst>
                                          <p:attrName>style.visibility</p:attrName>
                                        </p:attrNameLst>
                                      </p:cBhvr>
                                      <p:to>
                                        <p:strVal val="visible"/>
                                      </p:to>
                                    </p:set>
                                    <p:animEffect transition="in" filter="wipe(right)">
                                      <p:cBhvr>
                                        <p:cTn id="58" dur="500"/>
                                        <p:tgtEl>
                                          <p:spTgt spid="21"/>
                                        </p:tgtEl>
                                      </p:cBhvr>
                                    </p:animEffect>
                                  </p:childTnLst>
                                </p:cTn>
                              </p:par>
                            </p:childTnLst>
                          </p:cTn>
                        </p:par>
                        <p:par>
                          <p:cTn id="59" fill="hold">
                            <p:stCondLst>
                              <p:cond delay="600"/>
                            </p:stCondLst>
                            <p:childTnLst>
                              <p:par>
                                <p:cTn id="60" presetID="6" presetClass="entr" presetSubtype="16" fill="hold" grpId="0" nodeType="afterEffect">
                                  <p:stCondLst>
                                    <p:cond delay="0"/>
                                  </p:stCondLst>
                                  <p:childTnLst>
                                    <p:set>
                                      <p:cBhvr>
                                        <p:cTn id="61" dur="1" fill="hold">
                                          <p:stCondLst>
                                            <p:cond delay="0"/>
                                          </p:stCondLst>
                                        </p:cTn>
                                        <p:tgtEl>
                                          <p:spTgt spid="2052"/>
                                        </p:tgtEl>
                                        <p:attrNameLst>
                                          <p:attrName>style.visibility</p:attrName>
                                        </p:attrNameLst>
                                      </p:cBhvr>
                                      <p:to>
                                        <p:strVal val="visible"/>
                                      </p:to>
                                    </p:set>
                                    <p:animEffect transition="in" filter="circle(in)">
                                      <p:cBhvr>
                                        <p:cTn id="62"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1" grpId="0" animBg="1"/>
      <p:bldP spid="13" grpId="0" animBg="1"/>
      <p:bldP spid="15" grpId="0" animBg="1"/>
      <p:bldP spid="19" grpId="0" animBg="1"/>
      <p:bldP spid="2" grpId="0"/>
      <p:bldP spid="4" grpId="0"/>
      <p:bldP spid="2049" grpId="0"/>
      <p:bldP spid="205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550292" y="1143000"/>
            <a:ext cx="10119936" cy="5447706"/>
          </a:xfrm>
          <a:prstGeom prst="roundRect">
            <a:avLst>
              <a:gd name="adj" fmla="val 3218"/>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ctr"/>
            <a:endParaRPr lang="en-US">
              <a:solidFill>
                <a:prstClr val="white"/>
              </a:solidFill>
            </a:endParaRPr>
          </a:p>
        </p:txBody>
      </p:sp>
      <p:sp>
        <p:nvSpPr>
          <p:cNvPr id="16" name="Rectangle 15"/>
          <p:cNvSpPr/>
          <p:nvPr/>
        </p:nvSpPr>
        <p:spPr>
          <a:xfrm>
            <a:off x="3939118" y="984354"/>
            <a:ext cx="4548168" cy="373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ounded Rectangle 16"/>
          <p:cNvSpPr/>
          <p:nvPr/>
        </p:nvSpPr>
        <p:spPr>
          <a:xfrm>
            <a:off x="3941456" y="831582"/>
            <a:ext cx="4545830" cy="622836"/>
          </a:xfrm>
          <a:prstGeom prst="roundRect">
            <a:avLst/>
          </a:prstGeom>
          <a:noFill/>
          <a:ln w="57150">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Box 21"/>
          <p:cNvSpPr txBox="1"/>
          <p:nvPr/>
        </p:nvSpPr>
        <p:spPr>
          <a:xfrm>
            <a:off x="4486251" y="883513"/>
            <a:ext cx="3565400" cy="507831"/>
          </a:xfrm>
          <a:prstGeom prst="rect">
            <a:avLst/>
          </a:prstGeom>
          <a:noFill/>
          <a:ln>
            <a:noFill/>
          </a:ln>
        </p:spPr>
        <p:txBody>
          <a:bodyPr wrap="none" rtlCol="0" anchor="ctr">
            <a:spAutoFit/>
          </a:bodyPr>
          <a:lstStyle/>
          <a:p>
            <a:r>
              <a:rPr lang="en-US" sz="2700" b="1" dirty="0">
                <a:solidFill>
                  <a:schemeClr val="accent2">
                    <a:lumMod val="50000"/>
                  </a:schemeClr>
                </a:solidFill>
                <a:latin typeface="Tahoma" pitchFamily="34" charset="0"/>
                <a:ea typeface="Tahoma" pitchFamily="34" charset="0"/>
                <a:cs typeface="Tahoma" pitchFamily="34" charset="0"/>
              </a:rPr>
              <a:t>CẤU TRÚC BÀI HỌC</a:t>
            </a:r>
          </a:p>
        </p:txBody>
      </p:sp>
      <p:sp>
        <p:nvSpPr>
          <p:cNvPr id="23" name="Oval 22"/>
          <p:cNvSpPr/>
          <p:nvPr/>
        </p:nvSpPr>
        <p:spPr>
          <a:xfrm>
            <a:off x="8411104" y="1061236"/>
            <a:ext cx="152364" cy="152384"/>
          </a:xfrm>
          <a:prstGeom prst="ellipse">
            <a:avLst/>
          </a:prstGeom>
          <a:solidFill>
            <a:schemeClr val="accent6">
              <a:lumMod val="50000"/>
            </a:schemeClr>
          </a:solidFill>
          <a:ln w="82550">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ctr"/>
            <a:endParaRPr lang="en-US">
              <a:solidFill>
                <a:prstClr val="white"/>
              </a:solidFill>
            </a:endParaRPr>
          </a:p>
        </p:txBody>
      </p:sp>
      <p:sp>
        <p:nvSpPr>
          <p:cNvPr id="26" name="Rectangle 25"/>
          <p:cNvSpPr/>
          <p:nvPr/>
        </p:nvSpPr>
        <p:spPr>
          <a:xfrm>
            <a:off x="1898548" y="4088076"/>
            <a:ext cx="6192026" cy="2262148"/>
          </a:xfrm>
          <a:prstGeom prst="rect">
            <a:avLst/>
          </a:prstGeom>
        </p:spPr>
        <p:txBody>
          <a:bodyPr wrap="square" lIns="45711" tIns="22855" rIns="45711" bIns="22855">
            <a:spAutoFit/>
          </a:bodyPr>
          <a:lstStyle/>
          <a:p>
            <a:pPr marL="0" lvl="1" indent="-371401">
              <a:buFont typeface="+mj-lt"/>
              <a:buAutoNum type="arabicPeriod"/>
            </a:pPr>
            <a:r>
              <a:rPr lang="en-US" sz="2400" b="1" dirty="0" err="1">
                <a:latin typeface="Times New Roman" panose="02020603050405020304" pitchFamily="18" charset="0"/>
                <a:cs typeface="Times New Roman" panose="02020603050405020304" pitchFamily="18" charset="0"/>
              </a:rPr>
              <a:t>Tìm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hiểu</a:t>
            </a:r>
            <a:r>
              <a:rPr lang="en-US" sz="2400" b="1" dirty="0">
                <a:latin typeface="Times New Roman" panose="02020603050405020304" pitchFamily="18" charset="0"/>
                <a:cs typeface="Times New Roman" panose="02020603050405020304" pitchFamily="18" charset="0"/>
              </a:rPr>
              <a:t> tri </a:t>
            </a:r>
            <a:r>
              <a:rPr lang="en-US" sz="2400" b="1" dirty="0" err="1">
                <a:latin typeface="Times New Roman" panose="02020603050405020304" pitchFamily="18" charset="0"/>
                <a:cs typeface="Times New Roman" panose="02020603050405020304" pitchFamily="18" charset="0"/>
              </a:rPr>
              <a:t>thức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tiếng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Việt</a:t>
            </a:r>
            <a:endParaRPr lang="en-US" sz="2400" b="1" dirty="0">
              <a:latin typeface="Times New Roman" panose="02020603050405020304" pitchFamily="18" charset="0"/>
              <a:cs typeface="Times New Roman" panose="02020603050405020304" pitchFamily="18" charset="0"/>
            </a:endParaRPr>
          </a:p>
          <a:p>
            <a:pPr marL="915611" lvl="2" indent="-371401">
              <a:buFont typeface="+mj-lt"/>
              <a:buAutoNum type="alphaLcPeriod"/>
            </a:pPr>
            <a:r>
              <a:rPr lang="en-US" sz="2400" b="1" dirty="0" err="1">
                <a:latin typeface="Times New Roman" panose="02020603050405020304" pitchFamily="18" charset="0"/>
                <a:cs typeface="Times New Roman" panose="02020603050405020304" pitchFamily="18" charset="0"/>
              </a:rPr>
              <a:t>Tổ</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hiện</a:t>
            </a:r>
            <a:endParaRPr lang="en-US" sz="2400" b="1" dirty="0">
              <a:latin typeface="Times New Roman" panose="02020603050405020304" pitchFamily="18" charset="0"/>
              <a:cs typeface="Times New Roman" panose="02020603050405020304" pitchFamily="18" charset="0"/>
            </a:endParaRPr>
          </a:p>
          <a:p>
            <a:pPr marL="915611" lvl="2" indent="-371401">
              <a:buFont typeface="+mj-lt"/>
              <a:buAutoNum type="alphaLcPeriod"/>
            </a:pPr>
            <a:r>
              <a:rPr lang="en-US" sz="2400" b="1" dirty="0" err="1">
                <a:latin typeface="Times New Roman" panose="02020603050405020304" pitchFamily="18" charset="0"/>
                <a:cs typeface="Times New Roman" panose="02020603050405020304" pitchFamily="18" charset="0"/>
              </a:rPr>
              <a:t>Kết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luận</a:t>
            </a:r>
            <a:endParaRPr lang="en-US" sz="2400" b="1" dirty="0">
              <a:latin typeface="Times New Roman" panose="02020603050405020304" pitchFamily="18" charset="0"/>
              <a:cs typeface="Times New Roman" panose="02020603050405020304" pitchFamily="18" charset="0"/>
            </a:endParaRPr>
          </a:p>
          <a:p>
            <a:pPr marL="0" lvl="1" indent="-371401">
              <a:buFont typeface="+mj-lt"/>
              <a:buAutoNum type="arabicPeriod"/>
            </a:pP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tiếng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Việt</a:t>
            </a:r>
            <a:endParaRPr lang="en-US" sz="2400" b="1" dirty="0">
              <a:latin typeface="Times New Roman" panose="02020603050405020304" pitchFamily="18" charset="0"/>
              <a:cs typeface="Times New Roman" panose="02020603050405020304" pitchFamily="18" charset="0"/>
            </a:endParaRPr>
          </a:p>
          <a:p>
            <a:pPr marL="915611" lvl="2" indent="-371401">
              <a:buFont typeface="+mj-lt"/>
              <a:buAutoNum type="alphaLcPeriod"/>
            </a:pPr>
            <a:r>
              <a:rPr lang="en-US" sz="2400" b="1" dirty="0" err="1">
                <a:latin typeface="Times New Roman" panose="02020603050405020304" pitchFamily="18" charset="0"/>
                <a:cs typeface="Times New Roman" panose="02020603050405020304" pitchFamily="18" charset="0"/>
              </a:rPr>
              <a:t>Tổ</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hiện</a:t>
            </a:r>
            <a:endParaRPr lang="en-US" sz="2400" b="1" dirty="0">
              <a:latin typeface="Times New Roman" panose="02020603050405020304" pitchFamily="18" charset="0"/>
              <a:cs typeface="Times New Roman" panose="02020603050405020304" pitchFamily="18" charset="0"/>
            </a:endParaRPr>
          </a:p>
          <a:p>
            <a:pPr marL="915611" lvl="2" indent="-371401">
              <a:buFont typeface="+mj-lt"/>
              <a:buAutoNum type="alphaLcPeriod"/>
            </a:pPr>
            <a:r>
              <a:rPr lang="en-US" sz="2400" b="1" dirty="0" err="1">
                <a:latin typeface="Times New Roman" panose="02020603050405020304" pitchFamily="18" charset="0"/>
                <a:cs typeface="Times New Roman" panose="02020603050405020304" pitchFamily="18" charset="0"/>
              </a:rPr>
              <a:t>Kết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luận</a:t>
            </a:r>
            <a:endParaRPr lang="en-US" sz="2400" b="1" dirty="0">
              <a:latin typeface="Times New Roman" panose="02020603050405020304" pitchFamily="18" charset="0"/>
              <a:cs typeface="Times New Roman" panose="02020603050405020304" pitchFamily="18" charset="0"/>
            </a:endParaRPr>
          </a:p>
        </p:txBody>
      </p:sp>
      <p:sp>
        <p:nvSpPr>
          <p:cNvPr id="28" name="Oval 27"/>
          <p:cNvSpPr/>
          <p:nvPr/>
        </p:nvSpPr>
        <p:spPr>
          <a:xfrm>
            <a:off x="3884891" y="1066808"/>
            <a:ext cx="152364" cy="152384"/>
          </a:xfrm>
          <a:prstGeom prst="ellipse">
            <a:avLst/>
          </a:prstGeom>
          <a:solidFill>
            <a:schemeClr val="accent6">
              <a:lumMod val="50000"/>
            </a:schemeClr>
          </a:solidFill>
          <a:ln w="82550">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ctr"/>
            <a:endParaRPr lang="en-US">
              <a:solidFill>
                <a:prstClr val="white"/>
              </a:solidFill>
            </a:endParaRPr>
          </a:p>
        </p:txBody>
      </p:sp>
      <p:grpSp>
        <p:nvGrpSpPr>
          <p:cNvPr id="30" name="Group 29"/>
          <p:cNvGrpSpPr/>
          <p:nvPr/>
        </p:nvGrpSpPr>
        <p:grpSpPr>
          <a:xfrm>
            <a:off x="1453236" y="1712711"/>
            <a:ext cx="2584020" cy="471954"/>
            <a:chOff x="2840539" y="3818711"/>
            <a:chExt cx="9326496" cy="943908"/>
          </a:xfrm>
        </p:grpSpPr>
        <p:sp>
          <p:nvSpPr>
            <p:cNvPr id="31"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grpSp>
          <p:nvGrpSpPr>
            <p:cNvPr id="33" name="Group 32"/>
            <p:cNvGrpSpPr/>
            <p:nvPr/>
          </p:nvGrpSpPr>
          <p:grpSpPr>
            <a:xfrm>
              <a:off x="2840539" y="3886200"/>
              <a:ext cx="9326496" cy="876419"/>
              <a:chOff x="2840539" y="3733800"/>
              <a:chExt cx="9326496" cy="876419"/>
            </a:xfrm>
          </p:grpSpPr>
          <p:sp>
            <p:nvSpPr>
              <p:cNvPr id="34" name="Round Same Side Corner Rectangle 33"/>
              <p:cNvSpPr/>
              <p:nvPr/>
            </p:nvSpPr>
            <p:spPr>
              <a:xfrm rot="5400000">
                <a:off x="7140443" y="-496143"/>
                <a:ext cx="731519" cy="9321665"/>
              </a:xfrm>
              <a:prstGeom prst="round2Same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2840539" y="3801289"/>
                <a:ext cx="1270616" cy="72916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4460662" y="3810000"/>
                <a:ext cx="3094839" cy="800219"/>
              </a:xfrm>
              <a:prstGeom prst="rect">
                <a:avLst/>
              </a:prstGeom>
            </p:spPr>
            <p:txBody>
              <a:bodyPr wrap="none">
                <a:spAutoFit/>
              </a:bodyPr>
              <a:lstStyle/>
              <a:p>
                <a:pPr defTabSz="457109">
                  <a:spcBef>
                    <a:spcPts val="600"/>
                  </a:spcBef>
                  <a:defRPr/>
                </a:pPr>
                <a:r>
                  <a:rPr lang="en-US" sz="2000" b="1" kern="0" dirty="0">
                    <a:solidFill>
                      <a:prstClr val="white"/>
                    </a:solidFill>
                    <a:latin typeface="Times New Roman" panose="02020603050405020304" pitchFamily="18" charset="0"/>
                    <a:cs typeface="Times New Roman" panose="02020603050405020304" pitchFamily="18" charset="0"/>
                  </a:rPr>
                  <a:t>PHẦN ĐỌC</a:t>
                </a:r>
                <a:endParaRPr lang="en-US" sz="2000" kern="0" dirty="0">
                  <a:solidFill>
                    <a:prstClr val="white"/>
                  </a:solidFill>
                  <a:latin typeface="Times New Roman" panose="02020603050405020304" pitchFamily="18" charset="0"/>
                  <a:cs typeface="Times New Roman" panose="02020603050405020304" pitchFamily="18" charset="0"/>
                </a:endParaRPr>
              </a:p>
            </p:txBody>
          </p:sp>
          <p:sp>
            <p:nvSpPr>
              <p:cNvPr id="37" name="TextBox 36"/>
              <p:cNvSpPr txBox="1"/>
              <p:nvPr/>
            </p:nvSpPr>
            <p:spPr>
              <a:xfrm>
                <a:off x="3315611" y="3733800"/>
                <a:ext cx="568178" cy="800219"/>
              </a:xfrm>
              <a:prstGeom prst="rect">
                <a:avLst/>
              </a:prstGeom>
              <a:noFill/>
            </p:spPr>
            <p:txBody>
              <a:bodyPr wrap="none" rtlCol="0">
                <a:spAutoFit/>
              </a:bodyPr>
              <a:lstStyle/>
              <a:p>
                <a:pPr algn="ctr"/>
                <a:r>
                  <a:rPr lang="en-US" sz="2000" b="1">
                    <a:solidFill>
                      <a:prstClr val="white"/>
                    </a:solidFill>
                    <a:latin typeface="Times New Roman" panose="02020603050405020304" pitchFamily="18" charset="0"/>
                    <a:ea typeface="Tahoma" pitchFamily="34" charset="0"/>
                    <a:cs typeface="Times New Roman" panose="02020603050405020304" pitchFamily="18" charset="0"/>
                  </a:rPr>
                  <a:t>I</a:t>
                </a:r>
              </a:p>
            </p:txBody>
          </p:sp>
        </p:grpSp>
      </p:grpSp>
      <p:grpSp>
        <p:nvGrpSpPr>
          <p:cNvPr id="38" name="Group 37"/>
          <p:cNvGrpSpPr/>
          <p:nvPr/>
        </p:nvGrpSpPr>
        <p:grpSpPr>
          <a:xfrm>
            <a:off x="1483427" y="3630876"/>
            <a:ext cx="4963657" cy="471954"/>
            <a:chOff x="2840539" y="3818711"/>
            <a:chExt cx="9928607" cy="943908"/>
          </a:xfrm>
        </p:grpSpPr>
        <p:sp>
          <p:nvSpPr>
            <p:cNvPr id="39"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grpSp>
          <p:nvGrpSpPr>
            <p:cNvPr id="40" name="Group 39"/>
            <p:cNvGrpSpPr/>
            <p:nvPr/>
          </p:nvGrpSpPr>
          <p:grpSpPr>
            <a:xfrm>
              <a:off x="2840539" y="3886200"/>
              <a:ext cx="9928607" cy="876419"/>
              <a:chOff x="2840539" y="3733800"/>
              <a:chExt cx="9928607" cy="876419"/>
            </a:xfrm>
          </p:grpSpPr>
          <p:sp>
            <p:nvSpPr>
              <p:cNvPr id="41" name="Round Same Side Corner Rectangle 40"/>
              <p:cNvSpPr/>
              <p:nvPr/>
            </p:nvSpPr>
            <p:spPr>
              <a:xfrm rot="5400000">
                <a:off x="7363808" y="-719508"/>
                <a:ext cx="731519" cy="9768396"/>
              </a:xfrm>
              <a:prstGeom prst="round2Same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2840539" y="3801289"/>
                <a:ext cx="1270616" cy="72916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4460662" y="3810000"/>
                <a:ext cx="8308484" cy="800219"/>
              </a:xfrm>
              <a:prstGeom prst="rect">
                <a:avLst/>
              </a:prstGeom>
            </p:spPr>
            <p:txBody>
              <a:bodyPr wrap="none">
                <a:spAutoFit/>
              </a:bodyPr>
              <a:lstStyle/>
              <a:p>
                <a:pPr defTabSz="457109">
                  <a:spcBef>
                    <a:spcPts val="600"/>
                  </a:spcBef>
                  <a:defRPr/>
                </a:pPr>
                <a:r>
                  <a:rPr lang="en-US" sz="2000" b="1" kern="0">
                    <a:solidFill>
                      <a:prstClr val="white"/>
                    </a:solidFill>
                    <a:latin typeface="Times New Roman" panose="02020603050405020304" pitchFamily="18" charset="0"/>
                    <a:cs typeface="Times New Roman" panose="02020603050405020304" pitchFamily="18" charset="0"/>
                  </a:rPr>
                  <a:t>PHẦN THỰC HÀNH TIẾNG VIỆT</a:t>
                </a:r>
                <a:endParaRPr lang="en-US" sz="2000" kern="0">
                  <a:solidFill>
                    <a:prstClr val="white"/>
                  </a:solidFill>
                  <a:latin typeface="Times New Roman" panose="02020603050405020304" pitchFamily="18" charset="0"/>
                  <a:cs typeface="Times New Roman" panose="02020603050405020304" pitchFamily="18" charset="0"/>
                </a:endParaRPr>
              </a:p>
            </p:txBody>
          </p:sp>
          <p:sp>
            <p:nvSpPr>
              <p:cNvPr id="44" name="TextBox 43"/>
              <p:cNvSpPr txBox="1"/>
              <p:nvPr/>
            </p:nvSpPr>
            <p:spPr>
              <a:xfrm>
                <a:off x="3216214" y="3733800"/>
                <a:ext cx="766976" cy="800219"/>
              </a:xfrm>
              <a:prstGeom prst="rect">
                <a:avLst/>
              </a:prstGeom>
              <a:noFill/>
            </p:spPr>
            <p:txBody>
              <a:bodyPr wrap="none" rtlCol="0">
                <a:spAutoFit/>
              </a:bodyPr>
              <a:lstStyle/>
              <a:p>
                <a:pPr algn="ctr"/>
                <a:r>
                  <a:rPr lang="en-US" sz="2000" b="1">
                    <a:solidFill>
                      <a:prstClr val="white"/>
                    </a:solidFill>
                    <a:latin typeface="Times New Roman" panose="02020603050405020304" pitchFamily="18" charset="0"/>
                    <a:ea typeface="Tahoma" pitchFamily="34" charset="0"/>
                    <a:cs typeface="Times New Roman" panose="02020603050405020304" pitchFamily="18" charset="0"/>
                  </a:rPr>
                  <a:t>II</a:t>
                </a:r>
              </a:p>
            </p:txBody>
          </p:sp>
        </p:grpSp>
      </p:grpSp>
      <p:sp>
        <p:nvSpPr>
          <p:cNvPr id="4" name="Rectangle 3"/>
          <p:cNvSpPr/>
          <p:nvPr/>
        </p:nvSpPr>
        <p:spPr>
          <a:xfrm>
            <a:off x="1867513" y="2338001"/>
            <a:ext cx="8658225" cy="1154152"/>
          </a:xfrm>
          <a:prstGeom prst="rect">
            <a:avLst/>
          </a:prstGeom>
        </p:spPr>
        <p:txBody>
          <a:bodyPr wrap="square" lIns="45711" tIns="22855" rIns="45711" bIns="22855">
            <a:spAutoFit/>
          </a:bodyPr>
          <a:lstStyle/>
          <a:p>
            <a:r>
              <a:rPr lang="vi-VN" sz="2400" b="1" dirty="0">
                <a:latin typeface="+mj-lt"/>
              </a:rPr>
              <a:t>1.</a:t>
            </a:r>
            <a:r>
              <a:rPr lang="en-US" sz="2400" b="1" dirty="0">
                <a:latin typeface="+mj-lt"/>
              </a:rPr>
              <a:t> </a:t>
            </a:r>
            <a:r>
              <a:rPr lang="en-US" sz="2400" b="1" dirty="0">
                <a:latin typeface="Times New Roman" panose="02020603050405020304" pitchFamily="18" charset="0"/>
                <a:cs typeface="Times New Roman" panose="02020603050405020304" pitchFamily="18" charset="0"/>
              </a:rPr>
              <a:t>VB1. </a:t>
            </a:r>
            <a:r>
              <a:rPr lang="vi-VN" sz="2400" b="1" dirty="0">
                <a:latin typeface="Times New Roman" panose="02020603050405020304" pitchFamily="18" charset="0"/>
                <a:cs typeface="Times New Roman" panose="02020603050405020304" pitchFamily="18" charset="0"/>
              </a:rPr>
              <a:t>Đất rừng phương Nam</a:t>
            </a:r>
          </a:p>
          <a:p>
            <a:r>
              <a:rPr lang="vi-VN" sz="2400" b="1" dirty="0">
                <a:latin typeface="+mj-lt"/>
              </a:rPr>
              <a:t>2.</a:t>
            </a:r>
            <a:r>
              <a:rPr lang="en-US" sz="2400" b="1" dirty="0">
                <a:latin typeface="+mj-lt"/>
              </a:rPr>
              <a:t> </a:t>
            </a:r>
            <a:r>
              <a:rPr lang="en-US" sz="2400" b="1" dirty="0">
                <a:latin typeface="Times New Roman" panose="02020603050405020304" pitchFamily="18" charset="0"/>
                <a:cs typeface="Times New Roman" panose="02020603050405020304" pitchFamily="18" charset="0"/>
              </a:rPr>
              <a:t>VB2. </a:t>
            </a:r>
            <a:r>
              <a:rPr lang="en-US" sz="2400" b="1" dirty="0" err="1">
                <a:latin typeface="Times New Roman" panose="02020603050405020304" pitchFamily="18" charset="0"/>
                <a:cs typeface="Times New Roman" panose="02020603050405020304" pitchFamily="18" charset="0"/>
              </a:rPr>
              <a:t>Giang</a:t>
            </a:r>
            <a:endParaRPr lang="en-US" sz="2400" b="1" i="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3</a:t>
            </a:r>
            <a:r>
              <a:rPr lang="en-US" sz="2400" b="1" dirty="0">
                <a:latin typeface="+mj-lt"/>
              </a:rPr>
              <a:t>. </a:t>
            </a:r>
            <a:r>
              <a:rPr lang="en-US" sz="2400" b="1" dirty="0">
                <a:latin typeface="Times New Roman" panose="02020603050405020304" pitchFamily="18" charset="0"/>
                <a:cs typeface="Times New Roman" panose="02020603050405020304" pitchFamily="18" charset="0"/>
              </a:rPr>
              <a:t>VB3. </a:t>
            </a:r>
            <a:r>
              <a:rPr lang="en-US" sz="2400" b="1" dirty="0" err="1">
                <a:latin typeface="Times New Roman" panose="02020603050405020304" pitchFamily="18" charset="0"/>
                <a:cs typeface="Times New Roman" panose="02020603050405020304" pitchFamily="18" charset="0"/>
              </a:rPr>
              <a:t>Xuân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endParaRPr lang="en-US" sz="2400" b="1" dirty="0">
              <a:latin typeface="Times New Roman" panose="02020603050405020304" pitchFamily="18" charset="0"/>
              <a:cs typeface="Times New Roman" panose="02020603050405020304" pitchFamily="18" charset="0"/>
            </a:endParaRPr>
          </a:p>
        </p:txBody>
      </p:sp>
      <p:sp>
        <p:nvSpPr>
          <p:cNvPr id="5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3"/>
          <p:cNvSpPr>
            <a:spLocks/>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55" name="Group 54"/>
          <p:cNvGrpSpPr/>
          <p:nvPr/>
        </p:nvGrpSpPr>
        <p:grpSpPr>
          <a:xfrm>
            <a:off x="1608530" y="53231"/>
            <a:ext cx="538945" cy="821412"/>
            <a:chOff x="908603" y="80216"/>
            <a:chExt cx="538945" cy="676514"/>
          </a:xfrm>
        </p:grpSpPr>
        <p:sp>
          <p:nvSpPr>
            <p:cNvPr id="56"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8" name="Freeform 6"/>
          <p:cNvSpPr>
            <a:spLocks/>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Rectangle 5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60"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62" name="Rectangle 61"/>
          <p:cNvSpPr/>
          <p:nvPr/>
        </p:nvSpPr>
        <p:spPr>
          <a:xfrm>
            <a:off x="6890252" y="2339025"/>
            <a:ext cx="8658225" cy="1154152"/>
          </a:xfrm>
          <a:prstGeom prst="rect">
            <a:avLst/>
          </a:prstGeom>
        </p:spPr>
        <p:txBody>
          <a:bodyPr wrap="square" lIns="45711" tIns="22855" rIns="45711" bIns="22855">
            <a:spAutoFit/>
          </a:bodyPr>
          <a:lstStyle/>
          <a:p>
            <a:r>
              <a:rPr lang="vi-VN" sz="2400" b="1" dirty="0">
                <a:latin typeface="+mj-lt"/>
              </a:rPr>
              <a:t>1.</a:t>
            </a:r>
            <a:r>
              <a:rPr lang="en-US" sz="2400" b="1" dirty="0">
                <a:latin typeface="+mj-lt"/>
              </a:rPr>
              <a:t> </a:t>
            </a:r>
            <a:r>
              <a:rPr lang="en-US" sz="2400" b="1" dirty="0" err="1">
                <a:latin typeface="Times New Roman" panose="02020603050405020304" pitchFamily="18" charset="0"/>
                <a:cs typeface="Times New Roman" panose="02020603050405020304" pitchFamily="18" charset="0"/>
              </a:rPr>
              <a:t>Khởi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endParaRPr lang="vi-VN" sz="2400" b="1" dirty="0">
              <a:latin typeface="Times New Roman" panose="02020603050405020304" pitchFamily="18" charset="0"/>
              <a:cs typeface="Times New Roman" panose="02020603050405020304" pitchFamily="18" charset="0"/>
            </a:endParaRPr>
          </a:p>
          <a:p>
            <a:r>
              <a:rPr lang="vi-VN" sz="2400" b="1" dirty="0">
                <a:latin typeface="+mj-lt"/>
              </a:rPr>
              <a:t>2.</a:t>
            </a:r>
            <a:r>
              <a:rPr lang="en-US" sz="2400" b="1" dirty="0">
                <a:latin typeface="+mj-lt"/>
              </a:rPr>
              <a:t> </a:t>
            </a:r>
            <a:r>
              <a:rPr lang="en-US" sz="2400" b="1" dirty="0" err="1">
                <a:latin typeface="Times New Roman" panose="02020603050405020304" pitchFamily="18" charset="0"/>
                <a:cs typeface="Times New Roman" panose="02020603050405020304" pitchFamily="18" charset="0"/>
              </a:rPr>
              <a:t>Khám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kiến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thức</a:t>
            </a:r>
            <a:endParaRPr lang="en-US" sz="2400" b="1" i="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3</a:t>
            </a:r>
            <a:r>
              <a:rPr lang="en-US" sz="2400" b="1" dirty="0">
                <a:latin typeface="+mj-lt"/>
              </a:rPr>
              <a:t>. </a:t>
            </a:r>
            <a:r>
              <a:rPr lang="en-US" sz="2400" b="1" dirty="0" err="1">
                <a:latin typeface="Times New Roman" panose="02020603050405020304" pitchFamily="18" charset="0"/>
                <a:cs typeface="Times New Roman" panose="02020603050405020304" pitchFamily="18" charset="0"/>
              </a:rPr>
              <a:t>Luyện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Vận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dụng</a:t>
            </a:r>
            <a:endParaRPr lang="vi-VN" sz="2400" b="1" dirty="0">
              <a:latin typeface="Times New Roman" panose="02020603050405020304" pitchFamily="18" charset="0"/>
              <a:cs typeface="Times New Roman" panose="02020603050405020304" pitchFamily="18" charset="0"/>
            </a:endParaRPr>
          </a:p>
        </p:txBody>
      </p:sp>
      <p:sp>
        <p:nvSpPr>
          <p:cNvPr id="2" name="Rectangle 1"/>
          <p:cNvSpPr/>
          <p:nvPr/>
        </p:nvSpPr>
        <p:spPr>
          <a:xfrm>
            <a:off x="6663480" y="1635057"/>
            <a:ext cx="45719" cy="457325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7051508" y="4226643"/>
            <a:ext cx="4467202" cy="784820"/>
          </a:xfrm>
          <a:prstGeom prst="rect">
            <a:avLst/>
          </a:prstGeom>
        </p:spPr>
        <p:txBody>
          <a:bodyPr wrap="square" lIns="45711" tIns="22855" rIns="45711" bIns="22855">
            <a:spAutoFit/>
          </a:bodyPr>
          <a:lstStyle/>
          <a:p>
            <a:r>
              <a:rPr lang="vi-VN" sz="2400" b="1">
                <a:latin typeface="+mj-lt"/>
              </a:rPr>
              <a:t>1.</a:t>
            </a:r>
            <a:r>
              <a:rPr lang="en-US" sz="2400" b="1">
                <a:latin typeface="+mj-lt"/>
              </a:rPr>
              <a:t> </a:t>
            </a:r>
            <a:r>
              <a:rPr lang="en-US" sz="2400" b="1">
                <a:latin typeface="Times New Roman" panose="02020603050405020304" pitchFamily="18" charset="0"/>
                <a:cs typeface="Times New Roman" panose="02020603050405020304" pitchFamily="18" charset="0"/>
              </a:rPr>
              <a:t>HĐ1. Chuẩn bị nói và nghe</a:t>
            </a:r>
            <a:endParaRPr lang="vi-VN" sz="2400" b="1">
              <a:latin typeface="Times New Roman" panose="02020603050405020304" pitchFamily="18" charset="0"/>
              <a:cs typeface="Times New Roman" panose="02020603050405020304" pitchFamily="18" charset="0"/>
            </a:endParaRPr>
          </a:p>
          <a:p>
            <a:r>
              <a:rPr lang="vi-VN" sz="2400" b="1">
                <a:latin typeface="+mj-lt"/>
              </a:rPr>
              <a:t>2.</a:t>
            </a:r>
            <a:r>
              <a:rPr lang="en-US" sz="2400" b="1">
                <a:latin typeface="+mj-lt"/>
              </a:rPr>
              <a:t> </a:t>
            </a:r>
            <a:r>
              <a:rPr lang="en-US" sz="2400" b="1">
                <a:latin typeface="Times New Roman" panose="02020603050405020304" pitchFamily="18" charset="0"/>
                <a:cs typeface="Times New Roman" panose="02020603050405020304" pitchFamily="18" charset="0"/>
              </a:rPr>
              <a:t>HĐ2. Thực hành nói và nghe</a:t>
            </a:r>
            <a:endParaRPr lang="en-US" sz="2400" b="1" i="1">
              <a:latin typeface="Times New Roman" panose="02020603050405020304" pitchFamily="18" charset="0"/>
              <a:cs typeface="Times New Roman" panose="02020603050405020304" pitchFamily="18" charset="0"/>
            </a:endParaRPr>
          </a:p>
        </p:txBody>
      </p:sp>
      <p:grpSp>
        <p:nvGrpSpPr>
          <p:cNvPr id="71" name="Group 70"/>
          <p:cNvGrpSpPr/>
          <p:nvPr/>
        </p:nvGrpSpPr>
        <p:grpSpPr>
          <a:xfrm>
            <a:off x="6572639" y="1739724"/>
            <a:ext cx="4738711" cy="471954"/>
            <a:chOff x="2840539" y="3818711"/>
            <a:chExt cx="8133848" cy="943908"/>
          </a:xfrm>
        </p:grpSpPr>
        <p:sp>
          <p:nvSpPr>
            <p:cNvPr id="72"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grpSp>
          <p:nvGrpSpPr>
            <p:cNvPr id="73" name="Group 72"/>
            <p:cNvGrpSpPr/>
            <p:nvPr/>
          </p:nvGrpSpPr>
          <p:grpSpPr>
            <a:xfrm>
              <a:off x="2840539" y="3886200"/>
              <a:ext cx="8133848" cy="876419"/>
              <a:chOff x="2840539" y="3733800"/>
              <a:chExt cx="8133848" cy="876419"/>
            </a:xfrm>
          </p:grpSpPr>
          <p:sp>
            <p:nvSpPr>
              <p:cNvPr id="74" name="Round Same Side Corner Rectangle 73"/>
              <p:cNvSpPr/>
              <p:nvPr/>
            </p:nvSpPr>
            <p:spPr>
              <a:xfrm rot="5400000">
                <a:off x="6544119" y="100180"/>
                <a:ext cx="731520" cy="8129016"/>
              </a:xfrm>
              <a:prstGeom prst="round2Same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sp>
            <p:nvSpPr>
              <p:cNvPr id="75" name="Rectangle 74"/>
              <p:cNvSpPr/>
              <p:nvPr/>
            </p:nvSpPr>
            <p:spPr>
              <a:xfrm>
                <a:off x="2840539" y="3801289"/>
                <a:ext cx="1270616" cy="72916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sp>
            <p:nvSpPr>
              <p:cNvPr id="76" name="Rectangle 75"/>
              <p:cNvSpPr/>
              <p:nvPr/>
            </p:nvSpPr>
            <p:spPr>
              <a:xfrm>
                <a:off x="4460662" y="3810000"/>
                <a:ext cx="3210272" cy="800219"/>
              </a:xfrm>
              <a:prstGeom prst="rect">
                <a:avLst/>
              </a:prstGeom>
            </p:spPr>
            <p:txBody>
              <a:bodyPr wrap="none">
                <a:spAutoFit/>
              </a:bodyPr>
              <a:lstStyle/>
              <a:p>
                <a:pPr defTabSz="457109">
                  <a:spcBef>
                    <a:spcPts val="600"/>
                  </a:spcBef>
                  <a:defRPr/>
                </a:pPr>
                <a:r>
                  <a:rPr lang="en-US" sz="2000" b="1" kern="0">
                    <a:solidFill>
                      <a:prstClr val="white"/>
                    </a:solidFill>
                    <a:latin typeface="Times New Roman" panose="02020603050405020304" pitchFamily="18" charset="0"/>
                    <a:cs typeface="Times New Roman" panose="02020603050405020304" pitchFamily="18" charset="0"/>
                  </a:rPr>
                  <a:t>PHẦN VIẾT</a:t>
                </a:r>
                <a:endParaRPr lang="en-US" sz="2000" kern="0">
                  <a:solidFill>
                    <a:prstClr val="white"/>
                  </a:solidFill>
                  <a:latin typeface="Times New Roman" panose="02020603050405020304" pitchFamily="18" charset="0"/>
                  <a:cs typeface="Times New Roman" panose="02020603050405020304" pitchFamily="18" charset="0"/>
                </a:endParaRPr>
              </a:p>
            </p:txBody>
          </p:sp>
          <p:sp>
            <p:nvSpPr>
              <p:cNvPr id="77" name="TextBox 76"/>
              <p:cNvSpPr txBox="1"/>
              <p:nvPr/>
            </p:nvSpPr>
            <p:spPr>
              <a:xfrm>
                <a:off x="3116815" y="3733800"/>
                <a:ext cx="965774" cy="800219"/>
              </a:xfrm>
              <a:prstGeom prst="rect">
                <a:avLst/>
              </a:prstGeom>
              <a:noFill/>
            </p:spPr>
            <p:txBody>
              <a:bodyPr wrap="none" rtlCol="0">
                <a:spAutoFit/>
              </a:bodyPr>
              <a:lstStyle/>
              <a:p>
                <a:pPr algn="ctr"/>
                <a:r>
                  <a:rPr lang="en-US" sz="2000" b="1">
                    <a:solidFill>
                      <a:prstClr val="white"/>
                    </a:solidFill>
                    <a:latin typeface="Times New Roman" panose="02020603050405020304" pitchFamily="18" charset="0"/>
                    <a:ea typeface="Tahoma" pitchFamily="34" charset="0"/>
                    <a:cs typeface="Times New Roman" panose="02020603050405020304" pitchFamily="18" charset="0"/>
                  </a:rPr>
                  <a:t>III</a:t>
                </a:r>
              </a:p>
            </p:txBody>
          </p:sp>
        </p:grpSp>
      </p:grpSp>
      <p:grpSp>
        <p:nvGrpSpPr>
          <p:cNvPr id="78" name="Group 77"/>
          <p:cNvGrpSpPr/>
          <p:nvPr/>
        </p:nvGrpSpPr>
        <p:grpSpPr>
          <a:xfrm>
            <a:off x="6586109" y="3674490"/>
            <a:ext cx="4662641" cy="471954"/>
            <a:chOff x="2840539" y="3818711"/>
            <a:chExt cx="9326496" cy="943908"/>
          </a:xfrm>
        </p:grpSpPr>
        <p:sp>
          <p:nvSpPr>
            <p:cNvPr id="79"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grpSp>
          <p:nvGrpSpPr>
            <p:cNvPr id="80" name="Group 79"/>
            <p:cNvGrpSpPr/>
            <p:nvPr/>
          </p:nvGrpSpPr>
          <p:grpSpPr>
            <a:xfrm>
              <a:off x="2840539" y="3886200"/>
              <a:ext cx="9326496" cy="876419"/>
              <a:chOff x="2840539" y="3733800"/>
              <a:chExt cx="9326496" cy="876419"/>
            </a:xfrm>
          </p:grpSpPr>
          <p:sp>
            <p:nvSpPr>
              <p:cNvPr id="81" name="Round Same Side Corner Rectangle 80"/>
              <p:cNvSpPr/>
              <p:nvPr/>
            </p:nvSpPr>
            <p:spPr>
              <a:xfrm rot="5400000">
                <a:off x="7140443" y="-496143"/>
                <a:ext cx="731519" cy="9321665"/>
              </a:xfrm>
              <a:prstGeom prst="round2Same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sp>
            <p:nvSpPr>
              <p:cNvPr id="82" name="Rectangle 81"/>
              <p:cNvSpPr/>
              <p:nvPr/>
            </p:nvSpPr>
            <p:spPr>
              <a:xfrm>
                <a:off x="2840539" y="3801289"/>
                <a:ext cx="1270616" cy="72916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sp>
            <p:nvSpPr>
              <p:cNvPr id="83" name="Rectangle 82"/>
              <p:cNvSpPr/>
              <p:nvPr/>
            </p:nvSpPr>
            <p:spPr>
              <a:xfrm>
                <a:off x="4460662" y="3810000"/>
                <a:ext cx="5432323" cy="800219"/>
              </a:xfrm>
              <a:prstGeom prst="rect">
                <a:avLst/>
              </a:prstGeom>
            </p:spPr>
            <p:txBody>
              <a:bodyPr wrap="none">
                <a:spAutoFit/>
              </a:bodyPr>
              <a:lstStyle/>
              <a:p>
                <a:pPr defTabSz="457109">
                  <a:spcBef>
                    <a:spcPts val="600"/>
                  </a:spcBef>
                  <a:defRPr/>
                </a:pPr>
                <a:r>
                  <a:rPr lang="en-US" sz="2000" b="1" kern="0">
                    <a:solidFill>
                      <a:prstClr val="white"/>
                    </a:solidFill>
                    <a:latin typeface="Times New Roman" panose="02020603050405020304" pitchFamily="18" charset="0"/>
                    <a:cs typeface="Times New Roman" panose="02020603050405020304" pitchFamily="18" charset="0"/>
                  </a:rPr>
                  <a:t>PHẦN NÓI VÀ NGHE</a:t>
                </a:r>
                <a:endParaRPr lang="en-US" sz="2000" kern="0">
                  <a:solidFill>
                    <a:prstClr val="white"/>
                  </a:solidFill>
                  <a:latin typeface="Times New Roman" panose="02020603050405020304" pitchFamily="18" charset="0"/>
                  <a:cs typeface="Times New Roman" panose="02020603050405020304" pitchFamily="18" charset="0"/>
                </a:endParaRPr>
              </a:p>
            </p:txBody>
          </p:sp>
          <p:sp>
            <p:nvSpPr>
              <p:cNvPr id="84" name="TextBox 83"/>
              <p:cNvSpPr txBox="1"/>
              <p:nvPr/>
            </p:nvSpPr>
            <p:spPr>
              <a:xfrm>
                <a:off x="3129639" y="3733800"/>
                <a:ext cx="940122" cy="800219"/>
              </a:xfrm>
              <a:prstGeom prst="rect">
                <a:avLst/>
              </a:prstGeom>
              <a:noFill/>
            </p:spPr>
            <p:txBody>
              <a:bodyPr wrap="none" rtlCol="0">
                <a:spAutoFit/>
              </a:bodyPr>
              <a:lstStyle/>
              <a:p>
                <a:pPr algn="ctr"/>
                <a:r>
                  <a:rPr lang="en-US" sz="2000" b="1">
                    <a:solidFill>
                      <a:prstClr val="white"/>
                    </a:solidFill>
                    <a:latin typeface="Times New Roman" panose="02020603050405020304" pitchFamily="18" charset="0"/>
                    <a:ea typeface="Tahoma" pitchFamily="34" charset="0"/>
                    <a:cs typeface="Times New Roman" panose="02020603050405020304" pitchFamily="18" charset="0"/>
                  </a:rPr>
                  <a:t>IV</a:t>
                </a:r>
              </a:p>
            </p:txBody>
          </p:sp>
        </p:grpSp>
      </p:grpSp>
      <p:grpSp>
        <p:nvGrpSpPr>
          <p:cNvPr id="85" name="Group 84"/>
          <p:cNvGrpSpPr/>
          <p:nvPr/>
        </p:nvGrpSpPr>
        <p:grpSpPr>
          <a:xfrm>
            <a:off x="6627501" y="5166746"/>
            <a:ext cx="4662641" cy="471954"/>
            <a:chOff x="2840539" y="3818711"/>
            <a:chExt cx="9326496" cy="943908"/>
          </a:xfrm>
        </p:grpSpPr>
        <p:sp>
          <p:nvSpPr>
            <p:cNvPr id="8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grpSp>
          <p:nvGrpSpPr>
            <p:cNvPr id="87" name="Group 86"/>
            <p:cNvGrpSpPr/>
            <p:nvPr/>
          </p:nvGrpSpPr>
          <p:grpSpPr>
            <a:xfrm>
              <a:off x="2840539" y="3886200"/>
              <a:ext cx="9326496" cy="876419"/>
              <a:chOff x="2840539" y="3733800"/>
              <a:chExt cx="9326496" cy="876419"/>
            </a:xfrm>
          </p:grpSpPr>
          <p:sp>
            <p:nvSpPr>
              <p:cNvPr id="88" name="Round Same Side Corner Rectangle 87"/>
              <p:cNvSpPr/>
              <p:nvPr/>
            </p:nvSpPr>
            <p:spPr>
              <a:xfrm rot="5400000">
                <a:off x="7140443" y="-496143"/>
                <a:ext cx="731519" cy="9321665"/>
              </a:xfrm>
              <a:prstGeom prst="round2Same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sp>
            <p:nvSpPr>
              <p:cNvPr id="89" name="Rectangle 88"/>
              <p:cNvSpPr/>
              <p:nvPr/>
            </p:nvSpPr>
            <p:spPr>
              <a:xfrm>
                <a:off x="2840539" y="3801289"/>
                <a:ext cx="1270616" cy="72916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sp>
            <p:nvSpPr>
              <p:cNvPr id="90" name="Rectangle 89"/>
              <p:cNvSpPr/>
              <p:nvPr/>
            </p:nvSpPr>
            <p:spPr>
              <a:xfrm>
                <a:off x="4460662" y="3810000"/>
                <a:ext cx="5118094" cy="800219"/>
              </a:xfrm>
              <a:prstGeom prst="rect">
                <a:avLst/>
              </a:prstGeom>
            </p:spPr>
            <p:txBody>
              <a:bodyPr wrap="none">
                <a:spAutoFit/>
              </a:bodyPr>
              <a:lstStyle/>
              <a:p>
                <a:pPr defTabSz="457109">
                  <a:spcBef>
                    <a:spcPts val="600"/>
                  </a:spcBef>
                  <a:defRPr/>
                </a:pPr>
                <a:r>
                  <a:rPr lang="en-US" sz="2000" b="1" kern="0">
                    <a:solidFill>
                      <a:prstClr val="white"/>
                    </a:solidFill>
                    <a:latin typeface="Times New Roman" panose="02020603050405020304" pitchFamily="18" charset="0"/>
                    <a:cs typeface="Times New Roman" panose="02020603050405020304" pitchFamily="18" charset="0"/>
                  </a:rPr>
                  <a:t>TÓM TẮT BÀI HỌC</a:t>
                </a:r>
                <a:endParaRPr lang="en-US" sz="2000" kern="0">
                  <a:solidFill>
                    <a:prstClr val="white"/>
                  </a:solidFill>
                  <a:latin typeface="Times New Roman" panose="02020603050405020304" pitchFamily="18" charset="0"/>
                  <a:cs typeface="Times New Roman" panose="02020603050405020304" pitchFamily="18" charset="0"/>
                </a:endParaRPr>
              </a:p>
            </p:txBody>
          </p:sp>
          <p:sp>
            <p:nvSpPr>
              <p:cNvPr id="91" name="TextBox 90"/>
              <p:cNvSpPr txBox="1"/>
              <p:nvPr/>
            </p:nvSpPr>
            <p:spPr>
              <a:xfrm>
                <a:off x="3229038" y="3733800"/>
                <a:ext cx="741324" cy="800219"/>
              </a:xfrm>
              <a:prstGeom prst="rect">
                <a:avLst/>
              </a:prstGeom>
              <a:noFill/>
            </p:spPr>
            <p:txBody>
              <a:bodyPr wrap="none" rtlCol="0">
                <a:spAutoFit/>
              </a:bodyPr>
              <a:lstStyle/>
              <a:p>
                <a:pPr algn="ctr"/>
                <a:r>
                  <a:rPr lang="en-US" sz="2000" b="1">
                    <a:solidFill>
                      <a:prstClr val="white"/>
                    </a:solidFill>
                    <a:latin typeface="Times New Roman" panose="02020603050405020304" pitchFamily="18" charset="0"/>
                    <a:ea typeface="Tahoma" pitchFamily="34" charset="0"/>
                    <a:cs typeface="Times New Roman" panose="02020603050405020304" pitchFamily="18" charset="0"/>
                  </a:rPr>
                  <a:t>V</a:t>
                </a:r>
              </a:p>
            </p:txBody>
          </p:sp>
        </p:grpSp>
      </p:grpSp>
      <p:grpSp>
        <p:nvGrpSpPr>
          <p:cNvPr id="92" name="Group 91"/>
          <p:cNvGrpSpPr/>
          <p:nvPr/>
        </p:nvGrpSpPr>
        <p:grpSpPr>
          <a:xfrm>
            <a:off x="6648710" y="5878270"/>
            <a:ext cx="4662641" cy="471954"/>
            <a:chOff x="2840539" y="3818711"/>
            <a:chExt cx="9326496" cy="943908"/>
          </a:xfrm>
        </p:grpSpPr>
        <p:sp>
          <p:nvSpPr>
            <p:cNvPr id="93"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grpSp>
          <p:nvGrpSpPr>
            <p:cNvPr id="94" name="Group 93"/>
            <p:cNvGrpSpPr/>
            <p:nvPr/>
          </p:nvGrpSpPr>
          <p:grpSpPr>
            <a:xfrm>
              <a:off x="2840539" y="3886200"/>
              <a:ext cx="9326496" cy="876419"/>
              <a:chOff x="2840539" y="3733800"/>
              <a:chExt cx="9326496" cy="876419"/>
            </a:xfrm>
          </p:grpSpPr>
          <p:sp>
            <p:nvSpPr>
              <p:cNvPr id="95" name="Round Same Side Corner Rectangle 94"/>
              <p:cNvSpPr/>
              <p:nvPr/>
            </p:nvSpPr>
            <p:spPr>
              <a:xfrm rot="5400000">
                <a:off x="7140443" y="-496143"/>
                <a:ext cx="731519" cy="9321665"/>
              </a:xfrm>
              <a:prstGeom prst="round2Same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sp>
            <p:nvSpPr>
              <p:cNvPr id="96" name="Rectangle 95"/>
              <p:cNvSpPr/>
              <p:nvPr/>
            </p:nvSpPr>
            <p:spPr>
              <a:xfrm>
                <a:off x="2840539" y="3801289"/>
                <a:ext cx="1270616" cy="72916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sp>
            <p:nvSpPr>
              <p:cNvPr id="97" name="Rectangle 96"/>
              <p:cNvSpPr/>
              <p:nvPr/>
            </p:nvSpPr>
            <p:spPr>
              <a:xfrm>
                <a:off x="4460662" y="3810000"/>
                <a:ext cx="6086434" cy="800219"/>
              </a:xfrm>
              <a:prstGeom prst="rect">
                <a:avLst/>
              </a:prstGeom>
            </p:spPr>
            <p:txBody>
              <a:bodyPr wrap="none">
                <a:spAutoFit/>
              </a:bodyPr>
              <a:lstStyle/>
              <a:p>
                <a:pPr defTabSz="457109">
                  <a:spcBef>
                    <a:spcPts val="600"/>
                  </a:spcBef>
                  <a:defRPr/>
                </a:pPr>
                <a:r>
                  <a:rPr lang="en-US" sz="2000" b="1" kern="0">
                    <a:solidFill>
                      <a:prstClr val="white"/>
                    </a:solidFill>
                    <a:latin typeface="Times New Roman" panose="02020603050405020304" pitchFamily="18" charset="0"/>
                    <a:cs typeface="Times New Roman" panose="02020603050405020304" pitchFamily="18" charset="0"/>
                  </a:rPr>
                  <a:t>TÀI LIỆU THAM KHẢO</a:t>
                </a:r>
                <a:endParaRPr lang="en-US" sz="2000" kern="0">
                  <a:solidFill>
                    <a:prstClr val="white"/>
                  </a:solidFill>
                  <a:latin typeface="Times New Roman" panose="02020603050405020304" pitchFamily="18" charset="0"/>
                  <a:cs typeface="Times New Roman" panose="02020603050405020304" pitchFamily="18" charset="0"/>
                </a:endParaRPr>
              </a:p>
            </p:txBody>
          </p:sp>
          <p:sp>
            <p:nvSpPr>
              <p:cNvPr id="98" name="TextBox 97"/>
              <p:cNvSpPr txBox="1"/>
              <p:nvPr/>
            </p:nvSpPr>
            <p:spPr>
              <a:xfrm>
                <a:off x="3129639" y="3733800"/>
                <a:ext cx="940122" cy="800219"/>
              </a:xfrm>
              <a:prstGeom prst="rect">
                <a:avLst/>
              </a:prstGeom>
              <a:noFill/>
            </p:spPr>
            <p:txBody>
              <a:bodyPr wrap="none" rtlCol="0">
                <a:spAutoFit/>
              </a:bodyPr>
              <a:lstStyle/>
              <a:p>
                <a:pPr algn="ctr"/>
                <a:r>
                  <a:rPr lang="en-US" sz="2000" b="1">
                    <a:solidFill>
                      <a:prstClr val="white"/>
                    </a:solidFill>
                    <a:latin typeface="Times New Roman" panose="02020603050405020304" pitchFamily="18" charset="0"/>
                    <a:ea typeface="Tahoma" pitchFamily="34" charset="0"/>
                    <a:cs typeface="Times New Roman" panose="02020603050405020304" pitchFamily="18" charset="0"/>
                  </a:rPr>
                  <a:t>VI</a:t>
                </a:r>
              </a:p>
            </p:txBody>
          </p:sp>
        </p:grpSp>
      </p:grpSp>
      <p:sp>
        <p:nvSpPr>
          <p:cNvPr id="3" name="Rectangle 2">
            <a:extLst>
              <a:ext uri="{FF2B5EF4-FFF2-40B4-BE49-F238E27FC236}">
                <a16:creationId xmlns:a16="http://schemas.microsoft.com/office/drawing/2014/main" id="{5B9A864B-17DF-7A2A-9BF1-9E85BA0A1BD1}"/>
              </a:ext>
            </a:extLst>
          </p:cNvPr>
          <p:cNvSpPr/>
          <p:nvPr/>
        </p:nvSpPr>
        <p:spPr>
          <a:xfrm>
            <a:off x="2147475" y="131928"/>
            <a:ext cx="10044525"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8. ĐẤT NƯỚC VÀ CON NGƯỜI (TRUYỆN)</a:t>
            </a:r>
          </a:p>
        </p:txBody>
      </p:sp>
    </p:spTree>
    <p:extLst>
      <p:ext uri="{BB962C8B-B14F-4D97-AF65-F5344CB8AC3E}">
        <p14:creationId xmlns:p14="http://schemas.microsoft.com/office/powerpoint/2010/main" val="3092065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3" grpId="0" animBg="1"/>
      <p:bldP spid="26" grpId="0"/>
      <p:bldP spid="4" grpId="0"/>
      <p:bldP spid="53" grpId="0" animBg="1"/>
      <p:bldP spid="54" grpId="0" animBg="1"/>
      <p:bldP spid="58" grpId="0" animBg="1"/>
      <p:bldP spid="59" grpId="0"/>
      <p:bldP spid="60" grpId="0" animBg="1"/>
      <p:bldP spid="62" grpId="0"/>
      <p:bldP spid="2" grpId="0" animBg="1"/>
      <p:bldP spid="70"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17304" y="-2617305"/>
            <a:ext cx="6957391" cy="1219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2301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22641" y="1015317"/>
            <a:ext cx="4410749" cy="461665"/>
          </a:xfrm>
          <a:prstGeom prst="rect">
            <a:avLst/>
          </a:prstGeom>
          <a:solidFill>
            <a:srgbClr val="CC99FF">
              <a:alpha val="19000"/>
            </a:srgbClr>
          </a:solidFill>
          <a:scene3d>
            <a:camera prst="orthographicFront"/>
            <a:lightRig rig="threePt" dir="t"/>
          </a:scene3d>
          <a:sp3d>
            <a:bevelT w="139700" prst="cross"/>
          </a:sp3d>
        </p:spPr>
        <p:txBody>
          <a:bodyPr wrap="square">
            <a:spAutoFit/>
          </a:bodyPr>
          <a:lstStyle/>
          <a:p>
            <a:r>
              <a:rPr lang="en-US" sz="2400" b="1" dirty="0">
                <a:effectLst>
                  <a:outerShdw blurRad="38100" dist="38100" dir="2700000" algn="tl">
                    <a:srgbClr val="000000">
                      <a:alpha val="43137"/>
                    </a:srgbClr>
                  </a:outerShdw>
                </a:effectLst>
                <a:ea typeface="SimSun"/>
              </a:rPr>
              <a:t>1.Phân </a:t>
            </a:r>
            <a:r>
              <a:rPr lang="en-US" sz="2400" b="1" dirty="0" err="1">
                <a:effectLst>
                  <a:outerShdw blurRad="38100" dist="38100" dir="2700000" algn="tl">
                    <a:srgbClr val="000000">
                      <a:alpha val="43137"/>
                    </a:srgbClr>
                  </a:outerShdw>
                </a:effectLst>
                <a:ea typeface="SimSun"/>
              </a:rPr>
              <a:t>tích</a:t>
            </a:r>
            <a:r>
              <a:rPr lang="en-US" sz="2400" b="1" dirty="0">
                <a:effectLst>
                  <a:outerShdw blurRad="38100" dist="38100" dir="2700000" algn="tl">
                    <a:srgbClr val="000000">
                      <a:alpha val="43137"/>
                    </a:srgbClr>
                  </a:outerShdw>
                </a:effectLst>
                <a:ea typeface="SimSun"/>
              </a:rPr>
              <a:t> </a:t>
            </a:r>
            <a:r>
              <a:rPr lang="en-US" sz="2400" b="1" dirty="0" err="1">
                <a:effectLst>
                  <a:outerShdw blurRad="38100" dist="38100" dir="2700000" algn="tl">
                    <a:srgbClr val="000000">
                      <a:alpha val="43137"/>
                    </a:srgbClr>
                  </a:outerShdw>
                </a:effectLst>
                <a:ea typeface="SimSun"/>
              </a:rPr>
              <a:t>ngữ</a:t>
            </a:r>
            <a:r>
              <a:rPr lang="en-US" sz="2400" b="1" dirty="0">
                <a:effectLst>
                  <a:outerShdw blurRad="38100" dist="38100" dir="2700000" algn="tl">
                    <a:srgbClr val="000000">
                      <a:alpha val="43137"/>
                    </a:srgbClr>
                  </a:outerShdw>
                </a:effectLst>
                <a:ea typeface="SimSun"/>
              </a:rPr>
              <a:t> </a:t>
            </a:r>
            <a:r>
              <a:rPr lang="en-US" sz="2400" b="1" dirty="0" err="1">
                <a:effectLst>
                  <a:outerShdw blurRad="38100" dist="38100" dir="2700000" algn="tl">
                    <a:srgbClr val="000000">
                      <a:alpha val="43137"/>
                    </a:srgbClr>
                  </a:outerShdw>
                </a:effectLst>
                <a:ea typeface="SimSun"/>
              </a:rPr>
              <a:t>liệu</a:t>
            </a:r>
            <a:r>
              <a:rPr lang="en-US" sz="2400" b="1" dirty="0">
                <a:effectLst>
                  <a:outerShdw blurRad="38100" dist="38100" dir="2700000" algn="tl">
                    <a:srgbClr val="000000">
                      <a:alpha val="43137"/>
                    </a:srgbClr>
                  </a:outerShdw>
                </a:effectLst>
                <a:ea typeface="SimSun"/>
              </a:rPr>
              <a:t> </a:t>
            </a:r>
            <a:r>
              <a:rPr lang="en-US" sz="2400" b="1" dirty="0" err="1">
                <a:effectLst>
                  <a:outerShdw blurRad="38100" dist="38100" dir="2700000" algn="tl">
                    <a:srgbClr val="000000">
                      <a:alpha val="43137"/>
                    </a:srgbClr>
                  </a:outerShdw>
                </a:effectLst>
                <a:ea typeface="SimSun"/>
              </a:rPr>
              <a:t>tham</a:t>
            </a:r>
            <a:r>
              <a:rPr lang="en-US" sz="2400" b="1" dirty="0">
                <a:effectLst>
                  <a:outerShdw blurRad="38100" dist="38100" dir="2700000" algn="tl">
                    <a:srgbClr val="000000">
                      <a:alpha val="43137"/>
                    </a:srgbClr>
                  </a:outerShdw>
                </a:effectLst>
                <a:ea typeface="SimSun"/>
              </a:rPr>
              <a:t> </a:t>
            </a:r>
            <a:r>
              <a:rPr lang="en-US" sz="2400" b="1" dirty="0" err="1">
                <a:effectLst>
                  <a:outerShdw blurRad="38100" dist="38100" dir="2700000" algn="tl">
                    <a:srgbClr val="000000">
                      <a:alpha val="43137"/>
                    </a:srgbClr>
                  </a:outerShdw>
                </a:effectLst>
                <a:ea typeface="SimSun"/>
              </a:rPr>
              <a:t>khảo</a:t>
            </a:r>
            <a:endParaRPr lang="en-US" sz="2400" b="1" dirty="0">
              <a:effectLst>
                <a:outerShdw blurRad="38100" dist="38100" dir="2700000" algn="tl">
                  <a:srgbClr val="000000">
                    <a:alpha val="43137"/>
                  </a:srgbClr>
                </a:outerShdw>
              </a:effectLst>
            </a:endParaRPr>
          </a:p>
        </p:txBody>
      </p:sp>
      <p:sp>
        <p:nvSpPr>
          <p:cNvPr id="5" name="Rectangle 4"/>
          <p:cNvSpPr/>
          <p:nvPr/>
        </p:nvSpPr>
        <p:spPr>
          <a:xfrm>
            <a:off x="1016015" y="1487930"/>
            <a:ext cx="2787359" cy="461665"/>
          </a:xfrm>
          <a:prstGeom prst="rect">
            <a:avLst/>
          </a:prstGeom>
          <a:solidFill>
            <a:srgbClr val="CC99FF">
              <a:alpha val="19000"/>
            </a:srgbClr>
          </a:solidFill>
          <a:scene3d>
            <a:camera prst="orthographicFront"/>
            <a:lightRig rig="threePt" dir="t"/>
          </a:scene3d>
          <a:sp3d>
            <a:bevelT w="139700" prst="cross"/>
          </a:sp3d>
        </p:spPr>
        <p:txBody>
          <a:bodyPr wrap="square">
            <a:spAutoFit/>
          </a:bodyPr>
          <a:lstStyle/>
          <a:p>
            <a:r>
              <a:rPr lang="en-US" sz="2400" b="1" dirty="0">
                <a:effectLst>
                  <a:outerShdw blurRad="38100" dist="38100" dir="2700000" algn="tl">
                    <a:srgbClr val="000000">
                      <a:alpha val="43137"/>
                    </a:srgbClr>
                  </a:outerShdw>
                </a:effectLst>
                <a:ea typeface="SimSun"/>
              </a:rPr>
              <a:t>2.Tạo </a:t>
            </a:r>
            <a:r>
              <a:rPr lang="en-US" sz="2400" b="1" dirty="0" err="1">
                <a:effectLst>
                  <a:outerShdw blurRad="38100" dist="38100" dir="2700000" algn="tl">
                    <a:srgbClr val="000000">
                      <a:alpha val="43137"/>
                    </a:srgbClr>
                  </a:outerShdw>
                </a:effectLst>
                <a:ea typeface="SimSun"/>
              </a:rPr>
              <a:t>lập</a:t>
            </a:r>
            <a:r>
              <a:rPr lang="en-US" sz="2400" b="1" dirty="0">
                <a:effectLst>
                  <a:outerShdw blurRad="38100" dist="38100" dir="2700000" algn="tl">
                    <a:srgbClr val="000000">
                      <a:alpha val="43137"/>
                    </a:srgbClr>
                  </a:outerShdw>
                </a:effectLst>
                <a:ea typeface="SimSun"/>
              </a:rPr>
              <a:t> </a:t>
            </a:r>
            <a:r>
              <a:rPr lang="en-US" sz="2400" b="1" dirty="0" err="1">
                <a:effectLst>
                  <a:outerShdw blurRad="38100" dist="38100" dir="2700000" algn="tl">
                    <a:srgbClr val="000000">
                      <a:alpha val="43137"/>
                    </a:srgbClr>
                  </a:outerShdw>
                </a:effectLst>
                <a:ea typeface="SimSun"/>
              </a:rPr>
              <a:t>văn</a:t>
            </a:r>
            <a:r>
              <a:rPr lang="en-US" sz="2400" b="1" dirty="0">
                <a:effectLst>
                  <a:outerShdw blurRad="38100" dist="38100" dir="2700000" algn="tl">
                    <a:srgbClr val="000000">
                      <a:alpha val="43137"/>
                    </a:srgbClr>
                  </a:outerShdw>
                </a:effectLst>
                <a:ea typeface="SimSun"/>
              </a:rPr>
              <a:t> </a:t>
            </a:r>
            <a:r>
              <a:rPr lang="en-US" sz="2400" b="1" dirty="0" err="1">
                <a:effectLst>
                  <a:outerShdw blurRad="38100" dist="38100" dir="2700000" algn="tl">
                    <a:srgbClr val="000000">
                      <a:alpha val="43137"/>
                    </a:srgbClr>
                  </a:outerShdw>
                </a:effectLst>
                <a:ea typeface="SimSun"/>
              </a:rPr>
              <a:t>bản</a:t>
            </a:r>
            <a:endParaRPr lang="en-US" sz="2400" b="1" dirty="0">
              <a:effectLst>
                <a:outerShdw blurRad="38100" dist="38100" dir="2700000" algn="tl">
                  <a:srgbClr val="000000">
                    <a:alpha val="43137"/>
                  </a:srgbClr>
                </a:outerShdw>
              </a:effectLst>
            </a:endParaRPr>
          </a:p>
        </p:txBody>
      </p:sp>
      <p:sp>
        <p:nvSpPr>
          <p:cNvPr id="2" name="Rectangle 1"/>
          <p:cNvSpPr/>
          <p:nvPr/>
        </p:nvSpPr>
        <p:spPr>
          <a:xfrm>
            <a:off x="1669774" y="2136339"/>
            <a:ext cx="8375374" cy="2031325"/>
          </a:xfrm>
          <a:prstGeom prst="rect">
            <a:avLst/>
          </a:prstGeom>
        </p:spPr>
        <p:txBody>
          <a:bodyPr wrap="square">
            <a:spAutoFit/>
          </a:bodyPr>
          <a:lstStyle/>
          <a:p>
            <a:pPr indent="457200" algn="just">
              <a:lnSpc>
                <a:spcPct val="150000"/>
              </a:lnSpc>
            </a:pPr>
            <a:r>
              <a:rPr lang="en-US" sz="2800" b="1" dirty="0" err="1">
                <a:ea typeface="Arial"/>
              </a:rPr>
              <a:t>Đề</a:t>
            </a:r>
            <a:r>
              <a:rPr lang="en-US" sz="2800" b="1" dirty="0">
                <a:ea typeface="Arial"/>
              </a:rPr>
              <a:t> 1: </a:t>
            </a:r>
            <a:r>
              <a:rPr lang="en-US" sz="2800" b="1" dirty="0" err="1">
                <a:latin typeface="+mj-lt"/>
                <a:ea typeface="Arial"/>
              </a:rPr>
              <a:t>Viết</a:t>
            </a:r>
            <a:r>
              <a:rPr lang="en-US" sz="2800" b="1" dirty="0">
                <a:latin typeface="+mj-lt"/>
                <a:ea typeface="Arial"/>
              </a:rPr>
              <a:t> </a:t>
            </a:r>
            <a:r>
              <a:rPr lang="en-US" sz="2800" b="1" dirty="0" err="1">
                <a:latin typeface="+mj-lt"/>
                <a:ea typeface="Arial"/>
              </a:rPr>
              <a:t>văn</a:t>
            </a:r>
            <a:r>
              <a:rPr lang="en-US" sz="2800" b="1" dirty="0">
                <a:latin typeface="+mj-lt"/>
                <a:ea typeface="Arial"/>
              </a:rPr>
              <a:t> </a:t>
            </a:r>
            <a:r>
              <a:rPr lang="en-US" sz="2800" b="1" dirty="0" err="1">
                <a:latin typeface="+mj-lt"/>
                <a:ea typeface="Arial"/>
              </a:rPr>
              <a:t>bản</a:t>
            </a:r>
            <a:r>
              <a:rPr lang="en-US" sz="2800" b="1" dirty="0">
                <a:latin typeface="+mj-lt"/>
                <a:ea typeface="Arial"/>
              </a:rPr>
              <a:t> </a:t>
            </a:r>
            <a:r>
              <a:rPr lang="en-US" sz="2800" b="1" dirty="0" err="1">
                <a:latin typeface="+mj-lt"/>
                <a:ea typeface="Arial"/>
              </a:rPr>
              <a:t>nghị</a:t>
            </a:r>
            <a:r>
              <a:rPr lang="en-US" sz="2800" b="1" dirty="0">
                <a:latin typeface="+mj-lt"/>
                <a:ea typeface="Arial"/>
              </a:rPr>
              <a:t> </a:t>
            </a:r>
            <a:r>
              <a:rPr lang="en-US" sz="2800" b="1" dirty="0" err="1">
                <a:latin typeface="+mj-lt"/>
                <a:ea typeface="Arial"/>
              </a:rPr>
              <a:t>luận</a:t>
            </a:r>
            <a:r>
              <a:rPr lang="en-US" sz="2800" b="1" dirty="0">
                <a:latin typeface="+mj-lt"/>
                <a:ea typeface="Arial"/>
              </a:rPr>
              <a:t> </a:t>
            </a:r>
            <a:r>
              <a:rPr lang="en-US" sz="2800" b="1" dirty="0" err="1">
                <a:latin typeface="+mj-lt"/>
                <a:ea typeface="Arial"/>
              </a:rPr>
              <a:t>phân</a:t>
            </a:r>
            <a:r>
              <a:rPr lang="en-US" sz="2800" b="1" dirty="0">
                <a:latin typeface="+mj-lt"/>
                <a:ea typeface="Arial"/>
              </a:rPr>
              <a:t> </a:t>
            </a:r>
            <a:r>
              <a:rPr lang="en-US" sz="2800" b="1" dirty="0" err="1">
                <a:latin typeface="+mj-lt"/>
                <a:ea typeface="Arial"/>
              </a:rPr>
              <a:t>tích</a:t>
            </a:r>
            <a:r>
              <a:rPr lang="en-US" sz="2800" b="1" dirty="0">
                <a:latin typeface="+mj-lt"/>
                <a:ea typeface="Arial"/>
              </a:rPr>
              <a:t>, </a:t>
            </a:r>
            <a:r>
              <a:rPr lang="en-US" sz="2800" b="1" dirty="0" err="1">
                <a:latin typeface="+mj-lt"/>
                <a:ea typeface="Arial"/>
              </a:rPr>
              <a:t>đánh</a:t>
            </a:r>
            <a:r>
              <a:rPr lang="en-US" sz="2800" b="1" dirty="0">
                <a:latin typeface="+mj-lt"/>
                <a:ea typeface="Arial"/>
              </a:rPr>
              <a:t> </a:t>
            </a:r>
            <a:r>
              <a:rPr lang="en-US" sz="2800" b="1" dirty="0" err="1">
                <a:latin typeface="+mj-lt"/>
                <a:ea typeface="Arial"/>
              </a:rPr>
              <a:t>giá</a:t>
            </a:r>
            <a:r>
              <a:rPr lang="en-US" sz="2800" b="1" dirty="0">
                <a:latin typeface="+mj-lt"/>
                <a:ea typeface="Arial"/>
              </a:rPr>
              <a:t> </a:t>
            </a:r>
            <a:r>
              <a:rPr lang="en-US" sz="2800" b="1" dirty="0" err="1">
                <a:latin typeface="+mj-lt"/>
                <a:ea typeface="Arial"/>
              </a:rPr>
              <a:t>chủ</a:t>
            </a:r>
            <a:r>
              <a:rPr lang="en-US" sz="2800" b="1" dirty="0">
                <a:latin typeface="+mj-lt"/>
                <a:ea typeface="Arial"/>
              </a:rPr>
              <a:t> </a:t>
            </a:r>
            <a:r>
              <a:rPr lang="en-US" sz="2800" b="1" dirty="0" err="1">
                <a:latin typeface="+mj-lt"/>
                <a:ea typeface="Arial"/>
              </a:rPr>
              <a:t>đề</a:t>
            </a:r>
            <a:r>
              <a:rPr lang="en-US" sz="2800" b="1" dirty="0">
                <a:latin typeface="+mj-lt"/>
                <a:ea typeface="Arial"/>
              </a:rPr>
              <a:t> </a:t>
            </a:r>
            <a:r>
              <a:rPr lang="en-US" sz="2800" b="1" dirty="0" err="1">
                <a:latin typeface="+mj-lt"/>
                <a:ea typeface="Arial"/>
              </a:rPr>
              <a:t>và</a:t>
            </a:r>
            <a:r>
              <a:rPr lang="en-US" sz="2800" b="1" dirty="0">
                <a:latin typeface="+mj-lt"/>
                <a:ea typeface="Arial"/>
              </a:rPr>
              <a:t> </a:t>
            </a:r>
            <a:r>
              <a:rPr lang="en-US" sz="2800" b="1" dirty="0" err="1">
                <a:latin typeface="+mj-lt"/>
                <a:ea typeface="Arial"/>
              </a:rPr>
              <a:t>những</a:t>
            </a:r>
            <a:r>
              <a:rPr lang="en-US" sz="2800" b="1" dirty="0">
                <a:latin typeface="+mj-lt"/>
                <a:ea typeface="Arial"/>
              </a:rPr>
              <a:t> </a:t>
            </a:r>
            <a:r>
              <a:rPr lang="en-US" sz="2800" b="1" dirty="0" err="1">
                <a:latin typeface="+mj-lt"/>
                <a:ea typeface="Arial"/>
              </a:rPr>
              <a:t>nét</a:t>
            </a:r>
            <a:r>
              <a:rPr lang="en-US" sz="2800" b="1" dirty="0">
                <a:latin typeface="+mj-lt"/>
                <a:ea typeface="Arial"/>
              </a:rPr>
              <a:t> </a:t>
            </a:r>
            <a:r>
              <a:rPr lang="en-US" sz="2800" b="1" dirty="0" err="1">
                <a:latin typeface="+mj-lt"/>
                <a:ea typeface="Arial"/>
              </a:rPr>
              <a:t>đặc</a:t>
            </a:r>
            <a:r>
              <a:rPr lang="en-US" sz="2800" b="1" dirty="0">
                <a:latin typeface="+mj-lt"/>
                <a:ea typeface="Arial"/>
              </a:rPr>
              <a:t> </a:t>
            </a:r>
            <a:r>
              <a:rPr lang="en-US" sz="2800" b="1" dirty="0" err="1">
                <a:latin typeface="+mj-lt"/>
                <a:ea typeface="Arial"/>
              </a:rPr>
              <a:t>sắc</a:t>
            </a:r>
            <a:r>
              <a:rPr lang="en-US" sz="2800" b="1" dirty="0">
                <a:latin typeface="+mj-lt"/>
                <a:ea typeface="Arial"/>
              </a:rPr>
              <a:t> </a:t>
            </a:r>
            <a:r>
              <a:rPr lang="en-US" sz="2800" b="1" dirty="0" err="1">
                <a:latin typeface="+mj-lt"/>
                <a:ea typeface="Arial"/>
              </a:rPr>
              <a:t>về</a:t>
            </a:r>
            <a:r>
              <a:rPr lang="en-US" sz="2800" b="1" dirty="0">
                <a:latin typeface="+mj-lt"/>
                <a:ea typeface="Arial"/>
              </a:rPr>
              <a:t> </a:t>
            </a:r>
            <a:r>
              <a:rPr lang="en-US" sz="2800" b="1" dirty="0" err="1">
                <a:latin typeface="+mj-lt"/>
                <a:ea typeface="Arial"/>
              </a:rPr>
              <a:t>hình</a:t>
            </a:r>
            <a:r>
              <a:rPr lang="en-US" sz="2800" b="1" dirty="0">
                <a:latin typeface="+mj-lt"/>
                <a:ea typeface="Arial"/>
              </a:rPr>
              <a:t> </a:t>
            </a:r>
            <a:r>
              <a:rPr lang="en-US" sz="2800" b="1" dirty="0" err="1">
                <a:latin typeface="+mj-lt"/>
                <a:ea typeface="Arial"/>
              </a:rPr>
              <a:t>thức</a:t>
            </a:r>
            <a:r>
              <a:rPr lang="en-US" sz="2800" b="1" dirty="0">
                <a:latin typeface="+mj-lt"/>
                <a:ea typeface="Arial"/>
              </a:rPr>
              <a:t> </a:t>
            </a:r>
            <a:r>
              <a:rPr lang="en-US" sz="2800" b="1" dirty="0" err="1">
                <a:latin typeface="+mj-lt"/>
                <a:ea typeface="Arial"/>
              </a:rPr>
              <a:t>nghệ</a:t>
            </a:r>
            <a:r>
              <a:rPr lang="en-US" sz="2800" b="1" dirty="0">
                <a:latin typeface="+mj-lt"/>
                <a:ea typeface="Arial"/>
              </a:rPr>
              <a:t> </a:t>
            </a:r>
            <a:r>
              <a:rPr lang="en-US" sz="2800" b="1" dirty="0" err="1">
                <a:latin typeface="+mj-lt"/>
                <a:ea typeface="Arial"/>
              </a:rPr>
              <a:t>thuật</a:t>
            </a:r>
            <a:r>
              <a:rPr lang="en-US" sz="2800" b="1" dirty="0">
                <a:latin typeface="+mj-lt"/>
                <a:ea typeface="Arial"/>
              </a:rPr>
              <a:t> </a:t>
            </a:r>
            <a:r>
              <a:rPr lang="en-US" sz="2800" b="1" dirty="0" err="1">
                <a:latin typeface="+mj-lt"/>
                <a:ea typeface="Arial"/>
              </a:rPr>
              <a:t>của</a:t>
            </a:r>
            <a:r>
              <a:rPr lang="en-US" sz="2800" b="1" dirty="0">
                <a:latin typeface="+mj-lt"/>
                <a:ea typeface="Arial"/>
              </a:rPr>
              <a:t> </a:t>
            </a:r>
            <a:r>
              <a:rPr lang="en-US" sz="2800" b="1" dirty="0" err="1">
                <a:latin typeface="+mj-lt"/>
                <a:ea typeface="Arial"/>
              </a:rPr>
              <a:t>một</a:t>
            </a:r>
            <a:r>
              <a:rPr lang="en-US" sz="2800" b="1" dirty="0">
                <a:latin typeface="+mj-lt"/>
                <a:ea typeface="Arial"/>
              </a:rPr>
              <a:t> </a:t>
            </a:r>
            <a:r>
              <a:rPr lang="en-US" sz="2800" b="1" dirty="0" err="1">
                <a:latin typeface="+mj-lt"/>
                <a:ea typeface="Arial"/>
              </a:rPr>
              <a:t>tác</a:t>
            </a:r>
            <a:r>
              <a:rPr lang="en-US" sz="2800" b="1" dirty="0">
                <a:latin typeface="+mj-lt"/>
                <a:ea typeface="Arial"/>
              </a:rPr>
              <a:t> </a:t>
            </a:r>
            <a:r>
              <a:rPr lang="en-US" sz="2800" b="1" dirty="0" err="1">
                <a:latin typeface="+mj-lt"/>
                <a:ea typeface="Arial"/>
              </a:rPr>
              <a:t>phẩm</a:t>
            </a:r>
            <a:r>
              <a:rPr lang="en-US" sz="2800" b="1" dirty="0">
                <a:latin typeface="+mj-lt"/>
                <a:ea typeface="Arial"/>
              </a:rPr>
              <a:t> </a:t>
            </a:r>
            <a:r>
              <a:rPr lang="en-US" sz="2800" b="1" dirty="0" err="1">
                <a:latin typeface="+mj-lt"/>
                <a:ea typeface="Arial"/>
              </a:rPr>
              <a:t>truyện</a:t>
            </a:r>
            <a:r>
              <a:rPr lang="en-US" sz="2800" b="1" dirty="0">
                <a:latin typeface="+mj-lt"/>
                <a:ea typeface="Arial"/>
              </a:rPr>
              <a:t>.</a:t>
            </a:r>
          </a:p>
        </p:txBody>
      </p:sp>
      <p:sp>
        <p:nvSpPr>
          <p:cNvPr id="3" name="Rectangle 2"/>
          <p:cNvSpPr/>
          <p:nvPr/>
        </p:nvSpPr>
        <p:spPr>
          <a:xfrm>
            <a:off x="1696282" y="4137805"/>
            <a:ext cx="8348865" cy="2031325"/>
          </a:xfrm>
          <a:prstGeom prst="rect">
            <a:avLst/>
          </a:prstGeom>
        </p:spPr>
        <p:txBody>
          <a:bodyPr wrap="square">
            <a:spAutoFit/>
          </a:bodyPr>
          <a:lstStyle/>
          <a:p>
            <a:pPr lvl="0" indent="457200" algn="just">
              <a:lnSpc>
                <a:spcPct val="150000"/>
              </a:lnSpc>
            </a:pPr>
            <a:r>
              <a:rPr lang="en-US" sz="2800" b="1" dirty="0" err="1">
                <a:solidFill>
                  <a:srgbClr val="000000"/>
                </a:solidFill>
                <a:ea typeface="Arial"/>
              </a:rPr>
              <a:t>Đề</a:t>
            </a:r>
            <a:r>
              <a:rPr lang="en-US" sz="2800" b="1" dirty="0">
                <a:solidFill>
                  <a:srgbClr val="000000"/>
                </a:solidFill>
                <a:ea typeface="Arial"/>
              </a:rPr>
              <a:t> 2: </a:t>
            </a:r>
            <a:r>
              <a:rPr lang="en-US" sz="2800" b="1" dirty="0" err="1">
                <a:solidFill>
                  <a:srgbClr val="000000"/>
                </a:solidFill>
                <a:latin typeface="+mj-lt"/>
                <a:ea typeface="Arial"/>
              </a:rPr>
              <a:t>Viết</a:t>
            </a:r>
            <a:r>
              <a:rPr lang="en-US" sz="2800" b="1" dirty="0">
                <a:solidFill>
                  <a:srgbClr val="000000"/>
                </a:solidFill>
                <a:latin typeface="+mj-lt"/>
                <a:ea typeface="Arial"/>
              </a:rPr>
              <a:t> </a:t>
            </a:r>
            <a:r>
              <a:rPr lang="en-US" sz="2800" b="1" dirty="0" err="1">
                <a:solidFill>
                  <a:srgbClr val="000000"/>
                </a:solidFill>
                <a:latin typeface="+mj-lt"/>
                <a:ea typeface="Arial"/>
              </a:rPr>
              <a:t>văn</a:t>
            </a:r>
            <a:r>
              <a:rPr lang="en-US" sz="2800" b="1" dirty="0">
                <a:solidFill>
                  <a:srgbClr val="000000"/>
                </a:solidFill>
                <a:latin typeface="+mj-lt"/>
                <a:ea typeface="Arial"/>
              </a:rPr>
              <a:t> </a:t>
            </a:r>
            <a:r>
              <a:rPr lang="en-US" sz="2800" b="1" dirty="0" err="1">
                <a:solidFill>
                  <a:srgbClr val="000000"/>
                </a:solidFill>
                <a:latin typeface="+mj-lt"/>
                <a:ea typeface="Arial"/>
              </a:rPr>
              <a:t>bản</a:t>
            </a:r>
            <a:r>
              <a:rPr lang="en-US" sz="2800" b="1" dirty="0">
                <a:solidFill>
                  <a:srgbClr val="000000"/>
                </a:solidFill>
                <a:latin typeface="+mj-lt"/>
                <a:ea typeface="Arial"/>
              </a:rPr>
              <a:t> </a:t>
            </a:r>
            <a:r>
              <a:rPr lang="en-US" sz="2800" b="1" dirty="0" err="1">
                <a:solidFill>
                  <a:srgbClr val="000000"/>
                </a:solidFill>
                <a:latin typeface="+mj-lt"/>
                <a:ea typeface="Arial"/>
              </a:rPr>
              <a:t>nghị</a:t>
            </a:r>
            <a:r>
              <a:rPr lang="en-US" sz="2800" b="1" dirty="0">
                <a:solidFill>
                  <a:srgbClr val="000000"/>
                </a:solidFill>
                <a:latin typeface="+mj-lt"/>
                <a:ea typeface="Arial"/>
              </a:rPr>
              <a:t> </a:t>
            </a:r>
            <a:r>
              <a:rPr lang="en-US" sz="2800" b="1" dirty="0" err="1">
                <a:solidFill>
                  <a:srgbClr val="000000"/>
                </a:solidFill>
                <a:latin typeface="+mj-lt"/>
                <a:ea typeface="Arial"/>
              </a:rPr>
              <a:t>luận</a:t>
            </a:r>
            <a:r>
              <a:rPr lang="en-US" sz="2800" b="1" dirty="0">
                <a:solidFill>
                  <a:srgbClr val="000000"/>
                </a:solidFill>
                <a:latin typeface="+mj-lt"/>
                <a:ea typeface="Arial"/>
              </a:rPr>
              <a:t> </a:t>
            </a:r>
            <a:r>
              <a:rPr lang="en-US" sz="2800" b="1" dirty="0" err="1">
                <a:solidFill>
                  <a:srgbClr val="000000"/>
                </a:solidFill>
                <a:latin typeface="+mj-lt"/>
                <a:ea typeface="Arial"/>
              </a:rPr>
              <a:t>phân</a:t>
            </a:r>
            <a:r>
              <a:rPr lang="en-US" sz="2800" b="1" dirty="0">
                <a:solidFill>
                  <a:srgbClr val="000000"/>
                </a:solidFill>
                <a:latin typeface="+mj-lt"/>
                <a:ea typeface="Arial"/>
              </a:rPr>
              <a:t> </a:t>
            </a:r>
            <a:r>
              <a:rPr lang="en-US" sz="2800" b="1" dirty="0" err="1">
                <a:solidFill>
                  <a:srgbClr val="000000"/>
                </a:solidFill>
                <a:latin typeface="+mj-lt"/>
                <a:ea typeface="Arial"/>
              </a:rPr>
              <a:t>tích</a:t>
            </a:r>
            <a:r>
              <a:rPr lang="en-US" sz="2800" b="1" dirty="0">
                <a:solidFill>
                  <a:srgbClr val="000000"/>
                </a:solidFill>
                <a:latin typeface="+mj-lt"/>
                <a:ea typeface="Arial"/>
              </a:rPr>
              <a:t>, </a:t>
            </a:r>
            <a:r>
              <a:rPr lang="en-US" sz="2800" b="1" dirty="0" err="1">
                <a:solidFill>
                  <a:srgbClr val="000000"/>
                </a:solidFill>
                <a:latin typeface="+mj-lt"/>
                <a:ea typeface="Arial"/>
              </a:rPr>
              <a:t>đánh</a:t>
            </a:r>
            <a:r>
              <a:rPr lang="en-US" sz="2800" b="1" dirty="0">
                <a:solidFill>
                  <a:srgbClr val="000000"/>
                </a:solidFill>
                <a:latin typeface="+mj-lt"/>
                <a:ea typeface="Arial"/>
              </a:rPr>
              <a:t> </a:t>
            </a:r>
            <a:r>
              <a:rPr lang="en-US" sz="2800" b="1" dirty="0" err="1">
                <a:solidFill>
                  <a:srgbClr val="000000"/>
                </a:solidFill>
                <a:latin typeface="+mj-lt"/>
                <a:ea typeface="Arial"/>
              </a:rPr>
              <a:t>giá</a:t>
            </a:r>
            <a:r>
              <a:rPr lang="en-US" sz="2800" b="1" dirty="0">
                <a:solidFill>
                  <a:srgbClr val="000000"/>
                </a:solidFill>
                <a:latin typeface="+mj-lt"/>
                <a:ea typeface="Arial"/>
              </a:rPr>
              <a:t> </a:t>
            </a:r>
            <a:r>
              <a:rPr lang="en-US" sz="2800" b="1" dirty="0" err="1">
                <a:solidFill>
                  <a:srgbClr val="000000"/>
                </a:solidFill>
                <a:latin typeface="+mj-lt"/>
                <a:ea typeface="Arial"/>
              </a:rPr>
              <a:t>chủ</a:t>
            </a:r>
            <a:r>
              <a:rPr lang="en-US" sz="2800" b="1" dirty="0">
                <a:solidFill>
                  <a:srgbClr val="000000"/>
                </a:solidFill>
                <a:latin typeface="+mj-lt"/>
                <a:ea typeface="Arial"/>
              </a:rPr>
              <a:t> </a:t>
            </a:r>
            <a:r>
              <a:rPr lang="en-US" sz="2800" b="1" dirty="0" err="1">
                <a:solidFill>
                  <a:srgbClr val="000000"/>
                </a:solidFill>
                <a:latin typeface="+mj-lt"/>
                <a:ea typeface="Arial"/>
              </a:rPr>
              <a:t>đề</a:t>
            </a:r>
            <a:r>
              <a:rPr lang="en-US" sz="2800" b="1" dirty="0">
                <a:solidFill>
                  <a:srgbClr val="000000"/>
                </a:solidFill>
                <a:latin typeface="+mj-lt"/>
                <a:ea typeface="Arial"/>
              </a:rPr>
              <a:t> </a:t>
            </a:r>
            <a:r>
              <a:rPr lang="en-US" sz="2800" b="1" dirty="0" err="1">
                <a:solidFill>
                  <a:srgbClr val="000000"/>
                </a:solidFill>
                <a:latin typeface="+mj-lt"/>
                <a:ea typeface="Arial"/>
              </a:rPr>
              <a:t>và</a:t>
            </a:r>
            <a:r>
              <a:rPr lang="en-US" sz="2800" b="1" dirty="0">
                <a:solidFill>
                  <a:srgbClr val="000000"/>
                </a:solidFill>
                <a:latin typeface="+mj-lt"/>
                <a:ea typeface="Arial"/>
              </a:rPr>
              <a:t> </a:t>
            </a:r>
            <a:r>
              <a:rPr lang="en-US" sz="2800" b="1" dirty="0" err="1">
                <a:solidFill>
                  <a:srgbClr val="000000"/>
                </a:solidFill>
                <a:latin typeface="+mj-lt"/>
                <a:ea typeface="Arial"/>
              </a:rPr>
              <a:t>những</a:t>
            </a:r>
            <a:r>
              <a:rPr lang="en-US" sz="2800" b="1" dirty="0">
                <a:solidFill>
                  <a:srgbClr val="000000"/>
                </a:solidFill>
                <a:latin typeface="+mj-lt"/>
                <a:ea typeface="Arial"/>
              </a:rPr>
              <a:t> </a:t>
            </a:r>
            <a:r>
              <a:rPr lang="en-US" sz="2800" b="1" dirty="0" err="1">
                <a:solidFill>
                  <a:srgbClr val="000000"/>
                </a:solidFill>
                <a:latin typeface="+mj-lt"/>
                <a:ea typeface="Arial"/>
              </a:rPr>
              <a:t>nét</a:t>
            </a:r>
            <a:r>
              <a:rPr lang="en-US" sz="2800" b="1" dirty="0">
                <a:solidFill>
                  <a:srgbClr val="000000"/>
                </a:solidFill>
                <a:latin typeface="+mj-lt"/>
                <a:ea typeface="Arial"/>
              </a:rPr>
              <a:t> </a:t>
            </a:r>
            <a:r>
              <a:rPr lang="en-US" sz="2800" b="1" dirty="0" err="1">
                <a:solidFill>
                  <a:srgbClr val="000000"/>
                </a:solidFill>
                <a:latin typeface="+mj-lt"/>
                <a:ea typeface="Arial"/>
              </a:rPr>
              <a:t>đặc</a:t>
            </a:r>
            <a:r>
              <a:rPr lang="en-US" sz="2800" b="1" dirty="0">
                <a:solidFill>
                  <a:srgbClr val="000000"/>
                </a:solidFill>
                <a:latin typeface="+mj-lt"/>
                <a:ea typeface="Arial"/>
              </a:rPr>
              <a:t> </a:t>
            </a:r>
            <a:r>
              <a:rPr lang="en-US" sz="2800" b="1" dirty="0" err="1">
                <a:solidFill>
                  <a:srgbClr val="000000"/>
                </a:solidFill>
                <a:latin typeface="+mj-lt"/>
                <a:ea typeface="Arial"/>
              </a:rPr>
              <a:t>sắc</a:t>
            </a:r>
            <a:r>
              <a:rPr lang="en-US" sz="2800" b="1" dirty="0">
                <a:solidFill>
                  <a:srgbClr val="000000"/>
                </a:solidFill>
                <a:latin typeface="+mj-lt"/>
                <a:ea typeface="Arial"/>
              </a:rPr>
              <a:t> </a:t>
            </a:r>
            <a:r>
              <a:rPr lang="en-US" sz="2800" b="1" dirty="0" err="1">
                <a:solidFill>
                  <a:srgbClr val="000000"/>
                </a:solidFill>
                <a:latin typeface="+mj-lt"/>
                <a:ea typeface="Arial"/>
              </a:rPr>
              <a:t>về</a:t>
            </a:r>
            <a:r>
              <a:rPr lang="en-US" sz="2800" b="1" dirty="0">
                <a:solidFill>
                  <a:srgbClr val="000000"/>
                </a:solidFill>
                <a:latin typeface="+mj-lt"/>
                <a:ea typeface="Arial"/>
              </a:rPr>
              <a:t> </a:t>
            </a:r>
            <a:r>
              <a:rPr lang="en-US" sz="2800" b="1" dirty="0" err="1">
                <a:solidFill>
                  <a:srgbClr val="000000"/>
                </a:solidFill>
                <a:latin typeface="+mj-lt"/>
                <a:ea typeface="Arial"/>
              </a:rPr>
              <a:t>hình</a:t>
            </a:r>
            <a:r>
              <a:rPr lang="en-US" sz="2800" b="1" dirty="0">
                <a:solidFill>
                  <a:srgbClr val="000000"/>
                </a:solidFill>
                <a:latin typeface="+mj-lt"/>
                <a:ea typeface="Arial"/>
              </a:rPr>
              <a:t> </a:t>
            </a:r>
            <a:r>
              <a:rPr lang="en-US" sz="2800" b="1" dirty="0" err="1">
                <a:solidFill>
                  <a:srgbClr val="000000"/>
                </a:solidFill>
                <a:latin typeface="+mj-lt"/>
                <a:ea typeface="Arial"/>
              </a:rPr>
              <a:t>thức</a:t>
            </a:r>
            <a:r>
              <a:rPr lang="en-US" sz="2800" b="1" dirty="0">
                <a:solidFill>
                  <a:srgbClr val="000000"/>
                </a:solidFill>
                <a:latin typeface="+mj-lt"/>
                <a:ea typeface="Arial"/>
              </a:rPr>
              <a:t> </a:t>
            </a:r>
            <a:r>
              <a:rPr lang="en-US" sz="2800" b="1" dirty="0" err="1">
                <a:solidFill>
                  <a:srgbClr val="000000"/>
                </a:solidFill>
                <a:latin typeface="+mj-lt"/>
                <a:ea typeface="Arial"/>
              </a:rPr>
              <a:t>nghệ</a:t>
            </a:r>
            <a:r>
              <a:rPr lang="en-US" sz="2800" b="1" dirty="0">
                <a:solidFill>
                  <a:srgbClr val="000000"/>
                </a:solidFill>
                <a:latin typeface="+mj-lt"/>
                <a:ea typeface="Arial"/>
              </a:rPr>
              <a:t> </a:t>
            </a:r>
            <a:r>
              <a:rPr lang="en-US" sz="2800" b="1" dirty="0" err="1">
                <a:solidFill>
                  <a:srgbClr val="000000"/>
                </a:solidFill>
                <a:latin typeface="+mj-lt"/>
                <a:ea typeface="Arial"/>
              </a:rPr>
              <a:t>thuật</a:t>
            </a:r>
            <a:r>
              <a:rPr lang="en-US" sz="2800" b="1" dirty="0">
                <a:solidFill>
                  <a:srgbClr val="000000"/>
                </a:solidFill>
                <a:latin typeface="+mj-lt"/>
                <a:ea typeface="Arial"/>
              </a:rPr>
              <a:t> </a:t>
            </a:r>
            <a:r>
              <a:rPr lang="en-US" sz="2800" b="1" dirty="0" err="1">
                <a:solidFill>
                  <a:srgbClr val="000000"/>
                </a:solidFill>
                <a:latin typeface="+mj-lt"/>
                <a:ea typeface="Arial"/>
              </a:rPr>
              <a:t>của</a:t>
            </a:r>
            <a:r>
              <a:rPr lang="en-US" sz="2800" b="1" dirty="0">
                <a:solidFill>
                  <a:srgbClr val="000000"/>
                </a:solidFill>
                <a:latin typeface="+mj-lt"/>
                <a:ea typeface="Arial"/>
              </a:rPr>
              <a:t> </a:t>
            </a:r>
            <a:r>
              <a:rPr lang="en-US" sz="2800" b="1" dirty="0" err="1">
                <a:solidFill>
                  <a:srgbClr val="000000"/>
                </a:solidFill>
                <a:latin typeface="+mj-lt"/>
                <a:ea typeface="Arial"/>
              </a:rPr>
              <a:t>một</a:t>
            </a:r>
            <a:r>
              <a:rPr lang="en-US" sz="2800" b="1" dirty="0">
                <a:solidFill>
                  <a:srgbClr val="000000"/>
                </a:solidFill>
                <a:latin typeface="+mj-lt"/>
                <a:ea typeface="Arial"/>
              </a:rPr>
              <a:t> </a:t>
            </a:r>
            <a:r>
              <a:rPr lang="en-US" sz="2800" b="1" dirty="0" err="1">
                <a:solidFill>
                  <a:srgbClr val="000000"/>
                </a:solidFill>
                <a:latin typeface="+mj-lt"/>
                <a:ea typeface="Arial"/>
              </a:rPr>
              <a:t>màn</a:t>
            </a:r>
            <a:r>
              <a:rPr lang="en-US" sz="2800" b="1" dirty="0">
                <a:solidFill>
                  <a:srgbClr val="000000"/>
                </a:solidFill>
                <a:latin typeface="+mj-lt"/>
                <a:ea typeface="Arial"/>
              </a:rPr>
              <a:t> </a:t>
            </a:r>
            <a:r>
              <a:rPr lang="en-US" sz="2800" b="1" dirty="0" err="1">
                <a:solidFill>
                  <a:srgbClr val="000000"/>
                </a:solidFill>
                <a:latin typeface="+mj-lt"/>
                <a:ea typeface="Arial"/>
              </a:rPr>
              <a:t>kịch</a:t>
            </a:r>
            <a:r>
              <a:rPr lang="en-US" sz="2800" b="1" dirty="0">
                <a:solidFill>
                  <a:srgbClr val="000000"/>
                </a:solidFill>
                <a:latin typeface="+mj-lt"/>
                <a:ea typeface="Arial"/>
              </a:rPr>
              <a:t> </a:t>
            </a:r>
            <a:r>
              <a:rPr lang="en-US" sz="2800" b="1" dirty="0" err="1">
                <a:solidFill>
                  <a:srgbClr val="000000"/>
                </a:solidFill>
                <a:latin typeface="+mj-lt"/>
                <a:ea typeface="Arial"/>
              </a:rPr>
              <a:t>mà</a:t>
            </a:r>
            <a:r>
              <a:rPr lang="en-US" sz="2800" b="1" dirty="0">
                <a:solidFill>
                  <a:srgbClr val="000000"/>
                </a:solidFill>
                <a:latin typeface="+mj-lt"/>
                <a:ea typeface="Arial"/>
              </a:rPr>
              <a:t> </a:t>
            </a:r>
            <a:r>
              <a:rPr lang="en-US" sz="2800" b="1" dirty="0" err="1">
                <a:solidFill>
                  <a:srgbClr val="000000"/>
                </a:solidFill>
                <a:latin typeface="+mj-lt"/>
                <a:ea typeface="Arial"/>
              </a:rPr>
              <a:t>bạn</a:t>
            </a:r>
            <a:r>
              <a:rPr lang="en-US" sz="2800" b="1" dirty="0">
                <a:solidFill>
                  <a:srgbClr val="000000"/>
                </a:solidFill>
                <a:latin typeface="+mj-lt"/>
                <a:ea typeface="Arial"/>
              </a:rPr>
              <a:t> </a:t>
            </a:r>
            <a:r>
              <a:rPr lang="en-US" sz="2800" b="1" dirty="0" err="1">
                <a:solidFill>
                  <a:srgbClr val="000000"/>
                </a:solidFill>
                <a:latin typeface="+mj-lt"/>
                <a:ea typeface="Arial"/>
              </a:rPr>
              <a:t>đã</a:t>
            </a:r>
            <a:r>
              <a:rPr lang="en-US" sz="2800" b="1" dirty="0">
                <a:solidFill>
                  <a:srgbClr val="000000"/>
                </a:solidFill>
                <a:latin typeface="+mj-lt"/>
                <a:ea typeface="Arial"/>
              </a:rPr>
              <a:t> </a:t>
            </a:r>
            <a:r>
              <a:rPr lang="en-US" sz="2800" b="1" dirty="0" err="1">
                <a:solidFill>
                  <a:srgbClr val="000000"/>
                </a:solidFill>
                <a:latin typeface="+mj-lt"/>
                <a:ea typeface="Arial"/>
              </a:rPr>
              <a:t>học</a:t>
            </a:r>
            <a:r>
              <a:rPr lang="en-US" sz="2800" b="1" dirty="0">
                <a:solidFill>
                  <a:srgbClr val="000000"/>
                </a:solidFill>
                <a:latin typeface="+mj-lt"/>
                <a:ea typeface="Arial"/>
              </a:rPr>
              <a:t> </a:t>
            </a:r>
            <a:r>
              <a:rPr lang="en-US" sz="2800" b="1" dirty="0" err="1">
                <a:solidFill>
                  <a:srgbClr val="000000"/>
                </a:solidFill>
                <a:latin typeface="+mj-lt"/>
                <a:ea typeface="Arial"/>
              </a:rPr>
              <a:t>hoặc</a:t>
            </a:r>
            <a:r>
              <a:rPr lang="en-US" sz="2800" b="1" dirty="0">
                <a:solidFill>
                  <a:srgbClr val="000000"/>
                </a:solidFill>
                <a:latin typeface="+mj-lt"/>
                <a:ea typeface="Arial"/>
              </a:rPr>
              <a:t> </a:t>
            </a:r>
            <a:r>
              <a:rPr lang="en-US" sz="2800" b="1" dirty="0" err="1">
                <a:solidFill>
                  <a:srgbClr val="000000"/>
                </a:solidFill>
                <a:latin typeface="+mj-lt"/>
                <a:ea typeface="Arial"/>
              </a:rPr>
              <a:t>đã</a:t>
            </a:r>
            <a:r>
              <a:rPr lang="en-US" sz="2800" b="1" dirty="0">
                <a:solidFill>
                  <a:srgbClr val="000000"/>
                </a:solidFill>
                <a:latin typeface="+mj-lt"/>
                <a:ea typeface="Arial"/>
              </a:rPr>
              <a:t> </a:t>
            </a:r>
            <a:r>
              <a:rPr lang="en-US" sz="2800" b="1" dirty="0" err="1">
                <a:solidFill>
                  <a:srgbClr val="000000"/>
                </a:solidFill>
                <a:latin typeface="+mj-lt"/>
                <a:ea typeface="Arial"/>
              </a:rPr>
              <a:t>đọc</a:t>
            </a:r>
            <a:r>
              <a:rPr lang="en-US" sz="2800" b="1" dirty="0">
                <a:solidFill>
                  <a:srgbClr val="000000"/>
                </a:solidFill>
                <a:latin typeface="+mj-lt"/>
                <a:ea typeface="Arial"/>
              </a:rPr>
              <a:t>.</a:t>
            </a:r>
          </a:p>
        </p:txBody>
      </p:sp>
    </p:spTree>
    <p:extLst>
      <p:ext uri="{BB962C8B-B14F-4D97-AF65-F5344CB8AC3E}">
        <p14:creationId xmlns:p14="http://schemas.microsoft.com/office/powerpoint/2010/main" val="400152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67001" y="-2667001"/>
            <a:ext cx="6858000" cy="12192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2301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22641" y="1015317"/>
            <a:ext cx="4410749" cy="461665"/>
          </a:xfrm>
          <a:prstGeom prst="rect">
            <a:avLst/>
          </a:prstGeom>
          <a:solidFill>
            <a:srgbClr val="CC99FF">
              <a:alpha val="19000"/>
            </a:srgbClr>
          </a:solidFill>
          <a:scene3d>
            <a:camera prst="orthographicFront"/>
            <a:lightRig rig="threePt" dir="t"/>
          </a:scene3d>
          <a:sp3d>
            <a:bevelT w="139700" prst="cross"/>
          </a:sp3d>
        </p:spPr>
        <p:txBody>
          <a:bodyPr wrap="square">
            <a:spAutoFit/>
          </a:bodyPr>
          <a:lstStyle/>
          <a:p>
            <a:r>
              <a:rPr lang="en-US" sz="2400" b="1" dirty="0">
                <a:effectLst>
                  <a:outerShdw blurRad="38100" dist="38100" dir="2700000" algn="tl">
                    <a:srgbClr val="000000">
                      <a:alpha val="43137"/>
                    </a:srgbClr>
                  </a:outerShdw>
                </a:effectLst>
                <a:ea typeface="SimSun"/>
              </a:rPr>
              <a:t>1.Phân </a:t>
            </a:r>
            <a:r>
              <a:rPr lang="en-US" sz="2400" b="1" dirty="0" err="1">
                <a:effectLst>
                  <a:outerShdw blurRad="38100" dist="38100" dir="2700000" algn="tl">
                    <a:srgbClr val="000000">
                      <a:alpha val="43137"/>
                    </a:srgbClr>
                  </a:outerShdw>
                </a:effectLst>
                <a:ea typeface="SimSun"/>
              </a:rPr>
              <a:t>tích</a:t>
            </a:r>
            <a:r>
              <a:rPr lang="en-US" sz="2400" b="1" dirty="0">
                <a:effectLst>
                  <a:outerShdw blurRad="38100" dist="38100" dir="2700000" algn="tl">
                    <a:srgbClr val="000000">
                      <a:alpha val="43137"/>
                    </a:srgbClr>
                  </a:outerShdw>
                </a:effectLst>
                <a:ea typeface="SimSun"/>
              </a:rPr>
              <a:t> </a:t>
            </a:r>
            <a:r>
              <a:rPr lang="en-US" sz="2400" b="1" dirty="0" err="1">
                <a:effectLst>
                  <a:outerShdw blurRad="38100" dist="38100" dir="2700000" algn="tl">
                    <a:srgbClr val="000000">
                      <a:alpha val="43137"/>
                    </a:srgbClr>
                  </a:outerShdw>
                </a:effectLst>
                <a:ea typeface="SimSun"/>
              </a:rPr>
              <a:t>ngữ</a:t>
            </a:r>
            <a:r>
              <a:rPr lang="en-US" sz="2400" b="1" dirty="0">
                <a:effectLst>
                  <a:outerShdw blurRad="38100" dist="38100" dir="2700000" algn="tl">
                    <a:srgbClr val="000000">
                      <a:alpha val="43137"/>
                    </a:srgbClr>
                  </a:outerShdw>
                </a:effectLst>
                <a:ea typeface="SimSun"/>
              </a:rPr>
              <a:t> </a:t>
            </a:r>
            <a:r>
              <a:rPr lang="en-US" sz="2400" b="1" dirty="0" err="1">
                <a:effectLst>
                  <a:outerShdw blurRad="38100" dist="38100" dir="2700000" algn="tl">
                    <a:srgbClr val="000000">
                      <a:alpha val="43137"/>
                    </a:srgbClr>
                  </a:outerShdw>
                </a:effectLst>
                <a:ea typeface="SimSun"/>
              </a:rPr>
              <a:t>liệu</a:t>
            </a:r>
            <a:r>
              <a:rPr lang="en-US" sz="2400" b="1" dirty="0">
                <a:effectLst>
                  <a:outerShdw blurRad="38100" dist="38100" dir="2700000" algn="tl">
                    <a:srgbClr val="000000">
                      <a:alpha val="43137"/>
                    </a:srgbClr>
                  </a:outerShdw>
                </a:effectLst>
                <a:ea typeface="SimSun"/>
              </a:rPr>
              <a:t> </a:t>
            </a:r>
            <a:r>
              <a:rPr lang="en-US" sz="2400" b="1" dirty="0" err="1">
                <a:effectLst>
                  <a:outerShdw blurRad="38100" dist="38100" dir="2700000" algn="tl">
                    <a:srgbClr val="000000">
                      <a:alpha val="43137"/>
                    </a:srgbClr>
                  </a:outerShdw>
                </a:effectLst>
                <a:ea typeface="SimSun"/>
              </a:rPr>
              <a:t>tham</a:t>
            </a:r>
            <a:r>
              <a:rPr lang="en-US" sz="2400" b="1" dirty="0">
                <a:effectLst>
                  <a:outerShdw blurRad="38100" dist="38100" dir="2700000" algn="tl">
                    <a:srgbClr val="000000">
                      <a:alpha val="43137"/>
                    </a:srgbClr>
                  </a:outerShdw>
                </a:effectLst>
                <a:ea typeface="SimSun"/>
              </a:rPr>
              <a:t> </a:t>
            </a:r>
            <a:r>
              <a:rPr lang="en-US" sz="2400" b="1" dirty="0" err="1">
                <a:effectLst>
                  <a:outerShdw blurRad="38100" dist="38100" dir="2700000" algn="tl">
                    <a:srgbClr val="000000">
                      <a:alpha val="43137"/>
                    </a:srgbClr>
                  </a:outerShdw>
                </a:effectLst>
                <a:ea typeface="SimSun"/>
              </a:rPr>
              <a:t>khảo</a:t>
            </a:r>
            <a:endParaRPr lang="en-US" sz="2400" dirty="0">
              <a:effectLst>
                <a:outerShdw blurRad="38100" dist="38100" dir="2700000" algn="tl">
                  <a:srgbClr val="000000">
                    <a:alpha val="43137"/>
                  </a:srgbClr>
                </a:outerShdw>
              </a:effectLst>
            </a:endParaRPr>
          </a:p>
        </p:txBody>
      </p:sp>
      <p:sp>
        <p:nvSpPr>
          <p:cNvPr id="5" name="Rectangle 4"/>
          <p:cNvSpPr/>
          <p:nvPr/>
        </p:nvSpPr>
        <p:spPr>
          <a:xfrm>
            <a:off x="1016015" y="1487930"/>
            <a:ext cx="2787359" cy="461665"/>
          </a:xfrm>
          <a:prstGeom prst="rect">
            <a:avLst/>
          </a:prstGeom>
          <a:solidFill>
            <a:srgbClr val="CC99FF">
              <a:alpha val="19000"/>
            </a:srgbClr>
          </a:solidFill>
          <a:scene3d>
            <a:camera prst="orthographicFront"/>
            <a:lightRig rig="threePt" dir="t"/>
          </a:scene3d>
          <a:sp3d>
            <a:bevelT w="139700" prst="cross"/>
          </a:sp3d>
        </p:spPr>
        <p:txBody>
          <a:bodyPr wrap="square">
            <a:spAutoFit/>
          </a:bodyPr>
          <a:lstStyle/>
          <a:p>
            <a:r>
              <a:rPr lang="en-US" sz="2400" b="1" dirty="0">
                <a:effectLst>
                  <a:outerShdw blurRad="38100" dist="38100" dir="2700000" algn="tl">
                    <a:srgbClr val="000000">
                      <a:alpha val="43137"/>
                    </a:srgbClr>
                  </a:outerShdw>
                </a:effectLst>
                <a:ea typeface="SimSun"/>
              </a:rPr>
              <a:t>2.Tạo </a:t>
            </a:r>
            <a:r>
              <a:rPr lang="en-US" sz="2400" b="1" dirty="0" err="1">
                <a:effectLst>
                  <a:outerShdw blurRad="38100" dist="38100" dir="2700000" algn="tl">
                    <a:srgbClr val="000000">
                      <a:alpha val="43137"/>
                    </a:srgbClr>
                  </a:outerShdw>
                </a:effectLst>
                <a:ea typeface="SimSun"/>
              </a:rPr>
              <a:t>lập</a:t>
            </a:r>
            <a:r>
              <a:rPr lang="en-US" sz="2400" b="1" dirty="0">
                <a:effectLst>
                  <a:outerShdw blurRad="38100" dist="38100" dir="2700000" algn="tl">
                    <a:srgbClr val="000000">
                      <a:alpha val="43137"/>
                    </a:srgbClr>
                  </a:outerShdw>
                </a:effectLst>
                <a:ea typeface="SimSun"/>
              </a:rPr>
              <a:t> </a:t>
            </a:r>
            <a:r>
              <a:rPr lang="en-US" sz="2400" b="1" dirty="0" err="1">
                <a:effectLst>
                  <a:outerShdw blurRad="38100" dist="38100" dir="2700000" algn="tl">
                    <a:srgbClr val="000000">
                      <a:alpha val="43137"/>
                    </a:srgbClr>
                  </a:outerShdw>
                </a:effectLst>
                <a:ea typeface="SimSun"/>
              </a:rPr>
              <a:t>văn</a:t>
            </a:r>
            <a:r>
              <a:rPr lang="en-US" sz="2400" b="1" dirty="0">
                <a:effectLst>
                  <a:outerShdw blurRad="38100" dist="38100" dir="2700000" algn="tl">
                    <a:srgbClr val="000000">
                      <a:alpha val="43137"/>
                    </a:srgbClr>
                  </a:outerShdw>
                </a:effectLst>
                <a:ea typeface="SimSun"/>
              </a:rPr>
              <a:t> </a:t>
            </a:r>
            <a:r>
              <a:rPr lang="en-US" sz="2400" b="1" dirty="0" err="1">
                <a:effectLst>
                  <a:outerShdw blurRad="38100" dist="38100" dir="2700000" algn="tl">
                    <a:srgbClr val="000000">
                      <a:alpha val="43137"/>
                    </a:srgbClr>
                  </a:outerShdw>
                </a:effectLst>
                <a:ea typeface="SimSun"/>
              </a:rPr>
              <a:t>bản</a:t>
            </a:r>
            <a:endParaRPr lang="en-US" sz="2400" dirty="0">
              <a:effectLst>
                <a:outerShdw blurRad="38100" dist="38100" dir="2700000" algn="tl">
                  <a:srgbClr val="000000">
                    <a:alpha val="43137"/>
                  </a:srgbClr>
                </a:outerShdw>
              </a:effectLst>
            </a:endParaRPr>
          </a:p>
        </p:txBody>
      </p:sp>
      <p:sp>
        <p:nvSpPr>
          <p:cNvPr id="2" name="Rectangle 1"/>
          <p:cNvSpPr/>
          <p:nvPr/>
        </p:nvSpPr>
        <p:spPr>
          <a:xfrm>
            <a:off x="1340135" y="1949982"/>
            <a:ext cx="5748112" cy="738664"/>
          </a:xfrm>
          <a:prstGeom prst="rect">
            <a:avLst/>
          </a:prstGeom>
        </p:spPr>
        <p:txBody>
          <a:bodyPr wrap="none">
            <a:spAutoFit/>
          </a:bodyPr>
          <a:lstStyle/>
          <a:p>
            <a:pPr indent="457200" algn="just">
              <a:lnSpc>
                <a:spcPct val="150000"/>
              </a:lnSpc>
            </a:pPr>
            <a:r>
              <a:rPr lang="en-US" sz="2800" b="1" dirty="0">
                <a:ea typeface="Arial"/>
                <a:cs typeface="Times New Roman"/>
                <a:sym typeface="Wingdings 2"/>
              </a:rPr>
              <a:t></a:t>
            </a:r>
            <a:r>
              <a:rPr lang="en-US" sz="2800" b="1" dirty="0">
                <a:ea typeface="Arial"/>
              </a:rPr>
              <a:t> </a:t>
            </a:r>
            <a:r>
              <a:rPr lang="en-US" sz="2800" b="1" dirty="0" err="1">
                <a:ea typeface="Arial"/>
              </a:rPr>
              <a:t>Bước</a:t>
            </a:r>
            <a:r>
              <a:rPr lang="en-US" sz="2800" b="1" dirty="0">
                <a:ea typeface="Arial"/>
              </a:rPr>
              <a:t> 1.Chuẩn </a:t>
            </a:r>
            <a:r>
              <a:rPr lang="en-US" sz="2800" b="1" dirty="0" err="1">
                <a:ea typeface="Arial"/>
              </a:rPr>
              <a:t>bị</a:t>
            </a:r>
            <a:r>
              <a:rPr lang="en-US" sz="2800" b="1" dirty="0">
                <a:ea typeface="Arial"/>
              </a:rPr>
              <a:t> </a:t>
            </a:r>
            <a:r>
              <a:rPr lang="en-US" sz="2800" b="1" dirty="0" err="1">
                <a:ea typeface="Arial"/>
              </a:rPr>
              <a:t>trước</a:t>
            </a:r>
            <a:r>
              <a:rPr lang="en-US" sz="2800" b="1" dirty="0">
                <a:ea typeface="Arial"/>
              </a:rPr>
              <a:t> </a:t>
            </a:r>
            <a:r>
              <a:rPr lang="en-US" sz="2800" b="1" dirty="0" err="1">
                <a:ea typeface="Arial"/>
              </a:rPr>
              <a:t>khi</a:t>
            </a:r>
            <a:r>
              <a:rPr lang="en-US" sz="2800" b="1" dirty="0">
                <a:ea typeface="Arial"/>
              </a:rPr>
              <a:t> </a:t>
            </a:r>
            <a:r>
              <a:rPr lang="en-US" sz="2800" b="1" dirty="0" err="1">
                <a:ea typeface="Arial"/>
              </a:rPr>
              <a:t>viết</a:t>
            </a:r>
            <a:r>
              <a:rPr lang="en-US" sz="2800" b="1" dirty="0">
                <a:ea typeface="Arial"/>
              </a:rPr>
              <a:t>:</a:t>
            </a:r>
            <a:endParaRPr lang="en-US" sz="2800" dirty="0">
              <a:effectLst/>
              <a:ea typeface="Arial"/>
            </a:endParaRPr>
          </a:p>
        </p:txBody>
      </p:sp>
      <p:sp>
        <p:nvSpPr>
          <p:cNvPr id="6" name="Rectangle 5"/>
          <p:cNvSpPr/>
          <p:nvPr/>
        </p:nvSpPr>
        <p:spPr>
          <a:xfrm>
            <a:off x="2637182" y="2688646"/>
            <a:ext cx="7288695" cy="646331"/>
          </a:xfrm>
          <a:prstGeom prst="rect">
            <a:avLst/>
          </a:prstGeom>
        </p:spPr>
        <p:txBody>
          <a:bodyPr wrap="square">
            <a:spAutoFit/>
          </a:bodyPr>
          <a:lstStyle/>
          <a:p>
            <a:pPr indent="457200" algn="just">
              <a:lnSpc>
                <a:spcPct val="150000"/>
              </a:lnSpc>
            </a:pPr>
            <a:r>
              <a:rPr lang="en-US" sz="2400" b="1" i="1" dirty="0">
                <a:ea typeface="Arial"/>
              </a:rPr>
              <a:t>- </a:t>
            </a:r>
            <a:r>
              <a:rPr lang="en-US" sz="2400" b="1" i="1" dirty="0" err="1">
                <a:ea typeface="Arial"/>
              </a:rPr>
              <a:t>Văn</a:t>
            </a:r>
            <a:r>
              <a:rPr lang="en-US" sz="2400" b="1" i="1" dirty="0">
                <a:ea typeface="Arial"/>
              </a:rPr>
              <a:t> </a:t>
            </a:r>
            <a:r>
              <a:rPr lang="en-US" sz="2400" b="1" i="1" dirty="0" err="1">
                <a:ea typeface="Arial"/>
              </a:rPr>
              <a:t>bản</a:t>
            </a:r>
            <a:r>
              <a:rPr lang="en-US" sz="2400" b="1" i="1" dirty="0">
                <a:ea typeface="Arial"/>
              </a:rPr>
              <a:t> (VB)  </a:t>
            </a:r>
            <a:r>
              <a:rPr lang="en-US" sz="2400" b="1" i="1" dirty="0" err="1">
                <a:ea typeface="Arial"/>
              </a:rPr>
              <a:t>dự</a:t>
            </a:r>
            <a:r>
              <a:rPr lang="en-US" sz="2400" b="1" i="1" dirty="0">
                <a:ea typeface="Arial"/>
              </a:rPr>
              <a:t> </a:t>
            </a:r>
            <a:r>
              <a:rPr lang="en-US" sz="2400" b="1" i="1" dirty="0" err="1">
                <a:ea typeface="Arial"/>
              </a:rPr>
              <a:t>định</a:t>
            </a:r>
            <a:r>
              <a:rPr lang="en-US" sz="2400" b="1" i="1" dirty="0">
                <a:ea typeface="Arial"/>
              </a:rPr>
              <a:t> </a:t>
            </a:r>
            <a:r>
              <a:rPr lang="en-US" sz="2400" b="1" i="1" dirty="0" err="1">
                <a:ea typeface="Arial"/>
              </a:rPr>
              <a:t>phân</a:t>
            </a:r>
            <a:r>
              <a:rPr lang="en-US" sz="2400" b="1" i="1" dirty="0">
                <a:ea typeface="Arial"/>
              </a:rPr>
              <a:t> </a:t>
            </a:r>
            <a:r>
              <a:rPr lang="en-US" sz="2400" b="1" i="1" dirty="0" err="1">
                <a:ea typeface="Arial"/>
              </a:rPr>
              <a:t>tích</a:t>
            </a:r>
            <a:r>
              <a:rPr lang="en-US" sz="2400" b="1" i="1" dirty="0">
                <a:ea typeface="Arial"/>
              </a:rPr>
              <a:t> </a:t>
            </a:r>
            <a:r>
              <a:rPr lang="en-US" sz="2400" b="1" i="1" dirty="0" err="1">
                <a:ea typeface="Arial"/>
              </a:rPr>
              <a:t>là</a:t>
            </a:r>
            <a:r>
              <a:rPr lang="en-US" sz="2400" b="1" i="1" dirty="0">
                <a:ea typeface="Arial"/>
              </a:rPr>
              <a:t> VB </a:t>
            </a:r>
            <a:r>
              <a:rPr lang="en-US" sz="2400" b="1" i="1" dirty="0" err="1">
                <a:ea typeface="Arial"/>
              </a:rPr>
              <a:t>nào</a:t>
            </a:r>
            <a:r>
              <a:rPr lang="en-US" sz="2400" b="1" i="1" dirty="0">
                <a:ea typeface="Arial"/>
              </a:rPr>
              <a:t>? </a:t>
            </a:r>
            <a:endParaRPr lang="en-US" sz="2400" b="1" dirty="0">
              <a:ea typeface="Arial"/>
            </a:endParaRPr>
          </a:p>
        </p:txBody>
      </p:sp>
      <p:sp>
        <p:nvSpPr>
          <p:cNvPr id="7" name="Rectangle 6"/>
          <p:cNvSpPr/>
          <p:nvPr/>
        </p:nvSpPr>
        <p:spPr>
          <a:xfrm>
            <a:off x="2637183" y="3216967"/>
            <a:ext cx="6096000" cy="646331"/>
          </a:xfrm>
          <a:prstGeom prst="rect">
            <a:avLst/>
          </a:prstGeom>
        </p:spPr>
        <p:txBody>
          <a:bodyPr>
            <a:spAutoFit/>
          </a:bodyPr>
          <a:lstStyle/>
          <a:p>
            <a:pPr lvl="0" indent="457200" algn="just">
              <a:lnSpc>
                <a:spcPct val="150000"/>
              </a:lnSpc>
            </a:pPr>
            <a:r>
              <a:rPr lang="en-US" sz="2400" b="1" i="1" dirty="0">
                <a:solidFill>
                  <a:srgbClr val="000000"/>
                </a:solidFill>
                <a:ea typeface="Arial"/>
              </a:rPr>
              <a:t>- </a:t>
            </a:r>
            <a:r>
              <a:rPr lang="en-US" sz="2400" b="1" i="1" dirty="0" err="1">
                <a:solidFill>
                  <a:srgbClr val="000000"/>
                </a:solidFill>
                <a:ea typeface="Arial"/>
              </a:rPr>
              <a:t>Lí</a:t>
            </a:r>
            <a:r>
              <a:rPr lang="en-US" sz="2400" b="1" i="1" dirty="0">
                <a:solidFill>
                  <a:srgbClr val="000000"/>
                </a:solidFill>
                <a:ea typeface="Arial"/>
              </a:rPr>
              <a:t> do </a:t>
            </a:r>
            <a:r>
              <a:rPr lang="en-US" sz="2400" b="1" i="1" dirty="0" err="1">
                <a:solidFill>
                  <a:srgbClr val="000000"/>
                </a:solidFill>
                <a:ea typeface="Arial"/>
              </a:rPr>
              <a:t>vì</a:t>
            </a:r>
            <a:r>
              <a:rPr lang="en-US" sz="2400" b="1" i="1" dirty="0">
                <a:solidFill>
                  <a:srgbClr val="000000"/>
                </a:solidFill>
                <a:ea typeface="Arial"/>
              </a:rPr>
              <a:t> </a:t>
            </a:r>
            <a:r>
              <a:rPr lang="en-US" sz="2400" b="1" i="1" dirty="0" err="1">
                <a:solidFill>
                  <a:srgbClr val="000000"/>
                </a:solidFill>
                <a:ea typeface="Arial"/>
              </a:rPr>
              <a:t>sao</a:t>
            </a:r>
            <a:r>
              <a:rPr lang="en-US" sz="2400" b="1" i="1" dirty="0">
                <a:solidFill>
                  <a:srgbClr val="000000"/>
                </a:solidFill>
                <a:ea typeface="Arial"/>
              </a:rPr>
              <a:t> </a:t>
            </a:r>
            <a:r>
              <a:rPr lang="en-US" sz="2400" b="1" i="1" dirty="0" err="1">
                <a:solidFill>
                  <a:srgbClr val="000000"/>
                </a:solidFill>
                <a:ea typeface="Arial"/>
              </a:rPr>
              <a:t>chọn</a:t>
            </a:r>
            <a:r>
              <a:rPr lang="en-US" sz="2400" b="1" i="1" dirty="0">
                <a:solidFill>
                  <a:srgbClr val="000000"/>
                </a:solidFill>
                <a:ea typeface="Arial"/>
              </a:rPr>
              <a:t> VB </a:t>
            </a:r>
            <a:r>
              <a:rPr lang="en-US" sz="2400" b="1" i="1" dirty="0" err="1">
                <a:solidFill>
                  <a:srgbClr val="000000"/>
                </a:solidFill>
                <a:ea typeface="Arial"/>
              </a:rPr>
              <a:t>đó</a:t>
            </a:r>
            <a:r>
              <a:rPr lang="en-US" sz="2400" b="1" i="1" dirty="0">
                <a:solidFill>
                  <a:srgbClr val="000000"/>
                </a:solidFill>
                <a:ea typeface="Arial"/>
              </a:rPr>
              <a:t>?  </a:t>
            </a:r>
            <a:endParaRPr lang="en-US" sz="2400" b="1" dirty="0">
              <a:solidFill>
                <a:srgbClr val="000000"/>
              </a:solidFill>
              <a:ea typeface="Arial"/>
            </a:endParaRPr>
          </a:p>
        </p:txBody>
      </p:sp>
      <p:sp>
        <p:nvSpPr>
          <p:cNvPr id="8" name="Rectangle 7"/>
          <p:cNvSpPr/>
          <p:nvPr/>
        </p:nvSpPr>
        <p:spPr>
          <a:xfrm>
            <a:off x="2572097" y="3886020"/>
            <a:ext cx="7353779" cy="646331"/>
          </a:xfrm>
          <a:prstGeom prst="rect">
            <a:avLst/>
          </a:prstGeom>
        </p:spPr>
        <p:txBody>
          <a:bodyPr wrap="square">
            <a:spAutoFit/>
          </a:bodyPr>
          <a:lstStyle/>
          <a:p>
            <a:pPr lvl="0" indent="457200" algn="just">
              <a:lnSpc>
                <a:spcPct val="150000"/>
              </a:lnSpc>
            </a:pPr>
            <a:r>
              <a:rPr lang="en-US" sz="2400" b="1" i="1" dirty="0">
                <a:solidFill>
                  <a:srgbClr val="000000"/>
                </a:solidFill>
                <a:ea typeface="Arial"/>
              </a:rPr>
              <a:t>- </a:t>
            </a:r>
            <a:r>
              <a:rPr lang="en-US" sz="2400" b="1" i="1" dirty="0" err="1">
                <a:solidFill>
                  <a:srgbClr val="000000"/>
                </a:solidFill>
                <a:ea typeface="Arial"/>
              </a:rPr>
              <a:t>Dự</a:t>
            </a:r>
            <a:r>
              <a:rPr lang="en-US" sz="2400" b="1" i="1" dirty="0">
                <a:solidFill>
                  <a:srgbClr val="000000"/>
                </a:solidFill>
                <a:ea typeface="Arial"/>
              </a:rPr>
              <a:t> </a:t>
            </a:r>
            <a:r>
              <a:rPr lang="en-US" sz="2400" b="1" i="1" dirty="0" err="1">
                <a:solidFill>
                  <a:srgbClr val="000000"/>
                </a:solidFill>
                <a:ea typeface="Arial"/>
              </a:rPr>
              <a:t>định</a:t>
            </a:r>
            <a:r>
              <a:rPr lang="en-US" sz="2400" b="1" i="1" dirty="0">
                <a:solidFill>
                  <a:srgbClr val="000000"/>
                </a:solidFill>
                <a:ea typeface="Arial"/>
              </a:rPr>
              <a:t> </a:t>
            </a:r>
            <a:r>
              <a:rPr lang="en-US" sz="2400" b="1" i="1" dirty="0" err="1">
                <a:solidFill>
                  <a:srgbClr val="000000"/>
                </a:solidFill>
                <a:ea typeface="Arial"/>
              </a:rPr>
              <a:t>lấy</a:t>
            </a:r>
            <a:r>
              <a:rPr lang="en-US" sz="2400" b="1" i="1" dirty="0">
                <a:solidFill>
                  <a:srgbClr val="000000"/>
                </a:solidFill>
                <a:ea typeface="Arial"/>
              </a:rPr>
              <a:t> </a:t>
            </a:r>
            <a:r>
              <a:rPr lang="en-US" sz="2400" b="1" i="1" dirty="0" err="1">
                <a:solidFill>
                  <a:srgbClr val="000000"/>
                </a:solidFill>
                <a:ea typeface="Arial"/>
              </a:rPr>
              <a:t>thông</a:t>
            </a:r>
            <a:r>
              <a:rPr lang="en-US" sz="2400" b="1" i="1" dirty="0">
                <a:solidFill>
                  <a:srgbClr val="000000"/>
                </a:solidFill>
                <a:ea typeface="Arial"/>
              </a:rPr>
              <a:t> tin </a:t>
            </a:r>
            <a:r>
              <a:rPr lang="en-US" sz="2400" b="1" i="1" dirty="0" err="1">
                <a:solidFill>
                  <a:srgbClr val="000000"/>
                </a:solidFill>
                <a:ea typeface="Arial"/>
              </a:rPr>
              <a:t>từ</a:t>
            </a:r>
            <a:r>
              <a:rPr lang="en-US" sz="2400" b="1" i="1" dirty="0">
                <a:solidFill>
                  <a:srgbClr val="000000"/>
                </a:solidFill>
                <a:ea typeface="Arial"/>
              </a:rPr>
              <a:t> </a:t>
            </a:r>
            <a:r>
              <a:rPr lang="en-US" sz="2400" b="1" i="1" dirty="0" err="1">
                <a:solidFill>
                  <a:srgbClr val="000000"/>
                </a:solidFill>
                <a:ea typeface="Arial"/>
              </a:rPr>
              <a:t>những</a:t>
            </a:r>
            <a:r>
              <a:rPr lang="en-US" sz="2400" b="1" i="1" dirty="0">
                <a:solidFill>
                  <a:srgbClr val="000000"/>
                </a:solidFill>
                <a:ea typeface="Arial"/>
              </a:rPr>
              <a:t> </a:t>
            </a:r>
            <a:r>
              <a:rPr lang="en-US" sz="2400" b="1" i="1" dirty="0" err="1">
                <a:solidFill>
                  <a:srgbClr val="000000"/>
                </a:solidFill>
                <a:ea typeface="Arial"/>
              </a:rPr>
              <a:t>nguồn</a:t>
            </a:r>
            <a:r>
              <a:rPr lang="en-US" sz="2400" b="1" i="1" dirty="0">
                <a:solidFill>
                  <a:srgbClr val="000000"/>
                </a:solidFill>
                <a:ea typeface="Arial"/>
              </a:rPr>
              <a:t> </a:t>
            </a:r>
            <a:r>
              <a:rPr lang="en-US" sz="2400" b="1" i="1" dirty="0" err="1">
                <a:solidFill>
                  <a:srgbClr val="000000"/>
                </a:solidFill>
                <a:ea typeface="Arial"/>
              </a:rPr>
              <a:t>nào</a:t>
            </a:r>
            <a:r>
              <a:rPr lang="en-US" sz="2400" b="1" i="1" dirty="0">
                <a:solidFill>
                  <a:srgbClr val="000000"/>
                </a:solidFill>
                <a:ea typeface="Arial"/>
              </a:rPr>
              <a:t>? </a:t>
            </a:r>
            <a:endParaRPr lang="en-US" sz="2400" b="1" dirty="0">
              <a:solidFill>
                <a:srgbClr val="000000"/>
              </a:solidFill>
              <a:ea typeface="Arial"/>
            </a:endParaRPr>
          </a:p>
        </p:txBody>
      </p:sp>
      <p:sp>
        <p:nvSpPr>
          <p:cNvPr id="9" name="Rectangle 8"/>
          <p:cNvSpPr/>
          <p:nvPr/>
        </p:nvSpPr>
        <p:spPr>
          <a:xfrm>
            <a:off x="2597422" y="4596199"/>
            <a:ext cx="6096000" cy="646331"/>
          </a:xfrm>
          <a:prstGeom prst="rect">
            <a:avLst/>
          </a:prstGeom>
        </p:spPr>
        <p:txBody>
          <a:bodyPr>
            <a:spAutoFit/>
          </a:bodyPr>
          <a:lstStyle/>
          <a:p>
            <a:pPr lvl="0" indent="457200" algn="just">
              <a:lnSpc>
                <a:spcPct val="150000"/>
              </a:lnSpc>
            </a:pPr>
            <a:r>
              <a:rPr lang="en-US" sz="2400" b="1" i="1" dirty="0">
                <a:solidFill>
                  <a:srgbClr val="000000"/>
                </a:solidFill>
                <a:ea typeface="Arial"/>
              </a:rPr>
              <a:t>- Ai </a:t>
            </a:r>
            <a:r>
              <a:rPr lang="en-US" sz="2400" b="1" i="1" dirty="0" err="1">
                <a:solidFill>
                  <a:srgbClr val="000000"/>
                </a:solidFill>
                <a:ea typeface="Arial"/>
              </a:rPr>
              <a:t>sẽ</a:t>
            </a:r>
            <a:r>
              <a:rPr lang="en-US" sz="2400" b="1" i="1" dirty="0">
                <a:solidFill>
                  <a:srgbClr val="000000"/>
                </a:solidFill>
                <a:ea typeface="Arial"/>
              </a:rPr>
              <a:t> </a:t>
            </a:r>
            <a:r>
              <a:rPr lang="en-US" sz="2400" b="1" i="1" dirty="0" err="1">
                <a:solidFill>
                  <a:srgbClr val="000000"/>
                </a:solidFill>
                <a:ea typeface="Arial"/>
              </a:rPr>
              <a:t>là</a:t>
            </a:r>
            <a:r>
              <a:rPr lang="en-US" sz="2400" b="1" i="1" dirty="0">
                <a:solidFill>
                  <a:srgbClr val="000000"/>
                </a:solidFill>
                <a:ea typeface="Arial"/>
              </a:rPr>
              <a:t> </a:t>
            </a:r>
            <a:r>
              <a:rPr lang="en-US" sz="2400" b="1" i="1" dirty="0" err="1">
                <a:solidFill>
                  <a:srgbClr val="000000"/>
                </a:solidFill>
                <a:ea typeface="Arial"/>
              </a:rPr>
              <a:t>đối</a:t>
            </a:r>
            <a:r>
              <a:rPr lang="en-US" sz="2400" b="1" i="1" dirty="0">
                <a:solidFill>
                  <a:srgbClr val="000000"/>
                </a:solidFill>
                <a:ea typeface="Arial"/>
              </a:rPr>
              <a:t> </a:t>
            </a:r>
            <a:r>
              <a:rPr lang="en-US" sz="2400" b="1" i="1" dirty="0" err="1">
                <a:solidFill>
                  <a:srgbClr val="000000"/>
                </a:solidFill>
                <a:ea typeface="Arial"/>
              </a:rPr>
              <a:t>tượng</a:t>
            </a:r>
            <a:r>
              <a:rPr lang="en-US" sz="2400" b="1" i="1" dirty="0">
                <a:solidFill>
                  <a:srgbClr val="000000"/>
                </a:solidFill>
                <a:ea typeface="Arial"/>
              </a:rPr>
              <a:t> </a:t>
            </a:r>
            <a:r>
              <a:rPr lang="en-US" sz="2400" b="1" i="1" dirty="0" err="1">
                <a:solidFill>
                  <a:srgbClr val="000000"/>
                </a:solidFill>
                <a:ea typeface="Arial"/>
              </a:rPr>
              <a:t>tiếp</a:t>
            </a:r>
            <a:r>
              <a:rPr lang="en-US" sz="2400" b="1" i="1" dirty="0">
                <a:solidFill>
                  <a:srgbClr val="000000"/>
                </a:solidFill>
                <a:ea typeface="Arial"/>
              </a:rPr>
              <a:t> </a:t>
            </a:r>
            <a:r>
              <a:rPr lang="en-US" sz="2400" b="1" i="1" dirty="0" err="1">
                <a:solidFill>
                  <a:srgbClr val="000000"/>
                </a:solidFill>
                <a:ea typeface="Arial"/>
              </a:rPr>
              <a:t>nhận</a:t>
            </a:r>
            <a:r>
              <a:rPr lang="en-US" sz="2400" b="1" i="1" dirty="0">
                <a:solidFill>
                  <a:srgbClr val="000000"/>
                </a:solidFill>
                <a:ea typeface="Arial"/>
              </a:rPr>
              <a:t> VB?  </a:t>
            </a:r>
            <a:endParaRPr lang="en-US" sz="2400" b="1" dirty="0">
              <a:solidFill>
                <a:srgbClr val="000000"/>
              </a:solidFill>
              <a:ea typeface="Arial"/>
            </a:endParaRPr>
          </a:p>
        </p:txBody>
      </p:sp>
      <p:sp>
        <p:nvSpPr>
          <p:cNvPr id="10" name="Rectangle 9"/>
          <p:cNvSpPr/>
          <p:nvPr/>
        </p:nvSpPr>
        <p:spPr>
          <a:xfrm>
            <a:off x="2603636" y="5263489"/>
            <a:ext cx="5058885" cy="646331"/>
          </a:xfrm>
          <a:prstGeom prst="rect">
            <a:avLst/>
          </a:prstGeom>
        </p:spPr>
        <p:txBody>
          <a:bodyPr wrap="none">
            <a:spAutoFit/>
          </a:bodyPr>
          <a:lstStyle/>
          <a:p>
            <a:pPr lvl="0" indent="457200" algn="just">
              <a:lnSpc>
                <a:spcPct val="150000"/>
              </a:lnSpc>
            </a:pPr>
            <a:r>
              <a:rPr lang="en-US" sz="2400" b="1" i="1" dirty="0">
                <a:solidFill>
                  <a:srgbClr val="000000"/>
                </a:solidFill>
                <a:ea typeface="Arial"/>
              </a:rPr>
              <a:t>- </a:t>
            </a:r>
            <a:r>
              <a:rPr lang="en-US" sz="2400" b="1" i="1" dirty="0" err="1">
                <a:solidFill>
                  <a:srgbClr val="000000"/>
                </a:solidFill>
                <a:ea typeface="Arial"/>
              </a:rPr>
              <a:t>Mục</a:t>
            </a:r>
            <a:r>
              <a:rPr lang="en-US" sz="2400" b="1" i="1" dirty="0">
                <a:solidFill>
                  <a:srgbClr val="000000"/>
                </a:solidFill>
                <a:ea typeface="Arial"/>
              </a:rPr>
              <a:t> </a:t>
            </a:r>
            <a:r>
              <a:rPr lang="en-US" sz="2400" b="1" i="1" dirty="0" err="1">
                <a:solidFill>
                  <a:srgbClr val="000000"/>
                </a:solidFill>
                <a:ea typeface="Arial"/>
              </a:rPr>
              <a:t>đích</a:t>
            </a:r>
            <a:r>
              <a:rPr lang="en-US" sz="2400" b="1" i="1" dirty="0">
                <a:solidFill>
                  <a:srgbClr val="000000"/>
                </a:solidFill>
                <a:ea typeface="Arial"/>
              </a:rPr>
              <a:t> </a:t>
            </a:r>
            <a:r>
              <a:rPr lang="en-US" sz="2400" b="1" i="1" dirty="0" err="1">
                <a:solidFill>
                  <a:srgbClr val="000000"/>
                </a:solidFill>
                <a:ea typeface="Arial"/>
              </a:rPr>
              <a:t>viết</a:t>
            </a:r>
            <a:r>
              <a:rPr lang="en-US" sz="2400" b="1" i="1" dirty="0">
                <a:solidFill>
                  <a:srgbClr val="000000"/>
                </a:solidFill>
                <a:ea typeface="Arial"/>
              </a:rPr>
              <a:t> </a:t>
            </a:r>
            <a:r>
              <a:rPr lang="en-US" sz="2400" b="1" i="1" dirty="0" err="1">
                <a:solidFill>
                  <a:srgbClr val="000000"/>
                </a:solidFill>
                <a:ea typeface="Arial"/>
              </a:rPr>
              <a:t>bài</a:t>
            </a:r>
            <a:r>
              <a:rPr lang="en-US" sz="2400" b="1" i="1" dirty="0">
                <a:solidFill>
                  <a:srgbClr val="000000"/>
                </a:solidFill>
                <a:ea typeface="Arial"/>
              </a:rPr>
              <a:t> </a:t>
            </a:r>
            <a:r>
              <a:rPr lang="en-US" sz="2400" b="1" i="1" dirty="0" err="1">
                <a:solidFill>
                  <a:srgbClr val="000000"/>
                </a:solidFill>
                <a:ea typeface="Arial"/>
              </a:rPr>
              <a:t>văn</a:t>
            </a:r>
            <a:r>
              <a:rPr lang="en-US" sz="2400" b="1" i="1" dirty="0">
                <a:solidFill>
                  <a:srgbClr val="000000"/>
                </a:solidFill>
                <a:ea typeface="Arial"/>
              </a:rPr>
              <a:t> </a:t>
            </a:r>
            <a:r>
              <a:rPr lang="en-US" sz="2400" b="1" i="1" dirty="0" err="1">
                <a:solidFill>
                  <a:srgbClr val="000000"/>
                </a:solidFill>
                <a:ea typeface="Arial"/>
              </a:rPr>
              <a:t>để</a:t>
            </a:r>
            <a:r>
              <a:rPr lang="en-US" sz="2400" b="1" i="1" dirty="0">
                <a:solidFill>
                  <a:srgbClr val="000000"/>
                </a:solidFill>
                <a:ea typeface="Arial"/>
              </a:rPr>
              <a:t> </a:t>
            </a:r>
            <a:r>
              <a:rPr lang="en-US" sz="2400" b="1" i="1" dirty="0" err="1">
                <a:solidFill>
                  <a:srgbClr val="000000"/>
                </a:solidFill>
                <a:ea typeface="Arial"/>
              </a:rPr>
              <a:t>làm</a:t>
            </a:r>
            <a:r>
              <a:rPr lang="en-US" sz="2400" b="1" i="1" dirty="0">
                <a:solidFill>
                  <a:srgbClr val="000000"/>
                </a:solidFill>
                <a:ea typeface="Arial"/>
              </a:rPr>
              <a:t> </a:t>
            </a:r>
            <a:r>
              <a:rPr lang="en-US" sz="2400" b="1" i="1" dirty="0" err="1">
                <a:solidFill>
                  <a:srgbClr val="000000"/>
                </a:solidFill>
                <a:ea typeface="Arial"/>
              </a:rPr>
              <a:t>gì</a:t>
            </a:r>
            <a:r>
              <a:rPr lang="en-US" sz="2400" b="1" i="1" dirty="0">
                <a:solidFill>
                  <a:srgbClr val="000000"/>
                </a:solidFill>
                <a:ea typeface="Arial"/>
              </a:rPr>
              <a:t>?  </a:t>
            </a:r>
            <a:endParaRPr lang="en-US" sz="2400" b="1" dirty="0">
              <a:solidFill>
                <a:srgbClr val="000000"/>
              </a:solidFill>
              <a:ea typeface="Arial"/>
            </a:endParaRPr>
          </a:p>
        </p:txBody>
      </p:sp>
    </p:spTree>
    <p:extLst>
      <p:ext uri="{BB962C8B-B14F-4D97-AF65-F5344CB8AC3E}">
        <p14:creationId xmlns:p14="http://schemas.microsoft.com/office/powerpoint/2010/main" val="264656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51">
            <a:extLst>
              <a:ext uri="{FF2B5EF4-FFF2-40B4-BE49-F238E27FC236}">
                <a16:creationId xmlns:a16="http://schemas.microsoft.com/office/drawing/2014/main" id="{5586B426-9E16-4FC0-9C48-36786D93BB36}"/>
              </a:ext>
            </a:extLst>
          </p:cNvPr>
          <p:cNvSpPr/>
          <p:nvPr/>
        </p:nvSpPr>
        <p:spPr>
          <a:xfrm>
            <a:off x="4784856" y="680060"/>
            <a:ext cx="2622287" cy="2338252"/>
          </a:xfrm>
          <a:prstGeom prst="roundRect">
            <a:avLst>
              <a:gd name="adj" fmla="val 10047"/>
            </a:avLst>
          </a:prstGeom>
          <a:solidFill>
            <a:sysClr val="windowText" lastClr="000000">
              <a:alpha val="60000"/>
            </a:sysClr>
          </a:solidFill>
          <a:ln w="12700" cap="flat" cmpd="sng" algn="ctr">
            <a:noFill/>
            <a:prstDash val="solid"/>
            <a:miter lim="800000"/>
          </a:ln>
          <a:effectLst>
            <a:softEdge rad="1016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 name="Rectangle: Rounded Corners 52">
            <a:extLst>
              <a:ext uri="{FF2B5EF4-FFF2-40B4-BE49-F238E27FC236}">
                <a16:creationId xmlns:a16="http://schemas.microsoft.com/office/drawing/2014/main" id="{79D779D4-6B68-4C04-A413-64E9C108E9B8}"/>
              </a:ext>
            </a:extLst>
          </p:cNvPr>
          <p:cNvSpPr/>
          <p:nvPr/>
        </p:nvSpPr>
        <p:spPr>
          <a:xfrm>
            <a:off x="8347961" y="791752"/>
            <a:ext cx="2622287" cy="2338252"/>
          </a:xfrm>
          <a:prstGeom prst="roundRect">
            <a:avLst>
              <a:gd name="adj" fmla="val 10047"/>
            </a:avLst>
          </a:prstGeom>
          <a:solidFill>
            <a:sysClr val="windowText" lastClr="000000">
              <a:alpha val="60000"/>
            </a:sysClr>
          </a:solidFill>
          <a:ln w="12700" cap="flat" cmpd="sng" algn="ctr">
            <a:noFill/>
            <a:prstDash val="solid"/>
            <a:miter lim="800000"/>
          </a:ln>
          <a:effectLst>
            <a:softEdge rad="1016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 name="Rectangle: Rounded Corners 53">
            <a:extLst>
              <a:ext uri="{FF2B5EF4-FFF2-40B4-BE49-F238E27FC236}">
                <a16:creationId xmlns:a16="http://schemas.microsoft.com/office/drawing/2014/main" id="{5124A773-60FA-4522-878F-9D30516F80D5}"/>
              </a:ext>
            </a:extLst>
          </p:cNvPr>
          <p:cNvSpPr/>
          <p:nvPr/>
        </p:nvSpPr>
        <p:spPr>
          <a:xfrm>
            <a:off x="8347961" y="3911161"/>
            <a:ext cx="2622287" cy="2338252"/>
          </a:xfrm>
          <a:prstGeom prst="roundRect">
            <a:avLst>
              <a:gd name="adj" fmla="val 10047"/>
            </a:avLst>
          </a:prstGeom>
          <a:solidFill>
            <a:sysClr val="windowText" lastClr="000000">
              <a:alpha val="60000"/>
            </a:sysClr>
          </a:solidFill>
          <a:ln w="12700" cap="flat" cmpd="sng" algn="ctr">
            <a:noFill/>
            <a:prstDash val="solid"/>
            <a:miter lim="800000"/>
          </a:ln>
          <a:effectLst>
            <a:softEdge rad="1016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 name="Rectangle: Rounded Corners 54">
            <a:extLst>
              <a:ext uri="{FF2B5EF4-FFF2-40B4-BE49-F238E27FC236}">
                <a16:creationId xmlns:a16="http://schemas.microsoft.com/office/drawing/2014/main" id="{88B57B55-5043-4089-AE7E-B7D62C2BE695}"/>
              </a:ext>
            </a:extLst>
          </p:cNvPr>
          <p:cNvSpPr/>
          <p:nvPr/>
        </p:nvSpPr>
        <p:spPr>
          <a:xfrm>
            <a:off x="4793108" y="3968489"/>
            <a:ext cx="2622287" cy="2338252"/>
          </a:xfrm>
          <a:prstGeom prst="roundRect">
            <a:avLst>
              <a:gd name="adj" fmla="val 10047"/>
            </a:avLst>
          </a:prstGeom>
          <a:solidFill>
            <a:sysClr val="windowText" lastClr="000000">
              <a:alpha val="60000"/>
            </a:sysClr>
          </a:solidFill>
          <a:ln w="12700" cap="flat" cmpd="sng" algn="ctr">
            <a:noFill/>
            <a:prstDash val="solid"/>
            <a:miter lim="800000"/>
          </a:ln>
          <a:effectLst>
            <a:softEdge rad="1016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 name="Rectangle: Rounded Corners 55">
            <a:extLst>
              <a:ext uri="{FF2B5EF4-FFF2-40B4-BE49-F238E27FC236}">
                <a16:creationId xmlns:a16="http://schemas.microsoft.com/office/drawing/2014/main" id="{623FDBF8-41A2-4A91-9BAB-1491DA6E66B3}"/>
              </a:ext>
            </a:extLst>
          </p:cNvPr>
          <p:cNvSpPr/>
          <p:nvPr/>
        </p:nvSpPr>
        <p:spPr>
          <a:xfrm>
            <a:off x="1308834" y="3911161"/>
            <a:ext cx="2622287" cy="2338252"/>
          </a:xfrm>
          <a:prstGeom prst="roundRect">
            <a:avLst>
              <a:gd name="adj" fmla="val 10047"/>
            </a:avLst>
          </a:prstGeom>
          <a:solidFill>
            <a:sysClr val="windowText" lastClr="000000">
              <a:alpha val="60000"/>
            </a:sysClr>
          </a:solidFill>
          <a:ln w="12700" cap="flat" cmpd="sng" algn="ctr">
            <a:noFill/>
            <a:prstDash val="solid"/>
            <a:miter lim="800000"/>
          </a:ln>
          <a:effectLst>
            <a:softEdge rad="1016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 name="Rectangle: Rounded Corners 45">
            <a:extLst>
              <a:ext uri="{FF2B5EF4-FFF2-40B4-BE49-F238E27FC236}">
                <a16:creationId xmlns:a16="http://schemas.microsoft.com/office/drawing/2014/main" id="{06A579C6-D46D-44C7-B51C-2E9AFC434350}"/>
              </a:ext>
            </a:extLst>
          </p:cNvPr>
          <p:cNvSpPr/>
          <p:nvPr/>
        </p:nvSpPr>
        <p:spPr>
          <a:xfrm>
            <a:off x="1277556" y="831227"/>
            <a:ext cx="2622287" cy="2338252"/>
          </a:xfrm>
          <a:prstGeom prst="roundRect">
            <a:avLst>
              <a:gd name="adj" fmla="val 10047"/>
            </a:avLst>
          </a:prstGeom>
          <a:solidFill>
            <a:sysClr val="windowText" lastClr="000000">
              <a:alpha val="60000"/>
            </a:sysClr>
          </a:solidFill>
          <a:ln w="12700" cap="flat" cmpd="sng" algn="ctr">
            <a:noFill/>
            <a:prstDash val="solid"/>
            <a:miter lim="800000"/>
          </a:ln>
          <a:effectLst>
            <a:softEdge rad="1016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6B2F0F20-0183-4B49-B218-EBC97459A96E}"/>
              </a:ext>
            </a:extLst>
          </p:cNvPr>
          <p:cNvGrpSpPr/>
          <p:nvPr/>
        </p:nvGrpSpPr>
        <p:grpSpPr>
          <a:xfrm>
            <a:off x="738554" y="680060"/>
            <a:ext cx="3351162" cy="2862943"/>
            <a:chOff x="925539" y="652264"/>
            <a:chExt cx="2939478" cy="2862943"/>
          </a:xfrm>
          <a:solidFill>
            <a:srgbClr val="CC99FF"/>
          </a:solidFill>
        </p:grpSpPr>
        <p:sp>
          <p:nvSpPr>
            <p:cNvPr id="12" name="Rectangle: Rounded Corners 6">
              <a:extLst>
                <a:ext uri="{FF2B5EF4-FFF2-40B4-BE49-F238E27FC236}">
                  <a16:creationId xmlns:a16="http://schemas.microsoft.com/office/drawing/2014/main" id="{7A418441-51CB-4BF5-90C2-8F8DFBCB9279}"/>
                </a:ext>
              </a:extLst>
            </p:cNvPr>
            <p:cNvSpPr/>
            <p:nvPr/>
          </p:nvSpPr>
          <p:spPr>
            <a:xfrm>
              <a:off x="1254397" y="815550"/>
              <a:ext cx="2276622" cy="2699657"/>
            </a:xfrm>
            <a:prstGeom prst="roundRect">
              <a:avLst>
                <a:gd name="adj" fmla="val 10047"/>
              </a:avLst>
            </a:prstGeom>
            <a:grpFill/>
            <a:ln w="12700" cap="flat" cmpd="sng" algn="ctr">
              <a:noFill/>
              <a:prstDash val="solid"/>
              <a:miter lim="800000"/>
            </a:ln>
            <a:effectLst/>
            <a:scene3d>
              <a:camera prst="orthographicFront"/>
              <a:lightRig rig="threePt" dir="t"/>
            </a:scene3d>
            <a:sp3d>
              <a:bevelT w="139700" h="139700" prst="divo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 name="Rectangle: Rounded Corners 4">
              <a:extLst>
                <a:ext uri="{FF2B5EF4-FFF2-40B4-BE49-F238E27FC236}">
                  <a16:creationId xmlns:a16="http://schemas.microsoft.com/office/drawing/2014/main" id="{D60881D6-94C6-43FA-A062-3CAAEF7AC42F}"/>
                </a:ext>
              </a:extLst>
            </p:cNvPr>
            <p:cNvSpPr/>
            <p:nvPr/>
          </p:nvSpPr>
          <p:spPr>
            <a:xfrm>
              <a:off x="925539" y="753865"/>
              <a:ext cx="2939478" cy="275771"/>
            </a:xfrm>
            <a:prstGeom prst="roundRect">
              <a:avLst>
                <a:gd name="adj" fmla="val 50000"/>
              </a:avLst>
            </a:prstGeom>
            <a:grpFill/>
            <a:ln w="12700" cap="flat" cmpd="sng" algn="ctr">
              <a:solidFill>
                <a:sysClr val="window" lastClr="FFFFFF">
                  <a:lumMod val="50000"/>
                </a:sysClr>
              </a:solidFill>
              <a:prstDash val="solid"/>
              <a:miter lim="800000"/>
            </a:ln>
            <a:effectLst>
              <a:outerShdw blurRad="50800" dist="38100" dir="13500000" algn="br" rotWithShape="0">
                <a:prstClr val="black">
                  <a:alpha val="40000"/>
                </a:prstClr>
              </a:outerShdw>
            </a:effectLst>
            <a:scene3d>
              <a:camera prst="orthographicFront"/>
              <a:lightRig rig="threePt" dir="t"/>
            </a:scene3d>
            <a:sp3d>
              <a:bevelT w="139700" h="139700" prst="divo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14" name="Graphic 2" descr="Bullseye">
              <a:extLst>
                <a:ext uri="{FF2B5EF4-FFF2-40B4-BE49-F238E27FC236}">
                  <a16:creationId xmlns:a16="http://schemas.microsoft.com/office/drawing/2014/main" id="{C25E960E-001D-4F18-8C0D-095A14BE226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35508" y="1134863"/>
              <a:ext cx="914400" cy="914400"/>
            </a:xfrm>
            <a:prstGeom prst="rect">
              <a:avLst/>
            </a:prstGeom>
            <a:grpFill/>
            <a:scene3d>
              <a:camera prst="orthographicFront"/>
              <a:lightRig rig="threePt" dir="t"/>
            </a:scene3d>
            <a:sp3d>
              <a:bevelT prst="slope"/>
            </a:sp3d>
          </p:spPr>
        </p:pic>
        <p:sp>
          <p:nvSpPr>
            <p:cNvPr id="15" name="Rectangle: Rounded Corners 5">
              <a:extLst>
                <a:ext uri="{FF2B5EF4-FFF2-40B4-BE49-F238E27FC236}">
                  <a16:creationId xmlns:a16="http://schemas.microsoft.com/office/drawing/2014/main" id="{9619FD4E-4062-4344-A7DA-93B9FDB79BDC}"/>
                </a:ext>
              </a:extLst>
            </p:cNvPr>
            <p:cNvSpPr/>
            <p:nvPr/>
          </p:nvSpPr>
          <p:spPr>
            <a:xfrm>
              <a:off x="1254397" y="652264"/>
              <a:ext cx="2276622" cy="566057"/>
            </a:xfrm>
            <a:prstGeom prst="roundRect">
              <a:avLst>
                <a:gd name="adj" fmla="val 26623"/>
              </a:avLst>
            </a:prstGeom>
            <a:grpFill/>
            <a:ln w="12700" cap="flat" cmpd="sng" algn="ctr">
              <a:noFill/>
              <a:prstDash val="solid"/>
              <a:miter lim="800000"/>
            </a:ln>
            <a:effectLst>
              <a:outerShdw blurRad="101600" dist="76200" dir="5400000" algn="t" rotWithShape="0">
                <a:prstClr val="black">
                  <a:alpha val="40000"/>
                </a:prstClr>
              </a:outerShdw>
            </a:effectLst>
            <a:scene3d>
              <a:camera prst="orthographicFront"/>
              <a:lightRig rig="threePt" dir="t"/>
            </a:scene3d>
            <a:sp3d>
              <a:bevelT w="139700" h="139700" prst="divo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id="{CF51783B-7EEE-4FF9-918C-6032323A4B18}"/>
              </a:ext>
            </a:extLst>
          </p:cNvPr>
          <p:cNvGrpSpPr/>
          <p:nvPr/>
        </p:nvGrpSpPr>
        <p:grpSpPr>
          <a:xfrm>
            <a:off x="738554" y="3774693"/>
            <a:ext cx="3502142" cy="2862943"/>
            <a:chOff x="925539" y="3776903"/>
            <a:chExt cx="2939478" cy="2862943"/>
          </a:xfrm>
          <a:solidFill>
            <a:schemeClr val="accent4">
              <a:lumMod val="75000"/>
            </a:schemeClr>
          </a:solidFill>
        </p:grpSpPr>
        <p:sp>
          <p:nvSpPr>
            <p:cNvPr id="19" name="Rectangle: Rounded Corners 11">
              <a:extLst>
                <a:ext uri="{FF2B5EF4-FFF2-40B4-BE49-F238E27FC236}">
                  <a16:creationId xmlns:a16="http://schemas.microsoft.com/office/drawing/2014/main" id="{D0B918E0-2137-42ED-B404-84455F01BE51}"/>
                </a:ext>
              </a:extLst>
            </p:cNvPr>
            <p:cNvSpPr/>
            <p:nvPr/>
          </p:nvSpPr>
          <p:spPr>
            <a:xfrm>
              <a:off x="1254397" y="3940189"/>
              <a:ext cx="2276622" cy="2699657"/>
            </a:xfrm>
            <a:prstGeom prst="roundRect">
              <a:avLst>
                <a:gd name="adj" fmla="val 10047"/>
              </a:avLst>
            </a:prstGeom>
            <a:grpFill/>
            <a:ln w="12700" cap="flat" cmpd="sng" algn="ctr">
              <a:noFill/>
              <a:prstDash val="solid"/>
              <a:miter lim="800000"/>
            </a:ln>
            <a:effectLst/>
            <a:scene3d>
              <a:camera prst="orthographicFront"/>
              <a:lightRig rig="threePt" dir="t"/>
            </a:scene3d>
            <a:sp3d>
              <a:bevelT w="114300" prst="hardEdg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20" name="Graphic 13" descr="Bank">
              <a:extLst>
                <a:ext uri="{FF2B5EF4-FFF2-40B4-BE49-F238E27FC236}">
                  <a16:creationId xmlns:a16="http://schemas.microsoft.com/office/drawing/2014/main" id="{45CA641E-6428-4FF6-8035-A1E07316D3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35508" y="4259502"/>
              <a:ext cx="914400" cy="914400"/>
            </a:xfrm>
            <a:prstGeom prst="rect">
              <a:avLst/>
            </a:prstGeom>
            <a:grpFill/>
            <a:scene3d>
              <a:camera prst="orthographicFront"/>
              <a:lightRig rig="threePt" dir="t"/>
            </a:scene3d>
            <a:sp3d>
              <a:bevelT w="101600" prst="riblet"/>
            </a:sp3d>
          </p:spPr>
        </p:pic>
        <p:sp>
          <p:nvSpPr>
            <p:cNvPr id="21" name="Rectangle: Rounded Corners 12">
              <a:extLst>
                <a:ext uri="{FF2B5EF4-FFF2-40B4-BE49-F238E27FC236}">
                  <a16:creationId xmlns:a16="http://schemas.microsoft.com/office/drawing/2014/main" id="{EB7B3DBF-37E9-4323-BC5A-9AA27E4DB94A}"/>
                </a:ext>
              </a:extLst>
            </p:cNvPr>
            <p:cNvSpPr/>
            <p:nvPr/>
          </p:nvSpPr>
          <p:spPr>
            <a:xfrm>
              <a:off x="925539" y="3878504"/>
              <a:ext cx="2939478" cy="275771"/>
            </a:xfrm>
            <a:prstGeom prst="roundRect">
              <a:avLst>
                <a:gd name="adj" fmla="val 50000"/>
              </a:avLst>
            </a:prstGeom>
            <a:grpFill/>
            <a:ln w="12700" cap="flat" cmpd="sng" algn="ctr">
              <a:solidFill>
                <a:sysClr val="window" lastClr="FFFFFF">
                  <a:lumMod val="50000"/>
                </a:sysClr>
              </a:solidFill>
              <a:prstDash val="solid"/>
              <a:miter lim="800000"/>
            </a:ln>
            <a:effectLst>
              <a:outerShdw blurRad="50800" dist="38100" dir="13500000" algn="br" rotWithShape="0">
                <a:prstClr val="black">
                  <a:alpha val="40000"/>
                </a:prstClr>
              </a:outerShdw>
            </a:effectLst>
            <a:scene3d>
              <a:camera prst="orthographicFront"/>
              <a:lightRig rig="threePt" dir="t"/>
            </a:scene3d>
            <a:sp3d>
              <a:bevelT w="114300" prst="hardEdg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2" name="Rectangle: Rounded Corners 14">
              <a:extLst>
                <a:ext uri="{FF2B5EF4-FFF2-40B4-BE49-F238E27FC236}">
                  <a16:creationId xmlns:a16="http://schemas.microsoft.com/office/drawing/2014/main" id="{76959B9B-5A3F-4282-9F35-11C27EC08DDD}"/>
                </a:ext>
              </a:extLst>
            </p:cNvPr>
            <p:cNvSpPr/>
            <p:nvPr/>
          </p:nvSpPr>
          <p:spPr>
            <a:xfrm>
              <a:off x="1254397" y="3776903"/>
              <a:ext cx="2276622" cy="566057"/>
            </a:xfrm>
            <a:prstGeom prst="roundRect">
              <a:avLst>
                <a:gd name="adj" fmla="val 26623"/>
              </a:avLst>
            </a:prstGeom>
            <a:grpFill/>
            <a:ln w="12700" cap="flat" cmpd="sng" algn="ctr">
              <a:noFill/>
              <a:prstDash val="solid"/>
              <a:miter lim="800000"/>
            </a:ln>
            <a:effectLst>
              <a:outerShdw blurRad="101600" dist="76200" dir="5400000" algn="t" rotWithShape="0">
                <a:prstClr val="black">
                  <a:alpha val="40000"/>
                </a:prstClr>
              </a:outerShdw>
            </a:effectLst>
            <a:scene3d>
              <a:camera prst="orthographicFront"/>
              <a:lightRig rig="threePt" dir="t"/>
            </a:scene3d>
            <a:sp3d>
              <a:bevelT w="114300" prst="hardEdg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25" name="Group 24">
            <a:extLst>
              <a:ext uri="{FF2B5EF4-FFF2-40B4-BE49-F238E27FC236}">
                <a16:creationId xmlns:a16="http://schemas.microsoft.com/office/drawing/2014/main" id="{99E85BF5-7988-4D25-B795-11ED39ADBB06}"/>
              </a:ext>
            </a:extLst>
          </p:cNvPr>
          <p:cNvGrpSpPr/>
          <p:nvPr/>
        </p:nvGrpSpPr>
        <p:grpSpPr>
          <a:xfrm>
            <a:off x="4240696" y="623236"/>
            <a:ext cx="3684104" cy="2862943"/>
            <a:chOff x="4438840" y="652264"/>
            <a:chExt cx="2939478" cy="2862943"/>
          </a:xfrm>
          <a:solidFill>
            <a:srgbClr val="9999FF"/>
          </a:solidFill>
        </p:grpSpPr>
        <p:sp>
          <p:nvSpPr>
            <p:cNvPr id="26" name="Rectangle: Rounded Corners 17">
              <a:extLst>
                <a:ext uri="{FF2B5EF4-FFF2-40B4-BE49-F238E27FC236}">
                  <a16:creationId xmlns:a16="http://schemas.microsoft.com/office/drawing/2014/main" id="{BE554183-7F8B-4472-A1C9-FCA51A6CB549}"/>
                </a:ext>
              </a:extLst>
            </p:cNvPr>
            <p:cNvSpPr/>
            <p:nvPr/>
          </p:nvSpPr>
          <p:spPr>
            <a:xfrm>
              <a:off x="4767698" y="815550"/>
              <a:ext cx="2276622" cy="2699657"/>
            </a:xfrm>
            <a:prstGeom prst="roundRect">
              <a:avLst>
                <a:gd name="adj" fmla="val 10047"/>
              </a:avLst>
            </a:prstGeom>
            <a:grpFill/>
            <a:ln w="12700" cap="flat" cmpd="sng" algn="ctr">
              <a:noFill/>
              <a:prstDash val="solid"/>
              <a:miter lim="800000"/>
            </a:ln>
            <a:effectLst/>
            <a:scene3d>
              <a:camera prst="orthographicFront"/>
              <a:lightRig rig="threePt" dir="t"/>
            </a:scene3d>
            <a:sp3d>
              <a:bevelT w="139700" h="139700" prst="divo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27" name="Graphic 18" descr="Head with gears">
              <a:extLst>
                <a:ext uri="{FF2B5EF4-FFF2-40B4-BE49-F238E27FC236}">
                  <a16:creationId xmlns:a16="http://schemas.microsoft.com/office/drawing/2014/main" id="{25F97F49-90BF-4864-B9E9-9FBF50CB31D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448809" y="1134863"/>
              <a:ext cx="914400" cy="914400"/>
            </a:xfrm>
            <a:prstGeom prst="rect">
              <a:avLst/>
            </a:prstGeom>
            <a:grpFill/>
            <a:scene3d>
              <a:camera prst="orthographicFront"/>
              <a:lightRig rig="threePt" dir="t"/>
            </a:scene3d>
            <a:sp3d>
              <a:bevelT w="165100" prst="coolSlant"/>
            </a:sp3d>
          </p:spPr>
        </p:pic>
        <p:sp>
          <p:nvSpPr>
            <p:cNvPr id="28" name="Rectangle: Rounded Corners 19">
              <a:extLst>
                <a:ext uri="{FF2B5EF4-FFF2-40B4-BE49-F238E27FC236}">
                  <a16:creationId xmlns:a16="http://schemas.microsoft.com/office/drawing/2014/main" id="{CBCFF548-D47C-4BFB-9216-4CA9C4DC8FCC}"/>
                </a:ext>
              </a:extLst>
            </p:cNvPr>
            <p:cNvSpPr/>
            <p:nvPr/>
          </p:nvSpPr>
          <p:spPr>
            <a:xfrm>
              <a:off x="4438840" y="753865"/>
              <a:ext cx="2939478" cy="275771"/>
            </a:xfrm>
            <a:prstGeom prst="roundRect">
              <a:avLst>
                <a:gd name="adj" fmla="val 50000"/>
              </a:avLst>
            </a:prstGeom>
            <a:grpFill/>
            <a:ln w="12700" cap="flat" cmpd="sng" algn="ctr">
              <a:solidFill>
                <a:sysClr val="window" lastClr="FFFFFF">
                  <a:lumMod val="50000"/>
                </a:sysClr>
              </a:solidFill>
              <a:prstDash val="solid"/>
              <a:miter lim="800000"/>
            </a:ln>
            <a:effectLst>
              <a:outerShdw blurRad="50800" dist="38100" dir="13500000" algn="br" rotWithShape="0">
                <a:prstClr val="black">
                  <a:alpha val="40000"/>
                </a:prstClr>
              </a:outerShdw>
            </a:effectLst>
            <a:scene3d>
              <a:camera prst="orthographicFront"/>
              <a:lightRig rig="threePt" dir="t"/>
            </a:scene3d>
            <a:sp3d>
              <a:bevelT w="139700" h="139700" prst="divo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 name="Rectangle: Rounded Corners 20">
              <a:extLst>
                <a:ext uri="{FF2B5EF4-FFF2-40B4-BE49-F238E27FC236}">
                  <a16:creationId xmlns:a16="http://schemas.microsoft.com/office/drawing/2014/main" id="{0C0B8AF1-14A6-47F8-B3E5-D8DD92126E4D}"/>
                </a:ext>
              </a:extLst>
            </p:cNvPr>
            <p:cNvSpPr/>
            <p:nvPr/>
          </p:nvSpPr>
          <p:spPr>
            <a:xfrm>
              <a:off x="4767698" y="652264"/>
              <a:ext cx="2276622" cy="566057"/>
            </a:xfrm>
            <a:prstGeom prst="roundRect">
              <a:avLst>
                <a:gd name="adj" fmla="val 26623"/>
              </a:avLst>
            </a:prstGeom>
            <a:grpFill/>
            <a:ln w="12700" cap="flat" cmpd="sng" algn="ctr">
              <a:noFill/>
              <a:prstDash val="solid"/>
              <a:miter lim="800000"/>
            </a:ln>
            <a:effectLst>
              <a:outerShdw blurRad="101600" dist="114300" dir="5400000" algn="t" rotWithShape="0">
                <a:srgbClr val="C0370C"/>
              </a:outerShdw>
            </a:effectLst>
            <a:scene3d>
              <a:camera prst="orthographicFront"/>
              <a:lightRig rig="threePt" dir="t"/>
            </a:scene3d>
            <a:sp3d>
              <a:bevelT w="139700" h="139700" prst="divo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32" name="Group 31">
            <a:extLst>
              <a:ext uri="{FF2B5EF4-FFF2-40B4-BE49-F238E27FC236}">
                <a16:creationId xmlns:a16="http://schemas.microsoft.com/office/drawing/2014/main" id="{D6DCFEFA-5AB8-49C6-A5D1-7B3C5B1A8481}"/>
              </a:ext>
            </a:extLst>
          </p:cNvPr>
          <p:cNvGrpSpPr/>
          <p:nvPr/>
        </p:nvGrpSpPr>
        <p:grpSpPr>
          <a:xfrm>
            <a:off x="4637082" y="3747875"/>
            <a:ext cx="3287717" cy="2862943"/>
            <a:chOff x="4534271" y="3776903"/>
            <a:chExt cx="2939478" cy="2862943"/>
          </a:xfrm>
          <a:solidFill>
            <a:schemeClr val="accent6">
              <a:lumMod val="60000"/>
              <a:lumOff val="40000"/>
            </a:schemeClr>
          </a:solidFill>
        </p:grpSpPr>
        <p:sp>
          <p:nvSpPr>
            <p:cNvPr id="33" name="Rectangle: Rounded Corners 23">
              <a:extLst>
                <a:ext uri="{FF2B5EF4-FFF2-40B4-BE49-F238E27FC236}">
                  <a16:creationId xmlns:a16="http://schemas.microsoft.com/office/drawing/2014/main" id="{9F14EA6C-3BE8-4349-827D-1FF67FD775E7}"/>
                </a:ext>
              </a:extLst>
            </p:cNvPr>
            <p:cNvSpPr/>
            <p:nvPr/>
          </p:nvSpPr>
          <p:spPr>
            <a:xfrm>
              <a:off x="4863129" y="3940189"/>
              <a:ext cx="2276622" cy="2699657"/>
            </a:xfrm>
            <a:prstGeom prst="roundRect">
              <a:avLst>
                <a:gd name="adj" fmla="val 10047"/>
              </a:avLst>
            </a:prstGeom>
            <a:grpFill/>
            <a:ln w="12700" cap="flat" cmpd="sng" algn="ctr">
              <a:noFill/>
              <a:prstDash val="solid"/>
              <a:miter lim="800000"/>
            </a:ln>
            <a:effectLst/>
            <a:scene3d>
              <a:camera prst="orthographicFront"/>
              <a:lightRig rig="threePt" dir="t"/>
            </a:scene3d>
            <a:sp3d>
              <a:bevelT prst="relaxedInse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34" name="Graphic 24" descr="Bar graph with upward trend">
              <a:extLst>
                <a:ext uri="{FF2B5EF4-FFF2-40B4-BE49-F238E27FC236}">
                  <a16:creationId xmlns:a16="http://schemas.microsoft.com/office/drawing/2014/main" id="{D9FE82D6-3F31-40B0-9A07-6B9DEF02DAA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5544240" y="4259502"/>
              <a:ext cx="914400" cy="914400"/>
            </a:xfrm>
            <a:prstGeom prst="rect">
              <a:avLst/>
            </a:prstGeom>
            <a:grpFill/>
            <a:scene3d>
              <a:camera prst="orthographicFront"/>
              <a:lightRig rig="threePt" dir="t"/>
            </a:scene3d>
            <a:sp3d>
              <a:bevelT prst="slope"/>
            </a:sp3d>
          </p:spPr>
        </p:pic>
        <p:sp>
          <p:nvSpPr>
            <p:cNvPr id="35" name="Rectangle: Rounded Corners 25">
              <a:extLst>
                <a:ext uri="{FF2B5EF4-FFF2-40B4-BE49-F238E27FC236}">
                  <a16:creationId xmlns:a16="http://schemas.microsoft.com/office/drawing/2014/main" id="{095B1B4E-A302-4F05-8E17-9F6AF33965EA}"/>
                </a:ext>
              </a:extLst>
            </p:cNvPr>
            <p:cNvSpPr/>
            <p:nvPr/>
          </p:nvSpPr>
          <p:spPr>
            <a:xfrm>
              <a:off x="4534271" y="3878504"/>
              <a:ext cx="2939478" cy="275771"/>
            </a:xfrm>
            <a:prstGeom prst="roundRect">
              <a:avLst>
                <a:gd name="adj" fmla="val 50000"/>
              </a:avLst>
            </a:prstGeom>
            <a:grpFill/>
            <a:ln w="12700" cap="flat" cmpd="sng" algn="ctr">
              <a:solidFill>
                <a:sysClr val="window" lastClr="FFFFFF">
                  <a:lumMod val="50000"/>
                </a:sysClr>
              </a:solidFill>
              <a:prstDash val="solid"/>
              <a:miter lim="800000"/>
            </a:ln>
            <a:effectLst>
              <a:outerShdw blurRad="50800" dist="38100" dir="13500000" algn="br" rotWithShape="0">
                <a:prstClr val="black">
                  <a:alpha val="40000"/>
                </a:prstClr>
              </a:outerShdw>
            </a:effectLst>
            <a:scene3d>
              <a:camera prst="orthographicFront"/>
              <a:lightRig rig="threePt" dir="t"/>
            </a:scene3d>
            <a:sp3d>
              <a:bevelT prst="relaxedInse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6" name="Rectangle: Rounded Corners 26">
              <a:extLst>
                <a:ext uri="{FF2B5EF4-FFF2-40B4-BE49-F238E27FC236}">
                  <a16:creationId xmlns:a16="http://schemas.microsoft.com/office/drawing/2014/main" id="{9CE7403C-D36A-4FB4-AB1D-504B22998744}"/>
                </a:ext>
              </a:extLst>
            </p:cNvPr>
            <p:cNvSpPr/>
            <p:nvPr/>
          </p:nvSpPr>
          <p:spPr>
            <a:xfrm>
              <a:off x="4863129" y="3776903"/>
              <a:ext cx="2276622" cy="566057"/>
            </a:xfrm>
            <a:prstGeom prst="roundRect">
              <a:avLst>
                <a:gd name="adj" fmla="val 26623"/>
              </a:avLst>
            </a:prstGeom>
            <a:grpFill/>
            <a:ln w="12700" cap="flat" cmpd="sng" algn="ctr">
              <a:noFill/>
              <a:prstDash val="solid"/>
              <a:miter lim="800000"/>
            </a:ln>
            <a:effectLst>
              <a:outerShdw blurRad="101600" dist="76200" dir="5400000" algn="t" rotWithShape="0">
                <a:prstClr val="black">
                  <a:alpha val="40000"/>
                </a:prstClr>
              </a:outerShdw>
            </a:effectLst>
            <a:scene3d>
              <a:camera prst="orthographicFront"/>
              <a:lightRig rig="threePt" dir="t"/>
            </a:scene3d>
            <a:sp3d>
              <a:bevelT prst="relaxedInse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39" name="Group 38">
            <a:extLst>
              <a:ext uri="{FF2B5EF4-FFF2-40B4-BE49-F238E27FC236}">
                <a16:creationId xmlns:a16="http://schemas.microsoft.com/office/drawing/2014/main" id="{5B52F874-F2D4-416E-8589-C5F86BD5B9CF}"/>
              </a:ext>
            </a:extLst>
          </p:cNvPr>
          <p:cNvGrpSpPr/>
          <p:nvPr/>
        </p:nvGrpSpPr>
        <p:grpSpPr>
          <a:xfrm>
            <a:off x="8193210" y="636945"/>
            <a:ext cx="3869836" cy="2862943"/>
            <a:chOff x="7994968" y="652264"/>
            <a:chExt cx="2939478" cy="2862943"/>
          </a:xfrm>
          <a:solidFill>
            <a:schemeClr val="accent4">
              <a:lumMod val="75000"/>
            </a:schemeClr>
          </a:solidFill>
        </p:grpSpPr>
        <p:sp>
          <p:nvSpPr>
            <p:cNvPr id="40" name="Rectangle: Rounded Corners 29">
              <a:extLst>
                <a:ext uri="{FF2B5EF4-FFF2-40B4-BE49-F238E27FC236}">
                  <a16:creationId xmlns:a16="http://schemas.microsoft.com/office/drawing/2014/main" id="{413D87FE-4E57-456B-8AA3-5F53FCC5813E}"/>
                </a:ext>
              </a:extLst>
            </p:cNvPr>
            <p:cNvSpPr/>
            <p:nvPr/>
          </p:nvSpPr>
          <p:spPr>
            <a:xfrm>
              <a:off x="8323826" y="815550"/>
              <a:ext cx="2276622" cy="2699657"/>
            </a:xfrm>
            <a:prstGeom prst="roundRect">
              <a:avLst>
                <a:gd name="adj" fmla="val 10047"/>
              </a:avLst>
            </a:prstGeom>
            <a:grpFill/>
            <a:ln w="12700" cap="flat" cmpd="sng" algn="ctr">
              <a:noFill/>
              <a:prstDash val="solid"/>
              <a:miter lim="800000"/>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41" name="Graphic 30" descr="Target Audience">
              <a:extLst>
                <a:ext uri="{FF2B5EF4-FFF2-40B4-BE49-F238E27FC236}">
                  <a16:creationId xmlns:a16="http://schemas.microsoft.com/office/drawing/2014/main" id="{2EBB2B2A-CA4A-4C51-8923-381C6C5BC97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9004937" y="1134863"/>
              <a:ext cx="914400" cy="914400"/>
            </a:xfrm>
            <a:prstGeom prst="rect">
              <a:avLst/>
            </a:prstGeom>
            <a:grpFill/>
            <a:scene3d>
              <a:camera prst="orthographicFront"/>
              <a:lightRig rig="threePt" dir="t"/>
            </a:scene3d>
            <a:sp3d>
              <a:bevelT prst="angle"/>
            </a:sp3d>
          </p:spPr>
        </p:pic>
        <p:sp>
          <p:nvSpPr>
            <p:cNvPr id="42" name="Rectangle: Rounded Corners 31">
              <a:extLst>
                <a:ext uri="{FF2B5EF4-FFF2-40B4-BE49-F238E27FC236}">
                  <a16:creationId xmlns:a16="http://schemas.microsoft.com/office/drawing/2014/main" id="{C057B389-BF65-455B-A8C1-B74EDD248009}"/>
                </a:ext>
              </a:extLst>
            </p:cNvPr>
            <p:cNvSpPr/>
            <p:nvPr/>
          </p:nvSpPr>
          <p:spPr>
            <a:xfrm>
              <a:off x="7994968" y="753865"/>
              <a:ext cx="2939478" cy="275771"/>
            </a:xfrm>
            <a:prstGeom prst="roundRect">
              <a:avLst>
                <a:gd name="adj" fmla="val 50000"/>
              </a:avLst>
            </a:prstGeom>
            <a:grpFill/>
            <a:ln w="12700" cap="flat" cmpd="sng" algn="ctr">
              <a:solidFill>
                <a:sysClr val="window" lastClr="FFFFFF">
                  <a:lumMod val="50000"/>
                </a:sysClr>
              </a:solidFill>
              <a:prstDash val="solid"/>
              <a:miter lim="800000"/>
            </a:ln>
            <a:effectLst>
              <a:outerShdw blurRad="50800" dist="38100" dir="13500000" algn="br" rotWithShape="0">
                <a:prstClr val="black">
                  <a:alpha val="40000"/>
                </a:prstClr>
              </a:outerShdw>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3" name="Rectangle: Rounded Corners 32">
              <a:extLst>
                <a:ext uri="{FF2B5EF4-FFF2-40B4-BE49-F238E27FC236}">
                  <a16:creationId xmlns:a16="http://schemas.microsoft.com/office/drawing/2014/main" id="{23629D65-20D4-4083-BDD0-F24707C42FC7}"/>
                </a:ext>
              </a:extLst>
            </p:cNvPr>
            <p:cNvSpPr/>
            <p:nvPr/>
          </p:nvSpPr>
          <p:spPr>
            <a:xfrm>
              <a:off x="8323826" y="652264"/>
              <a:ext cx="2276622" cy="566057"/>
            </a:xfrm>
            <a:prstGeom prst="roundRect">
              <a:avLst>
                <a:gd name="adj" fmla="val 26623"/>
              </a:avLst>
            </a:prstGeom>
            <a:grpFill/>
            <a:ln w="12700" cap="flat" cmpd="sng" algn="ctr">
              <a:noFill/>
              <a:prstDash val="solid"/>
              <a:miter lim="800000"/>
            </a:ln>
            <a:effectLst>
              <a:outerShdw blurRad="101600" dist="76200" dir="5400000" algn="t" rotWithShape="0">
                <a:prstClr val="black">
                  <a:alpha val="40000"/>
                </a:prstClr>
              </a:outerShdw>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46" name="Group 45">
            <a:extLst>
              <a:ext uri="{FF2B5EF4-FFF2-40B4-BE49-F238E27FC236}">
                <a16:creationId xmlns:a16="http://schemas.microsoft.com/office/drawing/2014/main" id="{43E02CA1-01CB-4F7E-B9E7-68AF77B72F29}"/>
              </a:ext>
            </a:extLst>
          </p:cNvPr>
          <p:cNvGrpSpPr/>
          <p:nvPr/>
        </p:nvGrpSpPr>
        <p:grpSpPr>
          <a:xfrm>
            <a:off x="8193210" y="3747875"/>
            <a:ext cx="3623651" cy="2862943"/>
            <a:chOff x="8090399" y="3776903"/>
            <a:chExt cx="2939478" cy="2862943"/>
          </a:xfrm>
          <a:gradFill flip="none" rotWithShape="1">
            <a:gsLst>
              <a:gs pos="0">
                <a:srgbClr val="6600CC">
                  <a:tint val="66000"/>
                  <a:satMod val="160000"/>
                </a:srgbClr>
              </a:gs>
              <a:gs pos="50000">
                <a:srgbClr val="6600CC">
                  <a:tint val="44500"/>
                  <a:satMod val="160000"/>
                </a:srgbClr>
              </a:gs>
              <a:gs pos="100000">
                <a:srgbClr val="6600CC">
                  <a:tint val="23500"/>
                  <a:satMod val="160000"/>
                </a:srgbClr>
              </a:gs>
            </a:gsLst>
            <a:lin ang="5400000" scaled="1"/>
            <a:tileRect/>
          </a:gradFill>
        </p:grpSpPr>
        <p:sp>
          <p:nvSpPr>
            <p:cNvPr id="47" name="Rectangle: Rounded Corners 35">
              <a:extLst>
                <a:ext uri="{FF2B5EF4-FFF2-40B4-BE49-F238E27FC236}">
                  <a16:creationId xmlns:a16="http://schemas.microsoft.com/office/drawing/2014/main" id="{A2B5E0C4-567B-4BCD-90AC-2B1E5A0B676B}"/>
                </a:ext>
              </a:extLst>
            </p:cNvPr>
            <p:cNvSpPr/>
            <p:nvPr/>
          </p:nvSpPr>
          <p:spPr>
            <a:xfrm>
              <a:off x="8419257" y="3940189"/>
              <a:ext cx="2276622" cy="2699657"/>
            </a:xfrm>
            <a:prstGeom prst="roundRect">
              <a:avLst>
                <a:gd name="adj" fmla="val 10047"/>
              </a:avLst>
            </a:prstGeom>
            <a:grpFill/>
            <a:ln w="12700" cap="flat" cmpd="sng" algn="ctr">
              <a:noFill/>
              <a:prstDash val="solid"/>
              <a:miter lim="800000"/>
            </a:ln>
            <a:effectLst/>
            <a:scene3d>
              <a:camera prst="orthographicFront"/>
              <a:lightRig rig="threePt" dir="t"/>
            </a:scene3d>
            <a:sp3d>
              <a:bevelT w="152400" h="50800" prst="softRoun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48" name="Graphic 36" descr="Presentation with media">
              <a:extLst>
                <a:ext uri="{FF2B5EF4-FFF2-40B4-BE49-F238E27FC236}">
                  <a16:creationId xmlns:a16="http://schemas.microsoft.com/office/drawing/2014/main" id="{70402647-2CA5-4C3D-BD98-B13B245A40E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9100368" y="4259502"/>
              <a:ext cx="914400" cy="914400"/>
            </a:xfrm>
            <a:prstGeom prst="rect">
              <a:avLst/>
            </a:prstGeom>
            <a:grpFill/>
            <a:scene3d>
              <a:camera prst="orthographicFront"/>
              <a:lightRig rig="threePt" dir="t"/>
            </a:scene3d>
            <a:sp3d>
              <a:bevelT w="114300" prst="hardEdge"/>
            </a:sp3d>
          </p:spPr>
        </p:pic>
        <p:sp>
          <p:nvSpPr>
            <p:cNvPr id="49" name="Rectangle: Rounded Corners 37">
              <a:extLst>
                <a:ext uri="{FF2B5EF4-FFF2-40B4-BE49-F238E27FC236}">
                  <a16:creationId xmlns:a16="http://schemas.microsoft.com/office/drawing/2014/main" id="{92BB6D12-5451-4433-AC10-724E1D8CE610}"/>
                </a:ext>
              </a:extLst>
            </p:cNvPr>
            <p:cNvSpPr/>
            <p:nvPr/>
          </p:nvSpPr>
          <p:spPr>
            <a:xfrm>
              <a:off x="8090399" y="3878504"/>
              <a:ext cx="2939478" cy="275771"/>
            </a:xfrm>
            <a:prstGeom prst="roundRect">
              <a:avLst>
                <a:gd name="adj" fmla="val 50000"/>
              </a:avLst>
            </a:prstGeom>
            <a:grpFill/>
            <a:ln w="12700" cap="flat" cmpd="sng" algn="ctr">
              <a:solidFill>
                <a:sysClr val="window" lastClr="FFFFFF">
                  <a:lumMod val="50000"/>
                </a:sysClr>
              </a:solidFill>
              <a:prstDash val="solid"/>
              <a:miter lim="800000"/>
            </a:ln>
            <a:effectLst>
              <a:outerShdw blurRad="50800" dist="38100" dir="13500000" algn="br" rotWithShape="0">
                <a:prstClr val="black">
                  <a:alpha val="40000"/>
                </a:prstClr>
              </a:outerShdw>
            </a:effectLst>
            <a:scene3d>
              <a:camera prst="orthographicFront"/>
              <a:lightRig rig="threePt" dir="t"/>
            </a:scene3d>
            <a:sp3d>
              <a:bevelT w="152400" h="50800" prst="softRoun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0" name="Rectangle: Rounded Corners 38">
              <a:extLst>
                <a:ext uri="{FF2B5EF4-FFF2-40B4-BE49-F238E27FC236}">
                  <a16:creationId xmlns:a16="http://schemas.microsoft.com/office/drawing/2014/main" id="{7D79E4C4-E6E8-4286-8B54-FD5262D97602}"/>
                </a:ext>
              </a:extLst>
            </p:cNvPr>
            <p:cNvSpPr/>
            <p:nvPr/>
          </p:nvSpPr>
          <p:spPr>
            <a:xfrm>
              <a:off x="8419257" y="3776903"/>
              <a:ext cx="2276622" cy="566057"/>
            </a:xfrm>
            <a:prstGeom prst="roundRect">
              <a:avLst>
                <a:gd name="adj" fmla="val 26623"/>
              </a:avLst>
            </a:prstGeom>
            <a:grpFill/>
            <a:ln w="12700" cap="flat" cmpd="sng" algn="ctr">
              <a:noFill/>
              <a:prstDash val="solid"/>
              <a:miter lim="800000"/>
            </a:ln>
            <a:effectLst>
              <a:outerShdw blurRad="101600" dist="76200" dir="5400000" algn="t" rotWithShape="0">
                <a:prstClr val="black">
                  <a:alpha val="40000"/>
                </a:prstClr>
              </a:outerShdw>
            </a:effectLst>
            <a:scene3d>
              <a:camera prst="orthographicFront"/>
              <a:lightRig rig="threePt" dir="t"/>
            </a:scene3d>
            <a:sp3d>
              <a:bevelT w="152400" h="50800" prst="softRoun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2" name="Rectangle 1"/>
          <p:cNvSpPr/>
          <p:nvPr/>
        </p:nvSpPr>
        <p:spPr>
          <a:xfrm>
            <a:off x="46345" y="-5437"/>
            <a:ext cx="3485313" cy="553998"/>
          </a:xfrm>
          <a:prstGeom prst="rect">
            <a:avLst/>
          </a:prstGeom>
        </p:spPr>
        <p:txBody>
          <a:bodyPr wrap="none">
            <a:spAutoFit/>
          </a:bodyPr>
          <a:lstStyle/>
          <a:p>
            <a:pPr indent="457200" algn="just">
              <a:lnSpc>
                <a:spcPct val="150000"/>
              </a:lnSpc>
            </a:pPr>
            <a:r>
              <a:rPr lang="en-US" sz="2000" b="1" dirty="0">
                <a:ea typeface="Arial"/>
                <a:cs typeface="Times New Roman"/>
                <a:sym typeface="Wingdings 2"/>
              </a:rPr>
              <a:t></a:t>
            </a:r>
            <a:r>
              <a:rPr lang="en-US" sz="2000" b="1" dirty="0">
                <a:ea typeface="Arial"/>
              </a:rPr>
              <a:t> </a:t>
            </a:r>
            <a:r>
              <a:rPr lang="en-US" sz="2000" b="1" dirty="0" err="1">
                <a:ea typeface="Arial"/>
              </a:rPr>
              <a:t>Bước</a:t>
            </a:r>
            <a:r>
              <a:rPr lang="en-US" sz="2000" b="1" dirty="0">
                <a:ea typeface="Arial"/>
              </a:rPr>
              <a:t> 2: </a:t>
            </a:r>
            <a:r>
              <a:rPr lang="en-US" sz="2000" b="1" dirty="0" err="1">
                <a:ea typeface="Arial"/>
              </a:rPr>
              <a:t>Tìm</a:t>
            </a:r>
            <a:r>
              <a:rPr lang="en-US" sz="2000" b="1" dirty="0">
                <a:ea typeface="Arial"/>
              </a:rPr>
              <a:t> ý, </a:t>
            </a:r>
            <a:r>
              <a:rPr lang="en-US" sz="2000" b="1" dirty="0" err="1">
                <a:ea typeface="Arial"/>
              </a:rPr>
              <a:t>lập</a:t>
            </a:r>
            <a:r>
              <a:rPr lang="en-US" sz="2000" b="1" dirty="0">
                <a:ea typeface="Arial"/>
              </a:rPr>
              <a:t> </a:t>
            </a:r>
            <a:r>
              <a:rPr lang="en-US" sz="2000" b="1" dirty="0" err="1">
                <a:ea typeface="Arial"/>
              </a:rPr>
              <a:t>dàn</a:t>
            </a:r>
            <a:r>
              <a:rPr lang="en-US" sz="2000" b="1" dirty="0">
                <a:ea typeface="Arial"/>
              </a:rPr>
              <a:t> ý</a:t>
            </a:r>
            <a:endParaRPr lang="en-US" sz="2000" dirty="0">
              <a:effectLst/>
              <a:ea typeface="Arial"/>
            </a:endParaRPr>
          </a:p>
        </p:txBody>
      </p:sp>
      <p:sp>
        <p:nvSpPr>
          <p:cNvPr id="3" name="Rectangle 2"/>
          <p:cNvSpPr/>
          <p:nvPr/>
        </p:nvSpPr>
        <p:spPr>
          <a:xfrm>
            <a:off x="1320790" y="2117752"/>
            <a:ext cx="2210867" cy="1200329"/>
          </a:xfrm>
          <a:prstGeom prst="rect">
            <a:avLst/>
          </a:prstGeom>
          <a:gradFill flip="none" rotWithShape="1">
            <a:gsLst>
              <a:gs pos="0">
                <a:srgbClr val="CC99FF">
                  <a:shade val="30000"/>
                  <a:satMod val="115000"/>
                </a:srgbClr>
              </a:gs>
              <a:gs pos="50000">
                <a:srgbClr val="CC99FF">
                  <a:shade val="67500"/>
                  <a:satMod val="115000"/>
                </a:srgbClr>
              </a:gs>
              <a:gs pos="100000">
                <a:srgbClr val="CC99FF">
                  <a:shade val="100000"/>
                  <a:satMod val="115000"/>
                </a:srgbClr>
              </a:gs>
            </a:gsLst>
            <a:lin ang="8100000" scaled="1"/>
            <a:tileRect/>
          </a:gradFill>
          <a:scene3d>
            <a:camera prst="orthographicFront"/>
            <a:lightRig rig="threePt" dir="t"/>
          </a:scene3d>
          <a:sp3d>
            <a:bevelT prst="slope"/>
          </a:sp3d>
        </p:spPr>
        <p:txBody>
          <a:bodyPr wrap="square">
            <a:spAutoFit/>
          </a:bodyPr>
          <a:lstStyle/>
          <a:p>
            <a:pPr algn="just"/>
            <a:r>
              <a:rPr lang="en-US" sz="2400" b="1" i="1" dirty="0"/>
              <a:t>- </a:t>
            </a:r>
            <a:r>
              <a:rPr lang="en-US" sz="2400" b="1" i="1" dirty="0" err="1"/>
              <a:t>Chủ</a:t>
            </a:r>
            <a:r>
              <a:rPr lang="en-US" sz="2400" b="1" i="1" dirty="0"/>
              <a:t> </a:t>
            </a:r>
            <a:r>
              <a:rPr lang="en-US" sz="2400" b="1" i="1" dirty="0" err="1"/>
              <a:t>đề</a:t>
            </a:r>
            <a:r>
              <a:rPr lang="en-US" sz="2400" b="1" i="1" dirty="0"/>
              <a:t>, </a:t>
            </a:r>
            <a:r>
              <a:rPr lang="en-US" sz="2400" b="1" i="1" dirty="0" err="1"/>
              <a:t>tư</a:t>
            </a:r>
            <a:r>
              <a:rPr lang="en-US" sz="2400" b="1" i="1" dirty="0"/>
              <a:t> </a:t>
            </a:r>
            <a:r>
              <a:rPr lang="en-US" sz="2400" b="1" i="1" dirty="0" err="1"/>
              <a:t>tưởng</a:t>
            </a:r>
            <a:r>
              <a:rPr lang="en-US" sz="2400" b="1" i="1" dirty="0"/>
              <a:t> </a:t>
            </a:r>
            <a:r>
              <a:rPr lang="en-US" sz="2400" b="1" i="1" dirty="0" err="1"/>
              <a:t>của</a:t>
            </a:r>
            <a:r>
              <a:rPr lang="en-US" sz="2400" b="1" i="1" dirty="0"/>
              <a:t> </a:t>
            </a:r>
            <a:r>
              <a:rPr lang="en-US" sz="2400" b="1" i="1" dirty="0" err="1"/>
              <a:t>tác</a:t>
            </a:r>
            <a:r>
              <a:rPr lang="en-US" sz="2400" b="1" i="1" dirty="0"/>
              <a:t> </a:t>
            </a:r>
            <a:r>
              <a:rPr lang="en-US" sz="2400" b="1" i="1" dirty="0" err="1"/>
              <a:t>phẩm</a:t>
            </a:r>
            <a:r>
              <a:rPr lang="en-US" sz="2400" b="1" i="1" dirty="0"/>
              <a:t> </a:t>
            </a:r>
            <a:r>
              <a:rPr lang="en-US" sz="2400" b="1" i="1" dirty="0" err="1"/>
              <a:t>này</a:t>
            </a:r>
            <a:r>
              <a:rPr lang="en-US" sz="2400" b="1" i="1" dirty="0"/>
              <a:t> </a:t>
            </a:r>
            <a:r>
              <a:rPr lang="en-US" sz="2400" b="1" i="1" dirty="0" err="1"/>
              <a:t>là</a:t>
            </a:r>
            <a:r>
              <a:rPr lang="en-US" sz="2400" b="1" i="1" dirty="0"/>
              <a:t> </a:t>
            </a:r>
            <a:r>
              <a:rPr lang="en-US" sz="2400" b="1" i="1" dirty="0" err="1"/>
              <a:t>gì</a:t>
            </a:r>
            <a:r>
              <a:rPr lang="en-US" sz="2400" b="1" i="1" dirty="0"/>
              <a:t>?</a:t>
            </a:r>
            <a:r>
              <a:rPr lang="en-US" sz="2400" b="1" dirty="0"/>
              <a:t> </a:t>
            </a:r>
          </a:p>
        </p:txBody>
      </p:sp>
      <p:sp>
        <p:nvSpPr>
          <p:cNvPr id="53" name="Rectangle 52"/>
          <p:cNvSpPr/>
          <p:nvPr/>
        </p:nvSpPr>
        <p:spPr>
          <a:xfrm>
            <a:off x="4873176" y="2008656"/>
            <a:ext cx="2441203" cy="1323439"/>
          </a:xfrm>
          <a:prstGeom prst="rect">
            <a:avLst/>
          </a:prstGeom>
          <a:gradFill flip="none" rotWithShape="1">
            <a:gsLst>
              <a:gs pos="0">
                <a:srgbClr val="6666FF">
                  <a:tint val="66000"/>
                  <a:satMod val="160000"/>
                </a:srgbClr>
              </a:gs>
              <a:gs pos="50000">
                <a:srgbClr val="6666FF">
                  <a:tint val="44500"/>
                  <a:satMod val="160000"/>
                </a:srgbClr>
              </a:gs>
              <a:gs pos="100000">
                <a:srgbClr val="6666FF">
                  <a:tint val="23500"/>
                  <a:satMod val="160000"/>
                </a:srgbClr>
              </a:gs>
            </a:gsLst>
            <a:lin ang="8100000" scaled="1"/>
            <a:tileRect/>
          </a:gradFill>
          <a:scene3d>
            <a:camera prst="orthographicFront"/>
            <a:lightRig rig="threePt" dir="t"/>
          </a:scene3d>
          <a:sp3d>
            <a:bevelT w="139700" prst="cross"/>
          </a:sp3d>
        </p:spPr>
        <p:txBody>
          <a:bodyPr wrap="square">
            <a:spAutoFit/>
          </a:bodyPr>
          <a:lstStyle/>
          <a:p>
            <a:pPr algn="just"/>
            <a:r>
              <a:rPr lang="en-US" sz="2000" b="1" i="1" dirty="0"/>
              <a:t>- </a:t>
            </a:r>
            <a:r>
              <a:rPr lang="en-US" sz="2000" b="1" i="1" dirty="0" err="1"/>
              <a:t>Đối</a:t>
            </a:r>
            <a:r>
              <a:rPr lang="en-US" sz="2000" b="1" i="1" dirty="0"/>
              <a:t> </a:t>
            </a:r>
            <a:r>
              <a:rPr lang="en-US" sz="2000" b="1" i="1" dirty="0" err="1"/>
              <a:t>tượng</a:t>
            </a:r>
            <a:r>
              <a:rPr lang="en-US" sz="2000" b="1" i="1" dirty="0"/>
              <a:t> </a:t>
            </a:r>
            <a:r>
              <a:rPr lang="en-US" sz="2000" b="1" i="1" dirty="0" err="1"/>
              <a:t>có</a:t>
            </a:r>
            <a:r>
              <a:rPr lang="en-US" sz="2000" b="1" i="1" dirty="0"/>
              <a:t> </a:t>
            </a:r>
            <a:r>
              <a:rPr lang="en-US" sz="2000" b="1" i="1" dirty="0" err="1"/>
              <a:t>những</a:t>
            </a:r>
            <a:r>
              <a:rPr lang="en-US" sz="2000" b="1" i="1" dirty="0"/>
              <a:t> </a:t>
            </a:r>
            <a:r>
              <a:rPr lang="en-US" sz="2000" b="1" i="1" dirty="0" err="1"/>
              <a:t>đặc</a:t>
            </a:r>
            <a:r>
              <a:rPr lang="en-US" sz="2000" b="1" i="1" dirty="0"/>
              <a:t> </a:t>
            </a:r>
            <a:r>
              <a:rPr lang="en-US" sz="2000" b="1" i="1" dirty="0" err="1"/>
              <a:t>điểm</a:t>
            </a:r>
            <a:r>
              <a:rPr lang="en-US" sz="2000" b="1" i="1" dirty="0"/>
              <a:t> </a:t>
            </a:r>
            <a:r>
              <a:rPr lang="en-US" sz="2000" b="1" i="1" dirty="0" err="1"/>
              <a:t>nổi</a:t>
            </a:r>
            <a:r>
              <a:rPr lang="en-US" sz="2000" b="1" i="1" dirty="0"/>
              <a:t> </a:t>
            </a:r>
            <a:r>
              <a:rPr lang="en-US" sz="2000" b="1" i="1" dirty="0" err="1"/>
              <a:t>bật</a:t>
            </a:r>
            <a:r>
              <a:rPr lang="en-US" sz="2000" b="1" i="1" dirty="0"/>
              <a:t> </a:t>
            </a:r>
            <a:r>
              <a:rPr lang="en-US" sz="2000" b="1" i="1" dirty="0" err="1"/>
              <a:t>nào</a:t>
            </a:r>
            <a:r>
              <a:rPr lang="en-US" sz="2000" b="1" i="1" dirty="0"/>
              <a:t> </a:t>
            </a:r>
            <a:r>
              <a:rPr lang="en-US" sz="2000" b="1" i="1" dirty="0" err="1"/>
              <a:t>về</a:t>
            </a:r>
            <a:r>
              <a:rPr lang="en-US" sz="2000" b="1" i="1" dirty="0"/>
              <a:t> </a:t>
            </a:r>
            <a:r>
              <a:rPr lang="en-US" sz="2000" b="1" i="1" dirty="0" err="1"/>
              <a:t>nội</a:t>
            </a:r>
            <a:r>
              <a:rPr lang="en-US" sz="2000" b="1" i="1" dirty="0"/>
              <a:t> dung </a:t>
            </a:r>
            <a:r>
              <a:rPr lang="en-US" sz="2000" b="1" i="1" dirty="0" err="1"/>
              <a:t>và</a:t>
            </a:r>
            <a:r>
              <a:rPr lang="en-US" sz="2000" b="1" i="1" dirty="0"/>
              <a:t> </a:t>
            </a:r>
            <a:r>
              <a:rPr lang="en-US" sz="2000" b="1" i="1" dirty="0" err="1"/>
              <a:t>nghệ</a:t>
            </a:r>
            <a:r>
              <a:rPr lang="en-US" sz="2000" b="1" i="1" dirty="0"/>
              <a:t> </a:t>
            </a:r>
            <a:r>
              <a:rPr lang="en-US" sz="2000" b="1" i="1" dirty="0" err="1"/>
              <a:t>thuật</a:t>
            </a:r>
            <a:r>
              <a:rPr lang="en-US" sz="2000" b="1" i="1" dirty="0"/>
              <a:t>?  </a:t>
            </a:r>
            <a:endParaRPr lang="en-US" sz="2000" b="1" dirty="0"/>
          </a:p>
        </p:txBody>
      </p:sp>
      <p:sp>
        <p:nvSpPr>
          <p:cNvPr id="54" name="Rectangle 53"/>
          <p:cNvSpPr/>
          <p:nvPr/>
        </p:nvSpPr>
        <p:spPr>
          <a:xfrm>
            <a:off x="8860880" y="2068417"/>
            <a:ext cx="2596999" cy="1446550"/>
          </a:xfrm>
          <a:prstGeom prst="rect">
            <a:avLst/>
          </a:prstGeom>
          <a:gradFill flip="none" rotWithShape="1">
            <a:gsLst>
              <a:gs pos="0">
                <a:schemeClr val="accent4">
                  <a:lumMod val="75000"/>
                  <a:tint val="66000"/>
                  <a:satMod val="160000"/>
                </a:schemeClr>
              </a:gs>
              <a:gs pos="50000">
                <a:schemeClr val="accent4">
                  <a:lumMod val="75000"/>
                  <a:tint val="44500"/>
                  <a:satMod val="160000"/>
                </a:schemeClr>
              </a:gs>
              <a:gs pos="100000">
                <a:schemeClr val="accent4">
                  <a:lumMod val="75000"/>
                  <a:tint val="23500"/>
                  <a:satMod val="160000"/>
                </a:schemeClr>
              </a:gs>
            </a:gsLst>
            <a:path path="circle">
              <a:fillToRect t="100000" r="100000"/>
            </a:path>
            <a:tileRect l="-100000" b="-100000"/>
          </a:gradFill>
          <a:scene3d>
            <a:camera prst="orthographicFront"/>
            <a:lightRig rig="threePt" dir="t"/>
          </a:scene3d>
          <a:sp3d>
            <a:bevelT w="152400" h="50800" prst="softRound"/>
          </a:sp3d>
        </p:spPr>
        <p:txBody>
          <a:bodyPr wrap="square">
            <a:spAutoFit/>
          </a:bodyPr>
          <a:lstStyle/>
          <a:p>
            <a:pPr algn="just"/>
            <a:r>
              <a:rPr lang="en-US" sz="2200" b="1" i="1" dirty="0"/>
              <a:t>-</a:t>
            </a:r>
            <a:r>
              <a:rPr lang="en-US" sz="2200" b="1" i="1" dirty="0" err="1"/>
              <a:t>Cách</a:t>
            </a:r>
            <a:r>
              <a:rPr lang="en-US" sz="2200" b="1" i="1" dirty="0"/>
              <a:t> </a:t>
            </a:r>
            <a:r>
              <a:rPr lang="en-US" sz="2200" b="1" i="1" dirty="0" err="1"/>
              <a:t>xây</a:t>
            </a:r>
            <a:r>
              <a:rPr lang="en-US" sz="2200" b="1" i="1" dirty="0"/>
              <a:t> </a:t>
            </a:r>
            <a:r>
              <a:rPr lang="en-US" sz="2200" b="1" i="1" dirty="0" err="1"/>
              <a:t>dựng</a:t>
            </a:r>
            <a:r>
              <a:rPr lang="en-US" sz="2200" b="1" i="1" dirty="0"/>
              <a:t> </a:t>
            </a:r>
            <a:r>
              <a:rPr lang="en-US" sz="2200" b="1" i="1" dirty="0" err="1"/>
              <a:t>tình</a:t>
            </a:r>
            <a:r>
              <a:rPr lang="en-US" sz="2200" b="1" i="1" dirty="0"/>
              <a:t> </a:t>
            </a:r>
            <a:r>
              <a:rPr lang="en-US" sz="2200" b="1" i="1" dirty="0" err="1"/>
              <a:t>huống</a:t>
            </a:r>
            <a:r>
              <a:rPr lang="en-US" sz="2200" b="1" i="1" dirty="0"/>
              <a:t> </a:t>
            </a:r>
            <a:r>
              <a:rPr lang="en-US" sz="2200" b="1" i="1" dirty="0" err="1"/>
              <a:t>truyện</a:t>
            </a:r>
            <a:r>
              <a:rPr lang="en-US" sz="2200" b="1" i="1" dirty="0"/>
              <a:t>, </a:t>
            </a:r>
            <a:r>
              <a:rPr lang="en-US" sz="2200" b="1" i="1" dirty="0" err="1"/>
              <a:t>miêu</a:t>
            </a:r>
            <a:r>
              <a:rPr lang="en-US" sz="2200" b="1" i="1" dirty="0"/>
              <a:t> </a:t>
            </a:r>
            <a:r>
              <a:rPr lang="en-US" sz="2200" b="1" i="1" dirty="0" err="1"/>
              <a:t>tả</a:t>
            </a:r>
            <a:r>
              <a:rPr lang="en-US" sz="2200" b="1" i="1" dirty="0"/>
              <a:t>, </a:t>
            </a:r>
            <a:r>
              <a:rPr lang="en-US" sz="2200" b="1" i="1" dirty="0" err="1"/>
              <a:t>điểm</a:t>
            </a:r>
            <a:r>
              <a:rPr lang="en-US" sz="2200" b="1" i="1" dirty="0"/>
              <a:t> </a:t>
            </a:r>
            <a:r>
              <a:rPr lang="en-US" sz="2200" b="1" i="1" dirty="0" err="1"/>
              <a:t>nhìn</a:t>
            </a:r>
            <a:r>
              <a:rPr lang="en-US" sz="2200" b="1" i="1" dirty="0"/>
              <a:t>…</a:t>
            </a:r>
            <a:r>
              <a:rPr lang="en-US" sz="2200" b="1" i="1" dirty="0" err="1"/>
              <a:t>có</a:t>
            </a:r>
            <a:r>
              <a:rPr lang="en-US" sz="2200" b="1" i="1" dirty="0"/>
              <a:t> </a:t>
            </a:r>
            <a:r>
              <a:rPr lang="en-US" sz="2200" b="1" i="1" dirty="0" err="1"/>
              <a:t>gì</a:t>
            </a:r>
            <a:r>
              <a:rPr lang="en-US" sz="2200" b="1" i="1" dirty="0"/>
              <a:t> </a:t>
            </a:r>
            <a:r>
              <a:rPr lang="en-US" sz="2200" b="1" i="1" dirty="0" err="1"/>
              <a:t>đặc</a:t>
            </a:r>
            <a:r>
              <a:rPr lang="en-US" sz="2200" b="1" i="1" dirty="0"/>
              <a:t> </a:t>
            </a:r>
            <a:r>
              <a:rPr lang="en-US" sz="2200" b="1" i="1" dirty="0" err="1"/>
              <a:t>sắc</a:t>
            </a:r>
            <a:r>
              <a:rPr lang="en-US" sz="2200" b="1" i="1" dirty="0"/>
              <a:t>?</a:t>
            </a:r>
            <a:endParaRPr lang="en-US" sz="2200" b="1" dirty="0"/>
          </a:p>
        </p:txBody>
      </p:sp>
      <p:sp>
        <p:nvSpPr>
          <p:cNvPr id="55" name="Rectangle 54"/>
          <p:cNvSpPr/>
          <p:nvPr/>
        </p:nvSpPr>
        <p:spPr>
          <a:xfrm>
            <a:off x="1320790" y="5317863"/>
            <a:ext cx="2434927" cy="1200329"/>
          </a:xfrm>
          <a:prstGeom prst="rect">
            <a:avLst/>
          </a:prstGeom>
          <a:gradFill flip="none" rotWithShape="1">
            <a:gsLst>
              <a:gs pos="0">
                <a:schemeClr val="accent4">
                  <a:lumMod val="50000"/>
                  <a:tint val="66000"/>
                  <a:satMod val="160000"/>
                </a:schemeClr>
              </a:gs>
              <a:gs pos="50000">
                <a:schemeClr val="accent4">
                  <a:lumMod val="50000"/>
                  <a:tint val="44500"/>
                  <a:satMod val="160000"/>
                </a:schemeClr>
              </a:gs>
              <a:gs pos="100000">
                <a:schemeClr val="accent4">
                  <a:lumMod val="50000"/>
                  <a:tint val="23500"/>
                  <a:satMod val="160000"/>
                </a:schemeClr>
              </a:gs>
            </a:gsLst>
            <a:lin ang="2700000" scaled="1"/>
            <a:tileRect/>
          </a:gradFill>
          <a:scene3d>
            <a:camera prst="orthographicFront"/>
            <a:lightRig rig="threePt" dir="t"/>
          </a:scene3d>
          <a:sp3d>
            <a:bevelT prst="angle"/>
          </a:sp3d>
        </p:spPr>
        <p:txBody>
          <a:bodyPr wrap="square">
            <a:spAutoFit/>
          </a:bodyPr>
          <a:lstStyle/>
          <a:p>
            <a:pPr algn="just"/>
            <a:r>
              <a:rPr lang="en-US" sz="2400" b="1" i="1" dirty="0"/>
              <a:t>-</a:t>
            </a:r>
            <a:r>
              <a:rPr lang="en-US" sz="2400" b="1" i="1" dirty="0" err="1"/>
              <a:t>Tác</a:t>
            </a:r>
            <a:r>
              <a:rPr lang="en-US" sz="2400" b="1" i="1" dirty="0"/>
              <a:t> </a:t>
            </a:r>
            <a:r>
              <a:rPr lang="en-US" sz="2400" b="1" i="1" dirty="0" err="1"/>
              <a:t>giả</a:t>
            </a:r>
            <a:r>
              <a:rPr lang="en-US" sz="2400" b="1" i="1" dirty="0"/>
              <a:t> </a:t>
            </a:r>
            <a:r>
              <a:rPr lang="en-US" sz="2400" b="1" i="1" dirty="0" err="1"/>
              <a:t>sử</a:t>
            </a:r>
            <a:r>
              <a:rPr lang="en-US" sz="2400" b="1" i="1" dirty="0"/>
              <a:t> </a:t>
            </a:r>
            <a:r>
              <a:rPr lang="en-US" sz="2400" b="1" i="1" dirty="0" err="1"/>
              <a:t>dụng</a:t>
            </a:r>
            <a:r>
              <a:rPr lang="en-US" sz="2400" b="1" i="1" dirty="0"/>
              <a:t> </a:t>
            </a:r>
            <a:r>
              <a:rPr lang="en-US" sz="2400" b="1" i="1" dirty="0" err="1"/>
              <a:t>bút</a:t>
            </a:r>
            <a:r>
              <a:rPr lang="en-US" sz="2400" b="1" i="1" dirty="0"/>
              <a:t> </a:t>
            </a:r>
            <a:r>
              <a:rPr lang="en-US" sz="2400" b="1" i="1" dirty="0" err="1"/>
              <a:t>pháp</a:t>
            </a:r>
            <a:r>
              <a:rPr lang="en-US" sz="2400" b="1" i="1" dirty="0"/>
              <a:t> </a:t>
            </a:r>
            <a:r>
              <a:rPr lang="en-US" sz="2400" b="1" i="1" dirty="0" err="1"/>
              <a:t>nghệ</a:t>
            </a:r>
            <a:r>
              <a:rPr lang="en-US" sz="2400" b="1" i="1" dirty="0"/>
              <a:t> </a:t>
            </a:r>
            <a:r>
              <a:rPr lang="en-US" sz="2400" b="1" i="1" dirty="0" err="1"/>
              <a:t>thuật</a:t>
            </a:r>
            <a:r>
              <a:rPr lang="en-US" sz="2400" b="1" i="1" dirty="0"/>
              <a:t>  </a:t>
            </a:r>
            <a:r>
              <a:rPr lang="en-US" sz="2400" b="1" i="1" dirty="0" err="1"/>
              <a:t>gì</a:t>
            </a:r>
            <a:r>
              <a:rPr lang="en-US" sz="2400" b="1" i="1" dirty="0"/>
              <a:t>?...</a:t>
            </a:r>
            <a:endParaRPr lang="en-US" sz="2400" b="1" dirty="0"/>
          </a:p>
        </p:txBody>
      </p:sp>
      <p:sp>
        <p:nvSpPr>
          <p:cNvPr id="56" name="Rectangle 55"/>
          <p:cNvSpPr/>
          <p:nvPr/>
        </p:nvSpPr>
        <p:spPr>
          <a:xfrm>
            <a:off x="5161689" y="5239642"/>
            <a:ext cx="2245454" cy="1446550"/>
          </a:xfrm>
          <a:prstGeom prst="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0800000" scaled="1"/>
            <a:tileRect/>
          </a:gradFill>
          <a:scene3d>
            <a:camera prst="orthographicFront"/>
            <a:lightRig rig="threePt" dir="t"/>
          </a:scene3d>
          <a:sp3d>
            <a:bevelT prst="convex"/>
          </a:sp3d>
        </p:spPr>
        <p:txBody>
          <a:bodyPr wrap="square">
            <a:spAutoFit/>
          </a:bodyPr>
          <a:lstStyle/>
          <a:p>
            <a:pPr algn="just"/>
            <a:r>
              <a:rPr lang="en-US" sz="2200" b="1" i="1" dirty="0"/>
              <a:t>-</a:t>
            </a:r>
            <a:r>
              <a:rPr lang="en-US" sz="2200" b="1" i="1" dirty="0" err="1"/>
              <a:t>Các</a:t>
            </a:r>
            <a:r>
              <a:rPr lang="en-US" sz="2200" b="1" i="1" dirty="0"/>
              <a:t> </a:t>
            </a:r>
            <a:r>
              <a:rPr lang="en-US" sz="2200" b="1" i="1" dirty="0" err="1"/>
              <a:t>yếu</a:t>
            </a:r>
            <a:r>
              <a:rPr lang="en-US" sz="2200" b="1" i="1" dirty="0"/>
              <a:t> </a:t>
            </a:r>
            <a:r>
              <a:rPr lang="en-US" sz="2200" b="1" i="1" dirty="0" err="1"/>
              <a:t>tố</a:t>
            </a:r>
            <a:r>
              <a:rPr lang="en-US" sz="2200" b="1" i="1" dirty="0"/>
              <a:t> </a:t>
            </a:r>
            <a:r>
              <a:rPr lang="en-US" sz="2200" b="1" i="1" dirty="0" err="1"/>
              <a:t>nào</a:t>
            </a:r>
            <a:r>
              <a:rPr lang="en-US" sz="2200" b="1" i="1" dirty="0"/>
              <a:t> </a:t>
            </a:r>
            <a:r>
              <a:rPr lang="en-US" sz="2200" b="1" i="1" dirty="0" err="1"/>
              <a:t>tạo</a:t>
            </a:r>
            <a:r>
              <a:rPr lang="en-US" sz="2200" b="1" i="1" dirty="0"/>
              <a:t> </a:t>
            </a:r>
            <a:r>
              <a:rPr lang="en-US" sz="2200" b="1" i="1" dirty="0" err="1"/>
              <a:t>nên</a:t>
            </a:r>
            <a:r>
              <a:rPr lang="en-US" sz="2200" b="1" i="1" dirty="0"/>
              <a:t> </a:t>
            </a:r>
            <a:r>
              <a:rPr lang="en-US" sz="2200" b="1" i="1" dirty="0" err="1"/>
              <a:t>tính</a:t>
            </a:r>
            <a:r>
              <a:rPr lang="en-US" sz="2200" b="1" i="1" dirty="0"/>
              <a:t> </a:t>
            </a:r>
            <a:r>
              <a:rPr lang="en-US" sz="2200" b="1" i="1" dirty="0" err="1"/>
              <a:t>xác</a:t>
            </a:r>
            <a:r>
              <a:rPr lang="en-US" sz="2200" b="1" i="1" dirty="0"/>
              <a:t> </a:t>
            </a:r>
            <a:r>
              <a:rPr lang="en-US" sz="2200" b="1" i="1" dirty="0" err="1"/>
              <a:t>thực</a:t>
            </a:r>
            <a:r>
              <a:rPr lang="en-US" sz="2200" b="1" i="1" dirty="0"/>
              <a:t> </a:t>
            </a:r>
            <a:r>
              <a:rPr lang="en-US" sz="2200" b="1" i="1" dirty="0" err="1"/>
              <a:t>của</a:t>
            </a:r>
            <a:r>
              <a:rPr lang="en-US" sz="2200" b="1" i="1" dirty="0"/>
              <a:t> </a:t>
            </a:r>
            <a:r>
              <a:rPr lang="en-US" sz="2200" b="1" i="1" dirty="0" err="1"/>
              <a:t>sự</a:t>
            </a:r>
            <a:r>
              <a:rPr lang="en-US" sz="2200" b="1" i="1" dirty="0"/>
              <a:t> </a:t>
            </a:r>
            <a:r>
              <a:rPr lang="en-US" sz="2200" b="1" i="1" dirty="0" err="1"/>
              <a:t>kiện</a:t>
            </a:r>
            <a:r>
              <a:rPr lang="en-US" sz="2200" b="1" i="1" dirty="0"/>
              <a:t>, chi </a:t>
            </a:r>
            <a:r>
              <a:rPr lang="en-US" sz="2200" b="1" i="1" dirty="0" err="1"/>
              <a:t>tiết</a:t>
            </a:r>
            <a:r>
              <a:rPr lang="en-US" sz="2200" b="1" i="1" dirty="0"/>
              <a:t> ?</a:t>
            </a:r>
            <a:endParaRPr lang="en-US" sz="2200" b="1" dirty="0"/>
          </a:p>
        </p:txBody>
      </p:sp>
      <p:sp>
        <p:nvSpPr>
          <p:cNvPr id="57" name="Rectangle 56"/>
          <p:cNvSpPr/>
          <p:nvPr/>
        </p:nvSpPr>
        <p:spPr>
          <a:xfrm>
            <a:off x="8808125" y="5226270"/>
            <a:ext cx="2480300" cy="1323439"/>
          </a:xfrm>
          <a:prstGeom prst="rect">
            <a:avLst/>
          </a:prstGeom>
          <a:gradFill flip="none" rotWithShape="1">
            <a:gsLst>
              <a:gs pos="0">
                <a:srgbClr val="9966FF">
                  <a:tint val="66000"/>
                  <a:satMod val="160000"/>
                </a:srgbClr>
              </a:gs>
              <a:gs pos="50000">
                <a:srgbClr val="9966FF">
                  <a:tint val="44500"/>
                  <a:satMod val="160000"/>
                </a:srgbClr>
              </a:gs>
              <a:gs pos="100000">
                <a:srgbClr val="9966FF">
                  <a:tint val="23500"/>
                  <a:satMod val="160000"/>
                </a:srgbClr>
              </a:gs>
            </a:gsLst>
            <a:path path="circle">
              <a:fillToRect l="50000" t="50000" r="50000" b="50000"/>
            </a:path>
            <a:tileRect/>
          </a:gradFill>
          <a:scene3d>
            <a:camera prst="orthographicFront"/>
            <a:lightRig rig="threePt" dir="t"/>
          </a:scene3d>
          <a:sp3d>
            <a:bevelT prst="slope"/>
          </a:sp3d>
        </p:spPr>
        <p:txBody>
          <a:bodyPr wrap="square">
            <a:spAutoFit/>
          </a:bodyPr>
          <a:lstStyle/>
          <a:p>
            <a:pPr algn="just"/>
            <a:r>
              <a:rPr lang="en-US" sz="2000" b="1" i="1" dirty="0"/>
              <a:t>-</a:t>
            </a:r>
            <a:r>
              <a:rPr lang="en-US" sz="2000" b="1" i="1" dirty="0" err="1"/>
              <a:t>Góc</a:t>
            </a:r>
            <a:r>
              <a:rPr lang="en-US" sz="2000" b="1" i="1" dirty="0"/>
              <a:t> </a:t>
            </a:r>
            <a:r>
              <a:rPr lang="en-US" sz="2000" b="1" i="1" dirty="0" err="1"/>
              <a:t>nhìn</a:t>
            </a:r>
            <a:r>
              <a:rPr lang="en-US" sz="2000" b="1" i="1" dirty="0"/>
              <a:t>, </a:t>
            </a:r>
            <a:r>
              <a:rPr lang="en-US" sz="2000" b="1" i="1" dirty="0" err="1"/>
              <a:t>thái</a:t>
            </a:r>
            <a:r>
              <a:rPr lang="en-US" sz="2000" b="1" i="1" dirty="0"/>
              <a:t> </a:t>
            </a:r>
            <a:r>
              <a:rPr lang="en-US" sz="2000" b="1" i="1" dirty="0" err="1"/>
              <a:t>độ</a:t>
            </a:r>
            <a:r>
              <a:rPr lang="en-US" sz="2000" b="1" i="1" dirty="0"/>
              <a:t>, </a:t>
            </a:r>
            <a:r>
              <a:rPr lang="en-US" sz="2000" b="1" i="1" dirty="0" err="1"/>
              <a:t>quan</a:t>
            </a:r>
            <a:r>
              <a:rPr lang="en-US" sz="2000" b="1" i="1" dirty="0"/>
              <a:t> </a:t>
            </a:r>
            <a:r>
              <a:rPr lang="en-US" sz="2000" b="1" i="1" dirty="0" err="1"/>
              <a:t>điểm</a:t>
            </a:r>
            <a:r>
              <a:rPr lang="en-US" sz="2000" b="1" i="1" dirty="0"/>
              <a:t> </a:t>
            </a:r>
            <a:r>
              <a:rPr lang="en-US" sz="2000" b="1" i="1" dirty="0" err="1"/>
              <a:t>và</a:t>
            </a:r>
            <a:r>
              <a:rPr lang="en-US" sz="2000" b="1" i="1" dirty="0"/>
              <a:t> </a:t>
            </a:r>
            <a:r>
              <a:rPr lang="en-US" sz="2000" b="1" i="1" dirty="0" err="1"/>
              <a:t>ngôn</a:t>
            </a:r>
            <a:r>
              <a:rPr lang="en-US" sz="2000" b="1" i="1" dirty="0"/>
              <a:t> </a:t>
            </a:r>
            <a:r>
              <a:rPr lang="en-US" sz="2000" b="1" i="1" dirty="0" err="1"/>
              <a:t>từ</a:t>
            </a:r>
            <a:r>
              <a:rPr lang="en-US" sz="2000" b="1" i="1" dirty="0"/>
              <a:t> </a:t>
            </a:r>
            <a:r>
              <a:rPr lang="en-US" sz="2000" b="1" i="1" dirty="0" err="1"/>
              <a:t>của</a:t>
            </a:r>
            <a:r>
              <a:rPr lang="en-US" sz="2000" b="1" i="1" dirty="0"/>
              <a:t> </a:t>
            </a:r>
            <a:r>
              <a:rPr lang="en-US" sz="2000" b="1" i="1" dirty="0" err="1"/>
              <a:t>tác</a:t>
            </a:r>
            <a:r>
              <a:rPr lang="en-US" sz="2000" b="1" i="1" dirty="0"/>
              <a:t> </a:t>
            </a:r>
            <a:r>
              <a:rPr lang="en-US" sz="2000" b="1" i="1" dirty="0" err="1"/>
              <a:t>giả</a:t>
            </a:r>
            <a:r>
              <a:rPr lang="en-US" sz="2000" b="1" dirty="0"/>
              <a:t> </a:t>
            </a:r>
            <a:r>
              <a:rPr lang="en-US" sz="2000" b="1" dirty="0" err="1"/>
              <a:t>như</a:t>
            </a:r>
            <a:r>
              <a:rPr lang="en-US" sz="2000" b="1" dirty="0"/>
              <a:t> </a:t>
            </a:r>
            <a:r>
              <a:rPr lang="en-US" sz="2000" b="1" dirty="0" err="1"/>
              <a:t>thế</a:t>
            </a:r>
            <a:r>
              <a:rPr lang="en-US" sz="2000" b="1" dirty="0"/>
              <a:t> </a:t>
            </a:r>
            <a:r>
              <a:rPr lang="en-US" sz="2000" b="1" dirty="0" err="1"/>
              <a:t>nào</a:t>
            </a:r>
            <a:r>
              <a:rPr lang="en-US" sz="2000" b="1" dirty="0"/>
              <a:t>?</a:t>
            </a:r>
          </a:p>
        </p:txBody>
      </p:sp>
    </p:spTree>
    <p:extLst>
      <p:ext uri="{BB962C8B-B14F-4D97-AF65-F5344CB8AC3E}">
        <p14:creationId xmlns:p14="http://schemas.microsoft.com/office/powerpoint/2010/main" val="73947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0-#ppt_h/2"/>
                                          </p:val>
                                        </p:tav>
                                        <p:tav tm="100000">
                                          <p:val>
                                            <p:strVal val="#ppt_y"/>
                                          </p:val>
                                        </p:tav>
                                      </p:tavLst>
                                    </p:anim>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par>
                          <p:cTn id="29" fill="hold">
                            <p:stCondLst>
                              <p:cond delay="1000"/>
                            </p:stCondLst>
                            <p:childTnLst>
                              <p:par>
                                <p:cTn id="30" presetID="16" presetClass="entr" presetSubtype="21" fill="hold" grpId="0" nodeType="after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barn(inVertical)">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ppt_x"/>
                                          </p:val>
                                        </p:tav>
                                        <p:tav tm="100000">
                                          <p:val>
                                            <p:strVal val="#ppt_x"/>
                                          </p:val>
                                        </p:tav>
                                      </p:tavLst>
                                    </p:anim>
                                    <p:anim calcmode="lin" valueType="num">
                                      <p:cBhvr additive="base">
                                        <p:cTn id="38" dur="500" fill="hold"/>
                                        <p:tgtEl>
                                          <p:spTgt spid="39"/>
                                        </p:tgtEl>
                                        <p:attrNameLst>
                                          <p:attrName>ppt_y</p:attrName>
                                        </p:attrNameLst>
                                      </p:cBhvr>
                                      <p:tavLst>
                                        <p:tav tm="0">
                                          <p:val>
                                            <p:strVal val="0-#ppt_h/2"/>
                                          </p:val>
                                        </p:tav>
                                        <p:tav tm="100000">
                                          <p:val>
                                            <p:strVal val="#ppt_y"/>
                                          </p:val>
                                        </p:tav>
                                      </p:tavLst>
                                    </p:anim>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par>
                          <p:cTn id="43" fill="hold">
                            <p:stCondLst>
                              <p:cond delay="1000"/>
                            </p:stCondLst>
                            <p:childTnLst>
                              <p:par>
                                <p:cTn id="44" presetID="6" presetClass="entr" presetSubtype="16" fill="hold" grpId="0" nodeType="after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circle(in)">
                                      <p:cBhvr>
                                        <p:cTn id="46" dur="2000"/>
                                        <p:tgtEl>
                                          <p:spTgt spid="54"/>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500"/>
                                        <p:tgtEl>
                                          <p:spTgt spid="8"/>
                                        </p:tgtEl>
                                      </p:cBhvr>
                                    </p:animEffect>
                                  </p:childTnLst>
                                </p:cTn>
                              </p:par>
                            </p:childTnLst>
                          </p:cTn>
                        </p:par>
                        <p:par>
                          <p:cTn id="57" fill="hold">
                            <p:stCondLst>
                              <p:cond delay="1000"/>
                            </p:stCondLst>
                            <p:childTnLst>
                              <p:par>
                                <p:cTn id="58" presetID="16" presetClass="entr" presetSubtype="21" fill="hold" grpId="0" nodeType="after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barn(inVertical)">
                                      <p:cBhvr>
                                        <p:cTn id="60" dur="500"/>
                                        <p:tgtEl>
                                          <p:spTgt spid="5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additive="base">
                                        <p:cTn id="65" dur="500" fill="hold"/>
                                        <p:tgtEl>
                                          <p:spTgt spid="32"/>
                                        </p:tgtEl>
                                        <p:attrNameLst>
                                          <p:attrName>ppt_x</p:attrName>
                                        </p:attrNameLst>
                                      </p:cBhvr>
                                      <p:tavLst>
                                        <p:tav tm="0">
                                          <p:val>
                                            <p:strVal val="#ppt_x"/>
                                          </p:val>
                                        </p:tav>
                                        <p:tav tm="100000">
                                          <p:val>
                                            <p:strVal val="#ppt_x"/>
                                          </p:val>
                                        </p:tav>
                                      </p:tavLst>
                                    </p:anim>
                                    <p:anim calcmode="lin" valueType="num">
                                      <p:cBhvr additive="base">
                                        <p:cTn id="66" dur="500" fill="hold"/>
                                        <p:tgtEl>
                                          <p:spTgt spid="32"/>
                                        </p:tgtEl>
                                        <p:attrNameLst>
                                          <p:attrName>ppt_y</p:attrName>
                                        </p:attrNameLst>
                                      </p:cBhvr>
                                      <p:tavLst>
                                        <p:tav tm="0">
                                          <p:val>
                                            <p:strVal val="1+#ppt_h/2"/>
                                          </p:val>
                                        </p:tav>
                                        <p:tav tm="100000">
                                          <p:val>
                                            <p:strVal val="#ppt_y"/>
                                          </p:val>
                                        </p:tav>
                                      </p:tavLst>
                                    </p:anim>
                                  </p:childTnLst>
                                </p:cTn>
                              </p:par>
                            </p:childTnLst>
                          </p:cTn>
                        </p:par>
                        <p:par>
                          <p:cTn id="67" fill="hold">
                            <p:stCondLst>
                              <p:cond delay="500"/>
                            </p:stCondLst>
                            <p:childTnLst>
                              <p:par>
                                <p:cTn id="68" presetID="10" presetClass="entr" presetSubtype="0" fill="hold" grpId="0" nodeType="after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500"/>
                                        <p:tgtEl>
                                          <p:spTgt spid="7"/>
                                        </p:tgtEl>
                                      </p:cBhvr>
                                    </p:animEffect>
                                  </p:childTnLst>
                                </p:cTn>
                              </p:par>
                            </p:childTnLst>
                          </p:cTn>
                        </p:par>
                        <p:par>
                          <p:cTn id="71" fill="hold">
                            <p:stCondLst>
                              <p:cond delay="1000"/>
                            </p:stCondLst>
                            <p:childTnLst>
                              <p:par>
                                <p:cTn id="72" presetID="6" presetClass="entr" presetSubtype="16" fill="hold" grpId="0" nodeType="afterEffect">
                                  <p:stCondLst>
                                    <p:cond delay="0"/>
                                  </p:stCondLst>
                                  <p:childTnLst>
                                    <p:set>
                                      <p:cBhvr>
                                        <p:cTn id="73" dur="1" fill="hold">
                                          <p:stCondLst>
                                            <p:cond delay="0"/>
                                          </p:stCondLst>
                                        </p:cTn>
                                        <p:tgtEl>
                                          <p:spTgt spid="56"/>
                                        </p:tgtEl>
                                        <p:attrNameLst>
                                          <p:attrName>style.visibility</p:attrName>
                                        </p:attrNameLst>
                                      </p:cBhvr>
                                      <p:to>
                                        <p:strVal val="visible"/>
                                      </p:to>
                                    </p:set>
                                    <p:animEffect transition="in" filter="circle(in)">
                                      <p:cBhvr>
                                        <p:cTn id="74" dur="2000"/>
                                        <p:tgtEl>
                                          <p:spTgt spid="56"/>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46"/>
                                        </p:tgtEl>
                                        <p:attrNameLst>
                                          <p:attrName>style.visibility</p:attrName>
                                        </p:attrNameLst>
                                      </p:cBhvr>
                                      <p:to>
                                        <p:strVal val="visible"/>
                                      </p:to>
                                    </p:set>
                                    <p:anim calcmode="lin" valueType="num">
                                      <p:cBhvr additive="base">
                                        <p:cTn id="79" dur="500" fill="hold"/>
                                        <p:tgtEl>
                                          <p:spTgt spid="46"/>
                                        </p:tgtEl>
                                        <p:attrNameLst>
                                          <p:attrName>ppt_x</p:attrName>
                                        </p:attrNameLst>
                                      </p:cBhvr>
                                      <p:tavLst>
                                        <p:tav tm="0">
                                          <p:val>
                                            <p:strVal val="#ppt_x"/>
                                          </p:val>
                                        </p:tav>
                                        <p:tav tm="100000">
                                          <p:val>
                                            <p:strVal val="#ppt_x"/>
                                          </p:val>
                                        </p:tav>
                                      </p:tavLst>
                                    </p:anim>
                                    <p:anim calcmode="lin" valueType="num">
                                      <p:cBhvr additive="base">
                                        <p:cTn id="80" dur="500" fill="hold"/>
                                        <p:tgtEl>
                                          <p:spTgt spid="46"/>
                                        </p:tgtEl>
                                        <p:attrNameLst>
                                          <p:attrName>ppt_y</p:attrName>
                                        </p:attrNameLst>
                                      </p:cBhvr>
                                      <p:tavLst>
                                        <p:tav tm="0">
                                          <p:val>
                                            <p:strVal val="1+#ppt_h/2"/>
                                          </p:val>
                                        </p:tav>
                                        <p:tav tm="100000">
                                          <p:val>
                                            <p:strVal val="#ppt_y"/>
                                          </p:val>
                                        </p:tav>
                                      </p:tavLst>
                                    </p:anim>
                                  </p:childTnLst>
                                </p:cTn>
                              </p:par>
                            </p:childTnLst>
                          </p:cTn>
                        </p:par>
                        <p:par>
                          <p:cTn id="81" fill="hold">
                            <p:stCondLst>
                              <p:cond delay="500"/>
                            </p:stCondLst>
                            <p:childTnLst>
                              <p:par>
                                <p:cTn id="82" presetID="10" presetClass="entr" presetSubtype="0" fill="hold" grpId="0" nodeType="afterEffect">
                                  <p:stCondLst>
                                    <p:cond delay="0"/>
                                  </p:stCondLst>
                                  <p:childTnLst>
                                    <p:set>
                                      <p:cBhvr>
                                        <p:cTn id="83" dur="1" fill="hold">
                                          <p:stCondLst>
                                            <p:cond delay="0"/>
                                          </p:stCondLst>
                                        </p:cTn>
                                        <p:tgtEl>
                                          <p:spTgt spid="6"/>
                                        </p:tgtEl>
                                        <p:attrNameLst>
                                          <p:attrName>style.visibility</p:attrName>
                                        </p:attrNameLst>
                                      </p:cBhvr>
                                      <p:to>
                                        <p:strVal val="visible"/>
                                      </p:to>
                                    </p:set>
                                    <p:animEffect transition="in" filter="fade">
                                      <p:cBhvr>
                                        <p:cTn id="84" dur="500"/>
                                        <p:tgtEl>
                                          <p:spTgt spid="6"/>
                                        </p:tgtEl>
                                      </p:cBhvr>
                                    </p:animEffect>
                                  </p:childTnLst>
                                </p:cTn>
                              </p:par>
                            </p:childTnLst>
                          </p:cTn>
                        </p:par>
                        <p:par>
                          <p:cTn id="85" fill="hold">
                            <p:stCondLst>
                              <p:cond delay="1000"/>
                            </p:stCondLst>
                            <p:childTnLst>
                              <p:par>
                                <p:cTn id="86" presetID="22" presetClass="entr" presetSubtype="4" fill="hold" grpId="0" nodeType="afterEffect">
                                  <p:stCondLst>
                                    <p:cond delay="0"/>
                                  </p:stCondLst>
                                  <p:childTnLst>
                                    <p:set>
                                      <p:cBhvr>
                                        <p:cTn id="87" dur="1" fill="hold">
                                          <p:stCondLst>
                                            <p:cond delay="0"/>
                                          </p:stCondLst>
                                        </p:cTn>
                                        <p:tgtEl>
                                          <p:spTgt spid="57"/>
                                        </p:tgtEl>
                                        <p:attrNameLst>
                                          <p:attrName>style.visibility</p:attrName>
                                        </p:attrNameLst>
                                      </p:cBhvr>
                                      <p:to>
                                        <p:strVal val="visible"/>
                                      </p:to>
                                    </p:set>
                                    <p:animEffect transition="in" filter="wipe(down)">
                                      <p:cBhvr>
                                        <p:cTn id="8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3" grpId="0" animBg="1"/>
      <p:bldP spid="53" grpId="0" animBg="1"/>
      <p:bldP spid="54" grpId="0" animBg="1"/>
      <p:bldP spid="55" grpId="0" animBg="1"/>
      <p:bldP spid="56" grpId="0" animBg="1"/>
      <p:bldP spid="5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512955" y="-2574235"/>
            <a:ext cx="6858001" cy="12006471"/>
          </a:xfrm>
          <a:prstGeom prst="rect">
            <a:avLst/>
          </a:prstGeom>
        </p:spPr>
      </p:pic>
      <p:grpSp>
        <p:nvGrpSpPr>
          <p:cNvPr id="5" name="Group 48"/>
          <p:cNvGrpSpPr/>
          <p:nvPr/>
        </p:nvGrpSpPr>
        <p:grpSpPr>
          <a:xfrm>
            <a:off x="8251718" y="3497294"/>
            <a:ext cx="2428576" cy="1550916"/>
            <a:chOff x="6250794" y="1357304"/>
            <a:chExt cx="1821669" cy="1163187"/>
          </a:xfrm>
          <a:gradFill flip="none" rotWithShape="1">
            <a:gsLst>
              <a:gs pos="0">
                <a:srgbClr val="AE6CD1">
                  <a:tint val="66000"/>
                  <a:satMod val="160000"/>
                </a:srgbClr>
              </a:gs>
              <a:gs pos="50000">
                <a:srgbClr val="AE6CD1">
                  <a:tint val="44500"/>
                  <a:satMod val="160000"/>
                </a:srgbClr>
              </a:gs>
              <a:gs pos="100000">
                <a:srgbClr val="AE6CD1">
                  <a:tint val="23500"/>
                  <a:satMod val="160000"/>
                </a:srgbClr>
              </a:gs>
            </a:gsLst>
            <a:path path="circle">
              <a:fillToRect l="50000" t="50000" r="50000" b="50000"/>
            </a:path>
            <a:tileRect/>
          </a:gradFill>
        </p:grpSpPr>
        <p:sp>
          <p:nvSpPr>
            <p:cNvPr id="6" name="Bent Arrow 21"/>
            <p:cNvSpPr/>
            <p:nvPr/>
          </p:nvSpPr>
          <p:spPr>
            <a:xfrm>
              <a:off x="6250794" y="1357304"/>
              <a:ext cx="1821669" cy="1163187"/>
            </a:xfrm>
            <a:prstGeom prst="bentArrow">
              <a:avLst/>
            </a:prstGeom>
            <a:grpFill/>
            <a:ln w="6350" cap="flat" cmpd="sng" algn="ctr">
              <a:noFill/>
              <a:prstDash val="solid"/>
              <a:miter lim="800000"/>
            </a:ln>
            <a:effectLst/>
            <a:scene3d>
              <a:camera prst="orthographicFront"/>
              <a:lightRig rig="threePt" dir="t"/>
            </a:scene3d>
            <a:sp3d>
              <a:bevelT prst="slop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lumMod val="50000"/>
                    <a:lumOff val="50000"/>
                  </a:srgbClr>
                </a:solidFill>
                <a:effectLst/>
                <a:uLnTx/>
                <a:uFillTx/>
                <a:latin typeface="微软雅黑" panose="020B0503020204020204" pitchFamily="34" charset="-122"/>
                <a:ea typeface="微软雅黑" panose="020B0503020204020204" pitchFamily="34" charset="-122"/>
                <a:cs typeface="+mn-cs"/>
              </a:endParaRPr>
            </a:p>
          </p:txBody>
        </p:sp>
        <p:sp>
          <p:nvSpPr>
            <p:cNvPr id="7" name="Rectangle 17"/>
            <p:cNvSpPr/>
            <p:nvPr/>
          </p:nvSpPr>
          <p:spPr>
            <a:xfrm>
              <a:off x="6715140" y="2214560"/>
              <a:ext cx="928694" cy="253916"/>
            </a:xfrm>
            <a:prstGeom prst="rect">
              <a:avLst/>
            </a:prstGeom>
            <a:grpFill/>
            <a:scene3d>
              <a:camera prst="orthographicFront"/>
              <a:lightRig rig="threePt" dir="t"/>
            </a:scene3d>
            <a:sp3d>
              <a:bevelT prst="slope"/>
            </a:sp3d>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Open Sans" panose="020B0606030504020204" pitchFamily="34" charset="0"/>
                </a:rPr>
                <a:t>KẾT</a:t>
              </a:r>
              <a:r>
                <a:rPr kumimoji="0" lang="en-US" altLang="zh-CN" sz="1600" b="1" i="0" u="none" strike="noStrike" kern="0" cap="none" spc="0" normalizeH="0" noProof="0">
                  <a:ln>
                    <a:noFill/>
                  </a:ln>
                  <a:effectLst/>
                  <a:uLnTx/>
                  <a:uFillTx/>
                  <a:latin typeface="微软雅黑" panose="020B0503020204020204" pitchFamily="34" charset="-122"/>
                  <a:ea typeface="微软雅黑" panose="020B0503020204020204" pitchFamily="34" charset="-122"/>
                  <a:cs typeface="Open Sans" panose="020B0606030504020204" pitchFamily="34" charset="0"/>
                </a:rPr>
                <a:t> BÀI</a:t>
              </a:r>
              <a:endParaRPr kumimoji="0" lang="en-US" sz="16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Open Sans" panose="020B0606030504020204" pitchFamily="34" charset="0"/>
              </a:endParaRPr>
            </a:p>
          </p:txBody>
        </p:sp>
        <p:grpSp>
          <p:nvGrpSpPr>
            <p:cNvPr id="8" name="Group 30"/>
            <p:cNvGrpSpPr/>
            <p:nvPr/>
          </p:nvGrpSpPr>
          <p:grpSpPr>
            <a:xfrm>
              <a:off x="7000892" y="1857370"/>
              <a:ext cx="366676" cy="320373"/>
              <a:chOff x="4800505" y="2786674"/>
              <a:chExt cx="366676" cy="320373"/>
            </a:xfrm>
            <a:grpFill/>
          </p:grpSpPr>
          <p:sp>
            <p:nvSpPr>
              <p:cNvPr id="9" name="AutoShape 43"/>
              <p:cNvSpPr/>
              <p:nvPr/>
            </p:nvSpPr>
            <p:spPr bwMode="auto">
              <a:xfrm>
                <a:off x="4800505" y="2786674"/>
                <a:ext cx="366676" cy="2634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51" y="9367"/>
                    </a:moveTo>
                    <a:cubicBezTo>
                      <a:pt x="10901" y="9383"/>
                      <a:pt x="10851" y="9391"/>
                      <a:pt x="10800" y="9391"/>
                    </a:cubicBezTo>
                    <a:cubicBezTo>
                      <a:pt x="10748" y="9391"/>
                      <a:pt x="10698" y="9383"/>
                      <a:pt x="10648" y="9367"/>
                    </a:cubicBezTo>
                    <a:lnTo>
                      <a:pt x="1873" y="6550"/>
                    </a:lnTo>
                    <a:cubicBezTo>
                      <a:pt x="1566" y="6452"/>
                      <a:pt x="1349" y="6072"/>
                      <a:pt x="1349" y="5634"/>
                    </a:cubicBezTo>
                    <a:cubicBezTo>
                      <a:pt x="1349" y="5197"/>
                      <a:pt x="1566" y="4817"/>
                      <a:pt x="1873" y="4719"/>
                    </a:cubicBezTo>
                    <a:lnTo>
                      <a:pt x="10648" y="1902"/>
                    </a:lnTo>
                    <a:cubicBezTo>
                      <a:pt x="10698" y="1886"/>
                      <a:pt x="10748" y="1878"/>
                      <a:pt x="10800" y="1878"/>
                    </a:cubicBezTo>
                    <a:cubicBezTo>
                      <a:pt x="10851" y="1878"/>
                      <a:pt x="10901" y="1886"/>
                      <a:pt x="10951" y="1902"/>
                    </a:cubicBezTo>
                    <a:lnTo>
                      <a:pt x="19726" y="4719"/>
                    </a:lnTo>
                    <a:cubicBezTo>
                      <a:pt x="20033" y="4817"/>
                      <a:pt x="20249" y="5197"/>
                      <a:pt x="20249" y="5634"/>
                    </a:cubicBezTo>
                    <a:cubicBezTo>
                      <a:pt x="20249" y="6072"/>
                      <a:pt x="20033" y="6452"/>
                      <a:pt x="19726" y="6550"/>
                    </a:cubicBezTo>
                    <a:cubicBezTo>
                      <a:pt x="19726" y="6550"/>
                      <a:pt x="10951" y="9367"/>
                      <a:pt x="10951" y="9367"/>
                    </a:cubicBezTo>
                    <a:close/>
                    <a:moveTo>
                      <a:pt x="16874" y="16904"/>
                    </a:moveTo>
                    <a:cubicBezTo>
                      <a:pt x="16874" y="17942"/>
                      <a:pt x="14849" y="19721"/>
                      <a:pt x="10800" y="19721"/>
                    </a:cubicBezTo>
                    <a:cubicBezTo>
                      <a:pt x="6749" y="19721"/>
                      <a:pt x="4724" y="17942"/>
                      <a:pt x="4724" y="16904"/>
                    </a:cubicBezTo>
                    <a:lnTo>
                      <a:pt x="4724" y="9394"/>
                    </a:lnTo>
                    <a:lnTo>
                      <a:pt x="10353" y="11200"/>
                    </a:lnTo>
                    <a:cubicBezTo>
                      <a:pt x="10501" y="11246"/>
                      <a:pt x="10651" y="11269"/>
                      <a:pt x="10800" y="11269"/>
                    </a:cubicBezTo>
                    <a:cubicBezTo>
                      <a:pt x="10949" y="11269"/>
                      <a:pt x="11098" y="11246"/>
                      <a:pt x="11255" y="11198"/>
                    </a:cubicBezTo>
                    <a:lnTo>
                      <a:pt x="16874" y="9394"/>
                    </a:lnTo>
                    <a:cubicBezTo>
                      <a:pt x="16874" y="9394"/>
                      <a:pt x="16874" y="16904"/>
                      <a:pt x="16874" y="16904"/>
                    </a:cubicBezTo>
                    <a:close/>
                    <a:moveTo>
                      <a:pt x="21600" y="5634"/>
                    </a:moveTo>
                    <a:cubicBezTo>
                      <a:pt x="21600" y="4314"/>
                      <a:pt x="20954" y="3185"/>
                      <a:pt x="20030" y="2888"/>
                    </a:cubicBezTo>
                    <a:lnTo>
                      <a:pt x="11246" y="68"/>
                    </a:lnTo>
                    <a:cubicBezTo>
                      <a:pt x="11098" y="22"/>
                      <a:pt x="10949" y="0"/>
                      <a:pt x="10800" y="0"/>
                    </a:cubicBezTo>
                    <a:cubicBezTo>
                      <a:pt x="10651" y="0"/>
                      <a:pt x="10501" y="22"/>
                      <a:pt x="10344" y="71"/>
                    </a:cubicBezTo>
                    <a:lnTo>
                      <a:pt x="1570" y="2888"/>
                    </a:lnTo>
                    <a:cubicBezTo>
                      <a:pt x="645" y="3185"/>
                      <a:pt x="0" y="4314"/>
                      <a:pt x="0" y="5634"/>
                    </a:cubicBezTo>
                    <a:cubicBezTo>
                      <a:pt x="0" y="6955"/>
                      <a:pt x="645" y="8084"/>
                      <a:pt x="1569" y="8380"/>
                    </a:cubicBezTo>
                    <a:lnTo>
                      <a:pt x="3374" y="8960"/>
                    </a:lnTo>
                    <a:lnTo>
                      <a:pt x="3374" y="16904"/>
                    </a:lnTo>
                    <a:cubicBezTo>
                      <a:pt x="3374" y="19397"/>
                      <a:pt x="5425" y="21600"/>
                      <a:pt x="10800" y="21600"/>
                    </a:cubicBezTo>
                    <a:cubicBezTo>
                      <a:pt x="16174" y="21600"/>
                      <a:pt x="18224" y="19397"/>
                      <a:pt x="18224" y="16904"/>
                    </a:cubicBezTo>
                    <a:lnTo>
                      <a:pt x="18224" y="8960"/>
                    </a:lnTo>
                    <a:lnTo>
                      <a:pt x="20030" y="8380"/>
                    </a:lnTo>
                    <a:cubicBezTo>
                      <a:pt x="20954" y="8084"/>
                      <a:pt x="21600" y="6955"/>
                      <a:pt x="21600" y="5634"/>
                    </a:cubicBezTo>
                  </a:path>
                </a:pathLst>
              </a:custGeom>
              <a:grpFill/>
              <a:ln>
                <a:noFill/>
              </a:ln>
              <a:effectLst/>
              <a:scene3d>
                <a:camera prst="orthographicFront"/>
                <a:lightRig rig="threePt" dir="t"/>
              </a:scene3d>
              <a:sp3d>
                <a:bevelT prst="slope"/>
              </a:sp3d>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608965"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srgbClr val="000000">
                      <a:lumMod val="50000"/>
                      <a:lumOff val="50000"/>
                    </a:srgbClr>
                  </a:solidFill>
                  <a:effectLst>
                    <a:outerShdw blurRad="38100" dist="38100" dir="2700000" algn="tl">
                      <a:srgbClr val="000000"/>
                    </a:outerShdw>
                  </a:effectLst>
                  <a:uLnTx/>
                  <a:uFillTx/>
                  <a:latin typeface="微软雅黑" panose="020B0503020204020204" pitchFamily="34" charset="-122"/>
                  <a:ea typeface="微软雅黑" panose="020B0503020204020204" pitchFamily="34" charset="-122"/>
                </a:endParaRPr>
              </a:p>
            </p:txBody>
          </p:sp>
          <p:sp>
            <p:nvSpPr>
              <p:cNvPr id="10" name="AutoShape 44"/>
              <p:cNvSpPr/>
              <p:nvPr/>
            </p:nvSpPr>
            <p:spPr bwMode="auto">
              <a:xfrm>
                <a:off x="5132766" y="2901184"/>
                <a:ext cx="22526" cy="1257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63"/>
                    </a:moveTo>
                    <a:lnTo>
                      <a:pt x="0" y="19636"/>
                    </a:lnTo>
                    <a:cubicBezTo>
                      <a:pt x="0" y="20721"/>
                      <a:pt x="4841" y="21599"/>
                      <a:pt x="10800" y="21599"/>
                    </a:cubicBezTo>
                    <a:cubicBezTo>
                      <a:pt x="16758" y="21599"/>
                      <a:pt x="21600" y="20721"/>
                      <a:pt x="21600" y="19636"/>
                    </a:cubicBezTo>
                    <a:lnTo>
                      <a:pt x="21600" y="1963"/>
                    </a:lnTo>
                    <a:cubicBezTo>
                      <a:pt x="21600" y="878"/>
                      <a:pt x="16758" y="0"/>
                      <a:pt x="10800" y="0"/>
                    </a:cubicBezTo>
                    <a:cubicBezTo>
                      <a:pt x="4841" y="0"/>
                      <a:pt x="0" y="878"/>
                      <a:pt x="0" y="1963"/>
                    </a:cubicBezTo>
                  </a:path>
                </a:pathLst>
              </a:custGeom>
              <a:grpFill/>
              <a:ln>
                <a:noFill/>
              </a:ln>
              <a:effectLst/>
              <a:scene3d>
                <a:camera prst="orthographicFront"/>
                <a:lightRig rig="threePt" dir="t"/>
              </a:scene3d>
              <a:sp3d>
                <a:bevelT prst="slope"/>
              </a:sp3d>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608965"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srgbClr val="000000">
                      <a:lumMod val="50000"/>
                      <a:lumOff val="50000"/>
                    </a:srgbClr>
                  </a:solidFill>
                  <a:effectLst>
                    <a:outerShdw blurRad="38100" dist="38100" dir="2700000" algn="tl">
                      <a:srgbClr val="000000"/>
                    </a:outerShdw>
                  </a:effectLst>
                  <a:uLnTx/>
                  <a:uFillTx/>
                  <a:latin typeface="微软雅黑" panose="020B0503020204020204" pitchFamily="34" charset="-122"/>
                  <a:ea typeface="微软雅黑" panose="020B0503020204020204" pitchFamily="34" charset="-122"/>
                </a:endParaRPr>
              </a:p>
            </p:txBody>
          </p:sp>
          <p:sp>
            <p:nvSpPr>
              <p:cNvPr id="11" name="AutoShape 45"/>
              <p:cNvSpPr/>
              <p:nvPr/>
            </p:nvSpPr>
            <p:spPr bwMode="auto">
              <a:xfrm>
                <a:off x="5120877" y="3038217"/>
                <a:ext cx="46304" cy="688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10427"/>
                      <a:pt x="0" y="14400"/>
                    </a:cubicBezTo>
                    <a:cubicBezTo>
                      <a:pt x="0" y="18372"/>
                      <a:pt x="4838" y="21599"/>
                      <a:pt x="10800" y="21599"/>
                    </a:cubicBezTo>
                    <a:cubicBezTo>
                      <a:pt x="16761" y="21599"/>
                      <a:pt x="21600" y="18372"/>
                      <a:pt x="21600" y="14400"/>
                    </a:cubicBezTo>
                    <a:cubicBezTo>
                      <a:pt x="21600" y="10427"/>
                      <a:pt x="16761" y="0"/>
                      <a:pt x="10800" y="0"/>
                    </a:cubicBezTo>
                  </a:path>
                </a:pathLst>
              </a:custGeom>
              <a:grpFill/>
              <a:ln>
                <a:noFill/>
              </a:ln>
              <a:effectLst/>
              <a:scene3d>
                <a:camera prst="orthographicFront"/>
                <a:lightRig rig="threePt" dir="t"/>
              </a:scene3d>
              <a:sp3d>
                <a:bevelT prst="slope"/>
              </a:sp3d>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608965"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srgbClr val="000000">
                      <a:lumMod val="50000"/>
                      <a:lumOff val="50000"/>
                    </a:srgbClr>
                  </a:solidFill>
                  <a:effectLst>
                    <a:outerShdw blurRad="38100" dist="38100" dir="2700000" algn="tl">
                      <a:srgbClr val="000000"/>
                    </a:outerShdw>
                  </a:effectLst>
                  <a:uLnTx/>
                  <a:uFillTx/>
                  <a:latin typeface="微软雅黑" panose="020B0503020204020204" pitchFamily="34" charset="-122"/>
                  <a:ea typeface="微软雅黑" panose="020B0503020204020204" pitchFamily="34" charset="-122"/>
                </a:endParaRPr>
              </a:p>
            </p:txBody>
          </p:sp>
        </p:grpSp>
      </p:grpSp>
      <p:grpSp>
        <p:nvGrpSpPr>
          <p:cNvPr id="12" name="Group 36"/>
          <p:cNvGrpSpPr/>
          <p:nvPr/>
        </p:nvGrpSpPr>
        <p:grpSpPr>
          <a:xfrm>
            <a:off x="2037504" y="4553803"/>
            <a:ext cx="2428576" cy="1645159"/>
            <a:chOff x="785787" y="2520491"/>
            <a:chExt cx="1821669" cy="1233869"/>
          </a:xfrm>
          <a:solidFill>
            <a:srgbClr val="6600CC"/>
          </a:solidFill>
        </p:grpSpPr>
        <p:sp>
          <p:nvSpPr>
            <p:cNvPr id="13" name="Bent Arrow 18"/>
            <p:cNvSpPr/>
            <p:nvPr/>
          </p:nvSpPr>
          <p:spPr>
            <a:xfrm>
              <a:off x="785787" y="2520491"/>
              <a:ext cx="1821669" cy="1163187"/>
            </a:xfrm>
            <a:prstGeom prst="bentArrow">
              <a:avLst/>
            </a:prstGeom>
            <a:grpFill/>
            <a:ln w="6350" cap="flat" cmpd="sng" algn="ctr">
              <a:noFill/>
              <a:prstDash val="solid"/>
              <a:miter lim="800000"/>
            </a:ln>
            <a:effectLst/>
            <a:scene3d>
              <a:camera prst="orthographicFront"/>
              <a:lightRig rig="threePt" dir="t"/>
            </a:scene3d>
            <a:sp3d>
              <a:bevelT prst="relaxedInse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lumMod val="50000"/>
                    <a:lumOff val="50000"/>
                  </a:srgbClr>
                </a:solidFill>
                <a:effectLst/>
                <a:uLnTx/>
                <a:uFillTx/>
                <a:latin typeface="微软雅黑" panose="020B0503020204020204" pitchFamily="34" charset="-122"/>
                <a:ea typeface="微软雅黑" panose="020B0503020204020204" pitchFamily="34" charset="-122"/>
                <a:cs typeface="+mn-cs"/>
              </a:endParaRPr>
            </a:p>
          </p:txBody>
        </p:sp>
        <p:sp>
          <p:nvSpPr>
            <p:cNvPr id="14" name="Rectangle 14"/>
            <p:cNvSpPr/>
            <p:nvPr/>
          </p:nvSpPr>
          <p:spPr>
            <a:xfrm>
              <a:off x="1142976" y="3500444"/>
              <a:ext cx="928694" cy="25391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scene3d>
              <a:camera prst="orthographicFront"/>
              <a:lightRig rig="threePt" dir="t"/>
            </a:scene3d>
            <a:sp3d>
              <a:bevelT prst="relaxedInset"/>
            </a:sp3d>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Open Sans" panose="020B0606030504020204" pitchFamily="34" charset="0"/>
                </a:rPr>
                <a:t>MỞ</a:t>
              </a:r>
              <a:r>
                <a:rPr kumimoji="0" lang="en-US" altLang="zh-CN" sz="1600" b="1" i="0" u="none" strike="noStrike" kern="0" cap="none" spc="0" normalizeH="0" noProof="0" dirty="0">
                  <a:ln>
                    <a:noFill/>
                  </a:ln>
                  <a:effectLst/>
                  <a:uLnTx/>
                  <a:uFillTx/>
                  <a:latin typeface="微软雅黑" panose="020B0503020204020204" pitchFamily="34" charset="-122"/>
                  <a:ea typeface="微软雅黑" panose="020B0503020204020204" pitchFamily="34" charset="-122"/>
                  <a:cs typeface="Open Sans" panose="020B0606030504020204" pitchFamily="34" charset="0"/>
                </a:rPr>
                <a:t> BÀI</a:t>
              </a:r>
              <a:endParaRPr kumimoji="0" lang="en-US" sz="16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Open Sans" panose="020B0606030504020204" pitchFamily="34" charset="0"/>
              </a:endParaRPr>
            </a:p>
          </p:txBody>
        </p:sp>
        <p:sp>
          <p:nvSpPr>
            <p:cNvPr id="15" name="AutoShape 112"/>
            <p:cNvSpPr/>
            <p:nvPr/>
          </p:nvSpPr>
          <p:spPr bwMode="auto">
            <a:xfrm>
              <a:off x="1500166" y="3071816"/>
              <a:ext cx="366050" cy="366676"/>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grpFill/>
            <a:ln>
              <a:noFill/>
            </a:ln>
            <a:effectLst/>
            <a:scene3d>
              <a:camera prst="orthographicFront"/>
              <a:lightRig rig="threePt" dir="t"/>
            </a:scene3d>
            <a:sp3d>
              <a:bevelT prst="relaxedInset"/>
            </a:sp3d>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608965"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srgbClr val="000000">
                    <a:lumMod val="50000"/>
                    <a:lumOff val="50000"/>
                  </a:srgbClr>
                </a:solidFill>
                <a:effectLst>
                  <a:outerShdw blurRad="38100" dist="38100" dir="2700000" algn="tl">
                    <a:srgbClr val="000000"/>
                  </a:outerShdw>
                </a:effectLst>
                <a:uLnTx/>
                <a:uFillTx/>
                <a:latin typeface="微软雅黑" panose="020B0503020204020204" pitchFamily="34" charset="-122"/>
                <a:ea typeface="微软雅黑" panose="020B0503020204020204" pitchFamily="34" charset="-122"/>
              </a:endParaRPr>
            </a:p>
          </p:txBody>
        </p:sp>
      </p:grpSp>
      <p:grpSp>
        <p:nvGrpSpPr>
          <p:cNvPr id="16" name="Group 47"/>
          <p:cNvGrpSpPr/>
          <p:nvPr/>
        </p:nvGrpSpPr>
        <p:grpSpPr>
          <a:xfrm>
            <a:off x="4946307" y="4082464"/>
            <a:ext cx="2428576" cy="1550916"/>
            <a:chOff x="4429124" y="1809654"/>
            <a:chExt cx="1821669" cy="1163187"/>
          </a:xfrm>
          <a:solidFill>
            <a:srgbClr val="CC99FF"/>
          </a:solidFill>
        </p:grpSpPr>
        <p:sp>
          <p:nvSpPr>
            <p:cNvPr id="17" name="Bent Arrow 20"/>
            <p:cNvSpPr/>
            <p:nvPr/>
          </p:nvSpPr>
          <p:spPr>
            <a:xfrm>
              <a:off x="4429124" y="1809654"/>
              <a:ext cx="1821669" cy="1163187"/>
            </a:xfrm>
            <a:prstGeom prst="bentArrow">
              <a:avLst/>
            </a:prstGeom>
            <a:grpFill/>
            <a:ln w="6350" cap="flat" cmpd="sng" algn="ctr">
              <a:no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lumMod val="50000"/>
                    <a:lumOff val="50000"/>
                  </a:srgbClr>
                </a:solidFill>
                <a:effectLst/>
                <a:uLnTx/>
                <a:uFillTx/>
                <a:latin typeface="微软雅黑" panose="020B0503020204020204" pitchFamily="34" charset="-122"/>
                <a:ea typeface="微软雅黑" panose="020B0503020204020204" pitchFamily="34" charset="-122"/>
                <a:cs typeface="+mn-cs"/>
              </a:endParaRPr>
            </a:p>
          </p:txBody>
        </p:sp>
        <p:sp>
          <p:nvSpPr>
            <p:cNvPr id="18" name="Rectangle 16"/>
            <p:cNvSpPr/>
            <p:nvPr/>
          </p:nvSpPr>
          <p:spPr>
            <a:xfrm>
              <a:off x="4857752" y="2714626"/>
              <a:ext cx="928694" cy="253916"/>
            </a:xfrm>
            <a:prstGeom prst="rect">
              <a:avLst/>
            </a:prstGeom>
            <a:grpFill/>
            <a:scene3d>
              <a:camera prst="orthographicFront"/>
              <a:lightRig rig="threePt" dir="t"/>
            </a:scene3d>
            <a:sp3d>
              <a:bevelT/>
            </a:sp3d>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Open Sans" panose="020B0606030504020204" pitchFamily="34" charset="0"/>
                </a:rPr>
                <a:t>THÂN</a:t>
              </a:r>
              <a:r>
                <a:rPr kumimoji="0" lang="en-US" sz="1600" b="1" i="0" u="none" strike="noStrike" kern="0" cap="none" spc="0" normalizeH="0" noProof="0" dirty="0">
                  <a:ln>
                    <a:noFill/>
                  </a:ln>
                  <a:effectLst/>
                  <a:uLnTx/>
                  <a:uFillTx/>
                  <a:latin typeface="微软雅黑" panose="020B0503020204020204" pitchFamily="34" charset="-122"/>
                  <a:ea typeface="微软雅黑" panose="020B0503020204020204" pitchFamily="34" charset="-122"/>
                  <a:cs typeface="Open Sans" panose="020B0606030504020204" pitchFamily="34" charset="0"/>
                </a:rPr>
                <a:t> BÀI</a:t>
              </a:r>
              <a:endParaRPr kumimoji="0" lang="en-US" sz="16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Open Sans" panose="020B0606030504020204" pitchFamily="34" charset="0"/>
              </a:endParaRPr>
            </a:p>
          </p:txBody>
        </p:sp>
        <p:grpSp>
          <p:nvGrpSpPr>
            <p:cNvPr id="19" name="Group 29"/>
            <p:cNvGrpSpPr/>
            <p:nvPr/>
          </p:nvGrpSpPr>
          <p:grpSpPr>
            <a:xfrm>
              <a:off x="5214942" y="2285998"/>
              <a:ext cx="251543" cy="366676"/>
              <a:chOff x="2612963" y="2767277"/>
              <a:chExt cx="251543" cy="366676"/>
            </a:xfrm>
            <a:grpFill/>
          </p:grpSpPr>
          <p:sp>
            <p:nvSpPr>
              <p:cNvPr id="20" name="AutoShape 113"/>
              <p:cNvSpPr/>
              <p:nvPr/>
            </p:nvSpPr>
            <p:spPr bwMode="auto">
              <a:xfrm>
                <a:off x="2612963" y="2767277"/>
                <a:ext cx="251543"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scene3d>
                <a:camera prst="orthographicFront"/>
                <a:lightRig rig="threePt" dir="t"/>
              </a:scene3d>
              <a:sp3d>
                <a:bevelT/>
              </a:sp3d>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608965"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srgbClr val="000000">
                      <a:lumMod val="50000"/>
                      <a:lumOff val="50000"/>
                    </a:srgbClr>
                  </a:solidFill>
                  <a:effectLst>
                    <a:outerShdw blurRad="38100" dist="38100" dir="2700000" algn="tl">
                      <a:srgbClr val="000000"/>
                    </a:outerShdw>
                  </a:effectLst>
                  <a:uLnTx/>
                  <a:uFillTx/>
                  <a:latin typeface="微软雅黑" panose="020B0503020204020204" pitchFamily="34" charset="-122"/>
                  <a:ea typeface="微软雅黑" panose="020B0503020204020204" pitchFamily="34" charset="-122"/>
                </a:endParaRPr>
              </a:p>
            </p:txBody>
          </p:sp>
          <p:sp>
            <p:nvSpPr>
              <p:cNvPr id="21" name="AutoShape 114"/>
              <p:cNvSpPr/>
              <p:nvPr/>
            </p:nvSpPr>
            <p:spPr bwMode="auto">
              <a:xfrm>
                <a:off x="2669904" y="2824844"/>
                <a:ext cx="74461" cy="744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scene3d>
                <a:camera prst="orthographicFront"/>
                <a:lightRig rig="threePt" dir="t"/>
              </a:scene3d>
              <a:sp3d>
                <a:bevelT/>
              </a:sp3d>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608965"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srgbClr val="000000">
                      <a:lumMod val="50000"/>
                      <a:lumOff val="50000"/>
                    </a:srgbClr>
                  </a:solidFill>
                  <a:effectLst>
                    <a:outerShdw blurRad="38100" dist="38100" dir="2700000" algn="tl">
                      <a:srgbClr val="000000"/>
                    </a:outerShdw>
                  </a:effectLst>
                  <a:uLnTx/>
                  <a:uFillTx/>
                  <a:latin typeface="微软雅黑" panose="020B0503020204020204" pitchFamily="34" charset="-122"/>
                  <a:ea typeface="微软雅黑" panose="020B0503020204020204" pitchFamily="34" charset="-122"/>
                </a:endParaRPr>
              </a:p>
            </p:txBody>
          </p:sp>
        </p:grpSp>
      </p:grpSp>
      <p:grpSp>
        <p:nvGrpSpPr>
          <p:cNvPr id="22" name="Group 46"/>
          <p:cNvGrpSpPr/>
          <p:nvPr/>
        </p:nvGrpSpPr>
        <p:grpSpPr>
          <a:xfrm>
            <a:off x="275595" y="3594957"/>
            <a:ext cx="2428576" cy="2529320"/>
            <a:chOff x="2607455" y="1428742"/>
            <a:chExt cx="1821669" cy="1896990"/>
          </a:xfrm>
          <a:solidFill>
            <a:srgbClr val="9933FF"/>
          </a:solidFill>
        </p:grpSpPr>
        <p:sp>
          <p:nvSpPr>
            <p:cNvPr id="23" name="Bent Arrow 19"/>
            <p:cNvSpPr/>
            <p:nvPr/>
          </p:nvSpPr>
          <p:spPr>
            <a:xfrm>
              <a:off x="2607455" y="2132762"/>
              <a:ext cx="1821669" cy="1163187"/>
            </a:xfrm>
            <a:prstGeom prst="bentArrow">
              <a:avLst/>
            </a:prstGeom>
            <a:grpFill/>
            <a:ln w="6350" cap="flat" cmpd="sng" algn="ctr">
              <a:noFill/>
              <a:prstDash val="solid"/>
              <a:miter lim="800000"/>
            </a:ln>
            <a:effectLst/>
            <a:scene3d>
              <a:camera prst="orthographicFront"/>
              <a:lightRig rig="threePt" dir="t"/>
            </a:scene3d>
            <a:sp3d>
              <a:bevelT w="139700" prst="cross"/>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lumMod val="50000"/>
                    <a:lumOff val="50000"/>
                  </a:srgbClr>
                </a:solidFill>
                <a:effectLst/>
                <a:uLnTx/>
                <a:uFillTx/>
                <a:latin typeface="微软雅黑" panose="020B0503020204020204" pitchFamily="34" charset="-122"/>
                <a:ea typeface="微软雅黑" panose="020B0503020204020204" pitchFamily="34" charset="-122"/>
                <a:cs typeface="+mn-cs"/>
              </a:endParaRPr>
            </a:p>
          </p:txBody>
        </p:sp>
        <p:sp>
          <p:nvSpPr>
            <p:cNvPr id="24" name="Rectangle 15"/>
            <p:cNvSpPr/>
            <p:nvPr/>
          </p:nvSpPr>
          <p:spPr>
            <a:xfrm>
              <a:off x="3000364" y="3071816"/>
              <a:ext cx="928694" cy="25391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scene3d>
              <a:camera prst="orthographicFront"/>
              <a:lightRig rig="threePt" dir="t"/>
            </a:scene3d>
            <a:sp3d>
              <a:bevelT w="139700" prst="cross"/>
            </a:sp3d>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Open Sans" panose="020B0606030504020204" pitchFamily="34" charset="0"/>
                </a:rPr>
                <a:t>CÂU</a:t>
              </a:r>
              <a:r>
                <a:rPr kumimoji="0" lang="en-US" sz="1600" b="1" i="0" u="none" strike="noStrike" kern="0" cap="none" spc="0" normalizeH="0" noProof="0" dirty="0">
                  <a:ln>
                    <a:noFill/>
                  </a:ln>
                  <a:effectLst/>
                  <a:uLnTx/>
                  <a:uFillTx/>
                  <a:latin typeface="微软雅黑" panose="020B0503020204020204" pitchFamily="34" charset="-122"/>
                  <a:ea typeface="微软雅黑" panose="020B0503020204020204" pitchFamily="34" charset="-122"/>
                  <a:cs typeface="Open Sans" panose="020B0606030504020204" pitchFamily="34" charset="0"/>
                </a:rPr>
                <a:t> HỎI</a:t>
              </a:r>
              <a:endParaRPr kumimoji="0" lang="en-US" sz="16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Open Sans" panose="020B0606030504020204" pitchFamily="34" charset="0"/>
              </a:endParaRPr>
            </a:p>
          </p:txBody>
        </p:sp>
        <p:sp>
          <p:nvSpPr>
            <p:cNvPr id="25" name="AutoShape 29"/>
            <p:cNvSpPr/>
            <p:nvPr/>
          </p:nvSpPr>
          <p:spPr bwMode="auto">
            <a:xfrm>
              <a:off x="3286116" y="2643188"/>
              <a:ext cx="366051" cy="331636"/>
            </a:xfrm>
            <a:custGeom>
              <a:avLst/>
              <a:gdLst>
                <a:gd name="T0" fmla="+- 0 10736 439"/>
                <a:gd name="T1" fmla="*/ T0 w 20595"/>
                <a:gd name="T2" fmla="+- 0 10869 621"/>
                <a:gd name="T3" fmla="*/ 10869 h 20497"/>
                <a:gd name="T4" fmla="+- 0 10736 439"/>
                <a:gd name="T5" fmla="*/ T4 w 20595"/>
                <a:gd name="T6" fmla="+- 0 10869 621"/>
                <a:gd name="T7" fmla="*/ 10869 h 20497"/>
                <a:gd name="T8" fmla="+- 0 10736 439"/>
                <a:gd name="T9" fmla="*/ T8 w 20595"/>
                <a:gd name="T10" fmla="+- 0 10869 621"/>
                <a:gd name="T11" fmla="*/ 10869 h 20497"/>
                <a:gd name="T12" fmla="+- 0 10736 439"/>
                <a:gd name="T13" fmla="*/ T12 w 20595"/>
                <a:gd name="T14" fmla="+- 0 10869 621"/>
                <a:gd name="T15" fmla="*/ 10869 h 20497"/>
              </a:gdLst>
              <a:ahLst/>
              <a:cxnLst>
                <a:cxn ang="0">
                  <a:pos x="T1" y="T3"/>
                </a:cxn>
                <a:cxn ang="0">
                  <a:pos x="T5" y="T7"/>
                </a:cxn>
                <a:cxn ang="0">
                  <a:pos x="T9" y="T11"/>
                </a:cxn>
                <a:cxn ang="0">
                  <a:pos x="T13" y="T15"/>
                </a:cxn>
              </a:cxnLst>
              <a:rect l="0" t="0" r="r" b="b"/>
              <a:pathLst>
                <a:path w="20595" h="20497">
                  <a:moveTo>
                    <a:pt x="18898" y="1863"/>
                  </a:moveTo>
                  <a:cubicBezTo>
                    <a:pt x="16636" y="-621"/>
                    <a:pt x="12968" y="-621"/>
                    <a:pt x="10707" y="1863"/>
                  </a:cubicBezTo>
                  <a:lnTo>
                    <a:pt x="1317" y="12053"/>
                  </a:lnTo>
                  <a:cubicBezTo>
                    <a:pt x="-439" y="13982"/>
                    <a:pt x="-439" y="17121"/>
                    <a:pt x="1317" y="19050"/>
                  </a:cubicBezTo>
                  <a:cubicBezTo>
                    <a:pt x="3073" y="20979"/>
                    <a:pt x="5931" y="20979"/>
                    <a:pt x="7687" y="19050"/>
                  </a:cubicBezTo>
                  <a:lnTo>
                    <a:pt x="17078" y="8860"/>
                  </a:lnTo>
                  <a:cubicBezTo>
                    <a:pt x="18335" y="7479"/>
                    <a:pt x="18335" y="5242"/>
                    <a:pt x="17078" y="3862"/>
                  </a:cubicBezTo>
                  <a:cubicBezTo>
                    <a:pt x="15821" y="2482"/>
                    <a:pt x="13783" y="2482"/>
                    <a:pt x="12527" y="3862"/>
                  </a:cubicBezTo>
                  <a:lnTo>
                    <a:pt x="5467" y="11614"/>
                  </a:lnTo>
                  <a:cubicBezTo>
                    <a:pt x="5216" y="11891"/>
                    <a:pt x="5216" y="12337"/>
                    <a:pt x="5467" y="12614"/>
                  </a:cubicBezTo>
                  <a:cubicBezTo>
                    <a:pt x="5719" y="12890"/>
                    <a:pt x="6126" y="12890"/>
                    <a:pt x="6378" y="12614"/>
                  </a:cubicBezTo>
                  <a:lnTo>
                    <a:pt x="13437" y="4861"/>
                  </a:lnTo>
                  <a:cubicBezTo>
                    <a:pt x="14190" y="4035"/>
                    <a:pt x="15414" y="4035"/>
                    <a:pt x="16167" y="4861"/>
                  </a:cubicBezTo>
                  <a:cubicBezTo>
                    <a:pt x="16920" y="5688"/>
                    <a:pt x="16920" y="7034"/>
                    <a:pt x="16167" y="7860"/>
                  </a:cubicBezTo>
                  <a:lnTo>
                    <a:pt x="6777" y="18050"/>
                  </a:lnTo>
                  <a:cubicBezTo>
                    <a:pt x="5520" y="19430"/>
                    <a:pt x="3484" y="19430"/>
                    <a:pt x="2227" y="18050"/>
                  </a:cubicBezTo>
                  <a:cubicBezTo>
                    <a:pt x="970" y="16670"/>
                    <a:pt x="970" y="14433"/>
                    <a:pt x="2227" y="13053"/>
                  </a:cubicBezTo>
                  <a:lnTo>
                    <a:pt x="11525" y="2963"/>
                  </a:lnTo>
                  <a:cubicBezTo>
                    <a:pt x="13285" y="1030"/>
                    <a:pt x="16139" y="1030"/>
                    <a:pt x="17896" y="2963"/>
                  </a:cubicBezTo>
                  <a:cubicBezTo>
                    <a:pt x="19657" y="4896"/>
                    <a:pt x="19657" y="8027"/>
                    <a:pt x="17897" y="9959"/>
                  </a:cubicBezTo>
                  <a:lnTo>
                    <a:pt x="10929" y="17611"/>
                  </a:lnTo>
                  <a:cubicBezTo>
                    <a:pt x="10677" y="17888"/>
                    <a:pt x="10677" y="18334"/>
                    <a:pt x="10929" y="18610"/>
                  </a:cubicBezTo>
                  <a:cubicBezTo>
                    <a:pt x="11181" y="18887"/>
                    <a:pt x="11588" y="18887"/>
                    <a:pt x="11839" y="18610"/>
                  </a:cubicBezTo>
                  <a:lnTo>
                    <a:pt x="18898" y="10859"/>
                  </a:lnTo>
                  <a:cubicBezTo>
                    <a:pt x="21160" y="8375"/>
                    <a:pt x="21160" y="4347"/>
                    <a:pt x="18898" y="1863"/>
                  </a:cubicBezTo>
                </a:path>
              </a:pathLst>
            </a:custGeom>
            <a:grpFill/>
            <a:ln>
              <a:noFill/>
            </a:ln>
            <a:effectLst/>
            <a:scene3d>
              <a:camera prst="orthographicFront"/>
              <a:lightRig rig="threePt" dir="t"/>
            </a:scene3d>
            <a:sp3d>
              <a:bevelT w="139700" prst="cross"/>
            </a:sp3d>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defTabSz="608965"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srgbClr val="000000">
                    <a:lumMod val="50000"/>
                    <a:lumOff val="50000"/>
                  </a:srgbClr>
                </a:solidFill>
                <a:effectLst>
                  <a:outerShdw blurRad="38100" dist="38100" dir="2700000" algn="tl">
                    <a:srgbClr val="000000"/>
                  </a:outerShdw>
                </a:effectLst>
                <a:uLnTx/>
                <a:uFillTx/>
                <a:latin typeface="微软雅黑" panose="020B0503020204020204" pitchFamily="34" charset="-122"/>
                <a:ea typeface="微软雅黑" panose="020B0503020204020204" pitchFamily="34" charset="-122"/>
              </a:endParaRPr>
            </a:p>
          </p:txBody>
        </p:sp>
        <p:grpSp>
          <p:nvGrpSpPr>
            <p:cNvPr id="26" name="Group 39"/>
            <p:cNvGrpSpPr/>
            <p:nvPr/>
          </p:nvGrpSpPr>
          <p:grpSpPr>
            <a:xfrm>
              <a:off x="3291589" y="1428742"/>
              <a:ext cx="423295" cy="764990"/>
              <a:chOff x="3386647" y="802411"/>
              <a:chExt cx="172336" cy="311450"/>
            </a:xfrm>
            <a:grpFill/>
          </p:grpSpPr>
          <p:sp>
            <p:nvSpPr>
              <p:cNvPr id="27" name="Freeform 71"/>
              <p:cNvSpPr/>
              <p:nvPr/>
            </p:nvSpPr>
            <p:spPr bwMode="auto">
              <a:xfrm>
                <a:off x="3459319" y="802411"/>
                <a:ext cx="51909" cy="51909"/>
              </a:xfrm>
              <a:custGeom>
                <a:avLst/>
                <a:gdLst/>
                <a:ahLst/>
                <a:cxnLst>
                  <a:cxn ang="0">
                    <a:pos x="25" y="0"/>
                  </a:cxn>
                  <a:cxn ang="0">
                    <a:pos x="25" y="0"/>
                  </a:cxn>
                  <a:cxn ang="0">
                    <a:pos x="34" y="2"/>
                  </a:cxn>
                  <a:cxn ang="0">
                    <a:pos x="43" y="7"/>
                  </a:cxn>
                  <a:cxn ang="0">
                    <a:pos x="49" y="16"/>
                  </a:cxn>
                  <a:cxn ang="0">
                    <a:pos x="50" y="25"/>
                  </a:cxn>
                  <a:cxn ang="0">
                    <a:pos x="50" y="25"/>
                  </a:cxn>
                  <a:cxn ang="0">
                    <a:pos x="49" y="36"/>
                  </a:cxn>
                  <a:cxn ang="0">
                    <a:pos x="43" y="43"/>
                  </a:cxn>
                  <a:cxn ang="0">
                    <a:pos x="34" y="49"/>
                  </a:cxn>
                  <a:cxn ang="0">
                    <a:pos x="25" y="51"/>
                  </a:cxn>
                  <a:cxn ang="0">
                    <a:pos x="25" y="51"/>
                  </a:cxn>
                  <a:cxn ang="0">
                    <a:pos x="16" y="49"/>
                  </a:cxn>
                  <a:cxn ang="0">
                    <a:pos x="7" y="43"/>
                  </a:cxn>
                  <a:cxn ang="0">
                    <a:pos x="1" y="36"/>
                  </a:cxn>
                  <a:cxn ang="0">
                    <a:pos x="0" y="25"/>
                  </a:cxn>
                  <a:cxn ang="0">
                    <a:pos x="0" y="25"/>
                  </a:cxn>
                  <a:cxn ang="0">
                    <a:pos x="1" y="16"/>
                  </a:cxn>
                  <a:cxn ang="0">
                    <a:pos x="7" y="7"/>
                  </a:cxn>
                  <a:cxn ang="0">
                    <a:pos x="16" y="2"/>
                  </a:cxn>
                  <a:cxn ang="0">
                    <a:pos x="25" y="0"/>
                  </a:cxn>
                  <a:cxn ang="0">
                    <a:pos x="25" y="0"/>
                  </a:cxn>
                </a:cxnLst>
                <a:rect l="0" t="0" r="r" b="b"/>
                <a:pathLst>
                  <a:path w="50" h="51">
                    <a:moveTo>
                      <a:pt x="25" y="0"/>
                    </a:moveTo>
                    <a:lnTo>
                      <a:pt x="25" y="0"/>
                    </a:lnTo>
                    <a:lnTo>
                      <a:pt x="34" y="2"/>
                    </a:lnTo>
                    <a:lnTo>
                      <a:pt x="43" y="7"/>
                    </a:lnTo>
                    <a:lnTo>
                      <a:pt x="49" y="16"/>
                    </a:lnTo>
                    <a:lnTo>
                      <a:pt x="50" y="25"/>
                    </a:lnTo>
                    <a:lnTo>
                      <a:pt x="50" y="25"/>
                    </a:lnTo>
                    <a:lnTo>
                      <a:pt x="49" y="36"/>
                    </a:lnTo>
                    <a:lnTo>
                      <a:pt x="43" y="43"/>
                    </a:lnTo>
                    <a:lnTo>
                      <a:pt x="34" y="49"/>
                    </a:lnTo>
                    <a:lnTo>
                      <a:pt x="25" y="51"/>
                    </a:lnTo>
                    <a:lnTo>
                      <a:pt x="25" y="51"/>
                    </a:lnTo>
                    <a:lnTo>
                      <a:pt x="16" y="49"/>
                    </a:lnTo>
                    <a:lnTo>
                      <a:pt x="7" y="43"/>
                    </a:lnTo>
                    <a:lnTo>
                      <a:pt x="1" y="36"/>
                    </a:lnTo>
                    <a:lnTo>
                      <a:pt x="0" y="25"/>
                    </a:lnTo>
                    <a:lnTo>
                      <a:pt x="0" y="25"/>
                    </a:lnTo>
                    <a:lnTo>
                      <a:pt x="1" y="16"/>
                    </a:lnTo>
                    <a:lnTo>
                      <a:pt x="7" y="7"/>
                    </a:lnTo>
                    <a:lnTo>
                      <a:pt x="16" y="2"/>
                    </a:lnTo>
                    <a:lnTo>
                      <a:pt x="25" y="0"/>
                    </a:lnTo>
                    <a:lnTo>
                      <a:pt x="25" y="0"/>
                    </a:lnTo>
                    <a:close/>
                  </a:path>
                </a:pathLst>
              </a:custGeom>
              <a:grpFill/>
              <a:ln w="9525">
                <a:noFill/>
                <a:round/>
              </a:ln>
              <a:scene3d>
                <a:camera prst="orthographicFront"/>
                <a:lightRig rig="threePt" dir="t"/>
              </a:scene3d>
              <a:sp3d>
                <a:bevelT w="139700" prst="cross"/>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50000"/>
                      <a:lumOff val="50000"/>
                    </a:srgbClr>
                  </a:solidFill>
                  <a:effectLst/>
                  <a:uLnTx/>
                  <a:uFillTx/>
                  <a:latin typeface="微软雅黑" panose="020B0503020204020204" pitchFamily="34" charset="-122"/>
                  <a:ea typeface="微软雅黑" panose="020B0503020204020204" pitchFamily="34" charset="-122"/>
                </a:endParaRPr>
              </a:p>
            </p:txBody>
          </p:sp>
          <p:sp>
            <p:nvSpPr>
              <p:cNvPr id="28" name="Freeform 72"/>
              <p:cNvSpPr>
                <a:spLocks noEditPoints="1"/>
              </p:cNvSpPr>
              <p:nvPr/>
            </p:nvSpPr>
            <p:spPr bwMode="auto">
              <a:xfrm>
                <a:off x="3386647" y="802411"/>
                <a:ext cx="172336" cy="311450"/>
              </a:xfrm>
              <a:custGeom>
                <a:avLst/>
                <a:gdLst/>
                <a:ahLst/>
                <a:cxnLst>
                  <a:cxn ang="0">
                    <a:pos x="158" y="94"/>
                  </a:cxn>
                  <a:cxn ang="0">
                    <a:pos x="141" y="69"/>
                  </a:cxn>
                  <a:cxn ang="0">
                    <a:pos x="134" y="63"/>
                  </a:cxn>
                  <a:cxn ang="0">
                    <a:pos x="130" y="60"/>
                  </a:cxn>
                  <a:cxn ang="0">
                    <a:pos x="123" y="58"/>
                  </a:cxn>
                  <a:cxn ang="0">
                    <a:pos x="100" y="54"/>
                  </a:cxn>
                  <a:cxn ang="0">
                    <a:pos x="67" y="58"/>
                  </a:cxn>
                  <a:cxn ang="0">
                    <a:pos x="63" y="58"/>
                  </a:cxn>
                  <a:cxn ang="0">
                    <a:pos x="61" y="58"/>
                  </a:cxn>
                  <a:cxn ang="0">
                    <a:pos x="61" y="58"/>
                  </a:cxn>
                  <a:cxn ang="0">
                    <a:pos x="34" y="56"/>
                  </a:cxn>
                  <a:cxn ang="0">
                    <a:pos x="27" y="40"/>
                  </a:cxn>
                  <a:cxn ang="0">
                    <a:pos x="23" y="23"/>
                  </a:cxn>
                  <a:cxn ang="0">
                    <a:pos x="20" y="2"/>
                  </a:cxn>
                  <a:cxn ang="0">
                    <a:pos x="14" y="0"/>
                  </a:cxn>
                  <a:cxn ang="0">
                    <a:pos x="12" y="2"/>
                  </a:cxn>
                  <a:cxn ang="0">
                    <a:pos x="14" y="14"/>
                  </a:cxn>
                  <a:cxn ang="0">
                    <a:pos x="9" y="14"/>
                  </a:cxn>
                  <a:cxn ang="0">
                    <a:pos x="2" y="22"/>
                  </a:cxn>
                  <a:cxn ang="0">
                    <a:pos x="0" y="29"/>
                  </a:cxn>
                  <a:cxn ang="0">
                    <a:pos x="11" y="60"/>
                  </a:cxn>
                  <a:cxn ang="0">
                    <a:pos x="14" y="70"/>
                  </a:cxn>
                  <a:cxn ang="0">
                    <a:pos x="22" y="76"/>
                  </a:cxn>
                  <a:cxn ang="0">
                    <a:pos x="40" y="81"/>
                  </a:cxn>
                  <a:cxn ang="0">
                    <a:pos x="60" y="83"/>
                  </a:cxn>
                  <a:cxn ang="0">
                    <a:pos x="60" y="92"/>
                  </a:cxn>
                  <a:cxn ang="0">
                    <a:pos x="60" y="286"/>
                  </a:cxn>
                  <a:cxn ang="0">
                    <a:pos x="61" y="292"/>
                  </a:cxn>
                  <a:cxn ang="0">
                    <a:pos x="69" y="299"/>
                  </a:cxn>
                  <a:cxn ang="0">
                    <a:pos x="74" y="301"/>
                  </a:cxn>
                  <a:cxn ang="0">
                    <a:pos x="85" y="295"/>
                  </a:cxn>
                  <a:cxn ang="0">
                    <a:pos x="89" y="286"/>
                  </a:cxn>
                  <a:cxn ang="0">
                    <a:pos x="89" y="185"/>
                  </a:cxn>
                  <a:cxn ang="0">
                    <a:pos x="90" y="179"/>
                  </a:cxn>
                  <a:cxn ang="0">
                    <a:pos x="94" y="179"/>
                  </a:cxn>
                  <a:cxn ang="0">
                    <a:pos x="100" y="181"/>
                  </a:cxn>
                  <a:cxn ang="0">
                    <a:pos x="100" y="286"/>
                  </a:cxn>
                  <a:cxn ang="0">
                    <a:pos x="101" y="292"/>
                  </a:cxn>
                  <a:cxn ang="0">
                    <a:pos x="109" y="299"/>
                  </a:cxn>
                  <a:cxn ang="0">
                    <a:pos x="114" y="301"/>
                  </a:cxn>
                  <a:cxn ang="0">
                    <a:pos x="125" y="295"/>
                  </a:cxn>
                  <a:cxn ang="0">
                    <a:pos x="129" y="286"/>
                  </a:cxn>
                  <a:cxn ang="0">
                    <a:pos x="129" y="174"/>
                  </a:cxn>
                  <a:cxn ang="0">
                    <a:pos x="136" y="167"/>
                  </a:cxn>
                  <a:cxn ang="0">
                    <a:pos x="150" y="152"/>
                  </a:cxn>
                  <a:cxn ang="0">
                    <a:pos x="156" y="143"/>
                  </a:cxn>
                  <a:cxn ang="0">
                    <a:pos x="163" y="125"/>
                  </a:cxn>
                  <a:cxn ang="0">
                    <a:pos x="165" y="119"/>
                  </a:cxn>
                  <a:cxn ang="0">
                    <a:pos x="161" y="107"/>
                  </a:cxn>
                  <a:cxn ang="0">
                    <a:pos x="158" y="94"/>
                  </a:cxn>
                  <a:cxn ang="0">
                    <a:pos x="139" y="119"/>
                  </a:cxn>
                  <a:cxn ang="0">
                    <a:pos x="134" y="130"/>
                  </a:cxn>
                  <a:cxn ang="0">
                    <a:pos x="129" y="92"/>
                  </a:cxn>
                  <a:cxn ang="0">
                    <a:pos x="136" y="105"/>
                  </a:cxn>
                  <a:cxn ang="0">
                    <a:pos x="141" y="118"/>
                  </a:cxn>
                  <a:cxn ang="0">
                    <a:pos x="139" y="119"/>
                  </a:cxn>
                  <a:cxn ang="0">
                    <a:pos x="141" y="118"/>
                  </a:cxn>
                </a:cxnLst>
                <a:rect l="0" t="0" r="r" b="b"/>
                <a:pathLst>
                  <a:path w="165" h="301">
                    <a:moveTo>
                      <a:pt x="158" y="94"/>
                    </a:moveTo>
                    <a:lnTo>
                      <a:pt x="158" y="94"/>
                    </a:lnTo>
                    <a:lnTo>
                      <a:pt x="147" y="78"/>
                    </a:lnTo>
                    <a:lnTo>
                      <a:pt x="141" y="69"/>
                    </a:lnTo>
                    <a:lnTo>
                      <a:pt x="134" y="63"/>
                    </a:lnTo>
                    <a:lnTo>
                      <a:pt x="134" y="63"/>
                    </a:lnTo>
                    <a:lnTo>
                      <a:pt x="130" y="61"/>
                    </a:lnTo>
                    <a:lnTo>
                      <a:pt x="130" y="60"/>
                    </a:lnTo>
                    <a:lnTo>
                      <a:pt x="130" y="60"/>
                    </a:lnTo>
                    <a:lnTo>
                      <a:pt x="123" y="58"/>
                    </a:lnTo>
                    <a:lnTo>
                      <a:pt x="116" y="56"/>
                    </a:lnTo>
                    <a:lnTo>
                      <a:pt x="100" y="54"/>
                    </a:lnTo>
                    <a:lnTo>
                      <a:pt x="81" y="56"/>
                    </a:lnTo>
                    <a:lnTo>
                      <a:pt x="67" y="58"/>
                    </a:lnTo>
                    <a:lnTo>
                      <a:pt x="67" y="58"/>
                    </a:lnTo>
                    <a:lnTo>
                      <a:pt x="63" y="58"/>
                    </a:lnTo>
                    <a:lnTo>
                      <a:pt x="61" y="58"/>
                    </a:lnTo>
                    <a:lnTo>
                      <a:pt x="61" y="58"/>
                    </a:lnTo>
                    <a:lnTo>
                      <a:pt x="61" y="58"/>
                    </a:lnTo>
                    <a:lnTo>
                      <a:pt x="61" y="58"/>
                    </a:lnTo>
                    <a:lnTo>
                      <a:pt x="47" y="58"/>
                    </a:lnTo>
                    <a:lnTo>
                      <a:pt x="34" y="56"/>
                    </a:lnTo>
                    <a:lnTo>
                      <a:pt x="34" y="56"/>
                    </a:lnTo>
                    <a:lnTo>
                      <a:pt x="27" y="40"/>
                    </a:lnTo>
                    <a:lnTo>
                      <a:pt x="23" y="25"/>
                    </a:lnTo>
                    <a:lnTo>
                      <a:pt x="23" y="23"/>
                    </a:lnTo>
                    <a:lnTo>
                      <a:pt x="20" y="2"/>
                    </a:lnTo>
                    <a:lnTo>
                      <a:pt x="20" y="2"/>
                    </a:lnTo>
                    <a:lnTo>
                      <a:pt x="18" y="0"/>
                    </a:lnTo>
                    <a:lnTo>
                      <a:pt x="14" y="0"/>
                    </a:lnTo>
                    <a:lnTo>
                      <a:pt x="14" y="0"/>
                    </a:lnTo>
                    <a:lnTo>
                      <a:pt x="12" y="2"/>
                    </a:lnTo>
                    <a:lnTo>
                      <a:pt x="12" y="3"/>
                    </a:lnTo>
                    <a:lnTo>
                      <a:pt x="14" y="14"/>
                    </a:lnTo>
                    <a:lnTo>
                      <a:pt x="14" y="14"/>
                    </a:lnTo>
                    <a:lnTo>
                      <a:pt x="9" y="14"/>
                    </a:lnTo>
                    <a:lnTo>
                      <a:pt x="3" y="18"/>
                    </a:lnTo>
                    <a:lnTo>
                      <a:pt x="2" y="22"/>
                    </a:lnTo>
                    <a:lnTo>
                      <a:pt x="0" y="29"/>
                    </a:lnTo>
                    <a:lnTo>
                      <a:pt x="0" y="29"/>
                    </a:lnTo>
                    <a:lnTo>
                      <a:pt x="3" y="45"/>
                    </a:lnTo>
                    <a:lnTo>
                      <a:pt x="11" y="60"/>
                    </a:lnTo>
                    <a:lnTo>
                      <a:pt x="11" y="60"/>
                    </a:lnTo>
                    <a:lnTo>
                      <a:pt x="14" y="70"/>
                    </a:lnTo>
                    <a:lnTo>
                      <a:pt x="16" y="74"/>
                    </a:lnTo>
                    <a:lnTo>
                      <a:pt x="22" y="76"/>
                    </a:lnTo>
                    <a:lnTo>
                      <a:pt x="22" y="76"/>
                    </a:lnTo>
                    <a:lnTo>
                      <a:pt x="40" y="81"/>
                    </a:lnTo>
                    <a:lnTo>
                      <a:pt x="49" y="83"/>
                    </a:lnTo>
                    <a:lnTo>
                      <a:pt x="60" y="83"/>
                    </a:lnTo>
                    <a:lnTo>
                      <a:pt x="60" y="92"/>
                    </a:lnTo>
                    <a:lnTo>
                      <a:pt x="60" y="92"/>
                    </a:lnTo>
                    <a:lnTo>
                      <a:pt x="60" y="181"/>
                    </a:lnTo>
                    <a:lnTo>
                      <a:pt x="60" y="286"/>
                    </a:lnTo>
                    <a:lnTo>
                      <a:pt x="60" y="286"/>
                    </a:lnTo>
                    <a:lnTo>
                      <a:pt x="61" y="292"/>
                    </a:lnTo>
                    <a:lnTo>
                      <a:pt x="63" y="295"/>
                    </a:lnTo>
                    <a:lnTo>
                      <a:pt x="69" y="299"/>
                    </a:lnTo>
                    <a:lnTo>
                      <a:pt x="74" y="301"/>
                    </a:lnTo>
                    <a:lnTo>
                      <a:pt x="74" y="301"/>
                    </a:lnTo>
                    <a:lnTo>
                      <a:pt x="80" y="299"/>
                    </a:lnTo>
                    <a:lnTo>
                      <a:pt x="85" y="295"/>
                    </a:lnTo>
                    <a:lnTo>
                      <a:pt x="89" y="292"/>
                    </a:lnTo>
                    <a:lnTo>
                      <a:pt x="89" y="286"/>
                    </a:lnTo>
                    <a:lnTo>
                      <a:pt x="89" y="185"/>
                    </a:lnTo>
                    <a:lnTo>
                      <a:pt x="89" y="185"/>
                    </a:lnTo>
                    <a:lnTo>
                      <a:pt x="90" y="181"/>
                    </a:lnTo>
                    <a:lnTo>
                      <a:pt x="90" y="179"/>
                    </a:lnTo>
                    <a:lnTo>
                      <a:pt x="94" y="179"/>
                    </a:lnTo>
                    <a:lnTo>
                      <a:pt x="94" y="179"/>
                    </a:lnTo>
                    <a:lnTo>
                      <a:pt x="98" y="179"/>
                    </a:lnTo>
                    <a:lnTo>
                      <a:pt x="100" y="181"/>
                    </a:lnTo>
                    <a:lnTo>
                      <a:pt x="100" y="185"/>
                    </a:lnTo>
                    <a:lnTo>
                      <a:pt x="100" y="286"/>
                    </a:lnTo>
                    <a:lnTo>
                      <a:pt x="100" y="286"/>
                    </a:lnTo>
                    <a:lnTo>
                      <a:pt x="101" y="292"/>
                    </a:lnTo>
                    <a:lnTo>
                      <a:pt x="103" y="295"/>
                    </a:lnTo>
                    <a:lnTo>
                      <a:pt x="109" y="299"/>
                    </a:lnTo>
                    <a:lnTo>
                      <a:pt x="114" y="301"/>
                    </a:lnTo>
                    <a:lnTo>
                      <a:pt x="114" y="301"/>
                    </a:lnTo>
                    <a:lnTo>
                      <a:pt x="119" y="299"/>
                    </a:lnTo>
                    <a:lnTo>
                      <a:pt x="125" y="295"/>
                    </a:lnTo>
                    <a:lnTo>
                      <a:pt x="127" y="292"/>
                    </a:lnTo>
                    <a:lnTo>
                      <a:pt x="129" y="286"/>
                    </a:lnTo>
                    <a:lnTo>
                      <a:pt x="129" y="188"/>
                    </a:lnTo>
                    <a:lnTo>
                      <a:pt x="129" y="174"/>
                    </a:lnTo>
                    <a:lnTo>
                      <a:pt x="129" y="174"/>
                    </a:lnTo>
                    <a:lnTo>
                      <a:pt x="136" y="167"/>
                    </a:lnTo>
                    <a:lnTo>
                      <a:pt x="143" y="159"/>
                    </a:lnTo>
                    <a:lnTo>
                      <a:pt x="150" y="152"/>
                    </a:lnTo>
                    <a:lnTo>
                      <a:pt x="156" y="143"/>
                    </a:lnTo>
                    <a:lnTo>
                      <a:pt x="156" y="143"/>
                    </a:lnTo>
                    <a:lnTo>
                      <a:pt x="161" y="130"/>
                    </a:lnTo>
                    <a:lnTo>
                      <a:pt x="163" y="125"/>
                    </a:lnTo>
                    <a:lnTo>
                      <a:pt x="165" y="119"/>
                    </a:lnTo>
                    <a:lnTo>
                      <a:pt x="165" y="119"/>
                    </a:lnTo>
                    <a:lnTo>
                      <a:pt x="165" y="112"/>
                    </a:lnTo>
                    <a:lnTo>
                      <a:pt x="161" y="107"/>
                    </a:lnTo>
                    <a:lnTo>
                      <a:pt x="158" y="94"/>
                    </a:lnTo>
                    <a:lnTo>
                      <a:pt x="158" y="94"/>
                    </a:lnTo>
                    <a:close/>
                    <a:moveTo>
                      <a:pt x="139" y="119"/>
                    </a:moveTo>
                    <a:lnTo>
                      <a:pt x="139" y="119"/>
                    </a:lnTo>
                    <a:lnTo>
                      <a:pt x="134" y="130"/>
                    </a:lnTo>
                    <a:lnTo>
                      <a:pt x="134" y="130"/>
                    </a:lnTo>
                    <a:lnTo>
                      <a:pt x="129" y="141"/>
                    </a:lnTo>
                    <a:lnTo>
                      <a:pt x="129" y="92"/>
                    </a:lnTo>
                    <a:lnTo>
                      <a:pt x="129" y="92"/>
                    </a:lnTo>
                    <a:lnTo>
                      <a:pt x="136" y="105"/>
                    </a:lnTo>
                    <a:lnTo>
                      <a:pt x="141" y="118"/>
                    </a:lnTo>
                    <a:lnTo>
                      <a:pt x="141" y="118"/>
                    </a:lnTo>
                    <a:lnTo>
                      <a:pt x="139" y="119"/>
                    </a:lnTo>
                    <a:lnTo>
                      <a:pt x="139" y="119"/>
                    </a:lnTo>
                    <a:close/>
                    <a:moveTo>
                      <a:pt x="141" y="118"/>
                    </a:moveTo>
                    <a:lnTo>
                      <a:pt x="141" y="118"/>
                    </a:lnTo>
                    <a:close/>
                  </a:path>
                </a:pathLst>
              </a:custGeom>
              <a:grpFill/>
              <a:ln w="9525">
                <a:noFill/>
                <a:round/>
              </a:ln>
              <a:scene3d>
                <a:camera prst="orthographicFront"/>
                <a:lightRig rig="threePt" dir="t"/>
              </a:scene3d>
              <a:sp3d>
                <a:bevelT w="139700" prst="cross"/>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50000"/>
                      <a:lumOff val="50000"/>
                    </a:srgbClr>
                  </a:solidFill>
                  <a:effectLst/>
                  <a:uLnTx/>
                  <a:uFillTx/>
                  <a:latin typeface="微软雅黑" panose="020B0503020204020204" pitchFamily="34" charset="-122"/>
                  <a:ea typeface="微软雅黑" panose="020B0503020204020204" pitchFamily="34" charset="-122"/>
                </a:endParaRPr>
              </a:p>
            </p:txBody>
          </p:sp>
          <p:sp>
            <p:nvSpPr>
              <p:cNvPr id="29" name="Freeform 74"/>
              <p:cNvSpPr/>
              <p:nvPr/>
            </p:nvSpPr>
            <p:spPr bwMode="auto">
              <a:xfrm>
                <a:off x="3521609" y="897922"/>
                <a:ext cx="12458" cy="51909"/>
              </a:xfrm>
              <a:custGeom>
                <a:avLst/>
                <a:gdLst/>
                <a:ahLst/>
                <a:cxnLst>
                  <a:cxn ang="0">
                    <a:pos x="10" y="27"/>
                  </a:cxn>
                  <a:cxn ang="0">
                    <a:pos x="10" y="27"/>
                  </a:cxn>
                  <a:cxn ang="0">
                    <a:pos x="5" y="38"/>
                  </a:cxn>
                  <a:cxn ang="0">
                    <a:pos x="5" y="38"/>
                  </a:cxn>
                  <a:cxn ang="0">
                    <a:pos x="0" y="49"/>
                  </a:cxn>
                  <a:cxn ang="0">
                    <a:pos x="0" y="0"/>
                  </a:cxn>
                  <a:cxn ang="0">
                    <a:pos x="0" y="0"/>
                  </a:cxn>
                  <a:cxn ang="0">
                    <a:pos x="7" y="13"/>
                  </a:cxn>
                  <a:cxn ang="0">
                    <a:pos x="12" y="26"/>
                  </a:cxn>
                  <a:cxn ang="0">
                    <a:pos x="12" y="26"/>
                  </a:cxn>
                  <a:cxn ang="0">
                    <a:pos x="10" y="27"/>
                  </a:cxn>
                  <a:cxn ang="0">
                    <a:pos x="10" y="27"/>
                  </a:cxn>
                </a:cxnLst>
                <a:rect l="0" t="0" r="r" b="b"/>
                <a:pathLst>
                  <a:path w="12" h="49">
                    <a:moveTo>
                      <a:pt x="10" y="27"/>
                    </a:moveTo>
                    <a:lnTo>
                      <a:pt x="10" y="27"/>
                    </a:lnTo>
                    <a:lnTo>
                      <a:pt x="5" y="38"/>
                    </a:lnTo>
                    <a:lnTo>
                      <a:pt x="5" y="38"/>
                    </a:lnTo>
                    <a:lnTo>
                      <a:pt x="0" y="49"/>
                    </a:lnTo>
                    <a:lnTo>
                      <a:pt x="0" y="0"/>
                    </a:lnTo>
                    <a:lnTo>
                      <a:pt x="0" y="0"/>
                    </a:lnTo>
                    <a:lnTo>
                      <a:pt x="7" y="13"/>
                    </a:lnTo>
                    <a:lnTo>
                      <a:pt x="12" y="26"/>
                    </a:lnTo>
                    <a:lnTo>
                      <a:pt x="12" y="26"/>
                    </a:lnTo>
                    <a:lnTo>
                      <a:pt x="10" y="27"/>
                    </a:lnTo>
                    <a:lnTo>
                      <a:pt x="10" y="27"/>
                    </a:lnTo>
                  </a:path>
                </a:pathLst>
              </a:custGeom>
              <a:grpFill/>
              <a:ln w="9525">
                <a:noFill/>
                <a:round/>
              </a:ln>
              <a:scene3d>
                <a:camera prst="orthographicFront"/>
                <a:lightRig rig="threePt" dir="t"/>
              </a:scene3d>
              <a:sp3d>
                <a:bevelT w="139700" prst="cross"/>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50000"/>
                      <a:lumOff val="50000"/>
                    </a:srgbClr>
                  </a:solidFill>
                  <a:effectLst/>
                  <a:uLnTx/>
                  <a:uFillTx/>
                  <a:latin typeface="微软雅黑" panose="020B0503020204020204" pitchFamily="34" charset="-122"/>
                  <a:ea typeface="微软雅黑" panose="020B0503020204020204" pitchFamily="34" charset="-122"/>
                </a:endParaRPr>
              </a:p>
            </p:txBody>
          </p:sp>
          <p:sp>
            <p:nvSpPr>
              <p:cNvPr id="30" name="Line 75"/>
              <p:cNvSpPr>
                <a:spLocks noChangeShapeType="1"/>
              </p:cNvSpPr>
              <p:nvPr/>
            </p:nvSpPr>
            <p:spPr bwMode="auto">
              <a:xfrm>
                <a:off x="3534067" y="924914"/>
                <a:ext cx="2077" cy="2077"/>
              </a:xfrm>
              <a:prstGeom prst="line">
                <a:avLst/>
              </a:prstGeom>
              <a:grpFill/>
              <a:ln w="9525">
                <a:noFill/>
                <a:round/>
              </a:ln>
              <a:scene3d>
                <a:camera prst="orthographicFront"/>
                <a:lightRig rig="threePt" dir="t"/>
              </a:scene3d>
              <a:sp3d>
                <a:bevelT w="139700" prst="cross"/>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50000"/>
                      <a:lumOff val="50000"/>
                    </a:srgbClr>
                  </a:solidFill>
                  <a:effectLst/>
                  <a:uLnTx/>
                  <a:uFillTx/>
                  <a:latin typeface="微软雅黑" panose="020B0503020204020204" pitchFamily="34" charset="-122"/>
                  <a:ea typeface="微软雅黑" panose="020B0503020204020204" pitchFamily="34" charset="-122"/>
                </a:endParaRPr>
              </a:p>
            </p:txBody>
          </p:sp>
        </p:grpSp>
      </p:gr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74"/>
            <a:ext cx="122301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42187" y="1243820"/>
            <a:ext cx="2858520" cy="2579039"/>
          </a:xfrm>
          <a:prstGeom prst="rect">
            <a:avLst/>
          </a:prstGeom>
        </p:spPr>
        <p:txBody>
          <a:bodyPr wrap="square">
            <a:spAutoFit/>
          </a:bodyPr>
          <a:lstStyle/>
          <a:p>
            <a:pPr indent="457200" algn="just">
              <a:lnSpc>
                <a:spcPct val="150000"/>
              </a:lnSpc>
            </a:pPr>
            <a:r>
              <a:rPr lang="en-US" sz="2200" b="1" i="1" dirty="0">
                <a:ea typeface="Arial"/>
              </a:rPr>
              <a:t>- </a:t>
            </a:r>
            <a:r>
              <a:rPr lang="en-US" sz="2200" b="1" i="1" dirty="0" err="1">
                <a:ea typeface="Arial"/>
              </a:rPr>
              <a:t>Chúng</a:t>
            </a:r>
            <a:r>
              <a:rPr lang="en-US" sz="2200" b="1" i="1" dirty="0">
                <a:ea typeface="Arial"/>
              </a:rPr>
              <a:t> ta </a:t>
            </a:r>
            <a:r>
              <a:rPr lang="en-US" sz="2200" b="1" i="1" dirty="0" err="1">
                <a:ea typeface="Arial"/>
              </a:rPr>
              <a:t>phải</a:t>
            </a:r>
            <a:r>
              <a:rPr lang="en-US" sz="2200" b="1" i="1" dirty="0">
                <a:ea typeface="Arial"/>
              </a:rPr>
              <a:t> </a:t>
            </a:r>
            <a:r>
              <a:rPr lang="en-US" sz="2200" b="1" i="1" dirty="0" err="1">
                <a:ea typeface="Arial"/>
              </a:rPr>
              <a:t>sắp</a:t>
            </a:r>
            <a:r>
              <a:rPr lang="en-US" sz="2200" b="1" i="1" dirty="0">
                <a:ea typeface="Arial"/>
              </a:rPr>
              <a:t> </a:t>
            </a:r>
            <a:r>
              <a:rPr lang="en-US" sz="2200" b="1" i="1" dirty="0" err="1">
                <a:ea typeface="Arial"/>
              </a:rPr>
              <a:t>xếp</a:t>
            </a:r>
            <a:r>
              <a:rPr lang="en-US" sz="2200" b="1" i="1" dirty="0">
                <a:ea typeface="Arial"/>
              </a:rPr>
              <a:t> </a:t>
            </a:r>
            <a:r>
              <a:rPr lang="en-US" sz="2200" b="1" i="1" dirty="0" err="1">
                <a:ea typeface="Arial"/>
              </a:rPr>
              <a:t>bố</a:t>
            </a:r>
            <a:r>
              <a:rPr lang="en-US" sz="2200" b="1" i="1" dirty="0">
                <a:ea typeface="Arial"/>
              </a:rPr>
              <a:t> </a:t>
            </a:r>
            <a:r>
              <a:rPr lang="en-US" sz="2200" b="1" i="1" dirty="0" err="1">
                <a:ea typeface="Arial"/>
              </a:rPr>
              <a:t>cục</a:t>
            </a:r>
            <a:r>
              <a:rPr lang="en-US" sz="2200" b="1" i="1" dirty="0">
                <a:ea typeface="Arial"/>
              </a:rPr>
              <a:t> </a:t>
            </a:r>
            <a:r>
              <a:rPr lang="en-US" sz="2200" b="1" i="1" dirty="0" err="1">
                <a:ea typeface="Arial"/>
              </a:rPr>
              <a:t>như</a:t>
            </a:r>
            <a:r>
              <a:rPr lang="en-US" sz="2200" b="1" i="1" dirty="0">
                <a:ea typeface="Arial"/>
              </a:rPr>
              <a:t> </a:t>
            </a:r>
            <a:r>
              <a:rPr lang="en-US" sz="2200" b="1" i="1" dirty="0" err="1">
                <a:ea typeface="Arial"/>
              </a:rPr>
              <a:t>thế</a:t>
            </a:r>
            <a:r>
              <a:rPr lang="en-US" sz="2200" b="1" i="1" dirty="0">
                <a:ea typeface="Arial"/>
              </a:rPr>
              <a:t> </a:t>
            </a:r>
            <a:r>
              <a:rPr lang="en-US" sz="2200" b="1" i="1" dirty="0" err="1">
                <a:ea typeface="Arial"/>
              </a:rPr>
              <a:t>nào</a:t>
            </a:r>
            <a:r>
              <a:rPr lang="en-US" sz="2200" b="1" i="1" dirty="0">
                <a:ea typeface="Arial"/>
              </a:rPr>
              <a:t>? </a:t>
            </a:r>
            <a:r>
              <a:rPr lang="en-US" sz="2200" b="1" i="1" dirty="0" err="1">
                <a:ea typeface="Arial"/>
              </a:rPr>
              <a:t>Trong</a:t>
            </a:r>
            <a:r>
              <a:rPr lang="en-US" sz="2200" b="1" i="1" dirty="0">
                <a:ea typeface="Arial"/>
              </a:rPr>
              <a:t> </a:t>
            </a:r>
            <a:r>
              <a:rPr lang="en-US" sz="2200" b="1" i="1" dirty="0" err="1">
                <a:ea typeface="Arial"/>
              </a:rPr>
              <a:t>mỗi</a:t>
            </a:r>
            <a:r>
              <a:rPr lang="en-US" sz="2200" b="1" i="1" dirty="0">
                <a:ea typeface="Arial"/>
              </a:rPr>
              <a:t> </a:t>
            </a:r>
            <a:r>
              <a:rPr lang="en-US" sz="2200" b="1" i="1" dirty="0" err="1">
                <a:ea typeface="Arial"/>
              </a:rPr>
              <a:t>phần</a:t>
            </a:r>
            <a:r>
              <a:rPr lang="en-US" sz="2200" b="1" i="1" dirty="0">
                <a:ea typeface="Arial"/>
              </a:rPr>
              <a:t> </a:t>
            </a:r>
            <a:r>
              <a:rPr lang="en-US" sz="2200" b="1" i="1" dirty="0" err="1">
                <a:ea typeface="Arial"/>
              </a:rPr>
              <a:t>sẽ</a:t>
            </a:r>
            <a:r>
              <a:rPr lang="en-US" sz="2200" b="1" i="1" dirty="0">
                <a:ea typeface="Arial"/>
              </a:rPr>
              <a:t> </a:t>
            </a:r>
            <a:r>
              <a:rPr lang="en-US" sz="2200" b="1" i="1" dirty="0" err="1">
                <a:ea typeface="Arial"/>
              </a:rPr>
              <a:t>triển</a:t>
            </a:r>
            <a:r>
              <a:rPr lang="en-US" sz="2200" b="1" i="1" dirty="0">
                <a:ea typeface="Arial"/>
              </a:rPr>
              <a:t> </a:t>
            </a:r>
            <a:r>
              <a:rPr lang="en-US" sz="2200" b="1" i="1" dirty="0" err="1">
                <a:ea typeface="Arial"/>
              </a:rPr>
              <a:t>khai</a:t>
            </a:r>
            <a:r>
              <a:rPr lang="en-US" sz="2200" b="1" i="1" dirty="0">
                <a:ea typeface="Arial"/>
              </a:rPr>
              <a:t> </a:t>
            </a:r>
            <a:r>
              <a:rPr lang="en-US" sz="2200" b="1" i="1" dirty="0" err="1">
                <a:ea typeface="Arial"/>
              </a:rPr>
              <a:t>nội</a:t>
            </a:r>
            <a:r>
              <a:rPr lang="en-US" sz="2200" b="1" i="1" dirty="0">
                <a:ea typeface="Arial"/>
              </a:rPr>
              <a:t> dung </a:t>
            </a:r>
            <a:r>
              <a:rPr lang="en-US" sz="2200" b="1" i="1" dirty="0" err="1">
                <a:ea typeface="Arial"/>
              </a:rPr>
              <a:t>gì</a:t>
            </a:r>
            <a:r>
              <a:rPr lang="en-US" sz="2200" b="1" i="1" dirty="0">
                <a:ea typeface="Arial"/>
              </a:rPr>
              <a:t>?  </a:t>
            </a:r>
            <a:endParaRPr lang="en-US" sz="2200" b="1" dirty="0">
              <a:effectLst/>
              <a:ea typeface="Arial"/>
            </a:endParaRPr>
          </a:p>
        </p:txBody>
      </p:sp>
      <p:sp>
        <p:nvSpPr>
          <p:cNvPr id="3" name="Rectangle 2"/>
          <p:cNvSpPr/>
          <p:nvPr/>
        </p:nvSpPr>
        <p:spPr>
          <a:xfrm>
            <a:off x="442187" y="1555613"/>
            <a:ext cx="3904526" cy="2862322"/>
          </a:xfrm>
          <a:prstGeom prst="rect">
            <a:avLst/>
          </a:prstGeom>
        </p:spPr>
        <p:txBody>
          <a:bodyPr wrap="square">
            <a:spAutoFit/>
          </a:bodyPr>
          <a:lstStyle/>
          <a:p>
            <a:pPr indent="457200" algn="just">
              <a:lnSpc>
                <a:spcPct val="150000"/>
              </a:lnSpc>
            </a:pPr>
            <a:r>
              <a:rPr lang="en-US" sz="2400" b="1" dirty="0">
                <a:ea typeface="Arial"/>
              </a:rPr>
              <a:t>+</a:t>
            </a:r>
            <a:r>
              <a:rPr lang="en-US" sz="2400" b="1" dirty="0" err="1">
                <a:ea typeface="Arial"/>
              </a:rPr>
              <a:t>Mở</a:t>
            </a:r>
            <a:r>
              <a:rPr lang="en-US" sz="2400" b="1" dirty="0">
                <a:ea typeface="Arial"/>
              </a:rPr>
              <a:t> </a:t>
            </a:r>
            <a:r>
              <a:rPr lang="en-US" sz="2400" b="1" dirty="0" err="1">
                <a:ea typeface="Arial"/>
              </a:rPr>
              <a:t>bài</a:t>
            </a:r>
            <a:r>
              <a:rPr lang="en-US" sz="2400" b="1" dirty="0">
                <a:ea typeface="Arial"/>
              </a:rPr>
              <a:t>: </a:t>
            </a:r>
            <a:r>
              <a:rPr lang="en-US" sz="2400" b="1" dirty="0" err="1">
                <a:ea typeface="Arial"/>
              </a:rPr>
              <a:t>giới</a:t>
            </a:r>
            <a:r>
              <a:rPr lang="en-US" sz="2400" b="1" dirty="0">
                <a:ea typeface="Arial"/>
              </a:rPr>
              <a:t> </a:t>
            </a:r>
            <a:r>
              <a:rPr lang="en-US" sz="2400" b="1" dirty="0" err="1">
                <a:ea typeface="Arial"/>
              </a:rPr>
              <a:t>thiệu</a:t>
            </a:r>
            <a:r>
              <a:rPr lang="en-US" sz="2400" b="1" dirty="0">
                <a:ea typeface="Arial"/>
              </a:rPr>
              <a:t> </a:t>
            </a:r>
            <a:r>
              <a:rPr lang="en-US" sz="2400" b="1" dirty="0" err="1">
                <a:ea typeface="Arial"/>
              </a:rPr>
              <a:t>tác</a:t>
            </a:r>
            <a:r>
              <a:rPr lang="en-US" sz="2400" b="1" dirty="0">
                <a:ea typeface="Arial"/>
              </a:rPr>
              <a:t> </a:t>
            </a:r>
            <a:r>
              <a:rPr lang="en-US" sz="2400" b="1" dirty="0" err="1">
                <a:ea typeface="Arial"/>
              </a:rPr>
              <a:t>phẩm</a:t>
            </a:r>
            <a:r>
              <a:rPr lang="en-US" sz="2400" b="1" dirty="0">
                <a:ea typeface="Arial"/>
              </a:rPr>
              <a:t> </a:t>
            </a:r>
            <a:r>
              <a:rPr lang="en-US" sz="2400" b="1" dirty="0" err="1">
                <a:ea typeface="Arial"/>
              </a:rPr>
              <a:t>tự</a:t>
            </a:r>
            <a:r>
              <a:rPr lang="en-US" sz="2400" b="1" dirty="0">
                <a:ea typeface="Arial"/>
              </a:rPr>
              <a:t> </a:t>
            </a:r>
            <a:r>
              <a:rPr lang="en-US" sz="2400" b="1" dirty="0" err="1">
                <a:ea typeface="Arial"/>
              </a:rPr>
              <a:t>sự</a:t>
            </a:r>
            <a:r>
              <a:rPr lang="en-US" sz="2400" b="1" dirty="0">
                <a:ea typeface="Arial"/>
              </a:rPr>
              <a:t> / </a:t>
            </a:r>
            <a:r>
              <a:rPr lang="en-US" sz="2400" b="1" dirty="0" err="1">
                <a:ea typeface="Arial"/>
              </a:rPr>
              <a:t>tác</a:t>
            </a:r>
            <a:r>
              <a:rPr lang="en-US" sz="2400" b="1" dirty="0">
                <a:ea typeface="Arial"/>
              </a:rPr>
              <a:t> </a:t>
            </a:r>
            <a:r>
              <a:rPr lang="en-US" sz="2400" b="1" dirty="0" err="1">
                <a:ea typeface="Arial"/>
              </a:rPr>
              <a:t>phẩm</a:t>
            </a:r>
            <a:r>
              <a:rPr lang="en-US" sz="2400" b="1" dirty="0">
                <a:ea typeface="Arial"/>
              </a:rPr>
              <a:t> </a:t>
            </a:r>
            <a:r>
              <a:rPr lang="en-US" sz="2400" b="1" dirty="0" err="1">
                <a:ea typeface="Arial"/>
              </a:rPr>
              <a:t>kịch</a:t>
            </a:r>
            <a:r>
              <a:rPr lang="en-US" sz="2400" b="1" dirty="0">
                <a:ea typeface="Arial"/>
              </a:rPr>
              <a:t> (</a:t>
            </a:r>
            <a:r>
              <a:rPr lang="en-US" sz="2400" b="1" dirty="0" err="1">
                <a:ea typeface="Arial"/>
              </a:rPr>
              <a:t>tên</a:t>
            </a:r>
            <a:r>
              <a:rPr lang="en-US" sz="2400" b="1" dirty="0">
                <a:ea typeface="Arial"/>
              </a:rPr>
              <a:t> </a:t>
            </a:r>
            <a:r>
              <a:rPr lang="en-US" sz="2400" b="1" dirty="0" err="1">
                <a:ea typeface="Arial"/>
              </a:rPr>
              <a:t>tác</a:t>
            </a:r>
            <a:r>
              <a:rPr lang="en-US" sz="2400" b="1" dirty="0">
                <a:ea typeface="Arial"/>
              </a:rPr>
              <a:t> </a:t>
            </a:r>
            <a:r>
              <a:rPr lang="en-US" sz="2400" b="1" dirty="0" err="1">
                <a:ea typeface="Arial"/>
              </a:rPr>
              <a:t>phẩm</a:t>
            </a:r>
            <a:r>
              <a:rPr lang="en-US" sz="2400" b="1" dirty="0">
                <a:ea typeface="Arial"/>
              </a:rPr>
              <a:t>, </a:t>
            </a:r>
            <a:r>
              <a:rPr lang="en-US" sz="2400" b="1" dirty="0" err="1">
                <a:ea typeface="Arial"/>
              </a:rPr>
              <a:t>thể</a:t>
            </a:r>
            <a:r>
              <a:rPr lang="en-US" sz="2400" b="1" dirty="0">
                <a:ea typeface="Arial"/>
              </a:rPr>
              <a:t> </a:t>
            </a:r>
            <a:r>
              <a:rPr lang="en-US" sz="2400" b="1" dirty="0" err="1">
                <a:ea typeface="Arial"/>
              </a:rPr>
              <a:t>loại</a:t>
            </a:r>
            <a:r>
              <a:rPr lang="en-US" sz="2400" b="1" dirty="0">
                <a:ea typeface="Arial"/>
              </a:rPr>
              <a:t>, </a:t>
            </a:r>
            <a:r>
              <a:rPr lang="en-US" sz="2400" b="1" dirty="0" err="1">
                <a:ea typeface="Arial"/>
              </a:rPr>
              <a:t>tác</a:t>
            </a:r>
            <a:r>
              <a:rPr lang="en-US" sz="2400" b="1" dirty="0">
                <a:ea typeface="Arial"/>
              </a:rPr>
              <a:t> </a:t>
            </a:r>
            <a:r>
              <a:rPr lang="en-US" sz="2400" b="1" dirty="0" err="1">
                <a:ea typeface="Arial"/>
              </a:rPr>
              <a:t>giả</a:t>
            </a:r>
            <a:r>
              <a:rPr lang="en-US" sz="2400" b="1" dirty="0">
                <a:ea typeface="Arial"/>
              </a:rPr>
              <a:t>,…); </a:t>
            </a:r>
            <a:r>
              <a:rPr lang="en-US" sz="2400" b="1" dirty="0" err="1">
                <a:ea typeface="Arial"/>
              </a:rPr>
              <a:t>nêu</a:t>
            </a:r>
            <a:r>
              <a:rPr lang="en-US" sz="2400" b="1" dirty="0">
                <a:ea typeface="Arial"/>
              </a:rPr>
              <a:t> </a:t>
            </a:r>
            <a:r>
              <a:rPr lang="en-US" sz="2400" b="1" dirty="0" err="1">
                <a:ea typeface="Arial"/>
              </a:rPr>
              <a:t>nội</a:t>
            </a:r>
            <a:r>
              <a:rPr lang="en-US" sz="2400" b="1" dirty="0">
                <a:ea typeface="Arial"/>
              </a:rPr>
              <a:t> dung </a:t>
            </a:r>
            <a:r>
              <a:rPr lang="en-US" sz="2400" b="1" dirty="0" err="1">
                <a:ea typeface="Arial"/>
              </a:rPr>
              <a:t>khái</a:t>
            </a:r>
            <a:r>
              <a:rPr lang="en-US" sz="2400" b="1" dirty="0">
                <a:ea typeface="Arial"/>
              </a:rPr>
              <a:t> </a:t>
            </a:r>
            <a:r>
              <a:rPr lang="en-US" sz="2400" b="1" dirty="0" err="1">
                <a:ea typeface="Arial"/>
              </a:rPr>
              <a:t>quát</a:t>
            </a:r>
            <a:r>
              <a:rPr lang="en-US" sz="2400" b="1" dirty="0">
                <a:ea typeface="Arial"/>
              </a:rPr>
              <a:t> </a:t>
            </a:r>
            <a:r>
              <a:rPr lang="en-US" sz="2400" b="1" dirty="0" err="1">
                <a:ea typeface="Arial"/>
              </a:rPr>
              <a:t>cần</a:t>
            </a:r>
            <a:r>
              <a:rPr lang="en-US" sz="2400" b="1" dirty="0">
                <a:ea typeface="Arial"/>
              </a:rPr>
              <a:t> </a:t>
            </a:r>
            <a:r>
              <a:rPr lang="en-US" sz="2400" b="1" dirty="0" err="1">
                <a:ea typeface="Arial"/>
              </a:rPr>
              <a:t>phân</a:t>
            </a:r>
            <a:r>
              <a:rPr lang="en-US" sz="2400" b="1" dirty="0">
                <a:ea typeface="Arial"/>
              </a:rPr>
              <a:t> </a:t>
            </a:r>
            <a:r>
              <a:rPr lang="en-US" sz="2400" b="1" dirty="0" err="1">
                <a:ea typeface="Arial"/>
              </a:rPr>
              <a:t>tích</a:t>
            </a:r>
            <a:r>
              <a:rPr lang="en-US" sz="2400" b="1" dirty="0">
                <a:ea typeface="Arial"/>
              </a:rPr>
              <a:t>, </a:t>
            </a:r>
            <a:r>
              <a:rPr lang="en-US" sz="2400" b="1" dirty="0" err="1">
                <a:ea typeface="Arial"/>
              </a:rPr>
              <a:t>đánh</a:t>
            </a:r>
            <a:r>
              <a:rPr lang="en-US" sz="2400" b="1" dirty="0">
                <a:ea typeface="Arial"/>
              </a:rPr>
              <a:t> </a:t>
            </a:r>
            <a:r>
              <a:rPr lang="en-US" sz="2400" b="1" dirty="0" err="1">
                <a:ea typeface="Arial"/>
              </a:rPr>
              <a:t>giá</a:t>
            </a:r>
            <a:r>
              <a:rPr lang="en-US" sz="2400" b="1" dirty="0">
                <a:ea typeface="Arial"/>
              </a:rPr>
              <a:t>.</a:t>
            </a:r>
            <a:endParaRPr lang="en-US" sz="2400" b="1" dirty="0">
              <a:effectLst/>
              <a:ea typeface="Arial"/>
            </a:endParaRPr>
          </a:p>
        </p:txBody>
      </p:sp>
      <p:sp>
        <p:nvSpPr>
          <p:cNvPr id="31" name="Rectangle 30"/>
          <p:cNvSpPr/>
          <p:nvPr/>
        </p:nvSpPr>
        <p:spPr>
          <a:xfrm>
            <a:off x="4645192" y="1397663"/>
            <a:ext cx="3072554" cy="2862322"/>
          </a:xfrm>
          <a:prstGeom prst="rect">
            <a:avLst/>
          </a:prstGeom>
        </p:spPr>
        <p:txBody>
          <a:bodyPr wrap="square">
            <a:spAutoFit/>
          </a:bodyPr>
          <a:lstStyle/>
          <a:p>
            <a:pPr algn="just">
              <a:lnSpc>
                <a:spcPct val="150000"/>
              </a:lnSpc>
            </a:pPr>
            <a:r>
              <a:rPr lang="en-US" sz="2400" b="1" dirty="0">
                <a:ea typeface="SimSun"/>
              </a:rPr>
              <a:t>+ </a:t>
            </a:r>
            <a:r>
              <a:rPr lang="en-US" sz="2400" b="1" dirty="0" err="1">
                <a:ea typeface="SimSun"/>
              </a:rPr>
              <a:t>Thân</a:t>
            </a:r>
            <a:r>
              <a:rPr lang="en-US" sz="2400" b="1" dirty="0">
                <a:ea typeface="SimSun"/>
              </a:rPr>
              <a:t> </a:t>
            </a:r>
            <a:r>
              <a:rPr lang="en-US" sz="2400" b="1" dirty="0" err="1">
                <a:ea typeface="SimSun"/>
              </a:rPr>
              <a:t>bài</a:t>
            </a:r>
            <a:r>
              <a:rPr lang="en-US" sz="2400" b="1" dirty="0">
                <a:ea typeface="SimSun"/>
              </a:rPr>
              <a:t>: </a:t>
            </a:r>
            <a:r>
              <a:rPr lang="en-US" sz="2400" b="1" dirty="0" err="1">
                <a:ea typeface="SimSun"/>
              </a:rPr>
              <a:t>lần</a:t>
            </a:r>
            <a:r>
              <a:rPr lang="en-US" sz="2400" b="1" dirty="0">
                <a:ea typeface="SimSun"/>
              </a:rPr>
              <a:t> </a:t>
            </a:r>
            <a:r>
              <a:rPr lang="en-US" sz="2400" b="1" dirty="0" err="1">
                <a:ea typeface="SimSun"/>
              </a:rPr>
              <a:t>lượt</a:t>
            </a:r>
            <a:r>
              <a:rPr lang="en-US" sz="2400" b="1" dirty="0">
                <a:ea typeface="SimSun"/>
              </a:rPr>
              <a:t> </a:t>
            </a:r>
            <a:r>
              <a:rPr lang="en-US" sz="2400" b="1" dirty="0" err="1">
                <a:ea typeface="SimSun"/>
              </a:rPr>
              <a:t>trình</a:t>
            </a:r>
            <a:r>
              <a:rPr lang="en-US" sz="2400" b="1" dirty="0">
                <a:ea typeface="SimSun"/>
              </a:rPr>
              <a:t> </a:t>
            </a:r>
            <a:r>
              <a:rPr lang="en-US" sz="2400" b="1" dirty="0" err="1">
                <a:ea typeface="SimSun"/>
              </a:rPr>
              <a:t>bày</a:t>
            </a:r>
            <a:r>
              <a:rPr lang="en-US" sz="2400" b="1" dirty="0">
                <a:ea typeface="SimSun"/>
              </a:rPr>
              <a:t> </a:t>
            </a:r>
            <a:r>
              <a:rPr lang="en-US" sz="2400" b="1" dirty="0" err="1">
                <a:ea typeface="SimSun"/>
              </a:rPr>
              <a:t>các</a:t>
            </a:r>
            <a:r>
              <a:rPr lang="en-US" sz="2400" b="1" dirty="0">
                <a:ea typeface="SimSun"/>
              </a:rPr>
              <a:t> </a:t>
            </a:r>
            <a:r>
              <a:rPr lang="en-US" sz="2400" b="1" dirty="0" err="1">
                <a:ea typeface="SimSun"/>
              </a:rPr>
              <a:t>luận</a:t>
            </a:r>
            <a:r>
              <a:rPr lang="en-US" sz="2400" b="1" dirty="0">
                <a:ea typeface="SimSun"/>
              </a:rPr>
              <a:t> </a:t>
            </a:r>
            <a:r>
              <a:rPr lang="en-US" sz="2400" b="1" dirty="0" err="1">
                <a:ea typeface="SimSun"/>
              </a:rPr>
              <a:t>điểm</a:t>
            </a:r>
            <a:r>
              <a:rPr lang="en-US" sz="2400" b="1" dirty="0">
                <a:ea typeface="SimSun"/>
              </a:rPr>
              <a:t>; </a:t>
            </a:r>
            <a:r>
              <a:rPr lang="en-US" sz="2400" b="1" dirty="0" err="1">
                <a:ea typeface="SimSun"/>
              </a:rPr>
              <a:t>phân</a:t>
            </a:r>
            <a:r>
              <a:rPr lang="en-US" sz="2400" b="1" dirty="0">
                <a:ea typeface="SimSun"/>
              </a:rPr>
              <a:t> </a:t>
            </a:r>
            <a:r>
              <a:rPr lang="en-US" sz="2400" b="1" dirty="0" err="1">
                <a:ea typeface="SimSun"/>
              </a:rPr>
              <a:t>tích</a:t>
            </a:r>
            <a:r>
              <a:rPr lang="en-US" sz="2400" b="1" dirty="0">
                <a:ea typeface="SimSun"/>
              </a:rPr>
              <a:t>, </a:t>
            </a:r>
            <a:r>
              <a:rPr lang="en-US" sz="2400" b="1" dirty="0" err="1">
                <a:ea typeface="SimSun"/>
              </a:rPr>
              <a:t>đánh</a:t>
            </a:r>
            <a:r>
              <a:rPr lang="en-US" sz="2400" b="1" dirty="0">
                <a:ea typeface="SimSun"/>
              </a:rPr>
              <a:t> </a:t>
            </a:r>
            <a:r>
              <a:rPr lang="en-US" sz="2400" b="1" dirty="0" err="1">
                <a:ea typeface="SimSun"/>
              </a:rPr>
              <a:t>giá</a:t>
            </a:r>
            <a:r>
              <a:rPr lang="en-US" sz="2400" b="1" dirty="0">
                <a:ea typeface="SimSun"/>
              </a:rPr>
              <a:t> </a:t>
            </a:r>
            <a:r>
              <a:rPr lang="en-US" sz="2400" b="1" dirty="0" err="1">
                <a:ea typeface="SimSun"/>
              </a:rPr>
              <a:t>tác</a:t>
            </a:r>
            <a:r>
              <a:rPr lang="en-US" sz="2400" b="1" dirty="0">
                <a:ea typeface="SimSun"/>
              </a:rPr>
              <a:t> </a:t>
            </a:r>
            <a:r>
              <a:rPr lang="en-US" sz="2400" b="1" dirty="0" err="1">
                <a:ea typeface="SimSun"/>
              </a:rPr>
              <a:t>phẩm</a:t>
            </a:r>
            <a:r>
              <a:rPr lang="en-US" sz="2400" b="1" dirty="0">
                <a:ea typeface="SimSun"/>
              </a:rPr>
              <a:t> </a:t>
            </a:r>
            <a:r>
              <a:rPr lang="en-US" sz="2400" b="1" dirty="0" err="1">
                <a:ea typeface="SimSun"/>
              </a:rPr>
              <a:t>theo</a:t>
            </a:r>
            <a:r>
              <a:rPr lang="en-US" sz="2400" b="1" dirty="0">
                <a:ea typeface="SimSun"/>
              </a:rPr>
              <a:t> </a:t>
            </a:r>
            <a:r>
              <a:rPr lang="en-US" sz="2400" b="1" dirty="0" err="1">
                <a:ea typeface="SimSun"/>
              </a:rPr>
              <a:t>một</a:t>
            </a:r>
            <a:r>
              <a:rPr lang="en-US" sz="2400" b="1" dirty="0">
                <a:ea typeface="SimSun"/>
              </a:rPr>
              <a:t> </a:t>
            </a:r>
            <a:r>
              <a:rPr lang="en-US" sz="2400" b="1" dirty="0" err="1">
                <a:ea typeface="SimSun"/>
              </a:rPr>
              <a:t>trình</a:t>
            </a:r>
            <a:r>
              <a:rPr lang="en-US" sz="2400" b="1" dirty="0">
                <a:ea typeface="SimSun"/>
              </a:rPr>
              <a:t> </a:t>
            </a:r>
            <a:r>
              <a:rPr lang="en-US" sz="2400" b="1" dirty="0" err="1">
                <a:ea typeface="SimSun"/>
              </a:rPr>
              <a:t>tự</a:t>
            </a:r>
            <a:r>
              <a:rPr lang="en-US" sz="2400" b="1" dirty="0">
                <a:ea typeface="SimSun"/>
              </a:rPr>
              <a:t> </a:t>
            </a:r>
            <a:r>
              <a:rPr lang="en-US" sz="2400" b="1" dirty="0" err="1">
                <a:ea typeface="SimSun"/>
              </a:rPr>
              <a:t>nhất</a:t>
            </a:r>
            <a:r>
              <a:rPr lang="en-US" sz="2400" b="1" dirty="0">
                <a:ea typeface="SimSun"/>
              </a:rPr>
              <a:t> </a:t>
            </a:r>
            <a:r>
              <a:rPr lang="en-US" sz="2400" b="1" dirty="0" err="1">
                <a:ea typeface="SimSun"/>
              </a:rPr>
              <a:t>định</a:t>
            </a:r>
            <a:r>
              <a:rPr lang="en-US" sz="2400" b="1" dirty="0">
                <a:ea typeface="SimSun"/>
              </a:rPr>
              <a:t>. </a:t>
            </a:r>
            <a:endParaRPr lang="en-US" sz="2400" b="1" dirty="0"/>
          </a:p>
        </p:txBody>
      </p:sp>
      <p:sp>
        <p:nvSpPr>
          <p:cNvPr id="7168" name="Rectangle 7167"/>
          <p:cNvSpPr/>
          <p:nvPr/>
        </p:nvSpPr>
        <p:spPr>
          <a:xfrm>
            <a:off x="8092694" y="1187969"/>
            <a:ext cx="3237915" cy="2308324"/>
          </a:xfrm>
          <a:prstGeom prst="rect">
            <a:avLst/>
          </a:prstGeom>
        </p:spPr>
        <p:txBody>
          <a:bodyPr wrap="square">
            <a:spAutoFit/>
          </a:bodyPr>
          <a:lstStyle/>
          <a:p>
            <a:pPr algn="just">
              <a:lnSpc>
                <a:spcPct val="150000"/>
              </a:lnSpc>
            </a:pPr>
            <a:r>
              <a:rPr lang="en-US" sz="2400" b="1" dirty="0">
                <a:ea typeface="SimSun"/>
              </a:rPr>
              <a:t>+ </a:t>
            </a:r>
            <a:r>
              <a:rPr lang="en-US" sz="2400" b="1" dirty="0" err="1">
                <a:ea typeface="SimSun"/>
              </a:rPr>
              <a:t>Kết</a:t>
            </a:r>
            <a:r>
              <a:rPr lang="en-US" sz="2400" b="1" dirty="0">
                <a:ea typeface="SimSun"/>
              </a:rPr>
              <a:t> </a:t>
            </a:r>
            <a:r>
              <a:rPr lang="en-US" sz="2400" b="1" dirty="0" err="1">
                <a:ea typeface="SimSun"/>
              </a:rPr>
              <a:t>bài</a:t>
            </a:r>
            <a:r>
              <a:rPr lang="en-US" sz="2400" b="1" dirty="0">
                <a:ea typeface="SimSun"/>
              </a:rPr>
              <a:t>: </a:t>
            </a:r>
            <a:r>
              <a:rPr lang="en-US" sz="2400" b="1" dirty="0" err="1">
                <a:ea typeface="SimSun"/>
              </a:rPr>
              <a:t>khẳng</a:t>
            </a:r>
            <a:r>
              <a:rPr lang="en-US" sz="2400" b="1" dirty="0">
                <a:ea typeface="SimSun"/>
              </a:rPr>
              <a:t> </a:t>
            </a:r>
            <a:r>
              <a:rPr lang="en-US" sz="2400" b="1" dirty="0" err="1">
                <a:ea typeface="SimSun"/>
              </a:rPr>
              <a:t>định</a:t>
            </a:r>
            <a:r>
              <a:rPr lang="en-US" sz="2400" b="1" dirty="0">
                <a:ea typeface="SimSun"/>
              </a:rPr>
              <a:t> </a:t>
            </a:r>
            <a:r>
              <a:rPr lang="en-US" sz="2400" b="1" dirty="0" err="1">
                <a:ea typeface="SimSun"/>
              </a:rPr>
              <a:t>lại</a:t>
            </a:r>
            <a:r>
              <a:rPr lang="en-US" sz="2400" b="1" dirty="0">
                <a:ea typeface="SimSun"/>
              </a:rPr>
              <a:t> </a:t>
            </a:r>
            <a:r>
              <a:rPr lang="en-US" sz="2400" b="1" dirty="0" err="1">
                <a:ea typeface="SimSun"/>
              </a:rPr>
              <a:t>một</a:t>
            </a:r>
            <a:r>
              <a:rPr lang="en-US" sz="2400" b="1" dirty="0">
                <a:ea typeface="SimSun"/>
              </a:rPr>
              <a:t> </a:t>
            </a:r>
            <a:r>
              <a:rPr lang="en-US" sz="2400" b="1" dirty="0" err="1">
                <a:ea typeface="SimSun"/>
              </a:rPr>
              <a:t>cách</a:t>
            </a:r>
            <a:r>
              <a:rPr lang="en-US" sz="2400" b="1" dirty="0">
                <a:ea typeface="SimSun"/>
              </a:rPr>
              <a:t> </a:t>
            </a:r>
            <a:r>
              <a:rPr lang="en-US" sz="2400" b="1" dirty="0" err="1">
                <a:ea typeface="SimSun"/>
              </a:rPr>
              <a:t>khái</a:t>
            </a:r>
            <a:r>
              <a:rPr lang="en-US" sz="2400" b="1" dirty="0">
                <a:ea typeface="SimSun"/>
              </a:rPr>
              <a:t> </a:t>
            </a:r>
            <a:r>
              <a:rPr lang="en-US" sz="2400" b="1" dirty="0" err="1">
                <a:ea typeface="SimSun"/>
              </a:rPr>
              <a:t>quát</a:t>
            </a:r>
            <a:r>
              <a:rPr lang="en-US" sz="2400" b="1" dirty="0">
                <a:ea typeface="SimSun"/>
              </a:rPr>
              <a:t> </a:t>
            </a:r>
            <a:r>
              <a:rPr lang="en-US" sz="2400" b="1" dirty="0" err="1">
                <a:ea typeface="SimSun"/>
              </a:rPr>
              <a:t>giá</a:t>
            </a:r>
            <a:r>
              <a:rPr lang="en-US" sz="2400" b="1" dirty="0">
                <a:ea typeface="SimSun"/>
              </a:rPr>
              <a:t> </a:t>
            </a:r>
            <a:r>
              <a:rPr lang="en-US" sz="2400" b="1" dirty="0" err="1">
                <a:ea typeface="SimSun"/>
              </a:rPr>
              <a:t>trị</a:t>
            </a:r>
            <a:r>
              <a:rPr lang="en-US" sz="2400" b="1" dirty="0">
                <a:ea typeface="SimSun"/>
              </a:rPr>
              <a:t> </a:t>
            </a:r>
            <a:r>
              <a:rPr lang="en-US" sz="2400" b="1" dirty="0" err="1">
                <a:ea typeface="SimSun"/>
              </a:rPr>
              <a:t>nội</a:t>
            </a:r>
            <a:r>
              <a:rPr lang="en-US" sz="2400" b="1" dirty="0">
                <a:ea typeface="SimSun"/>
              </a:rPr>
              <a:t> dung, </a:t>
            </a:r>
            <a:r>
              <a:rPr lang="en-US" sz="2400" b="1" dirty="0" err="1">
                <a:ea typeface="SimSun"/>
              </a:rPr>
              <a:t>nghệ</a:t>
            </a:r>
            <a:r>
              <a:rPr lang="en-US" sz="2400" b="1" dirty="0">
                <a:ea typeface="SimSun"/>
              </a:rPr>
              <a:t> </a:t>
            </a:r>
            <a:r>
              <a:rPr lang="en-US" sz="2400" b="1" dirty="0" err="1">
                <a:ea typeface="SimSun"/>
              </a:rPr>
              <a:t>thuật</a:t>
            </a:r>
            <a:r>
              <a:rPr lang="en-US" sz="2400" b="1" dirty="0">
                <a:ea typeface="SimSun"/>
              </a:rPr>
              <a:t> </a:t>
            </a:r>
            <a:r>
              <a:rPr lang="en-US" sz="2400" b="1" dirty="0" err="1">
                <a:ea typeface="SimSun"/>
              </a:rPr>
              <a:t>của</a:t>
            </a:r>
            <a:r>
              <a:rPr lang="en-US" sz="2400" b="1" dirty="0">
                <a:ea typeface="SimSun"/>
              </a:rPr>
              <a:t> </a:t>
            </a:r>
            <a:r>
              <a:rPr lang="en-US" sz="2400" b="1" dirty="0" err="1">
                <a:ea typeface="SimSun"/>
              </a:rPr>
              <a:t>tác</a:t>
            </a:r>
            <a:r>
              <a:rPr lang="en-US" sz="2400" b="1" dirty="0">
                <a:ea typeface="SimSun"/>
              </a:rPr>
              <a:t> </a:t>
            </a:r>
            <a:r>
              <a:rPr lang="en-US" sz="2400" b="1" dirty="0" err="1">
                <a:ea typeface="SimSun"/>
              </a:rPr>
              <a:t>phẩm</a:t>
            </a:r>
            <a:r>
              <a:rPr lang="en-US" sz="2400" b="1" dirty="0">
                <a:ea typeface="SimSun"/>
              </a:rPr>
              <a:t>.</a:t>
            </a:r>
            <a:endParaRPr lang="en-US" sz="2400" b="1" dirty="0"/>
          </a:p>
        </p:txBody>
      </p:sp>
    </p:spTree>
    <p:extLst>
      <p:ext uri="{BB962C8B-B14F-4D97-AF65-F5344CB8AC3E}">
        <p14:creationId xmlns:p14="http://schemas.microsoft.com/office/powerpoint/2010/main" val="187924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22"/>
                                        </p:tgtEl>
                                      </p:cBhvr>
                                    </p:animEffect>
                                    <p:set>
                                      <p:cBhvr>
                                        <p:cTn id="18" dur="1" fill="hold">
                                          <p:stCondLst>
                                            <p:cond delay="499"/>
                                          </p:stCondLst>
                                        </p:cTn>
                                        <p:tgtEl>
                                          <p:spTgt spid="22"/>
                                        </p:tgtEl>
                                        <p:attrNameLst>
                                          <p:attrName>style.visibility</p:attrName>
                                        </p:attrNameLst>
                                      </p:cBhvr>
                                      <p:to>
                                        <p:strVal val="hidden"/>
                                      </p:to>
                                    </p:se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7168"/>
                                        </p:tgtEl>
                                        <p:attrNameLst>
                                          <p:attrName>style.visibility</p:attrName>
                                        </p:attrNameLst>
                                      </p:cBhvr>
                                      <p:to>
                                        <p:strVal val="visible"/>
                                      </p:to>
                                    </p:set>
                                    <p:animEffect transition="in" filter="wipe(down)">
                                      <p:cBhvr>
                                        <p:cTn id="46" dur="500"/>
                                        <p:tgtEl>
                                          <p:spTgt spid="7168"/>
                                        </p:tgtEl>
                                      </p:cBhvr>
                                    </p:animEffect>
                                  </p:childTnLst>
                                </p:cTn>
                              </p:par>
                              <p:par>
                                <p:cTn id="47" presetID="22" presetClass="entr" presetSubtype="4" fill="hold"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down)">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1" grpId="0"/>
      <p:bldP spid="716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7"/>
          <p:cNvGrpSpPr/>
          <p:nvPr/>
        </p:nvGrpSpPr>
        <p:grpSpPr bwMode="auto">
          <a:xfrm>
            <a:off x="3094164" y="1747197"/>
            <a:ext cx="5722722" cy="5139925"/>
            <a:chOff x="1528" y="825"/>
            <a:chExt cx="2704" cy="2427"/>
          </a:xfrm>
          <a:solidFill>
            <a:srgbClr val="AE6CD1"/>
          </a:solidFill>
        </p:grpSpPr>
        <p:sp>
          <p:nvSpPr>
            <p:cNvPr id="3" name="Freeform 32"/>
            <p:cNvSpPr/>
            <p:nvPr/>
          </p:nvSpPr>
          <p:spPr bwMode="auto">
            <a:xfrm>
              <a:off x="2515" y="2197"/>
              <a:ext cx="833" cy="1055"/>
            </a:xfrm>
            <a:custGeom>
              <a:avLst/>
              <a:gdLst>
                <a:gd name="T0" fmla="*/ 369 w 889"/>
                <a:gd name="T1" fmla="*/ 1124 h 1124"/>
                <a:gd name="T2" fmla="*/ 713 w 889"/>
                <a:gd name="T3" fmla="*/ 1124 h 1124"/>
                <a:gd name="T4" fmla="*/ 676 w 889"/>
                <a:gd name="T5" fmla="*/ 705 h 1124"/>
                <a:gd name="T6" fmla="*/ 862 w 889"/>
                <a:gd name="T7" fmla="*/ 273 h 1124"/>
                <a:gd name="T8" fmla="*/ 853 w 889"/>
                <a:gd name="T9" fmla="*/ 202 h 1124"/>
                <a:gd name="T10" fmla="*/ 775 w 889"/>
                <a:gd name="T11" fmla="*/ 257 h 1124"/>
                <a:gd name="T12" fmla="*/ 612 w 889"/>
                <a:gd name="T13" fmla="*/ 387 h 1124"/>
                <a:gd name="T14" fmla="*/ 489 w 889"/>
                <a:gd name="T15" fmla="*/ 141 h 1124"/>
                <a:gd name="T16" fmla="*/ 417 w 889"/>
                <a:gd name="T17" fmla="*/ 5 h 1124"/>
                <a:gd name="T18" fmla="*/ 404 w 889"/>
                <a:gd name="T19" fmla="*/ 155 h 1124"/>
                <a:gd name="T20" fmla="*/ 405 w 889"/>
                <a:gd name="T21" fmla="*/ 327 h 1124"/>
                <a:gd name="T22" fmla="*/ 275 w 889"/>
                <a:gd name="T23" fmla="*/ 196 h 1124"/>
                <a:gd name="T24" fmla="*/ 154 w 889"/>
                <a:gd name="T25" fmla="*/ 49 h 1124"/>
                <a:gd name="T26" fmla="*/ 207 w 889"/>
                <a:gd name="T27" fmla="*/ 218 h 1124"/>
                <a:gd name="T28" fmla="*/ 281 w 889"/>
                <a:gd name="T29" fmla="*/ 387 h 1124"/>
                <a:gd name="T30" fmla="*/ 155 w 889"/>
                <a:gd name="T31" fmla="*/ 273 h 1124"/>
                <a:gd name="T32" fmla="*/ 28 w 889"/>
                <a:gd name="T33" fmla="*/ 187 h 1124"/>
                <a:gd name="T34" fmla="*/ 113 w 889"/>
                <a:gd name="T35" fmla="*/ 350 h 1124"/>
                <a:gd name="T36" fmla="*/ 234 w 889"/>
                <a:gd name="T37" fmla="*/ 489 h 1124"/>
                <a:gd name="T38" fmla="*/ 107 w 889"/>
                <a:gd name="T39" fmla="*/ 421 h 1124"/>
                <a:gd name="T40" fmla="*/ 29 w 889"/>
                <a:gd name="T41" fmla="*/ 413 h 1124"/>
                <a:gd name="T42" fmla="*/ 173 w 889"/>
                <a:gd name="T43" fmla="*/ 550 h 1124"/>
                <a:gd name="T44" fmla="*/ 397 w 889"/>
                <a:gd name="T45" fmla="*/ 850 h 1124"/>
                <a:gd name="T46" fmla="*/ 369 w 889"/>
                <a:gd name="T47" fmla="*/ 1124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89" h="1124">
                  <a:moveTo>
                    <a:pt x="369" y="1124"/>
                  </a:moveTo>
                  <a:cubicBezTo>
                    <a:pt x="713" y="1124"/>
                    <a:pt x="713" y="1124"/>
                    <a:pt x="713" y="1124"/>
                  </a:cubicBezTo>
                  <a:cubicBezTo>
                    <a:pt x="713" y="1124"/>
                    <a:pt x="608" y="991"/>
                    <a:pt x="676" y="705"/>
                  </a:cubicBezTo>
                  <a:cubicBezTo>
                    <a:pt x="744" y="420"/>
                    <a:pt x="845" y="300"/>
                    <a:pt x="862" y="273"/>
                  </a:cubicBezTo>
                  <a:cubicBezTo>
                    <a:pt x="880" y="247"/>
                    <a:pt x="889" y="215"/>
                    <a:pt x="853" y="202"/>
                  </a:cubicBezTo>
                  <a:cubicBezTo>
                    <a:pt x="824" y="191"/>
                    <a:pt x="784" y="242"/>
                    <a:pt x="775" y="257"/>
                  </a:cubicBezTo>
                  <a:cubicBezTo>
                    <a:pt x="766" y="272"/>
                    <a:pt x="693" y="394"/>
                    <a:pt x="612" y="387"/>
                  </a:cubicBezTo>
                  <a:cubicBezTo>
                    <a:pt x="531" y="380"/>
                    <a:pt x="510" y="225"/>
                    <a:pt x="489" y="141"/>
                  </a:cubicBezTo>
                  <a:cubicBezTo>
                    <a:pt x="468" y="57"/>
                    <a:pt x="454" y="0"/>
                    <a:pt x="417" y="5"/>
                  </a:cubicBezTo>
                  <a:cubicBezTo>
                    <a:pt x="383" y="10"/>
                    <a:pt x="401" y="127"/>
                    <a:pt x="404" y="155"/>
                  </a:cubicBezTo>
                  <a:cubicBezTo>
                    <a:pt x="407" y="183"/>
                    <a:pt x="438" y="315"/>
                    <a:pt x="405" y="327"/>
                  </a:cubicBezTo>
                  <a:cubicBezTo>
                    <a:pt x="372" y="339"/>
                    <a:pt x="306" y="258"/>
                    <a:pt x="275" y="196"/>
                  </a:cubicBezTo>
                  <a:cubicBezTo>
                    <a:pt x="244" y="134"/>
                    <a:pt x="204" y="27"/>
                    <a:pt x="154" y="49"/>
                  </a:cubicBezTo>
                  <a:cubicBezTo>
                    <a:pt x="113" y="68"/>
                    <a:pt x="193" y="189"/>
                    <a:pt x="207" y="218"/>
                  </a:cubicBezTo>
                  <a:cubicBezTo>
                    <a:pt x="221" y="247"/>
                    <a:pt x="293" y="374"/>
                    <a:pt x="281" y="387"/>
                  </a:cubicBezTo>
                  <a:cubicBezTo>
                    <a:pt x="269" y="400"/>
                    <a:pt x="178" y="299"/>
                    <a:pt x="155" y="273"/>
                  </a:cubicBezTo>
                  <a:cubicBezTo>
                    <a:pt x="132" y="247"/>
                    <a:pt x="56" y="155"/>
                    <a:pt x="28" y="187"/>
                  </a:cubicBezTo>
                  <a:cubicBezTo>
                    <a:pt x="0" y="219"/>
                    <a:pt x="67" y="306"/>
                    <a:pt x="113" y="350"/>
                  </a:cubicBezTo>
                  <a:cubicBezTo>
                    <a:pt x="159" y="394"/>
                    <a:pt x="243" y="472"/>
                    <a:pt x="234" y="489"/>
                  </a:cubicBezTo>
                  <a:cubicBezTo>
                    <a:pt x="225" y="506"/>
                    <a:pt x="133" y="437"/>
                    <a:pt x="107" y="421"/>
                  </a:cubicBezTo>
                  <a:cubicBezTo>
                    <a:pt x="81" y="405"/>
                    <a:pt x="39" y="384"/>
                    <a:pt x="29" y="413"/>
                  </a:cubicBezTo>
                  <a:cubicBezTo>
                    <a:pt x="20" y="441"/>
                    <a:pt x="79" y="497"/>
                    <a:pt x="173" y="550"/>
                  </a:cubicBezTo>
                  <a:cubicBezTo>
                    <a:pt x="267" y="603"/>
                    <a:pt x="394" y="692"/>
                    <a:pt x="397" y="850"/>
                  </a:cubicBezTo>
                  <a:cubicBezTo>
                    <a:pt x="400" y="1008"/>
                    <a:pt x="375" y="1107"/>
                    <a:pt x="369" y="1124"/>
                  </a:cubicBezTo>
                  <a:close/>
                </a:path>
              </a:pathLst>
            </a:custGeom>
            <a:gradFill flip="none" rotWithShape="1">
              <a:gsLst>
                <a:gs pos="0">
                  <a:srgbClr val="6600CC">
                    <a:tint val="66000"/>
                    <a:satMod val="160000"/>
                  </a:srgbClr>
                </a:gs>
                <a:gs pos="50000">
                  <a:srgbClr val="6600CC">
                    <a:tint val="44500"/>
                    <a:satMod val="160000"/>
                  </a:srgbClr>
                </a:gs>
                <a:gs pos="100000">
                  <a:srgbClr val="6600CC">
                    <a:tint val="23500"/>
                    <a:satMod val="160000"/>
                  </a:srgbClr>
                </a:gs>
              </a:gsLst>
              <a:lin ang="2700000" scaled="1"/>
              <a:tileRect/>
            </a:gradFill>
            <a:ln>
              <a:noFill/>
            </a:ln>
            <a:scene3d>
              <a:camera prst="orthographicFront"/>
              <a:lightRig rig="threePt" dir="t"/>
            </a:scene3d>
            <a:sp3d>
              <a:bevelT prst="angle"/>
            </a:sp3d>
            <a:extLst>
              <a:ext uri="{91240B29-F687-4F45-9708-019B960494DF}">
                <a14:hiddenLine xmlns:a14="http://schemas.microsoft.com/office/drawing/2010/main" w="9525">
                  <a:solidFill>
                    <a:srgbClr val="000000"/>
                  </a:solidFill>
                  <a:round/>
                </a14:hiddenLine>
              </a:ext>
            </a:extLst>
          </p:spPr>
          <p:txBody>
            <a:bodyPr/>
            <a:lstStyle/>
            <a:p>
              <a:pPr defTabSz="1218565"/>
              <a:endParaRPr lang="zh-CN" altLang="en-US" sz="2000">
                <a:solidFill>
                  <a:prstClr val="white">
                    <a:lumMod val="50000"/>
                  </a:prstClr>
                </a:solidFill>
                <a:ea typeface="微软雅黑" panose="020B0503020204020204" pitchFamily="34" charset="-122"/>
              </a:endParaRPr>
            </a:p>
          </p:txBody>
        </p:sp>
        <p:sp>
          <p:nvSpPr>
            <p:cNvPr id="4" name="Freeform 33"/>
            <p:cNvSpPr/>
            <p:nvPr/>
          </p:nvSpPr>
          <p:spPr bwMode="auto">
            <a:xfrm>
              <a:off x="3295" y="1740"/>
              <a:ext cx="937" cy="815"/>
            </a:xfrm>
            <a:custGeom>
              <a:avLst/>
              <a:gdLst>
                <a:gd name="T0" fmla="*/ 70 w 1000"/>
                <a:gd name="T1" fmla="*/ 712 h 868"/>
                <a:gd name="T2" fmla="*/ 788 w 1000"/>
                <a:gd name="T3" fmla="*/ 534 h 868"/>
                <a:gd name="T4" fmla="*/ 1000 w 1000"/>
                <a:gd name="T5" fmla="*/ 38 h 868"/>
                <a:gd name="T6" fmla="*/ 316 w 1000"/>
                <a:gd name="T7" fmla="*/ 198 h 868"/>
                <a:gd name="T8" fmla="*/ 0 w 1000"/>
                <a:gd name="T9" fmla="*/ 630 h 868"/>
                <a:gd name="T10" fmla="*/ 566 w 1000"/>
                <a:gd name="T11" fmla="*/ 360 h 868"/>
                <a:gd name="T12" fmla="*/ 70 w 1000"/>
                <a:gd name="T13" fmla="*/ 712 h 868"/>
              </a:gdLst>
              <a:ahLst/>
              <a:cxnLst>
                <a:cxn ang="0">
                  <a:pos x="T0" y="T1"/>
                </a:cxn>
                <a:cxn ang="0">
                  <a:pos x="T2" y="T3"/>
                </a:cxn>
                <a:cxn ang="0">
                  <a:pos x="T4" y="T5"/>
                </a:cxn>
                <a:cxn ang="0">
                  <a:pos x="T6" y="T7"/>
                </a:cxn>
                <a:cxn ang="0">
                  <a:pos x="T8" y="T9"/>
                </a:cxn>
                <a:cxn ang="0">
                  <a:pos x="T10" y="T11"/>
                </a:cxn>
                <a:cxn ang="0">
                  <a:pos x="T12" y="T13"/>
                </a:cxn>
              </a:cxnLst>
              <a:rect l="0" t="0" r="r" b="b"/>
              <a:pathLst>
                <a:path w="1000" h="868">
                  <a:moveTo>
                    <a:pt x="70" y="712"/>
                  </a:moveTo>
                  <a:cubicBezTo>
                    <a:pt x="70" y="712"/>
                    <a:pt x="485" y="868"/>
                    <a:pt x="788" y="534"/>
                  </a:cubicBezTo>
                  <a:cubicBezTo>
                    <a:pt x="980" y="322"/>
                    <a:pt x="1000" y="38"/>
                    <a:pt x="1000" y="38"/>
                  </a:cubicBezTo>
                  <a:cubicBezTo>
                    <a:pt x="1000" y="38"/>
                    <a:pt x="586" y="0"/>
                    <a:pt x="316" y="198"/>
                  </a:cubicBezTo>
                  <a:cubicBezTo>
                    <a:pt x="46" y="396"/>
                    <a:pt x="0" y="630"/>
                    <a:pt x="0" y="630"/>
                  </a:cubicBezTo>
                  <a:cubicBezTo>
                    <a:pt x="0" y="630"/>
                    <a:pt x="208" y="440"/>
                    <a:pt x="566" y="360"/>
                  </a:cubicBezTo>
                  <a:cubicBezTo>
                    <a:pt x="566" y="360"/>
                    <a:pt x="262" y="522"/>
                    <a:pt x="70" y="712"/>
                  </a:cubicBezTo>
                  <a:close/>
                </a:path>
              </a:pathLst>
            </a:custGeom>
            <a:solidFill>
              <a:srgbClr val="6600CC"/>
            </a:solidFill>
            <a:ln>
              <a:noFill/>
            </a:ln>
            <a:scene3d>
              <a:camera prst="orthographicFront"/>
              <a:lightRig rig="threePt" dir="t"/>
            </a:scene3d>
            <a:sp3d>
              <a:bevelT w="114300" prst="artDeco"/>
            </a:sp3d>
            <a:extLst>
              <a:ext uri="{91240B29-F687-4F45-9708-019B960494DF}">
                <a14:hiddenLine xmlns:a14="http://schemas.microsoft.com/office/drawing/2010/main" w="9525">
                  <a:solidFill>
                    <a:srgbClr val="000000"/>
                  </a:solidFill>
                  <a:round/>
                </a14:hiddenLine>
              </a:ext>
            </a:extLst>
          </p:spPr>
          <p:txBody>
            <a:bodyPr/>
            <a:lstStyle/>
            <a:p>
              <a:pPr defTabSz="1218565"/>
              <a:endParaRPr lang="zh-CN" altLang="en-US" sz="2000">
                <a:solidFill>
                  <a:prstClr val="white">
                    <a:lumMod val="50000"/>
                  </a:prstClr>
                </a:solidFill>
                <a:ea typeface="微软雅黑" panose="020B0503020204020204" pitchFamily="34" charset="-122"/>
              </a:endParaRPr>
            </a:p>
          </p:txBody>
        </p:sp>
        <p:sp>
          <p:nvSpPr>
            <p:cNvPr id="5" name="Freeform 34"/>
            <p:cNvSpPr/>
            <p:nvPr/>
          </p:nvSpPr>
          <p:spPr bwMode="auto">
            <a:xfrm>
              <a:off x="2841" y="825"/>
              <a:ext cx="795" cy="1425"/>
            </a:xfrm>
            <a:custGeom>
              <a:avLst/>
              <a:gdLst>
                <a:gd name="T0" fmla="*/ 325 w 849"/>
                <a:gd name="T1" fmla="*/ 1518 h 1518"/>
                <a:gd name="T2" fmla="*/ 817 w 849"/>
                <a:gd name="T3" fmla="*/ 816 h 1518"/>
                <a:gd name="T4" fmla="*/ 539 w 849"/>
                <a:gd name="T5" fmla="*/ 0 h 1518"/>
                <a:gd name="T6" fmla="*/ 98 w 849"/>
                <a:gd name="T7" fmla="*/ 644 h 1518"/>
                <a:gd name="T8" fmla="*/ 189 w 849"/>
                <a:gd name="T9" fmla="*/ 1506 h 1518"/>
                <a:gd name="T10" fmla="*/ 455 w 849"/>
                <a:gd name="T11" fmla="*/ 706 h 1518"/>
                <a:gd name="T12" fmla="*/ 325 w 849"/>
                <a:gd name="T13" fmla="*/ 1518 h 1518"/>
              </a:gdLst>
              <a:ahLst/>
              <a:cxnLst>
                <a:cxn ang="0">
                  <a:pos x="T0" y="T1"/>
                </a:cxn>
                <a:cxn ang="0">
                  <a:pos x="T2" y="T3"/>
                </a:cxn>
                <a:cxn ang="0">
                  <a:pos x="T4" y="T5"/>
                </a:cxn>
                <a:cxn ang="0">
                  <a:pos x="T6" y="T7"/>
                </a:cxn>
                <a:cxn ang="0">
                  <a:pos x="T8" y="T9"/>
                </a:cxn>
                <a:cxn ang="0">
                  <a:pos x="T10" y="T11"/>
                </a:cxn>
                <a:cxn ang="0">
                  <a:pos x="T12" y="T13"/>
                </a:cxn>
              </a:cxnLst>
              <a:rect l="0" t="0" r="r" b="b"/>
              <a:pathLst>
                <a:path w="849" h="1518">
                  <a:moveTo>
                    <a:pt x="325" y="1518"/>
                  </a:moveTo>
                  <a:cubicBezTo>
                    <a:pt x="325" y="1518"/>
                    <a:pt x="785" y="1276"/>
                    <a:pt x="817" y="816"/>
                  </a:cubicBezTo>
                  <a:cubicBezTo>
                    <a:pt x="849" y="356"/>
                    <a:pt x="539" y="0"/>
                    <a:pt x="539" y="0"/>
                  </a:cubicBezTo>
                  <a:cubicBezTo>
                    <a:pt x="539" y="0"/>
                    <a:pt x="209" y="294"/>
                    <a:pt x="98" y="644"/>
                  </a:cubicBezTo>
                  <a:cubicBezTo>
                    <a:pt x="0" y="951"/>
                    <a:pt x="59" y="1290"/>
                    <a:pt x="189" y="1506"/>
                  </a:cubicBezTo>
                  <a:cubicBezTo>
                    <a:pt x="189" y="1506"/>
                    <a:pt x="167" y="1158"/>
                    <a:pt x="455" y="706"/>
                  </a:cubicBezTo>
                  <a:cubicBezTo>
                    <a:pt x="455" y="706"/>
                    <a:pt x="345" y="970"/>
                    <a:pt x="325" y="1518"/>
                  </a:cubicBezTo>
                  <a:close/>
                </a:path>
              </a:pathLst>
            </a:custGeom>
            <a:solidFill>
              <a:srgbClr val="9933FF"/>
            </a:solidFill>
            <a:ln>
              <a:noFill/>
            </a:ln>
            <a:scene3d>
              <a:camera prst="orthographicFront"/>
              <a:lightRig rig="threePt" dir="t"/>
            </a:scene3d>
            <a:sp3d>
              <a:bevelT prst="slope"/>
            </a:sp3d>
            <a:extLst>
              <a:ext uri="{91240B29-F687-4F45-9708-019B960494DF}">
                <a14:hiddenLine xmlns:a14="http://schemas.microsoft.com/office/drawing/2010/main" w="9525">
                  <a:solidFill>
                    <a:srgbClr val="000000"/>
                  </a:solidFill>
                  <a:round/>
                </a14:hiddenLine>
              </a:ext>
            </a:extLst>
          </p:spPr>
          <p:txBody>
            <a:bodyPr/>
            <a:lstStyle/>
            <a:p>
              <a:pPr defTabSz="1218565"/>
              <a:endParaRPr lang="zh-CN" altLang="en-US" sz="2000">
                <a:solidFill>
                  <a:prstClr val="white">
                    <a:lumMod val="50000"/>
                  </a:prstClr>
                </a:solidFill>
                <a:ea typeface="微软雅黑" panose="020B0503020204020204" pitchFamily="34" charset="-122"/>
              </a:endParaRPr>
            </a:p>
          </p:txBody>
        </p:sp>
        <p:sp>
          <p:nvSpPr>
            <p:cNvPr id="6" name="Freeform 35"/>
            <p:cNvSpPr/>
            <p:nvPr/>
          </p:nvSpPr>
          <p:spPr bwMode="auto">
            <a:xfrm>
              <a:off x="2075" y="898"/>
              <a:ext cx="892" cy="1302"/>
            </a:xfrm>
            <a:custGeom>
              <a:avLst/>
              <a:gdLst>
                <a:gd name="T0" fmla="*/ 700 w 952"/>
                <a:gd name="T1" fmla="*/ 1330 h 1386"/>
                <a:gd name="T2" fmla="*/ 760 w 952"/>
                <a:gd name="T3" fmla="*/ 522 h 1386"/>
                <a:gd name="T4" fmla="*/ 138 w 952"/>
                <a:gd name="T5" fmla="*/ 0 h 1386"/>
                <a:gd name="T6" fmla="*/ 122 w 952"/>
                <a:gd name="T7" fmla="*/ 820 h 1386"/>
                <a:gd name="T8" fmla="*/ 590 w 952"/>
                <a:gd name="T9" fmla="*/ 1386 h 1386"/>
                <a:gd name="T10" fmla="*/ 412 w 952"/>
                <a:gd name="T11" fmla="*/ 618 h 1386"/>
                <a:gd name="T12" fmla="*/ 700 w 952"/>
                <a:gd name="T13" fmla="*/ 1330 h 1386"/>
              </a:gdLst>
              <a:ahLst/>
              <a:cxnLst>
                <a:cxn ang="0">
                  <a:pos x="T0" y="T1"/>
                </a:cxn>
                <a:cxn ang="0">
                  <a:pos x="T2" y="T3"/>
                </a:cxn>
                <a:cxn ang="0">
                  <a:pos x="T4" y="T5"/>
                </a:cxn>
                <a:cxn ang="0">
                  <a:pos x="T6" y="T7"/>
                </a:cxn>
                <a:cxn ang="0">
                  <a:pos x="T8" y="T9"/>
                </a:cxn>
                <a:cxn ang="0">
                  <a:pos x="T10" y="T11"/>
                </a:cxn>
                <a:cxn ang="0">
                  <a:pos x="T12" y="T13"/>
                </a:cxn>
              </a:cxnLst>
              <a:rect l="0" t="0" r="r" b="b"/>
              <a:pathLst>
                <a:path w="952" h="1386">
                  <a:moveTo>
                    <a:pt x="700" y="1330"/>
                  </a:moveTo>
                  <a:cubicBezTo>
                    <a:pt x="700" y="1330"/>
                    <a:pt x="952" y="916"/>
                    <a:pt x="760" y="522"/>
                  </a:cubicBezTo>
                  <a:cubicBezTo>
                    <a:pt x="571" y="134"/>
                    <a:pt x="138" y="0"/>
                    <a:pt x="138" y="0"/>
                  </a:cubicBezTo>
                  <a:cubicBezTo>
                    <a:pt x="138" y="0"/>
                    <a:pt x="0" y="476"/>
                    <a:pt x="122" y="820"/>
                  </a:cubicBezTo>
                  <a:cubicBezTo>
                    <a:pt x="241" y="1156"/>
                    <a:pt x="462" y="1316"/>
                    <a:pt x="590" y="1386"/>
                  </a:cubicBezTo>
                  <a:cubicBezTo>
                    <a:pt x="590" y="1386"/>
                    <a:pt x="422" y="1170"/>
                    <a:pt x="412" y="618"/>
                  </a:cubicBezTo>
                  <a:cubicBezTo>
                    <a:pt x="412" y="618"/>
                    <a:pt x="548" y="1094"/>
                    <a:pt x="700" y="1330"/>
                  </a:cubicBezTo>
                  <a:close/>
                </a:path>
              </a:pathLst>
            </a:custGeom>
            <a:grp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14:hiddenLine>
              </a:ext>
            </a:extLst>
          </p:spPr>
          <p:txBody>
            <a:bodyPr/>
            <a:lstStyle/>
            <a:p>
              <a:pPr defTabSz="1218565"/>
              <a:endParaRPr lang="zh-CN" altLang="en-US" sz="2000">
                <a:solidFill>
                  <a:prstClr val="white">
                    <a:lumMod val="50000"/>
                  </a:prstClr>
                </a:solidFill>
                <a:ea typeface="微软雅黑" panose="020B0503020204020204" pitchFamily="34" charset="-122"/>
              </a:endParaRPr>
            </a:p>
          </p:txBody>
        </p:sp>
        <p:sp>
          <p:nvSpPr>
            <p:cNvPr id="7" name="Freeform 36"/>
            <p:cNvSpPr/>
            <p:nvPr/>
          </p:nvSpPr>
          <p:spPr bwMode="auto">
            <a:xfrm>
              <a:off x="1528" y="1785"/>
              <a:ext cx="989" cy="676"/>
            </a:xfrm>
            <a:custGeom>
              <a:avLst/>
              <a:gdLst>
                <a:gd name="T0" fmla="*/ 1056 w 1056"/>
                <a:gd name="T1" fmla="*/ 528 h 720"/>
                <a:gd name="T2" fmla="*/ 616 w 1056"/>
                <a:gd name="T3" fmla="*/ 80 h 720"/>
                <a:gd name="T4" fmla="*/ 0 w 1056"/>
                <a:gd name="T5" fmla="*/ 178 h 720"/>
                <a:gd name="T6" fmla="*/ 446 w 1056"/>
                <a:gd name="T7" fmla="*/ 596 h 720"/>
                <a:gd name="T8" fmla="*/ 1036 w 1056"/>
                <a:gd name="T9" fmla="*/ 622 h 720"/>
                <a:gd name="T10" fmla="*/ 504 w 1056"/>
                <a:gd name="T11" fmla="*/ 334 h 720"/>
                <a:gd name="T12" fmla="*/ 1056 w 1056"/>
                <a:gd name="T13" fmla="*/ 528 h 720"/>
              </a:gdLst>
              <a:ahLst/>
              <a:cxnLst>
                <a:cxn ang="0">
                  <a:pos x="T0" y="T1"/>
                </a:cxn>
                <a:cxn ang="0">
                  <a:pos x="T2" y="T3"/>
                </a:cxn>
                <a:cxn ang="0">
                  <a:pos x="T4" y="T5"/>
                </a:cxn>
                <a:cxn ang="0">
                  <a:pos x="T6" y="T7"/>
                </a:cxn>
                <a:cxn ang="0">
                  <a:pos x="T8" y="T9"/>
                </a:cxn>
                <a:cxn ang="0">
                  <a:pos x="T10" y="T11"/>
                </a:cxn>
                <a:cxn ang="0">
                  <a:pos x="T12" y="T13"/>
                </a:cxn>
              </a:cxnLst>
              <a:rect l="0" t="0" r="r" b="b"/>
              <a:pathLst>
                <a:path w="1056" h="720">
                  <a:moveTo>
                    <a:pt x="1056" y="528"/>
                  </a:moveTo>
                  <a:cubicBezTo>
                    <a:pt x="1056" y="528"/>
                    <a:pt x="950" y="160"/>
                    <a:pt x="616" y="80"/>
                  </a:cubicBezTo>
                  <a:cubicBezTo>
                    <a:pt x="282" y="0"/>
                    <a:pt x="0" y="178"/>
                    <a:pt x="0" y="178"/>
                  </a:cubicBezTo>
                  <a:cubicBezTo>
                    <a:pt x="0" y="178"/>
                    <a:pt x="190" y="477"/>
                    <a:pt x="446" y="596"/>
                  </a:cubicBezTo>
                  <a:cubicBezTo>
                    <a:pt x="712" y="720"/>
                    <a:pt x="952" y="660"/>
                    <a:pt x="1036" y="622"/>
                  </a:cubicBezTo>
                  <a:cubicBezTo>
                    <a:pt x="1036" y="622"/>
                    <a:pt x="786" y="594"/>
                    <a:pt x="504" y="334"/>
                  </a:cubicBezTo>
                  <a:cubicBezTo>
                    <a:pt x="504" y="334"/>
                    <a:pt x="824" y="508"/>
                    <a:pt x="1056" y="528"/>
                  </a:cubicBezTo>
                  <a:close/>
                </a:path>
              </a:pathLst>
            </a:custGeom>
            <a:solidFill>
              <a:srgbClr val="666699"/>
            </a:solidFill>
            <a:ln>
              <a:noFill/>
            </a:ln>
            <a:scene3d>
              <a:camera prst="orthographicFront"/>
              <a:lightRig rig="threePt" dir="t"/>
            </a:scene3d>
            <a:sp3d>
              <a:bevelT prst="relaxedInset"/>
            </a:sp3d>
            <a:extLst>
              <a:ext uri="{91240B29-F687-4F45-9708-019B960494DF}">
                <a14:hiddenLine xmlns:a14="http://schemas.microsoft.com/office/drawing/2010/main" w="9525">
                  <a:solidFill>
                    <a:srgbClr val="000000"/>
                  </a:solidFill>
                  <a:round/>
                </a14:hiddenLine>
              </a:ext>
            </a:extLst>
          </p:spPr>
          <p:txBody>
            <a:bodyPr/>
            <a:lstStyle/>
            <a:p>
              <a:pPr defTabSz="1218565"/>
              <a:endParaRPr lang="zh-CN" altLang="en-US" sz="2000">
                <a:solidFill>
                  <a:prstClr val="white">
                    <a:lumMod val="50000"/>
                  </a:prstClr>
                </a:solidFill>
                <a:ea typeface="微软雅黑" panose="020B0503020204020204" pitchFamily="34" charset="-122"/>
              </a:endParaRPr>
            </a:p>
          </p:txBody>
        </p:sp>
      </p:gr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32" y="-32552"/>
            <a:ext cx="12230101"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871507" y="1081240"/>
            <a:ext cx="2709716" cy="55399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scene3d>
            <a:camera prst="orthographicFront"/>
            <a:lightRig rig="threePt" dir="t"/>
          </a:scene3d>
          <a:sp3d>
            <a:bevelT/>
          </a:sp3d>
        </p:spPr>
        <p:txBody>
          <a:bodyPr wrap="none">
            <a:spAutoFit/>
          </a:bodyPr>
          <a:lstStyle/>
          <a:p>
            <a:pPr indent="457200" algn="just">
              <a:lnSpc>
                <a:spcPct val="150000"/>
              </a:lnSpc>
            </a:pPr>
            <a:r>
              <a:rPr lang="en-US" sz="2000" b="1" dirty="0">
                <a:ea typeface="Arial"/>
                <a:cs typeface="Times New Roman"/>
                <a:sym typeface="Wingdings 2"/>
              </a:rPr>
              <a:t></a:t>
            </a:r>
            <a:r>
              <a:rPr lang="en-US" sz="2000" b="1" dirty="0" err="1">
                <a:ea typeface="Arial"/>
              </a:rPr>
              <a:t>Bước</a:t>
            </a:r>
            <a:r>
              <a:rPr lang="en-US" sz="2000" b="1" dirty="0">
                <a:ea typeface="Arial"/>
              </a:rPr>
              <a:t> 3. </a:t>
            </a:r>
            <a:r>
              <a:rPr lang="en-US" sz="2000" b="1" dirty="0" err="1">
                <a:ea typeface="Arial"/>
              </a:rPr>
              <a:t>Viết</a:t>
            </a:r>
            <a:r>
              <a:rPr lang="en-US" sz="2000" b="1" dirty="0">
                <a:ea typeface="Arial"/>
              </a:rPr>
              <a:t> </a:t>
            </a:r>
            <a:r>
              <a:rPr lang="en-US" sz="2000" b="1" dirty="0" err="1">
                <a:ea typeface="Arial"/>
              </a:rPr>
              <a:t>bài</a:t>
            </a:r>
            <a:r>
              <a:rPr lang="en-US" sz="2000" b="1" dirty="0">
                <a:ea typeface="Arial"/>
              </a:rPr>
              <a:t>:</a:t>
            </a:r>
            <a:endParaRPr lang="en-US" sz="2000" dirty="0">
              <a:effectLst/>
              <a:ea typeface="Arial"/>
            </a:endParaRPr>
          </a:p>
        </p:txBody>
      </p:sp>
      <p:sp>
        <p:nvSpPr>
          <p:cNvPr id="13" name="Rectangle 12"/>
          <p:cNvSpPr/>
          <p:nvPr/>
        </p:nvSpPr>
        <p:spPr>
          <a:xfrm>
            <a:off x="478106" y="4457343"/>
            <a:ext cx="3219252" cy="1938992"/>
          </a:xfrm>
          <a:prstGeom prst="rect">
            <a:avLst/>
          </a:prstGeom>
          <a:gradFill flip="none" rotWithShape="1">
            <a:gsLst>
              <a:gs pos="0">
                <a:srgbClr val="666699">
                  <a:tint val="66000"/>
                  <a:satMod val="160000"/>
                </a:srgbClr>
              </a:gs>
              <a:gs pos="50000">
                <a:srgbClr val="666699">
                  <a:tint val="44500"/>
                  <a:satMod val="160000"/>
                </a:srgbClr>
              </a:gs>
              <a:gs pos="100000">
                <a:srgbClr val="666699">
                  <a:tint val="23500"/>
                  <a:satMod val="160000"/>
                </a:srgbClr>
              </a:gs>
            </a:gsLst>
            <a:lin ang="10800000" scaled="1"/>
            <a:tileRect/>
          </a:gradFill>
          <a:scene3d>
            <a:camera prst="orthographicFront"/>
            <a:lightRig rig="threePt" dir="t"/>
          </a:scene3d>
          <a:sp3d>
            <a:bevelT/>
          </a:sp3d>
        </p:spPr>
        <p:txBody>
          <a:bodyPr wrap="square">
            <a:spAutoFit/>
          </a:bodyPr>
          <a:lstStyle/>
          <a:p>
            <a:pPr indent="457200" algn="just">
              <a:lnSpc>
                <a:spcPct val="150000"/>
              </a:lnSpc>
            </a:pPr>
            <a:r>
              <a:rPr lang="en-US" sz="2000" b="1" dirty="0" err="1">
                <a:ea typeface="Arial"/>
                <a:cs typeface="Times New Roman"/>
                <a:sym typeface="Wingdings 2"/>
              </a:rPr>
              <a:t>Về</a:t>
            </a:r>
            <a:r>
              <a:rPr lang="en-US" sz="2000" b="1" dirty="0">
                <a:ea typeface="Arial"/>
                <a:cs typeface="Times New Roman"/>
                <a:sym typeface="Wingdings 2"/>
              </a:rPr>
              <a:t> </a:t>
            </a:r>
            <a:r>
              <a:rPr lang="en-US" sz="2000" b="1" dirty="0" err="1">
                <a:ea typeface="Arial"/>
                <a:cs typeface="Times New Roman"/>
                <a:sym typeface="Wingdings 2"/>
              </a:rPr>
              <a:t>hình</a:t>
            </a:r>
            <a:r>
              <a:rPr lang="en-US" sz="2000" b="1" dirty="0">
                <a:ea typeface="Arial"/>
                <a:cs typeface="Times New Roman"/>
                <a:sym typeface="Wingdings 2"/>
              </a:rPr>
              <a:t> </a:t>
            </a:r>
            <a:r>
              <a:rPr lang="en-US" sz="2000" b="1" dirty="0" err="1">
                <a:ea typeface="Arial"/>
                <a:cs typeface="Times New Roman"/>
                <a:sym typeface="Wingdings 2"/>
              </a:rPr>
              <a:t>thức</a:t>
            </a:r>
            <a:r>
              <a:rPr lang="en-US" sz="2000" b="1" dirty="0">
                <a:ea typeface="Arial"/>
                <a:cs typeface="Times New Roman"/>
                <a:sym typeface="Wingdings 2"/>
              </a:rPr>
              <a:t>: </a:t>
            </a:r>
            <a:r>
              <a:rPr lang="en-US" sz="2000" b="1" dirty="0" err="1">
                <a:ea typeface="Arial"/>
                <a:cs typeface="Times New Roman"/>
                <a:sym typeface="Wingdings 2"/>
              </a:rPr>
              <a:t>trình</a:t>
            </a:r>
            <a:r>
              <a:rPr lang="en-US" sz="2000" b="1" dirty="0">
                <a:ea typeface="Arial"/>
                <a:cs typeface="Times New Roman"/>
                <a:sym typeface="Wingdings 2"/>
              </a:rPr>
              <a:t> </a:t>
            </a:r>
            <a:r>
              <a:rPr lang="en-US" sz="2000" b="1" dirty="0" err="1">
                <a:ea typeface="Arial"/>
                <a:cs typeface="Times New Roman"/>
                <a:sym typeface="Wingdings 2"/>
              </a:rPr>
              <a:t>bày</a:t>
            </a:r>
            <a:r>
              <a:rPr lang="en-US" sz="2000" b="1" dirty="0">
                <a:ea typeface="Arial"/>
                <a:cs typeface="Times New Roman"/>
                <a:sym typeface="Wingdings 2"/>
              </a:rPr>
              <a:t> </a:t>
            </a:r>
            <a:r>
              <a:rPr lang="en-US" sz="2000" b="1" dirty="0" err="1">
                <a:ea typeface="Arial"/>
                <a:cs typeface="Times New Roman"/>
                <a:sym typeface="Wingdings 2"/>
              </a:rPr>
              <a:t>sạch</a:t>
            </a:r>
            <a:r>
              <a:rPr lang="en-US" sz="2000" b="1" dirty="0">
                <a:ea typeface="Arial"/>
                <a:cs typeface="Times New Roman"/>
                <a:sym typeface="Wingdings 2"/>
              </a:rPr>
              <a:t> </a:t>
            </a:r>
            <a:r>
              <a:rPr lang="en-US" sz="2000" b="1" dirty="0" err="1">
                <a:ea typeface="Arial"/>
                <a:cs typeface="Times New Roman"/>
                <a:sym typeface="Wingdings 2"/>
              </a:rPr>
              <a:t>đẹp</a:t>
            </a:r>
            <a:r>
              <a:rPr lang="en-US" sz="2000" b="1" dirty="0">
                <a:ea typeface="Arial"/>
                <a:cs typeface="Times New Roman"/>
                <a:sym typeface="Wingdings 2"/>
              </a:rPr>
              <a:t>, </a:t>
            </a:r>
            <a:r>
              <a:rPr lang="en-US" sz="2000" b="1" dirty="0" err="1">
                <a:ea typeface="Arial"/>
                <a:cs typeface="Times New Roman"/>
                <a:sym typeface="Wingdings 2"/>
              </a:rPr>
              <a:t>bố</a:t>
            </a:r>
            <a:r>
              <a:rPr lang="en-US" sz="2000" b="1" dirty="0">
                <a:ea typeface="Arial"/>
                <a:cs typeface="Times New Roman"/>
                <a:sym typeface="Wingdings 2"/>
              </a:rPr>
              <a:t> </a:t>
            </a:r>
            <a:r>
              <a:rPr lang="en-US" sz="2000" b="1" dirty="0" err="1">
                <a:ea typeface="Arial"/>
                <a:cs typeface="Times New Roman"/>
                <a:sym typeface="Wingdings 2"/>
              </a:rPr>
              <a:t>cục</a:t>
            </a:r>
            <a:r>
              <a:rPr lang="en-US" sz="2000" b="1" dirty="0">
                <a:ea typeface="Arial"/>
                <a:cs typeface="Times New Roman"/>
                <a:sym typeface="Wingdings 2"/>
              </a:rPr>
              <a:t> </a:t>
            </a:r>
            <a:r>
              <a:rPr lang="en-US" sz="2000" b="1" dirty="0" err="1">
                <a:ea typeface="Arial"/>
                <a:cs typeface="Times New Roman"/>
                <a:sym typeface="Wingdings 2"/>
              </a:rPr>
              <a:t>rõ</a:t>
            </a:r>
            <a:r>
              <a:rPr lang="en-US" sz="2000" b="1" dirty="0">
                <a:ea typeface="Arial"/>
                <a:cs typeface="Times New Roman"/>
                <a:sym typeface="Wingdings 2"/>
              </a:rPr>
              <a:t> </a:t>
            </a:r>
            <a:r>
              <a:rPr lang="en-US" sz="2000" b="1" dirty="0" err="1">
                <a:ea typeface="Arial"/>
                <a:cs typeface="Times New Roman"/>
                <a:sym typeface="Wingdings 2"/>
              </a:rPr>
              <a:t>ràng</a:t>
            </a:r>
            <a:r>
              <a:rPr lang="en-US" sz="2000" b="1" dirty="0">
                <a:ea typeface="Arial"/>
                <a:cs typeface="Times New Roman"/>
                <a:sym typeface="Wingdings 2"/>
              </a:rPr>
              <a:t>, </a:t>
            </a:r>
            <a:r>
              <a:rPr lang="en-US" sz="2000" b="1" dirty="0" err="1">
                <a:ea typeface="Arial"/>
                <a:cs typeface="Times New Roman"/>
                <a:sym typeface="Wingdings 2"/>
              </a:rPr>
              <a:t>có</a:t>
            </a:r>
            <a:r>
              <a:rPr lang="en-US" sz="2000" b="1" dirty="0">
                <a:ea typeface="Arial"/>
                <a:cs typeface="Times New Roman"/>
                <a:sym typeface="Wingdings 2"/>
              </a:rPr>
              <a:t> </a:t>
            </a:r>
            <a:r>
              <a:rPr lang="en-US" sz="2000" b="1" dirty="0" err="1">
                <a:ea typeface="Arial"/>
                <a:cs typeface="Times New Roman"/>
                <a:sym typeface="Wingdings 2"/>
              </a:rPr>
              <a:t>sử</a:t>
            </a:r>
            <a:r>
              <a:rPr lang="en-US" sz="2000" b="1" dirty="0">
                <a:ea typeface="Arial"/>
                <a:cs typeface="Times New Roman"/>
                <a:sym typeface="Wingdings 2"/>
              </a:rPr>
              <a:t> </a:t>
            </a:r>
            <a:r>
              <a:rPr lang="en-US" sz="2000" b="1" dirty="0" err="1">
                <a:ea typeface="Arial"/>
                <a:cs typeface="Times New Roman"/>
                <a:sym typeface="Wingdings 2"/>
              </a:rPr>
              <a:t>dụng</a:t>
            </a:r>
            <a:r>
              <a:rPr lang="en-US" sz="2000" b="1" dirty="0">
                <a:ea typeface="Arial"/>
                <a:cs typeface="Times New Roman"/>
                <a:sym typeface="Wingdings 2"/>
              </a:rPr>
              <a:t> </a:t>
            </a:r>
            <a:r>
              <a:rPr lang="en-US" sz="2000" b="1" dirty="0" err="1">
                <a:ea typeface="Arial"/>
                <a:cs typeface="Times New Roman"/>
                <a:sym typeface="Wingdings 2"/>
              </a:rPr>
              <a:t>các</a:t>
            </a:r>
            <a:r>
              <a:rPr lang="en-US" sz="2000" b="1" dirty="0">
                <a:ea typeface="Arial"/>
                <a:cs typeface="Times New Roman"/>
                <a:sym typeface="Wingdings 2"/>
              </a:rPr>
              <a:t> </a:t>
            </a:r>
            <a:r>
              <a:rPr lang="en-US" sz="2000" b="1" dirty="0" err="1">
                <a:ea typeface="Arial"/>
                <a:cs typeface="Times New Roman"/>
                <a:sym typeface="Wingdings 2"/>
              </a:rPr>
              <a:t>phép</a:t>
            </a:r>
            <a:r>
              <a:rPr lang="en-US" sz="2000" b="1" dirty="0">
                <a:ea typeface="Arial"/>
                <a:cs typeface="Times New Roman"/>
                <a:sym typeface="Wingdings 2"/>
              </a:rPr>
              <a:t> </a:t>
            </a:r>
            <a:r>
              <a:rPr lang="en-US" sz="2000" b="1" dirty="0" err="1">
                <a:ea typeface="Arial"/>
                <a:cs typeface="Times New Roman"/>
                <a:sym typeface="Wingdings 2"/>
              </a:rPr>
              <a:t>liên</a:t>
            </a:r>
            <a:r>
              <a:rPr lang="en-US" sz="2000" b="1" dirty="0">
                <a:ea typeface="Arial"/>
                <a:cs typeface="Times New Roman"/>
                <a:sym typeface="Wingdings 2"/>
              </a:rPr>
              <a:t> </a:t>
            </a:r>
            <a:r>
              <a:rPr lang="en-US" sz="2000" b="1" dirty="0" err="1">
                <a:ea typeface="Arial"/>
                <a:cs typeface="Times New Roman"/>
                <a:sym typeface="Wingdings 2"/>
              </a:rPr>
              <a:t>kết</a:t>
            </a:r>
            <a:r>
              <a:rPr lang="en-US" sz="2000" b="1" dirty="0">
                <a:ea typeface="Arial"/>
                <a:cs typeface="Times New Roman"/>
                <a:sym typeface="Wingdings 2"/>
              </a:rPr>
              <a:t> </a:t>
            </a:r>
            <a:r>
              <a:rPr lang="en-US" sz="2000" b="1" dirty="0" err="1">
                <a:ea typeface="Arial"/>
                <a:cs typeface="Times New Roman"/>
                <a:sym typeface="Wingdings 2"/>
              </a:rPr>
              <a:t>câu</a:t>
            </a:r>
            <a:r>
              <a:rPr lang="en-US" sz="2000" b="1" dirty="0">
                <a:ea typeface="Arial"/>
                <a:cs typeface="Times New Roman"/>
                <a:sym typeface="Wingdings 2"/>
              </a:rPr>
              <a:t> </a:t>
            </a:r>
            <a:r>
              <a:rPr lang="en-US" sz="2000" b="1" dirty="0" err="1">
                <a:ea typeface="Arial"/>
                <a:cs typeface="Times New Roman"/>
                <a:sym typeface="Wingdings 2"/>
              </a:rPr>
              <a:t>trong</a:t>
            </a:r>
            <a:r>
              <a:rPr lang="en-US" sz="2000" b="1" dirty="0">
                <a:ea typeface="Arial"/>
                <a:cs typeface="Times New Roman"/>
                <a:sym typeface="Wingdings 2"/>
              </a:rPr>
              <a:t> </a:t>
            </a:r>
            <a:r>
              <a:rPr lang="en-US" sz="2000" b="1" dirty="0" err="1">
                <a:ea typeface="Arial"/>
                <a:cs typeface="Times New Roman"/>
                <a:sym typeface="Wingdings 2"/>
              </a:rPr>
              <a:t>đoạn</a:t>
            </a:r>
            <a:r>
              <a:rPr lang="en-US" sz="2000" b="1" dirty="0">
                <a:ea typeface="Arial"/>
                <a:cs typeface="Times New Roman"/>
                <a:sym typeface="Wingdings 2"/>
              </a:rPr>
              <a:t> </a:t>
            </a:r>
            <a:r>
              <a:rPr lang="en-US" sz="2000" b="1" dirty="0" err="1">
                <a:ea typeface="Arial"/>
                <a:cs typeface="Times New Roman"/>
                <a:sym typeface="Wingdings 2"/>
              </a:rPr>
              <a:t>văn</a:t>
            </a:r>
            <a:r>
              <a:rPr lang="en-US" sz="2000" dirty="0">
                <a:ea typeface="Arial"/>
                <a:sym typeface="Wingdings 2"/>
              </a:rPr>
              <a:t>;</a:t>
            </a:r>
            <a:endParaRPr lang="en-US" sz="2000" dirty="0">
              <a:ea typeface="Arial"/>
            </a:endParaRPr>
          </a:p>
        </p:txBody>
      </p:sp>
      <p:sp>
        <p:nvSpPr>
          <p:cNvPr id="15" name="Rectangle 14"/>
          <p:cNvSpPr/>
          <p:nvPr/>
        </p:nvSpPr>
        <p:spPr>
          <a:xfrm>
            <a:off x="616739" y="1915473"/>
            <a:ext cx="3219252" cy="1938992"/>
          </a:xfrm>
          <a:prstGeom prst="rect">
            <a:avLst/>
          </a:prstGeom>
          <a:gradFill flip="none" rotWithShape="1">
            <a:gsLst>
              <a:gs pos="0">
                <a:srgbClr val="AE6CD1">
                  <a:tint val="66000"/>
                  <a:satMod val="160000"/>
                </a:srgbClr>
              </a:gs>
              <a:gs pos="50000">
                <a:srgbClr val="AE6CD1">
                  <a:tint val="44500"/>
                  <a:satMod val="160000"/>
                </a:srgbClr>
              </a:gs>
              <a:gs pos="100000">
                <a:srgbClr val="AE6CD1">
                  <a:tint val="23500"/>
                  <a:satMod val="160000"/>
                </a:srgbClr>
              </a:gs>
            </a:gsLst>
            <a:lin ang="5400000" scaled="1"/>
            <a:tileRect/>
          </a:gradFill>
          <a:scene3d>
            <a:camera prst="orthographicFront"/>
            <a:lightRig rig="threePt" dir="t"/>
          </a:scene3d>
          <a:sp3d>
            <a:bevelT prst="relaxedInset"/>
          </a:sp3d>
        </p:spPr>
        <p:txBody>
          <a:bodyPr wrap="square">
            <a:spAutoFit/>
          </a:bodyPr>
          <a:lstStyle/>
          <a:p>
            <a:pPr indent="457200" algn="just">
              <a:lnSpc>
                <a:spcPct val="150000"/>
              </a:lnSpc>
            </a:pPr>
            <a:r>
              <a:rPr lang="en-US" sz="2000" b="1" dirty="0" err="1">
                <a:ea typeface="Arial"/>
                <a:cs typeface="Times New Roman"/>
                <a:sym typeface="Wingdings 2"/>
              </a:rPr>
              <a:t>Về</a:t>
            </a:r>
            <a:r>
              <a:rPr lang="en-US" sz="2000" b="1" dirty="0">
                <a:ea typeface="Arial"/>
                <a:cs typeface="Times New Roman"/>
                <a:sym typeface="Wingdings 2"/>
              </a:rPr>
              <a:t> </a:t>
            </a:r>
            <a:r>
              <a:rPr lang="en-US" sz="2000" b="1" dirty="0" err="1">
                <a:ea typeface="Arial"/>
                <a:cs typeface="Times New Roman"/>
                <a:sym typeface="Wingdings 2"/>
              </a:rPr>
              <a:t>nội</a:t>
            </a:r>
            <a:r>
              <a:rPr lang="en-US" sz="2000" b="1" dirty="0">
                <a:ea typeface="Arial"/>
                <a:cs typeface="Times New Roman"/>
                <a:sym typeface="Wingdings 2"/>
              </a:rPr>
              <a:t> dung: </a:t>
            </a:r>
            <a:r>
              <a:rPr lang="en-US" sz="2000" b="1" dirty="0" err="1">
                <a:ea typeface="Arial"/>
                <a:cs typeface="Times New Roman"/>
                <a:sym typeface="Wingdings 2"/>
              </a:rPr>
              <a:t>các</a:t>
            </a:r>
            <a:r>
              <a:rPr lang="en-US" sz="2000" b="1" dirty="0">
                <a:ea typeface="Arial"/>
                <a:cs typeface="Times New Roman"/>
                <a:sym typeface="Wingdings 2"/>
              </a:rPr>
              <a:t> </a:t>
            </a:r>
            <a:r>
              <a:rPr lang="en-US" sz="2000" b="1" dirty="0" err="1">
                <a:ea typeface="Arial"/>
                <a:cs typeface="Times New Roman"/>
                <a:sym typeface="Wingdings 2"/>
              </a:rPr>
              <a:t>luận</a:t>
            </a:r>
            <a:r>
              <a:rPr lang="en-US" sz="2000" b="1" dirty="0">
                <a:ea typeface="Arial"/>
                <a:cs typeface="Times New Roman"/>
                <a:sym typeface="Wingdings 2"/>
              </a:rPr>
              <a:t> </a:t>
            </a:r>
            <a:r>
              <a:rPr lang="en-US" sz="2000" b="1" dirty="0" err="1">
                <a:ea typeface="Arial"/>
                <a:cs typeface="Times New Roman"/>
                <a:sym typeface="Wingdings 2"/>
              </a:rPr>
              <a:t>điểm</a:t>
            </a:r>
            <a:r>
              <a:rPr lang="en-US" sz="2000" b="1" dirty="0">
                <a:ea typeface="Arial"/>
                <a:cs typeface="Times New Roman"/>
                <a:sym typeface="Wingdings 2"/>
              </a:rPr>
              <a:t> </a:t>
            </a:r>
            <a:r>
              <a:rPr lang="en-US" sz="2000" b="1" dirty="0" err="1">
                <a:ea typeface="Arial"/>
                <a:cs typeface="Times New Roman"/>
                <a:sym typeface="Wingdings 2"/>
              </a:rPr>
              <a:t>thật</a:t>
            </a:r>
            <a:r>
              <a:rPr lang="en-US" sz="2000" b="1" dirty="0">
                <a:ea typeface="Arial"/>
                <a:cs typeface="Times New Roman"/>
                <a:sym typeface="Wingdings 2"/>
              </a:rPr>
              <a:t> </a:t>
            </a:r>
            <a:r>
              <a:rPr lang="en-US" sz="2000" b="1" dirty="0" err="1">
                <a:ea typeface="Arial"/>
                <a:cs typeface="Times New Roman"/>
                <a:sym typeface="Wingdings 2"/>
              </a:rPr>
              <a:t>chặt</a:t>
            </a:r>
            <a:r>
              <a:rPr lang="en-US" sz="2000" b="1" dirty="0">
                <a:ea typeface="Arial"/>
                <a:cs typeface="Times New Roman"/>
                <a:sym typeface="Wingdings 2"/>
              </a:rPr>
              <a:t> </a:t>
            </a:r>
            <a:r>
              <a:rPr lang="en-US" sz="2000" b="1" dirty="0" err="1">
                <a:ea typeface="Arial"/>
                <a:cs typeface="Times New Roman"/>
                <a:sym typeface="Wingdings 2"/>
              </a:rPr>
              <a:t>chẽ</a:t>
            </a:r>
            <a:r>
              <a:rPr lang="en-US" sz="2000" b="1" dirty="0">
                <a:ea typeface="Arial"/>
                <a:cs typeface="Times New Roman"/>
                <a:sym typeface="Wingdings 2"/>
              </a:rPr>
              <a:t>, lo </a:t>
            </a:r>
            <a:r>
              <a:rPr lang="en-US" sz="2000" b="1" dirty="0" err="1">
                <a:ea typeface="Arial"/>
                <a:cs typeface="Times New Roman"/>
                <a:sym typeface="Wingdings 2"/>
              </a:rPr>
              <a:t>gic</a:t>
            </a:r>
            <a:r>
              <a:rPr lang="en-US" sz="2000" b="1" dirty="0">
                <a:ea typeface="Arial"/>
                <a:cs typeface="Times New Roman"/>
                <a:sym typeface="Wingdings 2"/>
              </a:rPr>
              <a:t>,  </a:t>
            </a:r>
            <a:r>
              <a:rPr lang="en-US" sz="2000" b="1" dirty="0" err="1">
                <a:ea typeface="Arial"/>
                <a:cs typeface="Times New Roman"/>
                <a:sym typeface="Wingdings 2"/>
              </a:rPr>
              <a:t>hợp</a:t>
            </a:r>
            <a:r>
              <a:rPr lang="en-US" sz="2000" b="1" dirty="0">
                <a:ea typeface="Arial"/>
                <a:cs typeface="Times New Roman"/>
                <a:sym typeface="Wingdings 2"/>
              </a:rPr>
              <a:t> </a:t>
            </a:r>
            <a:r>
              <a:rPr lang="en-US" sz="2000" b="1" dirty="0" err="1">
                <a:ea typeface="Arial"/>
                <a:cs typeface="Times New Roman"/>
                <a:sym typeface="Wingdings 2"/>
              </a:rPr>
              <a:t>lí</a:t>
            </a:r>
            <a:r>
              <a:rPr lang="en-US" sz="2000" b="1" dirty="0">
                <a:ea typeface="Arial"/>
                <a:cs typeface="Times New Roman"/>
                <a:sym typeface="Wingdings 2"/>
              </a:rPr>
              <a:t>,  </a:t>
            </a:r>
            <a:r>
              <a:rPr lang="en-US" sz="2000" b="1" dirty="0" err="1">
                <a:ea typeface="Arial"/>
                <a:cs typeface="Times New Roman"/>
                <a:sym typeface="Wingdings 2"/>
              </a:rPr>
              <a:t>lụa</a:t>
            </a:r>
            <a:r>
              <a:rPr lang="en-US" sz="2000" b="1" dirty="0">
                <a:ea typeface="Arial"/>
                <a:cs typeface="Times New Roman"/>
                <a:sym typeface="Wingdings 2"/>
              </a:rPr>
              <a:t> </a:t>
            </a:r>
            <a:r>
              <a:rPr lang="en-US" sz="2000" b="1" dirty="0" err="1">
                <a:ea typeface="Arial"/>
                <a:cs typeface="Times New Roman"/>
                <a:sym typeface="Wingdings 2"/>
              </a:rPr>
              <a:t>chọn</a:t>
            </a:r>
            <a:r>
              <a:rPr lang="en-US" sz="2000" b="1" dirty="0">
                <a:ea typeface="Arial"/>
                <a:cs typeface="Times New Roman"/>
                <a:sym typeface="Wingdings 2"/>
              </a:rPr>
              <a:t> </a:t>
            </a:r>
            <a:r>
              <a:rPr lang="en-US" sz="2000" b="1" dirty="0" err="1">
                <a:ea typeface="Arial"/>
                <a:cs typeface="Times New Roman"/>
                <a:sym typeface="Wingdings 2"/>
              </a:rPr>
              <a:t>dẫn</a:t>
            </a:r>
            <a:r>
              <a:rPr lang="en-US" sz="2000" b="1" dirty="0">
                <a:ea typeface="Arial"/>
                <a:cs typeface="Times New Roman"/>
                <a:sym typeface="Wingdings 2"/>
              </a:rPr>
              <a:t> </a:t>
            </a:r>
            <a:r>
              <a:rPr lang="en-US" sz="2000" b="1" dirty="0" err="1">
                <a:ea typeface="Arial"/>
                <a:cs typeface="Times New Roman"/>
                <a:sym typeface="Wingdings 2"/>
              </a:rPr>
              <a:t>chứng</a:t>
            </a:r>
            <a:r>
              <a:rPr lang="en-US" sz="2000" b="1" dirty="0">
                <a:ea typeface="Arial"/>
                <a:cs typeface="Times New Roman"/>
                <a:sym typeface="Wingdings 2"/>
              </a:rPr>
              <a:t> </a:t>
            </a:r>
            <a:r>
              <a:rPr lang="en-US" sz="2000" b="1" dirty="0" err="1">
                <a:ea typeface="Arial"/>
                <a:cs typeface="Times New Roman"/>
                <a:sym typeface="Wingdings 2"/>
              </a:rPr>
              <a:t>tiêu</a:t>
            </a:r>
            <a:r>
              <a:rPr lang="en-US" sz="2000" b="1" dirty="0">
                <a:ea typeface="Arial"/>
                <a:cs typeface="Times New Roman"/>
                <a:sym typeface="Wingdings 2"/>
              </a:rPr>
              <a:t> </a:t>
            </a:r>
            <a:r>
              <a:rPr lang="en-US" sz="2000" b="1" dirty="0" err="1">
                <a:ea typeface="Arial"/>
                <a:cs typeface="Times New Roman"/>
                <a:sym typeface="Wingdings 2"/>
              </a:rPr>
              <a:t>biểu</a:t>
            </a:r>
            <a:r>
              <a:rPr lang="en-US" sz="2000" b="1" dirty="0">
                <a:ea typeface="Arial"/>
                <a:cs typeface="Times New Roman"/>
                <a:sym typeface="Wingdings 2"/>
              </a:rPr>
              <a:t> </a:t>
            </a:r>
            <a:r>
              <a:rPr lang="en-US" sz="2000" b="1" dirty="0" err="1">
                <a:ea typeface="Arial"/>
                <a:cs typeface="Times New Roman"/>
                <a:sym typeface="Wingdings 2"/>
              </a:rPr>
              <a:t>để</a:t>
            </a:r>
            <a:r>
              <a:rPr lang="en-US" sz="2000" b="1" dirty="0">
                <a:ea typeface="Arial"/>
                <a:cs typeface="Times New Roman"/>
                <a:sym typeface="Wingdings 2"/>
              </a:rPr>
              <a:t>  minh </a:t>
            </a:r>
            <a:r>
              <a:rPr lang="en-US" sz="2000" b="1" dirty="0" err="1">
                <a:ea typeface="Arial"/>
                <a:cs typeface="Times New Roman"/>
                <a:sym typeface="Wingdings 2"/>
              </a:rPr>
              <a:t>họa</a:t>
            </a:r>
            <a:r>
              <a:rPr lang="en-US" sz="2000" b="1" dirty="0">
                <a:ea typeface="Arial"/>
                <a:cs typeface="Times New Roman"/>
                <a:sym typeface="Wingdings 2"/>
              </a:rPr>
              <a:t>;</a:t>
            </a:r>
            <a:endParaRPr lang="en-US" sz="2000" dirty="0">
              <a:effectLst/>
              <a:ea typeface="Arial"/>
            </a:endParaRPr>
          </a:p>
        </p:txBody>
      </p:sp>
      <p:sp>
        <p:nvSpPr>
          <p:cNvPr id="16" name="Rectangle 15"/>
          <p:cNvSpPr/>
          <p:nvPr/>
        </p:nvSpPr>
        <p:spPr>
          <a:xfrm>
            <a:off x="7825356" y="1535364"/>
            <a:ext cx="3571514" cy="1938992"/>
          </a:xfrm>
          <a:prstGeom prst="rect">
            <a:avLst/>
          </a:prstGeom>
          <a:gradFill flip="none" rotWithShape="1">
            <a:gsLst>
              <a:gs pos="0">
                <a:srgbClr val="9933FF">
                  <a:tint val="66000"/>
                  <a:satMod val="160000"/>
                </a:srgbClr>
              </a:gs>
              <a:gs pos="50000">
                <a:srgbClr val="9933FF">
                  <a:tint val="44500"/>
                  <a:satMod val="160000"/>
                </a:srgbClr>
              </a:gs>
              <a:gs pos="100000">
                <a:srgbClr val="9933FF">
                  <a:tint val="23500"/>
                  <a:satMod val="160000"/>
                </a:srgbClr>
              </a:gs>
            </a:gsLst>
            <a:path path="circle">
              <a:fillToRect l="50000" t="50000" r="50000" b="50000"/>
            </a:path>
            <a:tileRect/>
          </a:gradFill>
          <a:scene3d>
            <a:camera prst="orthographicFront"/>
            <a:lightRig rig="threePt" dir="t"/>
          </a:scene3d>
          <a:sp3d>
            <a:bevelT prst="slope"/>
          </a:sp3d>
        </p:spPr>
        <p:txBody>
          <a:bodyPr wrap="square">
            <a:spAutoFit/>
          </a:bodyPr>
          <a:lstStyle/>
          <a:p>
            <a:pPr indent="457200" algn="just">
              <a:lnSpc>
                <a:spcPct val="150000"/>
              </a:lnSpc>
            </a:pPr>
            <a:r>
              <a:rPr lang="en-US" sz="2000" b="1" dirty="0" err="1">
                <a:ea typeface="Arial"/>
                <a:cs typeface="Times New Roman"/>
                <a:sym typeface="Wingdings 2"/>
              </a:rPr>
              <a:t>Thể</a:t>
            </a:r>
            <a:r>
              <a:rPr lang="en-US" sz="2000" b="1" dirty="0">
                <a:ea typeface="Arial"/>
                <a:cs typeface="Times New Roman"/>
                <a:sym typeface="Wingdings 2"/>
              </a:rPr>
              <a:t> </a:t>
            </a:r>
            <a:r>
              <a:rPr lang="en-US" sz="2000" b="1" dirty="0" err="1">
                <a:ea typeface="Arial"/>
                <a:cs typeface="Times New Roman"/>
                <a:sym typeface="Wingdings 2"/>
              </a:rPr>
              <a:t>hiện</a:t>
            </a:r>
            <a:r>
              <a:rPr lang="en-US" sz="2000" b="1" dirty="0">
                <a:ea typeface="Arial"/>
                <a:cs typeface="Times New Roman"/>
                <a:sym typeface="Wingdings 2"/>
              </a:rPr>
              <a:t> </a:t>
            </a:r>
            <a:r>
              <a:rPr lang="en-US" sz="2000" b="1" dirty="0" err="1">
                <a:ea typeface="Arial"/>
                <a:cs typeface="Times New Roman"/>
                <a:sym typeface="Wingdings 2"/>
              </a:rPr>
              <a:t>được</a:t>
            </a:r>
            <a:r>
              <a:rPr lang="en-US" sz="2000" b="1" dirty="0">
                <a:ea typeface="Arial"/>
                <a:cs typeface="Times New Roman"/>
                <a:sym typeface="Wingdings 2"/>
              </a:rPr>
              <a:t> </a:t>
            </a:r>
            <a:r>
              <a:rPr lang="en-US" sz="2000" b="1" dirty="0" err="1">
                <a:ea typeface="Arial"/>
                <a:cs typeface="Times New Roman"/>
                <a:sym typeface="Wingdings 2"/>
              </a:rPr>
              <a:t>quan</a:t>
            </a:r>
            <a:r>
              <a:rPr lang="en-US" sz="2000" b="1" dirty="0">
                <a:ea typeface="Arial"/>
                <a:cs typeface="Times New Roman"/>
                <a:sym typeface="Wingdings 2"/>
              </a:rPr>
              <a:t> </a:t>
            </a:r>
            <a:r>
              <a:rPr lang="en-US" sz="2000" b="1" dirty="0" err="1">
                <a:ea typeface="Arial"/>
                <a:cs typeface="Times New Roman"/>
                <a:sym typeface="Wingdings 2"/>
              </a:rPr>
              <a:t>điểm</a:t>
            </a:r>
            <a:r>
              <a:rPr lang="en-US" sz="2000" b="1" dirty="0">
                <a:ea typeface="Arial"/>
                <a:cs typeface="Times New Roman"/>
                <a:sym typeface="Wingdings 2"/>
              </a:rPr>
              <a:t>, </a:t>
            </a:r>
            <a:r>
              <a:rPr lang="en-US" sz="2000" b="1" dirty="0" err="1">
                <a:ea typeface="Arial"/>
                <a:cs typeface="Times New Roman"/>
                <a:sym typeface="Wingdings 2"/>
              </a:rPr>
              <a:t>chính</a:t>
            </a:r>
            <a:r>
              <a:rPr lang="en-US" sz="2000" b="1" dirty="0">
                <a:ea typeface="Arial"/>
                <a:cs typeface="Times New Roman"/>
                <a:sym typeface="Wingdings 2"/>
              </a:rPr>
              <a:t> </a:t>
            </a:r>
            <a:r>
              <a:rPr lang="en-US" sz="2000" b="1" dirty="0" err="1">
                <a:ea typeface="Arial"/>
                <a:cs typeface="Times New Roman"/>
                <a:sym typeface="Wingdings 2"/>
              </a:rPr>
              <a:t>kiến</a:t>
            </a:r>
            <a:r>
              <a:rPr lang="en-US" sz="2000" b="1" dirty="0">
                <a:ea typeface="Arial"/>
                <a:cs typeface="Times New Roman"/>
                <a:sym typeface="Wingdings 2"/>
              </a:rPr>
              <a:t>, </a:t>
            </a:r>
            <a:r>
              <a:rPr lang="en-US" sz="2000" b="1" dirty="0" err="1">
                <a:ea typeface="Arial"/>
                <a:cs typeface="Times New Roman"/>
                <a:sym typeface="Wingdings 2"/>
              </a:rPr>
              <a:t>cảm</a:t>
            </a:r>
            <a:r>
              <a:rPr lang="en-US" sz="2000" b="1" dirty="0">
                <a:ea typeface="Arial"/>
                <a:cs typeface="Times New Roman"/>
                <a:sym typeface="Wingdings 2"/>
              </a:rPr>
              <a:t> </a:t>
            </a:r>
            <a:r>
              <a:rPr lang="en-US" sz="2000" b="1" dirty="0" err="1">
                <a:ea typeface="Arial"/>
                <a:cs typeface="Times New Roman"/>
                <a:sym typeface="Wingdings 2"/>
              </a:rPr>
              <a:t>xúc</a:t>
            </a:r>
            <a:r>
              <a:rPr lang="en-US" sz="2000" b="1" dirty="0">
                <a:ea typeface="Arial"/>
                <a:cs typeface="Times New Roman"/>
                <a:sym typeface="Wingdings 2"/>
              </a:rPr>
              <a:t>, </a:t>
            </a:r>
            <a:r>
              <a:rPr lang="en-US" sz="2000" b="1" dirty="0" err="1">
                <a:ea typeface="Arial"/>
                <a:cs typeface="Times New Roman"/>
                <a:sym typeface="Wingdings 2"/>
              </a:rPr>
              <a:t>tâm</a:t>
            </a:r>
            <a:r>
              <a:rPr lang="en-US" sz="2000" b="1" dirty="0">
                <a:ea typeface="Arial"/>
                <a:cs typeface="Times New Roman"/>
                <a:sym typeface="Wingdings 2"/>
              </a:rPr>
              <a:t> </a:t>
            </a:r>
            <a:r>
              <a:rPr lang="en-US" sz="2000" b="1" dirty="0" err="1">
                <a:ea typeface="Arial"/>
                <a:cs typeface="Times New Roman"/>
                <a:sym typeface="Wingdings 2"/>
              </a:rPr>
              <a:t>trạng</a:t>
            </a:r>
            <a:r>
              <a:rPr lang="en-US" sz="2000" b="1" dirty="0">
                <a:ea typeface="Arial"/>
                <a:cs typeface="Times New Roman"/>
                <a:sym typeface="Wingdings 2"/>
              </a:rPr>
              <a:t> </a:t>
            </a:r>
            <a:r>
              <a:rPr lang="en-US" sz="2000" b="1" dirty="0" err="1">
                <a:ea typeface="Arial"/>
                <a:cs typeface="Times New Roman"/>
                <a:sym typeface="Wingdings 2"/>
              </a:rPr>
              <a:t>của</a:t>
            </a:r>
            <a:r>
              <a:rPr lang="en-US" sz="2000" b="1" dirty="0">
                <a:ea typeface="Arial"/>
                <a:cs typeface="Times New Roman"/>
                <a:sym typeface="Wingdings 2"/>
              </a:rPr>
              <a:t> </a:t>
            </a:r>
            <a:r>
              <a:rPr lang="en-US" sz="2000" b="1" dirty="0" err="1">
                <a:ea typeface="Arial"/>
                <a:cs typeface="Times New Roman"/>
                <a:sym typeface="Wingdings 2"/>
              </a:rPr>
              <a:t>bản</a:t>
            </a:r>
            <a:r>
              <a:rPr lang="en-US" sz="2000" b="1" dirty="0">
                <a:ea typeface="Arial"/>
                <a:cs typeface="Times New Roman"/>
                <a:sym typeface="Wingdings 2"/>
              </a:rPr>
              <a:t> </a:t>
            </a:r>
            <a:r>
              <a:rPr lang="en-US" sz="2000" b="1" dirty="0" err="1">
                <a:ea typeface="Arial"/>
                <a:cs typeface="Times New Roman"/>
                <a:sym typeface="Wingdings 2"/>
              </a:rPr>
              <a:t>thân</a:t>
            </a:r>
            <a:r>
              <a:rPr lang="en-US" sz="2000" b="1" dirty="0">
                <a:ea typeface="Arial"/>
                <a:cs typeface="Times New Roman"/>
                <a:sym typeface="Wingdings 2"/>
              </a:rPr>
              <a:t> </a:t>
            </a:r>
            <a:r>
              <a:rPr lang="en-US" sz="2000" b="1" dirty="0" err="1">
                <a:ea typeface="Arial"/>
                <a:cs typeface="Times New Roman"/>
                <a:sym typeface="Wingdings 2"/>
              </a:rPr>
              <a:t>trước</a:t>
            </a:r>
            <a:r>
              <a:rPr lang="en-US" sz="2000" b="1" dirty="0">
                <a:ea typeface="Arial"/>
                <a:cs typeface="Times New Roman"/>
                <a:sym typeface="Wingdings 2"/>
              </a:rPr>
              <a:t> </a:t>
            </a:r>
            <a:r>
              <a:rPr lang="en-US" sz="2000" b="1" dirty="0" err="1">
                <a:ea typeface="Arial"/>
                <a:cs typeface="Times New Roman"/>
                <a:sym typeface="Wingdings 2"/>
              </a:rPr>
              <a:t>vấn</a:t>
            </a:r>
            <a:r>
              <a:rPr lang="en-US" sz="2000" b="1" dirty="0">
                <a:ea typeface="Arial"/>
                <a:cs typeface="Times New Roman"/>
                <a:sym typeface="Wingdings 2"/>
              </a:rPr>
              <a:t> </a:t>
            </a:r>
            <a:r>
              <a:rPr lang="en-US" sz="2000" b="1" dirty="0" err="1">
                <a:ea typeface="Arial"/>
                <a:cs typeface="Times New Roman"/>
                <a:sym typeface="Wingdings 2"/>
              </a:rPr>
              <a:t>đề</a:t>
            </a:r>
            <a:r>
              <a:rPr lang="en-US" sz="2000" b="1" dirty="0">
                <a:ea typeface="Arial"/>
                <a:cs typeface="Times New Roman"/>
                <a:sym typeface="Wingdings 2"/>
              </a:rPr>
              <a:t> </a:t>
            </a:r>
            <a:r>
              <a:rPr lang="en-US" sz="2000" b="1" dirty="0" err="1">
                <a:ea typeface="Arial"/>
                <a:cs typeface="Times New Roman"/>
                <a:sym typeface="Wingdings 2"/>
              </a:rPr>
              <a:t>gợi</a:t>
            </a:r>
            <a:r>
              <a:rPr lang="en-US" sz="2000" b="1" dirty="0">
                <a:ea typeface="Arial"/>
                <a:cs typeface="Times New Roman"/>
                <a:sym typeface="Wingdings 2"/>
              </a:rPr>
              <a:t> </a:t>
            </a:r>
            <a:r>
              <a:rPr lang="en-US" sz="2000" b="1" dirty="0" err="1">
                <a:ea typeface="Arial"/>
                <a:cs typeface="Times New Roman"/>
                <a:sym typeface="Wingdings 2"/>
              </a:rPr>
              <a:t>lên</a:t>
            </a:r>
            <a:r>
              <a:rPr lang="en-US" sz="2000" b="1" dirty="0">
                <a:ea typeface="Arial"/>
                <a:cs typeface="Times New Roman"/>
                <a:sym typeface="Wingdings 2"/>
              </a:rPr>
              <a:t> </a:t>
            </a:r>
            <a:r>
              <a:rPr lang="en-US" sz="2000" b="1" dirty="0" err="1">
                <a:ea typeface="Arial"/>
                <a:cs typeface="Times New Roman"/>
                <a:sym typeface="Wingdings 2"/>
              </a:rPr>
              <a:t>từ</a:t>
            </a:r>
            <a:r>
              <a:rPr lang="en-US" sz="2000" b="1" dirty="0">
                <a:ea typeface="Arial"/>
                <a:cs typeface="Times New Roman"/>
                <a:sym typeface="Wingdings 2"/>
              </a:rPr>
              <a:t> </a:t>
            </a:r>
            <a:r>
              <a:rPr lang="en-US" sz="2000" b="1" dirty="0" err="1">
                <a:ea typeface="Arial"/>
                <a:cs typeface="Times New Roman"/>
                <a:sym typeface="Wingdings 2"/>
              </a:rPr>
              <a:t>tác</a:t>
            </a:r>
            <a:r>
              <a:rPr lang="en-US" sz="2000" b="1" dirty="0">
                <a:ea typeface="Arial"/>
                <a:cs typeface="Times New Roman"/>
                <a:sym typeface="Wingdings 2"/>
              </a:rPr>
              <a:t> </a:t>
            </a:r>
            <a:r>
              <a:rPr lang="en-US" sz="2000" b="1" dirty="0" err="1">
                <a:ea typeface="Arial"/>
                <a:cs typeface="Times New Roman"/>
                <a:sym typeface="Wingdings 2"/>
              </a:rPr>
              <a:t>phẩm</a:t>
            </a:r>
            <a:r>
              <a:rPr lang="en-US" sz="2000" b="1" dirty="0">
                <a:ea typeface="Arial"/>
                <a:cs typeface="Times New Roman"/>
                <a:sym typeface="Wingdings 2"/>
              </a:rPr>
              <a:t>;</a:t>
            </a:r>
            <a:endParaRPr lang="en-US" sz="2000" dirty="0">
              <a:effectLst/>
              <a:ea typeface="Arial"/>
            </a:endParaRPr>
          </a:p>
        </p:txBody>
      </p:sp>
      <p:sp>
        <p:nvSpPr>
          <p:cNvPr id="17" name="Rectangle 16"/>
          <p:cNvSpPr/>
          <p:nvPr/>
        </p:nvSpPr>
        <p:spPr>
          <a:xfrm>
            <a:off x="8375322" y="4653353"/>
            <a:ext cx="3219252" cy="1938992"/>
          </a:xfrm>
          <a:prstGeom prst="rect">
            <a:avLst/>
          </a:prstGeom>
          <a:gradFill flip="none" rotWithShape="1">
            <a:gsLst>
              <a:gs pos="0">
                <a:srgbClr val="6600CC">
                  <a:tint val="66000"/>
                  <a:satMod val="160000"/>
                </a:srgbClr>
              </a:gs>
              <a:gs pos="50000">
                <a:srgbClr val="6600CC">
                  <a:tint val="44500"/>
                  <a:satMod val="160000"/>
                </a:srgbClr>
              </a:gs>
              <a:gs pos="100000">
                <a:srgbClr val="6600CC">
                  <a:tint val="23500"/>
                  <a:satMod val="160000"/>
                </a:srgbClr>
              </a:gs>
            </a:gsLst>
            <a:path path="circle">
              <a:fillToRect r="100000" b="100000"/>
            </a:path>
            <a:tileRect l="-100000" t="-100000"/>
          </a:gradFill>
          <a:scene3d>
            <a:camera prst="orthographicFront"/>
            <a:lightRig rig="threePt" dir="t"/>
          </a:scene3d>
          <a:sp3d>
            <a:bevelT w="139700" prst="cross"/>
          </a:sp3d>
        </p:spPr>
        <p:txBody>
          <a:bodyPr wrap="square">
            <a:spAutoFit/>
          </a:bodyPr>
          <a:lstStyle/>
          <a:p>
            <a:pPr indent="457200" algn="just">
              <a:lnSpc>
                <a:spcPct val="150000"/>
              </a:lnSpc>
            </a:pPr>
            <a:r>
              <a:rPr lang="en-US" sz="2000" b="1" dirty="0" err="1">
                <a:ea typeface="Arial"/>
                <a:cs typeface="Times New Roman"/>
                <a:sym typeface="Wingdings 2"/>
              </a:rPr>
              <a:t>Có</a:t>
            </a:r>
            <a:r>
              <a:rPr lang="en-US" sz="2000" b="1" dirty="0">
                <a:ea typeface="Arial"/>
                <a:cs typeface="Times New Roman"/>
                <a:sym typeface="Wingdings 2"/>
              </a:rPr>
              <a:t> </a:t>
            </a:r>
            <a:r>
              <a:rPr lang="en-US" sz="2000" b="1" dirty="0" err="1">
                <a:ea typeface="Arial"/>
                <a:cs typeface="Times New Roman"/>
                <a:sym typeface="Wingdings 2"/>
              </a:rPr>
              <a:t>sự</a:t>
            </a:r>
            <a:r>
              <a:rPr lang="en-US" sz="2000" b="1" dirty="0">
                <a:ea typeface="Arial"/>
                <a:cs typeface="Times New Roman"/>
                <a:sym typeface="Wingdings 2"/>
              </a:rPr>
              <a:t> </a:t>
            </a:r>
            <a:r>
              <a:rPr lang="en-US" sz="2000" b="1" dirty="0" err="1">
                <a:ea typeface="Arial"/>
                <a:cs typeface="Times New Roman"/>
                <a:sym typeface="Wingdings 2"/>
              </a:rPr>
              <a:t>sáng</a:t>
            </a:r>
            <a:r>
              <a:rPr lang="en-US" sz="2000" b="1" dirty="0">
                <a:ea typeface="Arial"/>
                <a:cs typeface="Times New Roman"/>
                <a:sym typeface="Wingdings 2"/>
              </a:rPr>
              <a:t> </a:t>
            </a:r>
            <a:r>
              <a:rPr lang="en-US" sz="2000" b="1" dirty="0" err="1">
                <a:ea typeface="Arial"/>
                <a:cs typeface="Times New Roman"/>
                <a:sym typeface="Wingdings 2"/>
              </a:rPr>
              <a:t>tạo</a:t>
            </a:r>
            <a:r>
              <a:rPr lang="en-US" sz="2000" b="1" dirty="0">
                <a:ea typeface="Arial"/>
                <a:cs typeface="Times New Roman"/>
                <a:sym typeface="Wingdings 2"/>
              </a:rPr>
              <a:t> </a:t>
            </a:r>
            <a:r>
              <a:rPr lang="en-US" sz="2000" b="1" dirty="0" err="1">
                <a:ea typeface="Arial"/>
                <a:cs typeface="Times New Roman"/>
                <a:sym typeface="Wingdings 2"/>
              </a:rPr>
              <a:t>để</a:t>
            </a:r>
            <a:r>
              <a:rPr lang="en-US" sz="2000" b="1" dirty="0">
                <a:ea typeface="Arial"/>
                <a:cs typeface="Times New Roman"/>
                <a:sym typeface="Wingdings 2"/>
              </a:rPr>
              <a:t> </a:t>
            </a:r>
            <a:r>
              <a:rPr lang="en-US" sz="2000" b="1" dirty="0" err="1">
                <a:ea typeface="Arial"/>
                <a:cs typeface="Times New Roman"/>
                <a:sym typeface="Wingdings 2"/>
              </a:rPr>
              <a:t>bài</a:t>
            </a:r>
            <a:r>
              <a:rPr lang="en-US" sz="2000" b="1" dirty="0">
                <a:ea typeface="Arial"/>
                <a:cs typeface="Times New Roman"/>
                <a:sym typeface="Wingdings 2"/>
              </a:rPr>
              <a:t> </a:t>
            </a:r>
            <a:r>
              <a:rPr lang="en-US" sz="2000" b="1" dirty="0" err="1">
                <a:ea typeface="Arial"/>
                <a:cs typeface="Times New Roman"/>
                <a:sym typeface="Wingdings 2"/>
              </a:rPr>
              <a:t>làm</a:t>
            </a:r>
            <a:r>
              <a:rPr lang="en-US" sz="2000" b="1" dirty="0">
                <a:ea typeface="Arial"/>
                <a:cs typeface="Times New Roman"/>
                <a:sym typeface="Wingdings 2"/>
              </a:rPr>
              <a:t> </a:t>
            </a:r>
            <a:r>
              <a:rPr lang="en-US" sz="2000" b="1" dirty="0" err="1">
                <a:ea typeface="Arial"/>
                <a:cs typeface="Times New Roman"/>
                <a:sym typeface="Wingdings 2"/>
              </a:rPr>
              <a:t>phong</a:t>
            </a:r>
            <a:r>
              <a:rPr lang="en-US" sz="2000" b="1" dirty="0">
                <a:ea typeface="Arial"/>
                <a:cs typeface="Times New Roman"/>
                <a:sym typeface="Wingdings 2"/>
              </a:rPr>
              <a:t> </a:t>
            </a:r>
            <a:r>
              <a:rPr lang="en-US" sz="2000" b="1" dirty="0" err="1">
                <a:ea typeface="Arial"/>
                <a:cs typeface="Times New Roman"/>
                <a:sym typeface="Wingdings 2"/>
              </a:rPr>
              <a:t>phú</a:t>
            </a:r>
            <a:r>
              <a:rPr lang="en-US" sz="2000" b="1" dirty="0">
                <a:ea typeface="Arial"/>
                <a:cs typeface="Times New Roman"/>
                <a:sym typeface="Wingdings 2"/>
              </a:rPr>
              <a:t>, </a:t>
            </a:r>
            <a:r>
              <a:rPr lang="en-US" sz="2000" b="1" dirty="0" err="1">
                <a:ea typeface="Arial"/>
                <a:cs typeface="Times New Roman"/>
                <a:sym typeface="Wingdings 2"/>
              </a:rPr>
              <a:t>độc</a:t>
            </a:r>
            <a:r>
              <a:rPr lang="en-US" sz="2000" b="1" dirty="0">
                <a:ea typeface="Arial"/>
                <a:cs typeface="Times New Roman"/>
                <a:sym typeface="Wingdings 2"/>
              </a:rPr>
              <a:t> </a:t>
            </a:r>
            <a:r>
              <a:rPr lang="en-US" sz="2000" b="1" dirty="0" err="1">
                <a:ea typeface="Arial"/>
                <a:cs typeface="Times New Roman"/>
                <a:sym typeface="Wingdings 2"/>
              </a:rPr>
              <a:t>đáo</a:t>
            </a:r>
            <a:r>
              <a:rPr lang="en-US" sz="2000" b="1" dirty="0">
                <a:ea typeface="Arial"/>
                <a:cs typeface="Times New Roman"/>
                <a:sym typeface="Wingdings 2"/>
              </a:rPr>
              <a:t>, </a:t>
            </a:r>
            <a:r>
              <a:rPr lang="en-US" sz="2000" b="1" dirty="0" err="1">
                <a:ea typeface="Arial"/>
                <a:cs typeface="Times New Roman"/>
                <a:sym typeface="Wingdings 2"/>
              </a:rPr>
              <a:t>khơi</a:t>
            </a:r>
            <a:r>
              <a:rPr lang="en-US" sz="2000" b="1" dirty="0">
                <a:ea typeface="Arial"/>
                <a:cs typeface="Times New Roman"/>
                <a:sym typeface="Wingdings 2"/>
              </a:rPr>
              <a:t> </a:t>
            </a:r>
            <a:r>
              <a:rPr lang="en-US" sz="2000" b="1" dirty="0" err="1">
                <a:ea typeface="Arial"/>
                <a:cs typeface="Times New Roman"/>
                <a:sym typeface="Wingdings 2"/>
              </a:rPr>
              <a:t>gợi</a:t>
            </a:r>
            <a:r>
              <a:rPr lang="en-US" sz="2000" b="1" dirty="0">
                <a:ea typeface="Arial"/>
                <a:cs typeface="Times New Roman"/>
                <a:sym typeface="Wingdings 2"/>
              </a:rPr>
              <a:t> </a:t>
            </a:r>
            <a:r>
              <a:rPr lang="en-US" sz="2000" b="1" dirty="0" err="1">
                <a:ea typeface="Arial"/>
                <a:cs typeface="Times New Roman"/>
                <a:sym typeface="Wingdings 2"/>
              </a:rPr>
              <a:t>hứng</a:t>
            </a:r>
            <a:r>
              <a:rPr lang="en-US" sz="2000" b="1" dirty="0">
                <a:ea typeface="Arial"/>
                <a:cs typeface="Times New Roman"/>
                <a:sym typeface="Wingdings 2"/>
              </a:rPr>
              <a:t> </a:t>
            </a:r>
            <a:r>
              <a:rPr lang="en-US" sz="2000" b="1" dirty="0" err="1">
                <a:ea typeface="Arial"/>
                <a:cs typeface="Times New Roman"/>
                <a:sym typeface="Wingdings 2"/>
              </a:rPr>
              <a:t>thú</a:t>
            </a:r>
            <a:r>
              <a:rPr lang="en-US" sz="2000" b="1" dirty="0">
                <a:ea typeface="Arial"/>
                <a:cs typeface="Times New Roman"/>
                <a:sym typeface="Wingdings 2"/>
              </a:rPr>
              <a:t> </a:t>
            </a:r>
            <a:r>
              <a:rPr lang="en-US" sz="2000" b="1" dirty="0" err="1">
                <a:ea typeface="Arial"/>
                <a:cs typeface="Times New Roman"/>
                <a:sym typeface="Wingdings 2"/>
              </a:rPr>
              <a:t>cho</a:t>
            </a:r>
            <a:r>
              <a:rPr lang="en-US" sz="2000" b="1" dirty="0">
                <a:ea typeface="Arial"/>
                <a:cs typeface="Times New Roman"/>
                <a:sym typeface="Wingdings 2"/>
              </a:rPr>
              <a:t> </a:t>
            </a:r>
            <a:r>
              <a:rPr lang="en-US" sz="2000" b="1" dirty="0" err="1">
                <a:ea typeface="Arial"/>
                <a:cs typeface="Times New Roman"/>
                <a:sym typeface="Wingdings 2"/>
              </a:rPr>
              <a:t>người</a:t>
            </a:r>
            <a:r>
              <a:rPr lang="en-US" sz="2000" b="1" dirty="0">
                <a:ea typeface="Arial"/>
                <a:cs typeface="Times New Roman"/>
                <a:sym typeface="Wingdings 2"/>
              </a:rPr>
              <a:t> </a:t>
            </a:r>
            <a:r>
              <a:rPr lang="en-US" sz="2000" b="1" dirty="0" err="1">
                <a:ea typeface="Arial"/>
                <a:cs typeface="Times New Roman"/>
                <a:sym typeface="Wingdings 2"/>
              </a:rPr>
              <a:t>nghe</a:t>
            </a:r>
            <a:r>
              <a:rPr lang="en-US" sz="2000" b="1" dirty="0">
                <a:ea typeface="Arial"/>
                <a:cs typeface="Times New Roman"/>
                <a:sym typeface="Wingdings 2"/>
              </a:rPr>
              <a:t>, </a:t>
            </a:r>
            <a:r>
              <a:rPr lang="en-US" sz="2000" b="1" dirty="0" err="1">
                <a:ea typeface="Arial"/>
                <a:cs typeface="Times New Roman"/>
                <a:sym typeface="Wingdings 2"/>
              </a:rPr>
              <a:t>người</a:t>
            </a:r>
            <a:r>
              <a:rPr lang="en-US" sz="2000" b="1" dirty="0">
                <a:ea typeface="Arial"/>
                <a:cs typeface="Times New Roman"/>
                <a:sym typeface="Wingdings 2"/>
              </a:rPr>
              <a:t> </a:t>
            </a:r>
            <a:r>
              <a:rPr lang="en-US" sz="2000" b="1" dirty="0" err="1">
                <a:ea typeface="Arial"/>
                <a:cs typeface="Times New Roman"/>
                <a:sym typeface="Wingdings 2"/>
              </a:rPr>
              <a:t>đọc</a:t>
            </a:r>
            <a:r>
              <a:rPr lang="en-US" sz="2000" b="1" dirty="0">
                <a:ea typeface="Arial"/>
                <a:cs typeface="Times New Roman"/>
                <a:sym typeface="Wingdings 2"/>
              </a:rPr>
              <a:t>;</a:t>
            </a:r>
            <a:endParaRPr lang="en-US" sz="2000" dirty="0">
              <a:effectLst/>
              <a:ea typeface="Arial"/>
            </a:endParaRPr>
          </a:p>
        </p:txBody>
      </p:sp>
    </p:spTree>
    <p:extLst>
      <p:ext uri="{BB962C8B-B14F-4D97-AF65-F5344CB8AC3E}">
        <p14:creationId xmlns:p14="http://schemas.microsoft.com/office/powerpoint/2010/main" val="155506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ircle(in)">
                                      <p:cBhvr>
                                        <p:cTn id="14" dur="2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67000" y="-2667000"/>
            <a:ext cx="6858000" cy="1219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a:extLst>
              <a:ext uri="{FF2B5EF4-FFF2-40B4-BE49-F238E27FC236}">
                <a16:creationId xmlns:a16="http://schemas.microsoft.com/office/drawing/2014/main" id="{22D6CD14-3A22-469C-8E2C-8C2B3A95D884}"/>
              </a:ext>
            </a:extLst>
          </p:cNvPr>
          <p:cNvGrpSpPr/>
          <p:nvPr/>
        </p:nvGrpSpPr>
        <p:grpSpPr>
          <a:xfrm>
            <a:off x="1272617" y="1530009"/>
            <a:ext cx="10813367" cy="4303150"/>
            <a:chOff x="1045698" y="1039056"/>
            <a:chExt cx="10813367" cy="4303150"/>
          </a:xfrm>
          <a:effectLst>
            <a:outerShdw blurRad="152400" dist="63500" dir="10800000" algn="r" rotWithShape="0">
              <a:prstClr val="black">
                <a:alpha val="40000"/>
              </a:prstClr>
            </a:outerShdw>
          </a:effectLst>
          <a:scene3d>
            <a:camera prst="isometricTopUp"/>
            <a:lightRig rig="flood" dir="t"/>
          </a:scene3d>
        </p:grpSpPr>
        <p:sp>
          <p:nvSpPr>
            <p:cNvPr id="6" name="Freeform: Shape 7">
              <a:extLst>
                <a:ext uri="{FF2B5EF4-FFF2-40B4-BE49-F238E27FC236}">
                  <a16:creationId xmlns:a16="http://schemas.microsoft.com/office/drawing/2014/main" id="{8008F8F5-9602-44A9-9B65-F34DB5A409CE}"/>
                </a:ext>
              </a:extLst>
            </p:cNvPr>
            <p:cNvSpPr/>
            <p:nvPr/>
          </p:nvSpPr>
          <p:spPr>
            <a:xfrm>
              <a:off x="1045698" y="1515794"/>
              <a:ext cx="1913206" cy="1913206"/>
            </a:xfrm>
            <a:custGeom>
              <a:avLst/>
              <a:gdLst>
                <a:gd name="connsiteX0" fmla="*/ 1913206 w 1913206"/>
                <a:gd name="connsiteY0" fmla="*/ 0 h 1913206"/>
                <a:gd name="connsiteX1" fmla="*/ 1913206 w 1913206"/>
                <a:gd name="connsiteY1" fmla="*/ 956604 h 1913206"/>
                <a:gd name="connsiteX2" fmla="*/ 961542 w 1913206"/>
                <a:gd name="connsiteY2" fmla="*/ 1815400 h 1913206"/>
                <a:gd name="connsiteX3" fmla="*/ 956603 w 1913206"/>
                <a:gd name="connsiteY3" fmla="*/ 1913206 h 1913206"/>
                <a:gd name="connsiteX4" fmla="*/ 0 w 1913206"/>
                <a:gd name="connsiteY4" fmla="*/ 1913206 h 1913206"/>
                <a:gd name="connsiteX5" fmla="*/ 9878 w 1913206"/>
                <a:gd name="connsiteY5" fmla="*/ 1717593 h 1913206"/>
                <a:gd name="connsiteX6" fmla="*/ 1717593 w 1913206"/>
                <a:gd name="connsiteY6" fmla="*/ 9878 h 191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3206" h="1913206">
                  <a:moveTo>
                    <a:pt x="1913206" y="0"/>
                  </a:moveTo>
                  <a:lnTo>
                    <a:pt x="1913206" y="956604"/>
                  </a:lnTo>
                  <a:cubicBezTo>
                    <a:pt x="1417909" y="956604"/>
                    <a:pt x="1010530" y="1333027"/>
                    <a:pt x="961542" y="1815400"/>
                  </a:cubicBezTo>
                  <a:lnTo>
                    <a:pt x="956603" y="1913206"/>
                  </a:lnTo>
                  <a:lnTo>
                    <a:pt x="0" y="1913206"/>
                  </a:lnTo>
                  <a:lnTo>
                    <a:pt x="9878" y="1717593"/>
                  </a:lnTo>
                  <a:cubicBezTo>
                    <a:pt x="101322" y="817163"/>
                    <a:pt x="817163" y="101321"/>
                    <a:pt x="1717593" y="9878"/>
                  </a:cubicBezTo>
                  <a:close/>
                </a:path>
              </a:pathLst>
            </a:custGeom>
            <a:gradFill flip="none" rotWithShape="1">
              <a:gsLst>
                <a:gs pos="0">
                  <a:srgbClr val="6600CC">
                    <a:tint val="66000"/>
                    <a:satMod val="160000"/>
                  </a:srgbClr>
                </a:gs>
                <a:gs pos="50000">
                  <a:srgbClr val="6600CC">
                    <a:tint val="44500"/>
                    <a:satMod val="160000"/>
                  </a:srgbClr>
                </a:gs>
                <a:gs pos="100000">
                  <a:srgbClr val="6600CC">
                    <a:tint val="23500"/>
                    <a:satMod val="160000"/>
                  </a:srgbClr>
                </a:gs>
              </a:gsLst>
              <a:path path="circle">
                <a:fillToRect l="50000" t="50000" r="50000" b="50000"/>
              </a:path>
              <a:tileRect/>
            </a:gradFill>
            <a:ln w="19050" cap="flat" cmpd="sng" algn="ctr">
              <a:noFill/>
              <a:prstDash val="solid"/>
            </a:ln>
            <a:effectLst/>
            <a:sp3d extrusionH="323850"/>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pitchFamily="34" charset="0"/>
                <a:cs typeface="Arial" pitchFamily="34" charset="0"/>
              </a:endParaRPr>
            </a:p>
          </p:txBody>
        </p:sp>
        <p:sp>
          <p:nvSpPr>
            <p:cNvPr id="7" name="Freeform: Shape 8">
              <a:extLst>
                <a:ext uri="{FF2B5EF4-FFF2-40B4-BE49-F238E27FC236}">
                  <a16:creationId xmlns:a16="http://schemas.microsoft.com/office/drawing/2014/main" id="{77DFDE24-3A26-4201-8FA9-293B83A49A11}"/>
                </a:ext>
              </a:extLst>
            </p:cNvPr>
            <p:cNvSpPr/>
            <p:nvPr/>
          </p:nvSpPr>
          <p:spPr>
            <a:xfrm flipH="1">
              <a:off x="2958904" y="1515794"/>
              <a:ext cx="1913206" cy="1913206"/>
            </a:xfrm>
            <a:custGeom>
              <a:avLst/>
              <a:gdLst>
                <a:gd name="connsiteX0" fmla="*/ 1913206 w 1913206"/>
                <a:gd name="connsiteY0" fmla="*/ 0 h 1913206"/>
                <a:gd name="connsiteX1" fmla="*/ 1913206 w 1913206"/>
                <a:gd name="connsiteY1" fmla="*/ 956604 h 1913206"/>
                <a:gd name="connsiteX2" fmla="*/ 961542 w 1913206"/>
                <a:gd name="connsiteY2" fmla="*/ 1815400 h 1913206"/>
                <a:gd name="connsiteX3" fmla="*/ 956603 w 1913206"/>
                <a:gd name="connsiteY3" fmla="*/ 1913206 h 1913206"/>
                <a:gd name="connsiteX4" fmla="*/ 0 w 1913206"/>
                <a:gd name="connsiteY4" fmla="*/ 1913206 h 1913206"/>
                <a:gd name="connsiteX5" fmla="*/ 9878 w 1913206"/>
                <a:gd name="connsiteY5" fmla="*/ 1717593 h 1913206"/>
                <a:gd name="connsiteX6" fmla="*/ 1717593 w 1913206"/>
                <a:gd name="connsiteY6" fmla="*/ 9878 h 191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3206" h="1913206">
                  <a:moveTo>
                    <a:pt x="1913206" y="0"/>
                  </a:moveTo>
                  <a:lnTo>
                    <a:pt x="1913206" y="956604"/>
                  </a:lnTo>
                  <a:cubicBezTo>
                    <a:pt x="1417909" y="956604"/>
                    <a:pt x="1010530" y="1333027"/>
                    <a:pt x="961542" y="1815400"/>
                  </a:cubicBezTo>
                  <a:lnTo>
                    <a:pt x="956603" y="1913206"/>
                  </a:lnTo>
                  <a:lnTo>
                    <a:pt x="0" y="1913206"/>
                  </a:lnTo>
                  <a:lnTo>
                    <a:pt x="9878" y="1717593"/>
                  </a:lnTo>
                  <a:cubicBezTo>
                    <a:pt x="101322" y="817163"/>
                    <a:pt x="817163" y="101321"/>
                    <a:pt x="1717593" y="9878"/>
                  </a:cubicBezTo>
                  <a:close/>
                </a:path>
              </a:pathLst>
            </a:custGeom>
            <a:solidFill>
              <a:srgbClr val="A04DA3">
                <a:lumMod val="60000"/>
                <a:lumOff val="40000"/>
              </a:srgbClr>
            </a:solidFill>
            <a:ln w="19050" cap="flat" cmpd="sng" algn="ctr">
              <a:noFill/>
              <a:prstDash val="solid"/>
            </a:ln>
            <a:effectLst/>
            <a:sp3d extrusionH="323850">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pitchFamily="34" charset="0"/>
                <a:cs typeface="Arial" pitchFamily="34" charset="0"/>
              </a:endParaRPr>
            </a:p>
          </p:txBody>
        </p:sp>
        <p:sp>
          <p:nvSpPr>
            <p:cNvPr id="8" name="Freeform: Shape 9">
              <a:extLst>
                <a:ext uri="{FF2B5EF4-FFF2-40B4-BE49-F238E27FC236}">
                  <a16:creationId xmlns:a16="http://schemas.microsoft.com/office/drawing/2014/main" id="{96C239AF-5D46-40C6-ADA1-20A957C48364}"/>
                </a:ext>
              </a:extLst>
            </p:cNvPr>
            <p:cNvSpPr/>
            <p:nvPr/>
          </p:nvSpPr>
          <p:spPr>
            <a:xfrm rot="16200000">
              <a:off x="3915507" y="3429000"/>
              <a:ext cx="1913206" cy="1913206"/>
            </a:xfrm>
            <a:custGeom>
              <a:avLst/>
              <a:gdLst>
                <a:gd name="connsiteX0" fmla="*/ 1913206 w 1913206"/>
                <a:gd name="connsiteY0" fmla="*/ 0 h 1913206"/>
                <a:gd name="connsiteX1" fmla="*/ 1913206 w 1913206"/>
                <a:gd name="connsiteY1" fmla="*/ 956604 h 1913206"/>
                <a:gd name="connsiteX2" fmla="*/ 961542 w 1913206"/>
                <a:gd name="connsiteY2" fmla="*/ 1815400 h 1913206"/>
                <a:gd name="connsiteX3" fmla="*/ 956603 w 1913206"/>
                <a:gd name="connsiteY3" fmla="*/ 1913206 h 1913206"/>
                <a:gd name="connsiteX4" fmla="*/ 0 w 1913206"/>
                <a:gd name="connsiteY4" fmla="*/ 1913206 h 1913206"/>
                <a:gd name="connsiteX5" fmla="*/ 9878 w 1913206"/>
                <a:gd name="connsiteY5" fmla="*/ 1717593 h 1913206"/>
                <a:gd name="connsiteX6" fmla="*/ 1717593 w 1913206"/>
                <a:gd name="connsiteY6" fmla="*/ 9878 h 191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3206" h="1913206">
                  <a:moveTo>
                    <a:pt x="1913206" y="0"/>
                  </a:moveTo>
                  <a:lnTo>
                    <a:pt x="1913206" y="956604"/>
                  </a:lnTo>
                  <a:cubicBezTo>
                    <a:pt x="1417909" y="956604"/>
                    <a:pt x="1010530" y="1333027"/>
                    <a:pt x="961542" y="1815400"/>
                  </a:cubicBezTo>
                  <a:lnTo>
                    <a:pt x="956603" y="1913206"/>
                  </a:lnTo>
                  <a:lnTo>
                    <a:pt x="0" y="1913206"/>
                  </a:lnTo>
                  <a:lnTo>
                    <a:pt x="9878" y="1717593"/>
                  </a:lnTo>
                  <a:cubicBezTo>
                    <a:pt x="101322" y="817163"/>
                    <a:pt x="817163" y="101321"/>
                    <a:pt x="1717593" y="9878"/>
                  </a:cubicBezTo>
                  <a:close/>
                </a:path>
              </a:pathLst>
            </a:custGeom>
            <a:solidFill>
              <a:srgbClr val="C4652D">
                <a:lumMod val="75000"/>
              </a:srgbClr>
            </a:solidFill>
            <a:ln w="19050" cap="flat" cmpd="sng" algn="ctr">
              <a:noFill/>
              <a:prstDash val="solid"/>
            </a:ln>
            <a:effectLst/>
            <a:sp3d extrusionH="323850">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pitchFamily="34" charset="0"/>
                <a:cs typeface="Arial" pitchFamily="34" charset="0"/>
              </a:endParaRPr>
            </a:p>
          </p:txBody>
        </p:sp>
        <p:sp>
          <p:nvSpPr>
            <p:cNvPr id="9" name="Freeform: Shape 10">
              <a:extLst>
                <a:ext uri="{FF2B5EF4-FFF2-40B4-BE49-F238E27FC236}">
                  <a16:creationId xmlns:a16="http://schemas.microsoft.com/office/drawing/2014/main" id="{E16E06E6-82B8-44F7-B2F5-3F8B9DA765AB}"/>
                </a:ext>
              </a:extLst>
            </p:cNvPr>
            <p:cNvSpPr/>
            <p:nvPr/>
          </p:nvSpPr>
          <p:spPr>
            <a:xfrm rot="5400000" flipH="1">
              <a:off x="5828713" y="3429000"/>
              <a:ext cx="1913206" cy="1913206"/>
            </a:xfrm>
            <a:custGeom>
              <a:avLst/>
              <a:gdLst>
                <a:gd name="connsiteX0" fmla="*/ 1913206 w 1913206"/>
                <a:gd name="connsiteY0" fmla="*/ 0 h 1913206"/>
                <a:gd name="connsiteX1" fmla="*/ 1913206 w 1913206"/>
                <a:gd name="connsiteY1" fmla="*/ 956604 h 1913206"/>
                <a:gd name="connsiteX2" fmla="*/ 961542 w 1913206"/>
                <a:gd name="connsiteY2" fmla="*/ 1815400 h 1913206"/>
                <a:gd name="connsiteX3" fmla="*/ 956603 w 1913206"/>
                <a:gd name="connsiteY3" fmla="*/ 1913206 h 1913206"/>
                <a:gd name="connsiteX4" fmla="*/ 0 w 1913206"/>
                <a:gd name="connsiteY4" fmla="*/ 1913206 h 1913206"/>
                <a:gd name="connsiteX5" fmla="*/ 9878 w 1913206"/>
                <a:gd name="connsiteY5" fmla="*/ 1717593 h 1913206"/>
                <a:gd name="connsiteX6" fmla="*/ 1717593 w 1913206"/>
                <a:gd name="connsiteY6" fmla="*/ 9878 h 191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3206" h="1913206">
                  <a:moveTo>
                    <a:pt x="1913206" y="0"/>
                  </a:moveTo>
                  <a:lnTo>
                    <a:pt x="1913206" y="956604"/>
                  </a:lnTo>
                  <a:cubicBezTo>
                    <a:pt x="1417909" y="956604"/>
                    <a:pt x="1010530" y="1333027"/>
                    <a:pt x="961542" y="1815400"/>
                  </a:cubicBezTo>
                  <a:lnTo>
                    <a:pt x="956603" y="1913206"/>
                  </a:lnTo>
                  <a:lnTo>
                    <a:pt x="0" y="1913206"/>
                  </a:lnTo>
                  <a:lnTo>
                    <a:pt x="9878" y="1717593"/>
                  </a:lnTo>
                  <a:cubicBezTo>
                    <a:pt x="101322" y="817163"/>
                    <a:pt x="817163" y="101321"/>
                    <a:pt x="1717593" y="9878"/>
                  </a:cubicBezTo>
                  <a:close/>
                </a:path>
              </a:pathLst>
            </a:custGeom>
            <a:solidFill>
              <a:srgbClr val="CC99FF"/>
            </a:solidFill>
            <a:ln w="19050" cap="flat" cmpd="sng" algn="ctr">
              <a:noFill/>
              <a:prstDash val="solid"/>
            </a:ln>
            <a:effectLst/>
            <a:sp3d extrusionH="323850">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pitchFamily="34" charset="0"/>
                <a:cs typeface="Arial" pitchFamily="34" charset="0"/>
              </a:endParaRPr>
            </a:p>
          </p:txBody>
        </p:sp>
        <p:sp>
          <p:nvSpPr>
            <p:cNvPr id="10" name="Freeform: Shape 11">
              <a:extLst>
                <a:ext uri="{FF2B5EF4-FFF2-40B4-BE49-F238E27FC236}">
                  <a16:creationId xmlns:a16="http://schemas.microsoft.com/office/drawing/2014/main" id="{45A665AE-A3B5-46AB-BCE5-019B634BA827}"/>
                </a:ext>
              </a:extLst>
            </p:cNvPr>
            <p:cNvSpPr/>
            <p:nvPr/>
          </p:nvSpPr>
          <p:spPr>
            <a:xfrm>
              <a:off x="6785316" y="1515794"/>
              <a:ext cx="1913206" cy="1913206"/>
            </a:xfrm>
            <a:custGeom>
              <a:avLst/>
              <a:gdLst>
                <a:gd name="connsiteX0" fmla="*/ 1913206 w 1913206"/>
                <a:gd name="connsiteY0" fmla="*/ 0 h 1913206"/>
                <a:gd name="connsiteX1" fmla="*/ 1913206 w 1913206"/>
                <a:gd name="connsiteY1" fmla="*/ 956604 h 1913206"/>
                <a:gd name="connsiteX2" fmla="*/ 961542 w 1913206"/>
                <a:gd name="connsiteY2" fmla="*/ 1815400 h 1913206"/>
                <a:gd name="connsiteX3" fmla="*/ 956603 w 1913206"/>
                <a:gd name="connsiteY3" fmla="*/ 1913206 h 1913206"/>
                <a:gd name="connsiteX4" fmla="*/ 0 w 1913206"/>
                <a:gd name="connsiteY4" fmla="*/ 1913206 h 1913206"/>
                <a:gd name="connsiteX5" fmla="*/ 9878 w 1913206"/>
                <a:gd name="connsiteY5" fmla="*/ 1717593 h 1913206"/>
                <a:gd name="connsiteX6" fmla="*/ 1717593 w 1913206"/>
                <a:gd name="connsiteY6" fmla="*/ 9878 h 191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3206" h="1913206">
                  <a:moveTo>
                    <a:pt x="1913206" y="0"/>
                  </a:moveTo>
                  <a:lnTo>
                    <a:pt x="1913206" y="956604"/>
                  </a:lnTo>
                  <a:cubicBezTo>
                    <a:pt x="1417909" y="956604"/>
                    <a:pt x="1010530" y="1333027"/>
                    <a:pt x="961542" y="1815400"/>
                  </a:cubicBezTo>
                  <a:lnTo>
                    <a:pt x="956603" y="1913206"/>
                  </a:lnTo>
                  <a:lnTo>
                    <a:pt x="0" y="1913206"/>
                  </a:lnTo>
                  <a:lnTo>
                    <a:pt x="9878" y="1717593"/>
                  </a:lnTo>
                  <a:cubicBezTo>
                    <a:pt x="101322" y="817163"/>
                    <a:pt x="817163" y="101321"/>
                    <a:pt x="1717593" y="9878"/>
                  </a:cubicBezTo>
                  <a:close/>
                </a:path>
              </a:pathLst>
            </a:custGeom>
            <a:solidFill>
              <a:srgbClr val="CC9900"/>
            </a:solidFill>
            <a:ln w="19050" cap="flat" cmpd="sng" algn="ctr">
              <a:noFill/>
              <a:prstDash val="solid"/>
            </a:ln>
            <a:effectLst/>
            <a:sp3d extrusionH="323850">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Arial" pitchFamily="34" charset="0"/>
                <a:cs typeface="Arial" pitchFamily="34" charset="0"/>
              </a:endParaRPr>
            </a:p>
          </p:txBody>
        </p:sp>
        <p:sp>
          <p:nvSpPr>
            <p:cNvPr id="11" name="Arrow: Right 12">
              <a:extLst>
                <a:ext uri="{FF2B5EF4-FFF2-40B4-BE49-F238E27FC236}">
                  <a16:creationId xmlns:a16="http://schemas.microsoft.com/office/drawing/2014/main" id="{FF5342B4-3045-4E14-9056-7ED0EAF0BB68}"/>
                </a:ext>
              </a:extLst>
            </p:cNvPr>
            <p:cNvSpPr/>
            <p:nvPr/>
          </p:nvSpPr>
          <p:spPr>
            <a:xfrm>
              <a:off x="8698522" y="1039056"/>
              <a:ext cx="3160543" cy="1913205"/>
            </a:xfrm>
            <a:prstGeom prst="rightArrow">
              <a:avLst/>
            </a:prstGeom>
            <a:solidFill>
              <a:srgbClr val="9933FF"/>
            </a:solidFill>
            <a:ln w="19050" cap="flat" cmpd="sng" algn="ctr">
              <a:noFill/>
              <a:prstDash val="solid"/>
            </a:ln>
            <a:effectLst/>
            <a:sp3d extrusionH="323850">
              <a:bevelT w="139700" prst="cross"/>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Arial" pitchFamily="34" charset="0"/>
                <a:cs typeface="Arial" pitchFamily="34" charset="0"/>
              </a:endParaRPr>
            </a:p>
          </p:txBody>
        </p:sp>
      </p:grpSp>
      <p:sp>
        <p:nvSpPr>
          <p:cNvPr id="12" name="Oval 11">
            <a:extLst>
              <a:ext uri="{FF2B5EF4-FFF2-40B4-BE49-F238E27FC236}">
                <a16:creationId xmlns:a16="http://schemas.microsoft.com/office/drawing/2014/main" id="{5EDD0F2C-1F67-4C13-B828-5C575EC28676}"/>
              </a:ext>
            </a:extLst>
          </p:cNvPr>
          <p:cNvSpPr/>
          <p:nvPr/>
        </p:nvSpPr>
        <p:spPr>
          <a:xfrm>
            <a:off x="3006966" y="5071158"/>
            <a:ext cx="1785257" cy="1785257"/>
          </a:xfrm>
          <a:prstGeom prst="ellipse">
            <a:avLst/>
          </a:prstGeom>
          <a:solidFill>
            <a:srgbClr val="6600CC"/>
          </a:solidFill>
          <a:ln w="19050" cap="flat" cmpd="sng" algn="ctr">
            <a:noFill/>
            <a:prstDash val="solid"/>
          </a:ln>
          <a:effectLst>
            <a:outerShdw blurRad="190500" dist="63500" dir="8100000" algn="tr" rotWithShape="0">
              <a:prstClr val="black">
                <a:alpha val="40000"/>
              </a:prstClr>
            </a:outerShdw>
          </a:effectLst>
          <a:scene3d>
            <a:camera prst="isometricTopUp"/>
            <a:lightRig rig="flood" dir="t"/>
          </a:scene3d>
          <a:sp3d extrusionH="317500">
            <a:bevelT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Arial" pitchFamily="34" charset="0"/>
              <a:cs typeface="Arial" pitchFamily="34" charset="0"/>
            </a:endParaRPr>
          </a:p>
        </p:txBody>
      </p:sp>
      <p:sp>
        <p:nvSpPr>
          <p:cNvPr id="13" name="Oval 12">
            <a:extLst>
              <a:ext uri="{FF2B5EF4-FFF2-40B4-BE49-F238E27FC236}">
                <a16:creationId xmlns:a16="http://schemas.microsoft.com/office/drawing/2014/main" id="{7CED92F2-9BD3-4A4F-B036-23EC7F2C97AB}"/>
              </a:ext>
            </a:extLst>
          </p:cNvPr>
          <p:cNvSpPr/>
          <p:nvPr/>
        </p:nvSpPr>
        <p:spPr>
          <a:xfrm>
            <a:off x="3386513" y="5161037"/>
            <a:ext cx="1021414" cy="1021414"/>
          </a:xfrm>
          <a:prstGeom prst="ellipse">
            <a:avLst/>
          </a:prstGeom>
          <a:solidFill>
            <a:srgbClr val="9933FF"/>
          </a:solidFill>
          <a:ln w="19050" cap="flat" cmpd="sng" algn="ctr">
            <a:noFill/>
            <a:prstDash val="solid"/>
          </a:ln>
          <a:effectLst/>
          <a:scene3d>
            <a:camera prst="isometricTopUp"/>
            <a:lightRig rig="flood" dir="t"/>
          </a:scene3d>
          <a:sp3d extrusionH="317500"/>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Arial" pitchFamily="34" charset="0"/>
              <a:cs typeface="Arial" pitchFamily="34" charset="0"/>
            </a:endParaRPr>
          </a:p>
        </p:txBody>
      </p:sp>
      <p:pic>
        <p:nvPicPr>
          <p:cNvPr id="14" name="Graphic 17" descr="Marker">
            <a:extLst>
              <a:ext uri="{FF2B5EF4-FFF2-40B4-BE49-F238E27FC236}">
                <a16:creationId xmlns:a16="http://schemas.microsoft.com/office/drawing/2014/main" id="{D06227EB-3440-4F42-8916-7403D0BDC86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25935" y="4753910"/>
            <a:ext cx="819388" cy="819388"/>
          </a:xfrm>
          <a:prstGeom prst="rect">
            <a:avLst/>
          </a:prstGeom>
          <a:effectLst>
            <a:outerShdw blurRad="76200" dir="13500000" sy="23000" kx="1200000" algn="br" rotWithShape="0">
              <a:prstClr val="black">
                <a:alpha val="20000"/>
              </a:prstClr>
            </a:outerShdw>
          </a:effectLst>
        </p:spPr>
      </p:pic>
      <p:pic>
        <p:nvPicPr>
          <p:cNvPr id="15" name="Graphic 19" descr="Bank">
            <a:extLst>
              <a:ext uri="{FF2B5EF4-FFF2-40B4-BE49-F238E27FC236}">
                <a16:creationId xmlns:a16="http://schemas.microsoft.com/office/drawing/2014/main" id="{490EB3C9-9AA9-4AE8-B786-C41C22F825A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87526" y="5071158"/>
            <a:ext cx="819387" cy="819387"/>
          </a:xfrm>
          <a:prstGeom prst="rect">
            <a:avLst/>
          </a:prstGeom>
          <a:scene3d>
            <a:camera prst="orthographicFront"/>
            <a:lightRig rig="threePt" dir="t"/>
          </a:scene3d>
          <a:sp3d>
            <a:bevelT prst="angle"/>
          </a:sp3d>
        </p:spPr>
      </p:pic>
      <p:pic>
        <p:nvPicPr>
          <p:cNvPr id="18" name="Graphic 22" descr="Marker">
            <a:extLst>
              <a:ext uri="{FF2B5EF4-FFF2-40B4-BE49-F238E27FC236}">
                <a16:creationId xmlns:a16="http://schemas.microsoft.com/office/drawing/2014/main" id="{D09957D5-D18E-4CDE-A903-324B06F96EA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59144" y="3370809"/>
            <a:ext cx="819388" cy="819388"/>
          </a:xfrm>
          <a:prstGeom prst="rect">
            <a:avLst/>
          </a:prstGeom>
          <a:effectLst>
            <a:outerShdw blurRad="76200" dir="13500000" sy="23000" kx="1200000" algn="br" rotWithShape="0">
              <a:prstClr val="black">
                <a:alpha val="20000"/>
              </a:prstClr>
            </a:outerShdw>
          </a:effectLst>
        </p:spPr>
      </p:pic>
      <p:pic>
        <p:nvPicPr>
          <p:cNvPr id="19" name="Graphic 23" descr="Marker">
            <a:extLst>
              <a:ext uri="{FF2B5EF4-FFF2-40B4-BE49-F238E27FC236}">
                <a16:creationId xmlns:a16="http://schemas.microsoft.com/office/drawing/2014/main" id="{F168085F-188F-4857-9ACA-0B58BFB0A86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39756" y="1867155"/>
            <a:ext cx="819388" cy="819388"/>
          </a:xfrm>
          <a:prstGeom prst="rect">
            <a:avLst/>
          </a:prstGeom>
          <a:effectLst>
            <a:outerShdw blurRad="76200" dir="13500000" sy="23000" kx="1200000" algn="br" rotWithShape="0">
              <a:prstClr val="black">
                <a:alpha val="20000"/>
              </a:prstClr>
            </a:outerShdw>
          </a:effectLst>
        </p:spPr>
      </p:pic>
      <p:pic>
        <p:nvPicPr>
          <p:cNvPr id="2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532" y="-32552"/>
            <a:ext cx="12230101"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Graphic 22" descr="Marker">
            <a:extLst>
              <a:ext uri="{FF2B5EF4-FFF2-40B4-BE49-F238E27FC236}">
                <a16:creationId xmlns:a16="http://schemas.microsoft.com/office/drawing/2014/main" id="{D09957D5-D18E-4CDE-A903-324B06F96EA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39636" y="4250472"/>
            <a:ext cx="819388" cy="819388"/>
          </a:xfrm>
          <a:prstGeom prst="rect">
            <a:avLst/>
          </a:prstGeom>
          <a:effectLst>
            <a:outerShdw blurRad="76200" dir="13500000" sy="23000" kx="1200000" algn="br" rotWithShape="0">
              <a:prstClr val="black">
                <a:alpha val="20000"/>
              </a:prstClr>
            </a:outerShdw>
          </a:effectLst>
        </p:spPr>
      </p:pic>
      <p:pic>
        <p:nvPicPr>
          <p:cNvPr id="22" name="Graphic 22" descr="Marker">
            <a:extLst>
              <a:ext uri="{FF2B5EF4-FFF2-40B4-BE49-F238E27FC236}">
                <a16:creationId xmlns:a16="http://schemas.microsoft.com/office/drawing/2014/main" id="{D09957D5-D18E-4CDE-A903-324B06F96EA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32732" y="3651615"/>
            <a:ext cx="819388" cy="819388"/>
          </a:xfrm>
          <a:prstGeom prst="rect">
            <a:avLst/>
          </a:prstGeom>
          <a:effectLst>
            <a:outerShdw blurRad="76200" dir="13500000" sy="23000" kx="1200000" algn="br" rotWithShape="0">
              <a:prstClr val="black">
                <a:alpha val="20000"/>
              </a:prstClr>
            </a:outerShdw>
          </a:effectLst>
        </p:spPr>
      </p:pic>
      <p:sp>
        <p:nvSpPr>
          <p:cNvPr id="4" name="Rectangle 3"/>
          <p:cNvSpPr/>
          <p:nvPr/>
        </p:nvSpPr>
        <p:spPr>
          <a:xfrm>
            <a:off x="582764" y="1165742"/>
            <a:ext cx="4156907" cy="458780"/>
          </a:xfrm>
          <a:prstGeom prst="rect">
            <a:avLst/>
          </a:prstGeom>
          <a:gradFill flip="none" rotWithShape="1">
            <a:gsLst>
              <a:gs pos="0">
                <a:srgbClr val="6600CC">
                  <a:tint val="66000"/>
                  <a:satMod val="160000"/>
                </a:srgbClr>
              </a:gs>
              <a:gs pos="50000">
                <a:srgbClr val="6600CC">
                  <a:tint val="44500"/>
                  <a:satMod val="160000"/>
                </a:srgbClr>
              </a:gs>
              <a:gs pos="100000">
                <a:srgbClr val="6600CC">
                  <a:tint val="23500"/>
                  <a:satMod val="160000"/>
                </a:srgbClr>
              </a:gs>
            </a:gsLst>
            <a:lin ang="5400000" scaled="1"/>
            <a:tileRect/>
          </a:gradFill>
        </p:spPr>
        <p:txBody>
          <a:bodyPr wrap="none">
            <a:spAutoFit/>
          </a:bodyPr>
          <a:lstStyle/>
          <a:p>
            <a:pPr indent="457200" algn="just">
              <a:lnSpc>
                <a:spcPct val="150000"/>
              </a:lnSpc>
            </a:pPr>
            <a:r>
              <a:rPr lang="en-US" b="1" dirty="0">
                <a:latin typeface="Arial" pitchFamily="34" charset="0"/>
                <a:ea typeface="Arial"/>
                <a:cs typeface="Arial" pitchFamily="34" charset="0"/>
                <a:sym typeface="Wingdings 2"/>
              </a:rPr>
              <a:t></a:t>
            </a:r>
            <a:r>
              <a:rPr lang="en-US" b="1" dirty="0" err="1">
                <a:latin typeface="Arial" pitchFamily="34" charset="0"/>
                <a:ea typeface="Arial"/>
                <a:cs typeface="Arial" pitchFamily="34" charset="0"/>
              </a:rPr>
              <a:t>Bước</a:t>
            </a:r>
            <a:r>
              <a:rPr lang="en-US" b="1" dirty="0">
                <a:latin typeface="Arial" pitchFamily="34" charset="0"/>
                <a:ea typeface="Arial"/>
                <a:cs typeface="Arial" pitchFamily="34" charset="0"/>
              </a:rPr>
              <a:t> 4. </a:t>
            </a:r>
            <a:r>
              <a:rPr lang="en-US" b="1" dirty="0" err="1">
                <a:latin typeface="Arial" pitchFamily="34" charset="0"/>
                <a:ea typeface="Arial"/>
                <a:cs typeface="Arial" pitchFamily="34" charset="0"/>
              </a:rPr>
              <a:t>Xem</a:t>
            </a:r>
            <a:r>
              <a:rPr lang="en-US" b="1" dirty="0">
                <a:latin typeface="Arial" pitchFamily="34" charset="0"/>
                <a:ea typeface="Arial"/>
                <a:cs typeface="Arial" pitchFamily="34" charset="0"/>
              </a:rPr>
              <a:t> </a:t>
            </a:r>
            <a:r>
              <a:rPr lang="en-US" b="1" dirty="0" err="1">
                <a:latin typeface="Arial" pitchFamily="34" charset="0"/>
                <a:ea typeface="Arial"/>
                <a:cs typeface="Arial" pitchFamily="34" charset="0"/>
              </a:rPr>
              <a:t>lại</a:t>
            </a:r>
            <a:r>
              <a:rPr lang="en-US" b="1" dirty="0">
                <a:latin typeface="Arial" pitchFamily="34" charset="0"/>
                <a:ea typeface="Arial"/>
                <a:cs typeface="Arial" pitchFamily="34" charset="0"/>
              </a:rPr>
              <a:t> </a:t>
            </a:r>
            <a:r>
              <a:rPr lang="en-US" b="1" dirty="0" err="1">
                <a:latin typeface="Arial" pitchFamily="34" charset="0"/>
                <a:ea typeface="Arial"/>
                <a:cs typeface="Arial" pitchFamily="34" charset="0"/>
              </a:rPr>
              <a:t>và</a:t>
            </a:r>
            <a:r>
              <a:rPr lang="en-US" b="1" dirty="0">
                <a:latin typeface="Arial" pitchFamily="34" charset="0"/>
                <a:ea typeface="Arial"/>
                <a:cs typeface="Arial" pitchFamily="34" charset="0"/>
              </a:rPr>
              <a:t> </a:t>
            </a:r>
            <a:r>
              <a:rPr lang="en-US" b="1" dirty="0" err="1">
                <a:latin typeface="Arial" pitchFamily="34" charset="0"/>
                <a:ea typeface="Arial"/>
                <a:cs typeface="Arial" pitchFamily="34" charset="0"/>
              </a:rPr>
              <a:t>chỉnh</a:t>
            </a:r>
            <a:r>
              <a:rPr lang="en-US" b="1" dirty="0">
                <a:latin typeface="Arial" pitchFamily="34" charset="0"/>
                <a:ea typeface="Arial"/>
                <a:cs typeface="Arial" pitchFamily="34" charset="0"/>
              </a:rPr>
              <a:t> </a:t>
            </a:r>
            <a:r>
              <a:rPr lang="en-US" b="1" dirty="0" err="1">
                <a:latin typeface="Arial" pitchFamily="34" charset="0"/>
                <a:ea typeface="Arial"/>
                <a:cs typeface="Arial" pitchFamily="34" charset="0"/>
              </a:rPr>
              <a:t>sửa</a:t>
            </a:r>
            <a:r>
              <a:rPr lang="en-US" b="1" dirty="0">
                <a:latin typeface="Arial" pitchFamily="34" charset="0"/>
                <a:ea typeface="Arial"/>
                <a:cs typeface="Arial" pitchFamily="34" charset="0"/>
              </a:rPr>
              <a:t> </a:t>
            </a:r>
            <a:endParaRPr lang="en-US" sz="1400" b="1" dirty="0">
              <a:effectLst/>
              <a:latin typeface="Arial" pitchFamily="34" charset="0"/>
              <a:ea typeface="Arial"/>
              <a:cs typeface="Arial" pitchFamily="34" charset="0"/>
            </a:endParaRPr>
          </a:p>
        </p:txBody>
      </p:sp>
      <p:sp>
        <p:nvSpPr>
          <p:cNvPr id="23" name="Rectangle 22"/>
          <p:cNvSpPr/>
          <p:nvPr/>
        </p:nvSpPr>
        <p:spPr>
          <a:xfrm>
            <a:off x="92783" y="5040456"/>
            <a:ext cx="2136437" cy="1338828"/>
          </a:xfrm>
          <a:prstGeom prst="rect">
            <a:avLst/>
          </a:prstGeom>
          <a:gradFill flip="none" rotWithShape="1">
            <a:gsLst>
              <a:gs pos="0">
                <a:schemeClr val="accent4">
                  <a:tint val="43000"/>
                  <a:satMod val="165000"/>
                </a:schemeClr>
              </a:gs>
              <a:gs pos="55000">
                <a:schemeClr val="accent4">
                  <a:tint val="83000"/>
                  <a:satMod val="155000"/>
                </a:schemeClr>
              </a:gs>
              <a:gs pos="100000">
                <a:schemeClr val="accent4">
                  <a:shade val="85000"/>
                </a:schemeClr>
              </a:gs>
            </a:gsLst>
            <a:lin ang="8100000" scaled="1"/>
            <a:tileRect/>
          </a:gradFill>
        </p:spPr>
        <p:style>
          <a:lnRef idx="0">
            <a:schemeClr val="accent4"/>
          </a:lnRef>
          <a:fillRef idx="3">
            <a:schemeClr val="accent4"/>
          </a:fillRef>
          <a:effectRef idx="3">
            <a:schemeClr val="accent4"/>
          </a:effectRef>
          <a:fontRef idx="minor">
            <a:schemeClr val="lt1"/>
          </a:fontRef>
        </p:style>
        <p:txBody>
          <a:bodyPr wrap="square">
            <a:spAutoFit/>
          </a:bodyPr>
          <a:lstStyle/>
          <a:p>
            <a:pPr indent="457200" algn="just">
              <a:lnSpc>
                <a:spcPct val="150000"/>
              </a:lnSpc>
            </a:pPr>
            <a:r>
              <a:rPr lang="en-US" b="1" dirty="0">
                <a:solidFill>
                  <a:schemeClr val="tx1"/>
                </a:solidFill>
                <a:effectLst>
                  <a:outerShdw blurRad="38100" dist="38100" dir="2700000" algn="tl">
                    <a:srgbClr val="000000">
                      <a:alpha val="43137"/>
                    </a:srgbClr>
                  </a:outerShdw>
                </a:effectLst>
                <a:latin typeface="Arial" pitchFamily="34" charset="0"/>
                <a:ea typeface="Arial"/>
                <a:cs typeface="Arial" pitchFamily="34" charset="0"/>
              </a:rPr>
              <a:t>-</a:t>
            </a:r>
            <a:r>
              <a:rPr lang="en-US" b="1" dirty="0" err="1">
                <a:solidFill>
                  <a:schemeClr val="tx1"/>
                </a:solidFill>
                <a:effectLst>
                  <a:outerShdw blurRad="38100" dist="38100" dir="2700000" algn="tl">
                    <a:srgbClr val="000000">
                      <a:alpha val="43137"/>
                    </a:srgbClr>
                  </a:outerShdw>
                </a:effectLst>
                <a:latin typeface="Arial" pitchFamily="34" charset="0"/>
                <a:ea typeface="Arial"/>
                <a:cs typeface="Arial" pitchFamily="34" charset="0"/>
              </a:rPr>
              <a:t>Đọc</a:t>
            </a:r>
            <a:r>
              <a:rPr lang="en-US" b="1" dirty="0">
                <a:solidFill>
                  <a:schemeClr val="tx1"/>
                </a:solidFill>
                <a:effectLst>
                  <a:outerShdw blurRad="38100" dist="38100" dir="2700000" algn="tl">
                    <a:srgbClr val="000000">
                      <a:alpha val="43137"/>
                    </a:srgbClr>
                  </a:outerShdw>
                </a:effectLst>
                <a:latin typeface="Arial" pitchFamily="34" charset="0"/>
                <a:ea typeface="Arial"/>
                <a:cs typeface="Arial" pitchFamily="34" charset="0"/>
              </a:rPr>
              <a:t> </a:t>
            </a:r>
            <a:r>
              <a:rPr lang="en-US" b="1" dirty="0" err="1">
                <a:solidFill>
                  <a:schemeClr val="tx1"/>
                </a:solidFill>
                <a:effectLst>
                  <a:outerShdw blurRad="38100" dist="38100" dir="2700000" algn="tl">
                    <a:srgbClr val="000000">
                      <a:alpha val="43137"/>
                    </a:srgbClr>
                  </a:outerShdw>
                </a:effectLst>
                <a:latin typeface="Arial" pitchFamily="34" charset="0"/>
                <a:ea typeface="Arial"/>
                <a:cs typeface="Arial" pitchFamily="34" charset="0"/>
              </a:rPr>
              <a:t>lại</a:t>
            </a:r>
            <a:r>
              <a:rPr lang="en-US" b="1" dirty="0">
                <a:solidFill>
                  <a:schemeClr val="tx1"/>
                </a:solidFill>
                <a:effectLst>
                  <a:outerShdw blurRad="38100" dist="38100" dir="2700000" algn="tl">
                    <a:srgbClr val="000000">
                      <a:alpha val="43137"/>
                    </a:srgbClr>
                  </a:outerShdw>
                </a:effectLst>
                <a:latin typeface="Arial" pitchFamily="34" charset="0"/>
                <a:ea typeface="Arial"/>
                <a:cs typeface="Arial" pitchFamily="34" charset="0"/>
              </a:rPr>
              <a:t> </a:t>
            </a:r>
            <a:r>
              <a:rPr lang="en-US" b="1" dirty="0" err="1">
                <a:solidFill>
                  <a:schemeClr val="tx1"/>
                </a:solidFill>
                <a:effectLst>
                  <a:outerShdw blurRad="38100" dist="38100" dir="2700000" algn="tl">
                    <a:srgbClr val="000000">
                      <a:alpha val="43137"/>
                    </a:srgbClr>
                  </a:outerShdw>
                </a:effectLst>
                <a:latin typeface="Arial" pitchFamily="34" charset="0"/>
                <a:ea typeface="Arial"/>
                <a:cs typeface="Arial" pitchFamily="34" charset="0"/>
              </a:rPr>
              <a:t>bài</a:t>
            </a:r>
            <a:r>
              <a:rPr lang="en-US" b="1" dirty="0">
                <a:solidFill>
                  <a:schemeClr val="tx1"/>
                </a:solidFill>
                <a:effectLst>
                  <a:outerShdw blurRad="38100" dist="38100" dir="2700000" algn="tl">
                    <a:srgbClr val="000000">
                      <a:alpha val="43137"/>
                    </a:srgbClr>
                  </a:outerShdw>
                </a:effectLst>
                <a:latin typeface="Arial" pitchFamily="34" charset="0"/>
                <a:ea typeface="Arial"/>
                <a:cs typeface="Arial" pitchFamily="34" charset="0"/>
              </a:rPr>
              <a:t> </a:t>
            </a:r>
            <a:r>
              <a:rPr lang="en-US" b="1" dirty="0" err="1">
                <a:solidFill>
                  <a:schemeClr val="tx1"/>
                </a:solidFill>
                <a:effectLst>
                  <a:outerShdw blurRad="38100" dist="38100" dir="2700000" algn="tl">
                    <a:srgbClr val="000000">
                      <a:alpha val="43137"/>
                    </a:srgbClr>
                  </a:outerShdw>
                </a:effectLst>
                <a:latin typeface="Arial" pitchFamily="34" charset="0"/>
                <a:ea typeface="Arial"/>
                <a:cs typeface="Arial" pitchFamily="34" charset="0"/>
              </a:rPr>
              <a:t>làm</a:t>
            </a:r>
            <a:r>
              <a:rPr lang="en-US" b="1" dirty="0">
                <a:solidFill>
                  <a:schemeClr val="tx1"/>
                </a:solidFill>
                <a:effectLst>
                  <a:outerShdw blurRad="38100" dist="38100" dir="2700000" algn="tl">
                    <a:srgbClr val="000000">
                      <a:alpha val="43137"/>
                    </a:srgbClr>
                  </a:outerShdw>
                </a:effectLst>
                <a:latin typeface="Arial" pitchFamily="34" charset="0"/>
                <a:ea typeface="Arial"/>
                <a:cs typeface="Arial" pitchFamily="34" charset="0"/>
              </a:rPr>
              <a:t> </a:t>
            </a:r>
            <a:r>
              <a:rPr lang="en-US" b="1" dirty="0" err="1">
                <a:solidFill>
                  <a:schemeClr val="tx1"/>
                </a:solidFill>
                <a:effectLst>
                  <a:outerShdw blurRad="38100" dist="38100" dir="2700000" algn="tl">
                    <a:srgbClr val="000000">
                      <a:alpha val="43137"/>
                    </a:srgbClr>
                  </a:outerShdw>
                </a:effectLst>
                <a:latin typeface="Arial" pitchFamily="34" charset="0"/>
                <a:ea typeface="Arial"/>
                <a:cs typeface="Arial" pitchFamily="34" charset="0"/>
              </a:rPr>
              <a:t>thật</a:t>
            </a:r>
            <a:r>
              <a:rPr lang="en-US" b="1" dirty="0">
                <a:solidFill>
                  <a:schemeClr val="tx1"/>
                </a:solidFill>
                <a:effectLst>
                  <a:outerShdw blurRad="38100" dist="38100" dir="2700000" algn="tl">
                    <a:srgbClr val="000000">
                      <a:alpha val="43137"/>
                    </a:srgbClr>
                  </a:outerShdw>
                </a:effectLst>
                <a:latin typeface="Arial" pitchFamily="34" charset="0"/>
                <a:ea typeface="Arial"/>
                <a:cs typeface="Arial" pitchFamily="34" charset="0"/>
              </a:rPr>
              <a:t> </a:t>
            </a:r>
            <a:r>
              <a:rPr lang="en-US" b="1" dirty="0" err="1">
                <a:solidFill>
                  <a:schemeClr val="tx1"/>
                </a:solidFill>
                <a:effectLst>
                  <a:outerShdw blurRad="38100" dist="38100" dir="2700000" algn="tl">
                    <a:srgbClr val="000000">
                      <a:alpha val="43137"/>
                    </a:srgbClr>
                  </a:outerShdw>
                </a:effectLst>
                <a:latin typeface="Arial" pitchFamily="34" charset="0"/>
                <a:ea typeface="Arial"/>
                <a:cs typeface="Arial" pitchFamily="34" charset="0"/>
              </a:rPr>
              <a:t>kỹ</a:t>
            </a:r>
            <a:r>
              <a:rPr lang="en-US" b="1" dirty="0">
                <a:solidFill>
                  <a:schemeClr val="tx1"/>
                </a:solidFill>
                <a:effectLst>
                  <a:outerShdw blurRad="38100" dist="38100" dir="2700000" algn="tl">
                    <a:srgbClr val="000000">
                      <a:alpha val="43137"/>
                    </a:srgbClr>
                  </a:outerShdw>
                </a:effectLst>
                <a:latin typeface="Arial" pitchFamily="34" charset="0"/>
                <a:ea typeface="Arial"/>
                <a:cs typeface="Arial" pitchFamily="34" charset="0"/>
              </a:rPr>
              <a:t>; </a:t>
            </a:r>
            <a:r>
              <a:rPr lang="en-US" b="1">
                <a:solidFill>
                  <a:schemeClr val="tx1"/>
                </a:solidFill>
                <a:effectLst>
                  <a:outerShdw blurRad="38100" dist="38100" dir="2700000" algn="tl">
                    <a:srgbClr val="000000">
                      <a:alpha val="43137"/>
                    </a:srgbClr>
                  </a:outerShdw>
                </a:effectLst>
                <a:latin typeface="Arial" pitchFamily="34" charset="0"/>
                <a:ea typeface="Arial"/>
                <a:cs typeface="Arial" pitchFamily="34" charset="0"/>
              </a:rPr>
              <a:t>sửa</a:t>
            </a:r>
            <a:r>
              <a:rPr lang="en-US" b="1" dirty="0">
                <a:solidFill>
                  <a:schemeClr val="tx1"/>
                </a:solidFill>
                <a:effectLst>
                  <a:outerShdw blurRad="38100" dist="38100" dir="2700000" algn="tl">
                    <a:srgbClr val="000000">
                      <a:alpha val="43137"/>
                    </a:srgbClr>
                  </a:outerShdw>
                </a:effectLst>
                <a:latin typeface="Arial" pitchFamily="34" charset="0"/>
                <a:ea typeface="Arial"/>
                <a:cs typeface="Arial" pitchFamily="34" charset="0"/>
              </a:rPr>
              <a:t> </a:t>
            </a:r>
            <a:r>
              <a:rPr lang="en-US" b="1" dirty="0" err="1">
                <a:solidFill>
                  <a:schemeClr val="tx1"/>
                </a:solidFill>
                <a:effectLst>
                  <a:outerShdw blurRad="38100" dist="38100" dir="2700000" algn="tl">
                    <a:srgbClr val="000000">
                      <a:alpha val="43137"/>
                    </a:srgbClr>
                  </a:outerShdw>
                </a:effectLst>
                <a:latin typeface="Arial" pitchFamily="34" charset="0"/>
                <a:ea typeface="Arial"/>
                <a:cs typeface="Arial" pitchFamily="34" charset="0"/>
              </a:rPr>
              <a:t>lỗi</a:t>
            </a:r>
            <a:r>
              <a:rPr lang="en-US" b="1" dirty="0">
                <a:solidFill>
                  <a:schemeClr val="tx1"/>
                </a:solidFill>
                <a:effectLst>
                  <a:outerShdw blurRad="38100" dist="38100" dir="2700000" algn="tl">
                    <a:srgbClr val="000000">
                      <a:alpha val="43137"/>
                    </a:srgbClr>
                  </a:outerShdw>
                </a:effectLst>
                <a:latin typeface="Arial" pitchFamily="34" charset="0"/>
                <a:ea typeface="Arial"/>
                <a:cs typeface="Arial" pitchFamily="34" charset="0"/>
              </a:rPr>
              <a:t> </a:t>
            </a:r>
            <a:r>
              <a:rPr lang="en-US" b="1" dirty="0" err="1">
                <a:solidFill>
                  <a:schemeClr val="tx1"/>
                </a:solidFill>
                <a:effectLst>
                  <a:outerShdw blurRad="38100" dist="38100" dir="2700000" algn="tl">
                    <a:srgbClr val="000000">
                      <a:alpha val="43137"/>
                    </a:srgbClr>
                  </a:outerShdw>
                </a:effectLst>
                <a:latin typeface="Arial" pitchFamily="34" charset="0"/>
                <a:ea typeface="Arial"/>
                <a:cs typeface="Arial" pitchFamily="34" charset="0"/>
              </a:rPr>
              <a:t>chính</a:t>
            </a:r>
            <a:r>
              <a:rPr lang="en-US" b="1" dirty="0">
                <a:solidFill>
                  <a:schemeClr val="tx1"/>
                </a:solidFill>
                <a:effectLst>
                  <a:outerShdw blurRad="38100" dist="38100" dir="2700000" algn="tl">
                    <a:srgbClr val="000000">
                      <a:alpha val="43137"/>
                    </a:srgbClr>
                  </a:outerShdw>
                </a:effectLst>
                <a:latin typeface="Arial" pitchFamily="34" charset="0"/>
                <a:ea typeface="Arial"/>
                <a:cs typeface="Arial" pitchFamily="34" charset="0"/>
              </a:rPr>
              <a:t> </a:t>
            </a:r>
            <a:r>
              <a:rPr lang="en-US" b="1" dirty="0" err="1">
                <a:solidFill>
                  <a:schemeClr val="tx1"/>
                </a:solidFill>
                <a:effectLst>
                  <a:outerShdw blurRad="38100" dist="38100" dir="2700000" algn="tl">
                    <a:srgbClr val="000000">
                      <a:alpha val="43137"/>
                    </a:srgbClr>
                  </a:outerShdw>
                </a:effectLst>
                <a:latin typeface="Arial" pitchFamily="34" charset="0"/>
                <a:ea typeface="Arial"/>
                <a:cs typeface="Arial" pitchFamily="34" charset="0"/>
              </a:rPr>
              <a:t>tả</a:t>
            </a:r>
            <a:r>
              <a:rPr lang="en-US" b="1" dirty="0">
                <a:solidFill>
                  <a:schemeClr val="tx1"/>
                </a:solidFill>
                <a:effectLst>
                  <a:outerShdw blurRad="38100" dist="38100" dir="2700000" algn="tl">
                    <a:srgbClr val="000000">
                      <a:alpha val="43137"/>
                    </a:srgbClr>
                  </a:outerShdw>
                </a:effectLst>
                <a:latin typeface="Arial" pitchFamily="34" charset="0"/>
                <a:ea typeface="Arial"/>
                <a:cs typeface="Arial" pitchFamily="34" charset="0"/>
              </a:rPr>
              <a:t>; </a:t>
            </a:r>
            <a:endParaRPr lang="en-US" sz="1400" b="1" dirty="0">
              <a:solidFill>
                <a:schemeClr val="tx1"/>
              </a:solidFill>
              <a:effectLst>
                <a:outerShdw blurRad="38100" dist="38100" dir="2700000" algn="tl">
                  <a:srgbClr val="000000">
                    <a:alpha val="43137"/>
                  </a:srgbClr>
                </a:outerShdw>
              </a:effectLst>
              <a:latin typeface="Arial" pitchFamily="34" charset="0"/>
              <a:ea typeface="Arial"/>
              <a:cs typeface="Arial" pitchFamily="34" charset="0"/>
            </a:endParaRPr>
          </a:p>
        </p:txBody>
      </p:sp>
      <p:sp>
        <p:nvSpPr>
          <p:cNvPr id="25" name="Rectangle 24"/>
          <p:cNvSpPr/>
          <p:nvPr/>
        </p:nvSpPr>
        <p:spPr>
          <a:xfrm>
            <a:off x="1596295" y="3266867"/>
            <a:ext cx="2136437" cy="133882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indent="457200" algn="just">
              <a:lnSpc>
                <a:spcPct val="150000"/>
              </a:lnSpc>
            </a:pPr>
            <a:r>
              <a:rPr lang="en-US" b="1" dirty="0">
                <a:latin typeface="Arial" pitchFamily="34" charset="0"/>
                <a:ea typeface="Arial"/>
                <a:cs typeface="Arial" pitchFamily="34" charset="0"/>
              </a:rPr>
              <a:t>-</a:t>
            </a:r>
            <a:r>
              <a:rPr lang="en-US" b="1" dirty="0" err="1">
                <a:latin typeface="Arial" pitchFamily="34" charset="0"/>
                <a:ea typeface="Arial"/>
                <a:cs typeface="Arial" pitchFamily="34" charset="0"/>
              </a:rPr>
              <a:t>Chú</a:t>
            </a:r>
            <a:r>
              <a:rPr lang="en-US" b="1" dirty="0">
                <a:latin typeface="Arial" pitchFamily="34" charset="0"/>
                <a:ea typeface="Arial"/>
                <a:cs typeface="Arial" pitchFamily="34" charset="0"/>
              </a:rPr>
              <a:t> ý </a:t>
            </a:r>
            <a:r>
              <a:rPr lang="en-US" b="1" dirty="0" err="1">
                <a:latin typeface="Arial" pitchFamily="34" charset="0"/>
                <a:ea typeface="Arial"/>
                <a:cs typeface="Arial" pitchFamily="34" charset="0"/>
              </a:rPr>
              <a:t>cách</a:t>
            </a:r>
            <a:r>
              <a:rPr lang="en-US" b="1" dirty="0">
                <a:latin typeface="Arial" pitchFamily="34" charset="0"/>
                <a:ea typeface="Arial"/>
                <a:cs typeface="Arial" pitchFamily="34" charset="0"/>
              </a:rPr>
              <a:t> </a:t>
            </a:r>
            <a:r>
              <a:rPr lang="en-US" b="1" dirty="0" err="1">
                <a:latin typeface="Arial" pitchFamily="34" charset="0"/>
                <a:ea typeface="Arial"/>
                <a:cs typeface="Arial" pitchFamily="34" charset="0"/>
              </a:rPr>
              <a:t>viết</a:t>
            </a:r>
            <a:r>
              <a:rPr lang="en-US" b="1" dirty="0">
                <a:latin typeface="Arial" pitchFamily="34" charset="0"/>
                <a:ea typeface="Arial"/>
                <a:cs typeface="Arial" pitchFamily="34" charset="0"/>
              </a:rPr>
              <a:t> </a:t>
            </a:r>
            <a:r>
              <a:rPr lang="en-US" b="1" dirty="0" err="1">
                <a:latin typeface="Arial" pitchFamily="34" charset="0"/>
                <a:ea typeface="Arial"/>
                <a:cs typeface="Arial" pitchFamily="34" charset="0"/>
              </a:rPr>
              <a:t>câu</a:t>
            </a:r>
            <a:r>
              <a:rPr lang="en-US" b="1" dirty="0">
                <a:latin typeface="Arial" pitchFamily="34" charset="0"/>
                <a:ea typeface="Arial"/>
                <a:cs typeface="Arial" pitchFamily="34" charset="0"/>
              </a:rPr>
              <a:t>, </a:t>
            </a:r>
            <a:r>
              <a:rPr lang="en-US" b="1" dirty="0" err="1">
                <a:latin typeface="Arial" pitchFamily="34" charset="0"/>
                <a:ea typeface="Arial"/>
                <a:cs typeface="Arial" pitchFamily="34" charset="0"/>
              </a:rPr>
              <a:t>dùng</a:t>
            </a:r>
            <a:r>
              <a:rPr lang="en-US" b="1" dirty="0">
                <a:latin typeface="Arial" pitchFamily="34" charset="0"/>
                <a:ea typeface="Arial"/>
                <a:cs typeface="Arial" pitchFamily="34" charset="0"/>
              </a:rPr>
              <a:t> </a:t>
            </a:r>
            <a:r>
              <a:rPr lang="en-US" b="1" dirty="0" err="1">
                <a:latin typeface="Arial" pitchFamily="34" charset="0"/>
                <a:ea typeface="Arial"/>
                <a:cs typeface="Arial" pitchFamily="34" charset="0"/>
              </a:rPr>
              <a:t>từ</a:t>
            </a:r>
            <a:r>
              <a:rPr lang="en-US" b="1" dirty="0">
                <a:latin typeface="Arial" pitchFamily="34" charset="0"/>
                <a:ea typeface="Arial"/>
                <a:cs typeface="Arial" pitchFamily="34" charset="0"/>
              </a:rPr>
              <a:t> </a:t>
            </a:r>
            <a:r>
              <a:rPr lang="en-US" b="1" dirty="0" err="1">
                <a:latin typeface="Arial" pitchFamily="34" charset="0"/>
                <a:ea typeface="Arial"/>
                <a:cs typeface="Arial" pitchFamily="34" charset="0"/>
              </a:rPr>
              <a:t>hợp</a:t>
            </a:r>
            <a:r>
              <a:rPr lang="en-US" b="1" dirty="0">
                <a:latin typeface="Arial" pitchFamily="34" charset="0"/>
                <a:ea typeface="Arial"/>
                <a:cs typeface="Arial" pitchFamily="34" charset="0"/>
              </a:rPr>
              <a:t> </a:t>
            </a:r>
            <a:r>
              <a:rPr lang="en-US" b="1" dirty="0" err="1">
                <a:latin typeface="Arial" pitchFamily="34" charset="0"/>
                <a:ea typeface="Arial"/>
                <a:cs typeface="Arial" pitchFamily="34" charset="0"/>
              </a:rPr>
              <a:t>lí</a:t>
            </a:r>
            <a:r>
              <a:rPr lang="en-US" b="1" dirty="0">
                <a:latin typeface="Arial" pitchFamily="34" charset="0"/>
                <a:ea typeface="Arial"/>
                <a:cs typeface="Arial" pitchFamily="34" charset="0"/>
              </a:rPr>
              <a:t> </a:t>
            </a:r>
            <a:r>
              <a:rPr lang="en-US" b="1" dirty="0" err="1">
                <a:latin typeface="Arial" pitchFamily="34" charset="0"/>
                <a:ea typeface="Arial"/>
                <a:cs typeface="Arial" pitchFamily="34" charset="0"/>
              </a:rPr>
              <a:t>chưa</a:t>
            </a:r>
            <a:r>
              <a:rPr lang="en-US" b="1" dirty="0">
                <a:latin typeface="Arial" pitchFamily="34" charset="0"/>
                <a:ea typeface="Arial"/>
                <a:cs typeface="Arial" pitchFamily="34" charset="0"/>
              </a:rPr>
              <a:t>?</a:t>
            </a:r>
            <a:endParaRPr lang="en-US" sz="1400" b="1" dirty="0">
              <a:effectLst/>
              <a:latin typeface="Arial" pitchFamily="34" charset="0"/>
              <a:ea typeface="Arial"/>
              <a:cs typeface="Arial" pitchFamily="34" charset="0"/>
            </a:endParaRPr>
          </a:p>
        </p:txBody>
      </p:sp>
      <p:sp>
        <p:nvSpPr>
          <p:cNvPr id="26" name="Rectangle 25"/>
          <p:cNvSpPr/>
          <p:nvPr/>
        </p:nvSpPr>
        <p:spPr>
          <a:xfrm>
            <a:off x="5539017" y="5573504"/>
            <a:ext cx="2544811" cy="872034"/>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indent="457200" algn="just">
              <a:lnSpc>
                <a:spcPct val="150000"/>
              </a:lnSpc>
            </a:pPr>
            <a:r>
              <a:rPr lang="en-US" b="1" dirty="0">
                <a:latin typeface="Arial" pitchFamily="34" charset="0"/>
                <a:ea typeface="Arial"/>
                <a:cs typeface="Arial" pitchFamily="34" charset="0"/>
              </a:rPr>
              <a:t>-</a:t>
            </a:r>
            <a:r>
              <a:rPr lang="en-US" b="1" dirty="0" err="1">
                <a:latin typeface="Arial" pitchFamily="34" charset="0"/>
                <a:ea typeface="Arial"/>
                <a:cs typeface="Arial" pitchFamily="34" charset="0"/>
              </a:rPr>
              <a:t>Cấu</a:t>
            </a:r>
            <a:r>
              <a:rPr lang="en-US" b="1" dirty="0">
                <a:latin typeface="Arial" pitchFamily="34" charset="0"/>
                <a:ea typeface="Arial"/>
                <a:cs typeface="Arial" pitchFamily="34" charset="0"/>
              </a:rPr>
              <a:t> </a:t>
            </a:r>
            <a:r>
              <a:rPr lang="en-US" b="1" dirty="0" err="1">
                <a:latin typeface="Arial" pitchFamily="34" charset="0"/>
                <a:ea typeface="Arial"/>
                <a:cs typeface="Arial" pitchFamily="34" charset="0"/>
              </a:rPr>
              <a:t>trúc</a:t>
            </a:r>
            <a:r>
              <a:rPr lang="en-US" b="1" dirty="0">
                <a:latin typeface="Arial" pitchFamily="34" charset="0"/>
                <a:ea typeface="Arial"/>
                <a:cs typeface="Arial" pitchFamily="34" charset="0"/>
              </a:rPr>
              <a:t> </a:t>
            </a:r>
            <a:r>
              <a:rPr lang="en-US" b="1" dirty="0" err="1">
                <a:latin typeface="Arial" pitchFamily="34" charset="0"/>
                <a:ea typeface="Arial"/>
                <a:cs typeface="Arial" pitchFamily="34" charset="0"/>
              </a:rPr>
              <a:t>bài</a:t>
            </a:r>
            <a:r>
              <a:rPr lang="en-US" b="1" dirty="0">
                <a:latin typeface="Arial" pitchFamily="34" charset="0"/>
                <a:ea typeface="Arial"/>
                <a:cs typeface="Arial" pitchFamily="34" charset="0"/>
              </a:rPr>
              <a:t> </a:t>
            </a:r>
            <a:r>
              <a:rPr lang="en-US" b="1" dirty="0" err="1">
                <a:latin typeface="Arial" pitchFamily="34" charset="0"/>
                <a:ea typeface="Arial"/>
                <a:cs typeface="Arial" pitchFamily="34" charset="0"/>
              </a:rPr>
              <a:t>viết</a:t>
            </a:r>
            <a:r>
              <a:rPr lang="en-US" b="1" dirty="0">
                <a:latin typeface="Arial" pitchFamily="34" charset="0"/>
                <a:ea typeface="Arial"/>
                <a:cs typeface="Arial" pitchFamily="34" charset="0"/>
              </a:rPr>
              <a:t> </a:t>
            </a:r>
            <a:r>
              <a:rPr lang="en-US" b="1" dirty="0" err="1">
                <a:latin typeface="Arial" pitchFamily="34" charset="0"/>
                <a:ea typeface="Arial"/>
                <a:cs typeface="Arial" pitchFamily="34" charset="0"/>
              </a:rPr>
              <a:t>có</a:t>
            </a:r>
            <a:r>
              <a:rPr lang="en-US" b="1" dirty="0">
                <a:latin typeface="Arial" pitchFamily="34" charset="0"/>
                <a:ea typeface="Arial"/>
                <a:cs typeface="Arial" pitchFamily="34" charset="0"/>
              </a:rPr>
              <a:t> </a:t>
            </a:r>
            <a:r>
              <a:rPr lang="en-US" b="1" dirty="0" err="1">
                <a:latin typeface="Arial" pitchFamily="34" charset="0"/>
                <a:ea typeface="Arial"/>
                <a:cs typeface="Arial" pitchFamily="34" charset="0"/>
              </a:rPr>
              <a:t>cân</a:t>
            </a:r>
            <a:r>
              <a:rPr lang="en-US" b="1" dirty="0">
                <a:latin typeface="Arial" pitchFamily="34" charset="0"/>
                <a:ea typeface="Arial"/>
                <a:cs typeface="Arial" pitchFamily="34" charset="0"/>
              </a:rPr>
              <a:t> </a:t>
            </a:r>
            <a:r>
              <a:rPr lang="en-US" b="1" dirty="0" err="1">
                <a:latin typeface="Arial" pitchFamily="34" charset="0"/>
                <a:ea typeface="Arial"/>
                <a:cs typeface="Arial" pitchFamily="34" charset="0"/>
              </a:rPr>
              <a:t>đối</a:t>
            </a:r>
            <a:r>
              <a:rPr lang="en-US" b="1" dirty="0">
                <a:latin typeface="Arial" pitchFamily="34" charset="0"/>
                <a:ea typeface="Arial"/>
                <a:cs typeface="Arial" pitchFamily="34" charset="0"/>
              </a:rPr>
              <a:t>  </a:t>
            </a:r>
            <a:r>
              <a:rPr lang="en-US" b="1" dirty="0" err="1">
                <a:latin typeface="Arial" pitchFamily="34" charset="0"/>
                <a:ea typeface="Arial"/>
                <a:cs typeface="Arial" pitchFamily="34" charset="0"/>
              </a:rPr>
              <a:t>không</a:t>
            </a:r>
            <a:r>
              <a:rPr lang="en-US" b="1" dirty="0">
                <a:latin typeface="Arial" pitchFamily="34" charset="0"/>
                <a:ea typeface="Arial"/>
                <a:cs typeface="Arial" pitchFamily="34" charset="0"/>
              </a:rPr>
              <a:t>?</a:t>
            </a:r>
            <a:endParaRPr lang="en-US" sz="1400" b="1" dirty="0">
              <a:effectLst/>
              <a:latin typeface="Arial" pitchFamily="34" charset="0"/>
              <a:ea typeface="Arial"/>
              <a:cs typeface="Arial" pitchFamily="34" charset="0"/>
            </a:endParaRPr>
          </a:p>
        </p:txBody>
      </p:sp>
      <p:sp>
        <p:nvSpPr>
          <p:cNvPr id="27" name="Rectangle 26"/>
          <p:cNvSpPr/>
          <p:nvPr/>
        </p:nvSpPr>
        <p:spPr>
          <a:xfrm>
            <a:off x="8317147" y="3544360"/>
            <a:ext cx="2136437" cy="133882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457200" algn="just">
              <a:lnSpc>
                <a:spcPct val="150000"/>
              </a:lnSpc>
            </a:pPr>
            <a:r>
              <a:rPr lang="en-US" b="1" dirty="0">
                <a:latin typeface="Arial" pitchFamily="34" charset="0"/>
                <a:ea typeface="Arial"/>
                <a:cs typeface="Arial" pitchFamily="34" charset="0"/>
              </a:rPr>
              <a:t>-</a:t>
            </a:r>
            <a:r>
              <a:rPr lang="en-US" b="1" dirty="0" err="1">
                <a:latin typeface="Arial" pitchFamily="34" charset="0"/>
                <a:ea typeface="Arial"/>
                <a:cs typeface="Arial" pitchFamily="34" charset="0"/>
              </a:rPr>
              <a:t>Cách</a:t>
            </a:r>
            <a:r>
              <a:rPr lang="en-US" b="1" dirty="0">
                <a:latin typeface="Arial" pitchFamily="34" charset="0"/>
                <a:ea typeface="Arial"/>
                <a:cs typeface="Arial" pitchFamily="34" charset="0"/>
              </a:rPr>
              <a:t> </a:t>
            </a:r>
            <a:r>
              <a:rPr lang="en-US" b="1" dirty="0" err="1">
                <a:latin typeface="Arial" pitchFamily="34" charset="0"/>
                <a:ea typeface="Arial"/>
                <a:cs typeface="Arial" pitchFamily="34" charset="0"/>
              </a:rPr>
              <a:t>trích</a:t>
            </a:r>
            <a:r>
              <a:rPr lang="en-US" b="1" dirty="0">
                <a:latin typeface="Arial" pitchFamily="34" charset="0"/>
                <a:ea typeface="Arial"/>
                <a:cs typeface="Arial" pitchFamily="34" charset="0"/>
              </a:rPr>
              <a:t> </a:t>
            </a:r>
            <a:r>
              <a:rPr lang="en-US" b="1" dirty="0" err="1">
                <a:latin typeface="Arial" pitchFamily="34" charset="0"/>
                <a:ea typeface="Arial"/>
                <a:cs typeface="Arial" pitchFamily="34" charset="0"/>
              </a:rPr>
              <a:t>dẫn</a:t>
            </a:r>
            <a:r>
              <a:rPr lang="en-US" b="1" dirty="0">
                <a:latin typeface="Arial" pitchFamily="34" charset="0"/>
                <a:ea typeface="Arial"/>
                <a:cs typeface="Arial" pitchFamily="34" charset="0"/>
              </a:rPr>
              <a:t> </a:t>
            </a:r>
            <a:r>
              <a:rPr lang="en-US" b="1" dirty="0" err="1">
                <a:latin typeface="Arial" pitchFamily="34" charset="0"/>
                <a:ea typeface="Arial"/>
                <a:cs typeface="Arial" pitchFamily="34" charset="0"/>
              </a:rPr>
              <a:t>có</a:t>
            </a:r>
            <a:r>
              <a:rPr lang="en-US" b="1" dirty="0">
                <a:latin typeface="Arial" pitchFamily="34" charset="0"/>
                <a:ea typeface="Arial"/>
                <a:cs typeface="Arial" pitchFamily="34" charset="0"/>
              </a:rPr>
              <a:t> </a:t>
            </a:r>
            <a:r>
              <a:rPr lang="en-US" b="1" dirty="0" err="1">
                <a:latin typeface="Arial" pitchFamily="34" charset="0"/>
                <a:ea typeface="Arial"/>
                <a:cs typeface="Arial" pitchFamily="34" charset="0"/>
              </a:rPr>
              <a:t>đúng</a:t>
            </a:r>
            <a:r>
              <a:rPr lang="en-US" b="1" dirty="0">
                <a:latin typeface="Arial" pitchFamily="34" charset="0"/>
                <a:ea typeface="Arial"/>
                <a:cs typeface="Arial" pitchFamily="34" charset="0"/>
              </a:rPr>
              <a:t> </a:t>
            </a:r>
            <a:r>
              <a:rPr lang="en-US" b="1" dirty="0" err="1">
                <a:latin typeface="Arial" pitchFamily="34" charset="0"/>
                <a:ea typeface="Arial"/>
                <a:cs typeface="Arial" pitchFamily="34" charset="0"/>
              </a:rPr>
              <a:t>quy</a:t>
            </a:r>
            <a:r>
              <a:rPr lang="en-US" b="1" dirty="0">
                <a:latin typeface="Arial" pitchFamily="34" charset="0"/>
                <a:ea typeface="Arial"/>
                <a:cs typeface="Arial" pitchFamily="34" charset="0"/>
              </a:rPr>
              <a:t> </a:t>
            </a:r>
            <a:r>
              <a:rPr lang="en-US" b="1" dirty="0" err="1">
                <a:latin typeface="Arial" pitchFamily="34" charset="0"/>
                <a:ea typeface="Arial"/>
                <a:cs typeface="Arial" pitchFamily="34" charset="0"/>
              </a:rPr>
              <a:t>cách</a:t>
            </a:r>
            <a:r>
              <a:rPr lang="en-US" b="1" dirty="0">
                <a:latin typeface="Arial" pitchFamily="34" charset="0"/>
                <a:ea typeface="Arial"/>
                <a:cs typeface="Arial" pitchFamily="34" charset="0"/>
              </a:rPr>
              <a:t> </a:t>
            </a:r>
            <a:r>
              <a:rPr lang="en-US" b="1" dirty="0" err="1">
                <a:latin typeface="Arial" pitchFamily="34" charset="0"/>
                <a:ea typeface="Arial"/>
                <a:cs typeface="Arial" pitchFamily="34" charset="0"/>
              </a:rPr>
              <a:t>không</a:t>
            </a:r>
            <a:r>
              <a:rPr lang="en-US" b="1" dirty="0">
                <a:latin typeface="Arial" pitchFamily="34" charset="0"/>
                <a:ea typeface="Arial"/>
                <a:cs typeface="Arial" pitchFamily="34" charset="0"/>
              </a:rPr>
              <a:t>?</a:t>
            </a:r>
            <a:endParaRPr lang="en-US" sz="1400" b="1" dirty="0">
              <a:effectLst/>
              <a:latin typeface="Arial" pitchFamily="34" charset="0"/>
              <a:ea typeface="Arial"/>
              <a:cs typeface="Arial" pitchFamily="34" charset="0"/>
            </a:endParaRPr>
          </a:p>
        </p:txBody>
      </p:sp>
      <p:sp>
        <p:nvSpPr>
          <p:cNvPr id="28" name="Rectangle 27"/>
          <p:cNvSpPr/>
          <p:nvPr/>
        </p:nvSpPr>
        <p:spPr>
          <a:xfrm>
            <a:off x="4792222" y="1624522"/>
            <a:ext cx="1657107"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indent="457200" algn="just">
              <a:lnSpc>
                <a:spcPct val="150000"/>
              </a:lnSpc>
            </a:pPr>
            <a:r>
              <a:rPr lang="en-US" b="1" dirty="0">
                <a:latin typeface="Arial" pitchFamily="34" charset="0"/>
                <a:ea typeface="Arial"/>
                <a:cs typeface="Arial" pitchFamily="34" charset="0"/>
              </a:rPr>
              <a:t>-</a:t>
            </a:r>
            <a:r>
              <a:rPr lang="en-US" b="1" dirty="0" err="1">
                <a:latin typeface="Arial" pitchFamily="34" charset="0"/>
                <a:ea typeface="Arial"/>
                <a:cs typeface="Arial" pitchFamily="34" charset="0"/>
              </a:rPr>
              <a:t>Trao</a:t>
            </a:r>
            <a:r>
              <a:rPr lang="en-US" b="1" dirty="0">
                <a:latin typeface="Arial" pitchFamily="34" charset="0"/>
                <a:ea typeface="Arial"/>
                <a:cs typeface="Arial" pitchFamily="34" charset="0"/>
              </a:rPr>
              <a:t> </a:t>
            </a:r>
            <a:r>
              <a:rPr lang="en-US" b="1" dirty="0" err="1">
                <a:latin typeface="Arial" pitchFamily="34" charset="0"/>
                <a:ea typeface="Arial"/>
                <a:cs typeface="Arial" pitchFamily="34" charset="0"/>
              </a:rPr>
              <a:t>đổi</a:t>
            </a:r>
            <a:r>
              <a:rPr lang="en-US" b="1" dirty="0">
                <a:latin typeface="Arial" pitchFamily="34" charset="0"/>
                <a:ea typeface="Arial"/>
                <a:cs typeface="Arial" pitchFamily="34" charset="0"/>
              </a:rPr>
              <a:t> </a:t>
            </a:r>
            <a:r>
              <a:rPr lang="en-US" b="1" dirty="0" err="1">
                <a:latin typeface="Arial" pitchFamily="34" charset="0"/>
                <a:ea typeface="Arial"/>
                <a:cs typeface="Arial" pitchFamily="34" charset="0"/>
              </a:rPr>
              <a:t>thảo</a:t>
            </a:r>
            <a:r>
              <a:rPr lang="en-US" b="1" dirty="0">
                <a:latin typeface="Arial" pitchFamily="34" charset="0"/>
                <a:ea typeface="Arial"/>
                <a:cs typeface="Arial" pitchFamily="34" charset="0"/>
              </a:rPr>
              <a:t> </a:t>
            </a:r>
            <a:r>
              <a:rPr lang="en-US" b="1" dirty="0" err="1">
                <a:latin typeface="Arial" pitchFamily="34" charset="0"/>
                <a:ea typeface="Arial"/>
                <a:cs typeface="Arial" pitchFamily="34" charset="0"/>
              </a:rPr>
              <a:t>luận</a:t>
            </a:r>
            <a:r>
              <a:rPr lang="en-US" b="1" dirty="0">
                <a:latin typeface="Arial" pitchFamily="34" charset="0"/>
                <a:ea typeface="Arial"/>
                <a:cs typeface="Arial" pitchFamily="34" charset="0"/>
              </a:rPr>
              <a:t> </a:t>
            </a:r>
            <a:r>
              <a:rPr lang="en-US" b="1" dirty="0" err="1">
                <a:latin typeface="Arial" pitchFamily="34" charset="0"/>
                <a:ea typeface="Arial"/>
                <a:cs typeface="Arial" pitchFamily="34" charset="0"/>
              </a:rPr>
              <a:t>nhóm</a:t>
            </a:r>
            <a:r>
              <a:rPr lang="en-US" b="1" dirty="0">
                <a:latin typeface="Arial" pitchFamily="34" charset="0"/>
                <a:ea typeface="Arial"/>
                <a:cs typeface="Arial" pitchFamily="34" charset="0"/>
              </a:rPr>
              <a:t> / </a:t>
            </a:r>
            <a:r>
              <a:rPr lang="en-US" b="1" dirty="0" err="1">
                <a:latin typeface="Arial" pitchFamily="34" charset="0"/>
                <a:ea typeface="Arial"/>
                <a:cs typeface="Arial" pitchFamily="34" charset="0"/>
              </a:rPr>
              <a:t>nộp</a:t>
            </a:r>
            <a:r>
              <a:rPr lang="en-US" b="1" dirty="0">
                <a:latin typeface="Arial" pitchFamily="34" charset="0"/>
                <a:ea typeface="Arial"/>
                <a:cs typeface="Arial" pitchFamily="34" charset="0"/>
              </a:rPr>
              <a:t> </a:t>
            </a:r>
            <a:r>
              <a:rPr lang="en-US" b="1" dirty="0" err="1">
                <a:latin typeface="Arial" pitchFamily="34" charset="0"/>
                <a:ea typeface="Arial"/>
                <a:cs typeface="Arial" pitchFamily="34" charset="0"/>
              </a:rPr>
              <a:t>bài</a:t>
            </a:r>
            <a:r>
              <a:rPr lang="en-US" b="1" dirty="0">
                <a:latin typeface="Arial" pitchFamily="34" charset="0"/>
                <a:ea typeface="Arial"/>
                <a:cs typeface="Arial" pitchFamily="34" charset="0"/>
              </a:rPr>
              <a:t>;</a:t>
            </a:r>
            <a:endParaRPr lang="en-US" sz="1400" b="1" dirty="0">
              <a:effectLst/>
              <a:latin typeface="Arial" pitchFamily="34" charset="0"/>
              <a:ea typeface="Arial"/>
              <a:cs typeface="Arial" pitchFamily="34" charset="0"/>
            </a:endParaRPr>
          </a:p>
        </p:txBody>
      </p:sp>
    </p:spTree>
    <p:extLst>
      <p:ext uri="{BB962C8B-B14F-4D97-AF65-F5344CB8AC3E}">
        <p14:creationId xmlns:p14="http://schemas.microsoft.com/office/powerpoint/2010/main" val="321882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ircle(in)">
                                      <p:cBhvr>
                                        <p:cTn id="13" dur="20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2000"/>
                                        <p:tgtEl>
                                          <p:spTgt spid="21"/>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heel(1)">
                                      <p:cBhvr>
                                        <p:cTn id="29" dur="20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1000"/>
                                        <p:tgtEl>
                                          <p:spTgt spid="27"/>
                                        </p:tgtEl>
                                      </p:cBhvr>
                                    </p:animEffect>
                                    <p:anim calcmode="lin" valueType="num">
                                      <p:cBhvr>
                                        <p:cTn id="40" dur="1000" fill="hold"/>
                                        <p:tgtEl>
                                          <p:spTgt spid="27"/>
                                        </p:tgtEl>
                                        <p:attrNameLst>
                                          <p:attrName>ppt_x</p:attrName>
                                        </p:attrNameLst>
                                      </p:cBhvr>
                                      <p:tavLst>
                                        <p:tav tm="0">
                                          <p:val>
                                            <p:strVal val="#ppt_x"/>
                                          </p:val>
                                        </p:tav>
                                        <p:tav tm="100000">
                                          <p:val>
                                            <p:strVal val="#ppt_x"/>
                                          </p:val>
                                        </p:tav>
                                      </p:tavLst>
                                    </p:anim>
                                    <p:anim calcmode="lin" valueType="num">
                                      <p:cBhvr>
                                        <p:cTn id="4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animBg="1"/>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片 61">
            <a:extLst>
              <a:ext uri="{FF2B5EF4-FFF2-40B4-BE49-F238E27FC236}">
                <a16:creationId xmlns:a16="http://schemas.microsoft.com/office/drawing/2014/main" id="{80F22C5C-F2C7-4ECB-8DBE-0B218291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组合 4"/>
          <p:cNvGrpSpPr/>
          <p:nvPr/>
        </p:nvGrpSpPr>
        <p:grpSpPr>
          <a:xfrm>
            <a:off x="3372786" y="3282846"/>
            <a:ext cx="5894711" cy="1580413"/>
            <a:chOff x="4564685" y="4440124"/>
            <a:chExt cx="3032278" cy="713436"/>
          </a:xfrm>
        </p:grpSpPr>
        <p:sp>
          <p:nvSpPr>
            <p:cNvPr id="29" name="矩形: 圆角 28">
              <a:extLst>
                <a:ext uri="{FF2B5EF4-FFF2-40B4-BE49-F238E27FC236}">
                  <a16:creationId xmlns:a16="http://schemas.microsoft.com/office/drawing/2014/main" id="{FD170830-61B6-4689-A303-AE751E7ECF97}"/>
                </a:ext>
              </a:extLst>
            </p:cNvPr>
            <p:cNvSpPr/>
            <p:nvPr/>
          </p:nvSpPr>
          <p:spPr>
            <a:xfrm>
              <a:off x="4564685" y="4440124"/>
              <a:ext cx="3032278" cy="713436"/>
            </a:xfrm>
            <a:prstGeom prst="roundRect">
              <a:avLst/>
            </a:prstGeom>
            <a:solidFill>
              <a:srgbClr val="F7443D"/>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aseline="-25000" dirty="0">
                <a:solidFill>
                  <a:prstClr val="white"/>
                </a:solidFill>
                <a:latin typeface="Microsoft YaHei UI" panose="020B0503020204020204" pitchFamily="34" charset="-122"/>
                <a:ea typeface="Microsoft YaHei UI" panose="020B0503020204020204" pitchFamily="34" charset="-122"/>
              </a:endParaRPr>
            </a:p>
          </p:txBody>
        </p:sp>
        <p:sp>
          <p:nvSpPr>
            <p:cNvPr id="30" name="矩形 29">
              <a:extLst>
                <a:ext uri="{FF2B5EF4-FFF2-40B4-BE49-F238E27FC236}">
                  <a16:creationId xmlns:a16="http://schemas.microsoft.com/office/drawing/2014/main" id="{E1FC8133-A705-49F0-ABA2-4F17311829B5}"/>
                </a:ext>
              </a:extLst>
            </p:cNvPr>
            <p:cNvSpPr/>
            <p:nvPr/>
          </p:nvSpPr>
          <p:spPr>
            <a:xfrm>
              <a:off x="6037689" y="4620567"/>
              <a:ext cx="184731" cy="321691"/>
            </a:xfrm>
            <a:prstGeom prst="rect">
              <a:avLst/>
            </a:prstGeom>
            <a:scene3d>
              <a:camera prst="orthographicFront"/>
              <a:lightRig rig="threePt" dir="t"/>
            </a:scene3d>
            <a:sp3d>
              <a:bevelT prst="relaxedInset"/>
            </a:sp3d>
          </p:spPr>
          <p:txBody>
            <a:bodyPr wrap="none" anchor="ctr">
              <a:spAutoFit/>
            </a:bodyPr>
            <a:lstStyle/>
            <a:p>
              <a:pPr algn="ctr">
                <a:lnSpc>
                  <a:spcPts val="2000"/>
                </a:lnSpc>
              </a:pPr>
              <a:endParaRPr lang="zh-CN" altLang="en-US" b="1" baseline="-25000" dirty="0">
                <a:solidFill>
                  <a:prstClr val="white"/>
                </a:solidFill>
                <a:latin typeface="Microsoft YaHei UI" panose="020B0503020204020204" pitchFamily="34" charset="-122"/>
                <a:ea typeface="Microsoft YaHei UI" panose="020B0503020204020204" pitchFamily="34" charset="-122"/>
              </a:endParaRPr>
            </a:p>
          </p:txBody>
        </p:sp>
      </p:grpSp>
      <p:grpSp>
        <p:nvGrpSpPr>
          <p:cNvPr id="3" name="组合 2"/>
          <p:cNvGrpSpPr/>
          <p:nvPr/>
        </p:nvGrpSpPr>
        <p:grpSpPr>
          <a:xfrm>
            <a:off x="5328055" y="4661948"/>
            <a:ext cx="2504926" cy="1275257"/>
            <a:chOff x="4848375" y="5799125"/>
            <a:chExt cx="2504926" cy="782650"/>
          </a:xfrm>
        </p:grpSpPr>
        <p:sp>
          <p:nvSpPr>
            <p:cNvPr id="36" name="矩形 35">
              <a:extLst>
                <a:ext uri="{FF2B5EF4-FFF2-40B4-BE49-F238E27FC236}">
                  <a16:creationId xmlns:a16="http://schemas.microsoft.com/office/drawing/2014/main" id="{C85B44E8-A826-4BB7-BDFD-5EB0E57D5C75}"/>
                </a:ext>
              </a:extLst>
            </p:cNvPr>
            <p:cNvSpPr/>
            <p:nvPr/>
          </p:nvSpPr>
          <p:spPr>
            <a:xfrm>
              <a:off x="4848375" y="6197600"/>
              <a:ext cx="2504926" cy="384175"/>
            </a:xfrm>
            <a:prstGeom prst="rect">
              <a:avLst/>
            </a:prstGeom>
            <a:solidFill>
              <a:srgbClr val="7AB8BF"/>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icrosoft YaHei UI" panose="020B0503020204020204" pitchFamily="34" charset="-122"/>
                <a:ea typeface="Microsoft YaHei UI" panose="020B0503020204020204" pitchFamily="34" charset="-122"/>
              </a:endParaRPr>
            </a:p>
          </p:txBody>
        </p:sp>
        <p:sp>
          <p:nvSpPr>
            <p:cNvPr id="37" name="等腰三角形 36">
              <a:extLst>
                <a:ext uri="{FF2B5EF4-FFF2-40B4-BE49-F238E27FC236}">
                  <a16:creationId xmlns:a16="http://schemas.microsoft.com/office/drawing/2014/main" id="{DBD0BDBB-5443-4E31-86AD-7606FF7FC289}"/>
                </a:ext>
              </a:extLst>
            </p:cNvPr>
            <p:cNvSpPr/>
            <p:nvPr/>
          </p:nvSpPr>
          <p:spPr>
            <a:xfrm>
              <a:off x="5759985" y="5799125"/>
              <a:ext cx="690563" cy="399124"/>
            </a:xfrm>
            <a:prstGeom prst="triangle">
              <a:avLst/>
            </a:prstGeom>
            <a:solidFill>
              <a:srgbClr val="7AB8BF"/>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icrosoft YaHei UI" panose="020B0503020204020204" pitchFamily="34" charset="-122"/>
                <a:ea typeface="Microsoft YaHei UI" panose="020B0503020204020204" pitchFamily="34" charset="-122"/>
              </a:endParaRPr>
            </a:p>
          </p:txBody>
        </p:sp>
      </p:grpSp>
      <p:grpSp>
        <p:nvGrpSpPr>
          <p:cNvPr id="4" name="组合 3"/>
          <p:cNvGrpSpPr/>
          <p:nvPr/>
        </p:nvGrpSpPr>
        <p:grpSpPr>
          <a:xfrm>
            <a:off x="568852" y="2834060"/>
            <a:ext cx="11022544" cy="2298022"/>
            <a:chOff x="1427663" y="1534224"/>
            <a:chExt cx="9340118" cy="2298022"/>
          </a:xfrm>
        </p:grpSpPr>
        <p:grpSp>
          <p:nvGrpSpPr>
            <p:cNvPr id="53" name="组合 52">
              <a:extLst>
                <a:ext uri="{FF2B5EF4-FFF2-40B4-BE49-F238E27FC236}">
                  <a16:creationId xmlns:a16="http://schemas.microsoft.com/office/drawing/2014/main" id="{F9F11864-7040-44FE-B08F-D90A789A818A}"/>
                </a:ext>
              </a:extLst>
            </p:cNvPr>
            <p:cNvGrpSpPr/>
            <p:nvPr/>
          </p:nvGrpSpPr>
          <p:grpSpPr>
            <a:xfrm>
              <a:off x="1427663" y="1534224"/>
              <a:ext cx="1795210" cy="2238682"/>
              <a:chOff x="-2433008" y="3178155"/>
              <a:chExt cx="1338964" cy="1669729"/>
            </a:xfrm>
          </p:grpSpPr>
          <p:pic>
            <p:nvPicPr>
              <p:cNvPr id="51" name="图片 50">
                <a:extLst>
                  <a:ext uri="{FF2B5EF4-FFF2-40B4-BE49-F238E27FC236}">
                    <a16:creationId xmlns:a16="http://schemas.microsoft.com/office/drawing/2014/main" id="{006FBC61-302D-43BA-8480-83D7DB716F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360720">
                <a:off x="-2565550" y="3778712"/>
                <a:ext cx="1201714" cy="936630"/>
              </a:xfrm>
              <a:prstGeom prst="rect">
                <a:avLst/>
              </a:prstGeom>
            </p:spPr>
          </p:pic>
          <p:grpSp>
            <p:nvGrpSpPr>
              <p:cNvPr id="52" name="组合 51">
                <a:extLst>
                  <a:ext uri="{FF2B5EF4-FFF2-40B4-BE49-F238E27FC236}">
                    <a16:creationId xmlns:a16="http://schemas.microsoft.com/office/drawing/2014/main" id="{3BE5D2E2-4BC1-47FD-A499-3DA182AD44A2}"/>
                  </a:ext>
                </a:extLst>
              </p:cNvPr>
              <p:cNvGrpSpPr/>
              <p:nvPr/>
            </p:nvGrpSpPr>
            <p:grpSpPr>
              <a:xfrm>
                <a:off x="-2339675" y="3178155"/>
                <a:ext cx="1245631" cy="1512324"/>
                <a:chOff x="-2339675" y="3178155"/>
                <a:chExt cx="1245631" cy="1512324"/>
              </a:xfrm>
            </p:grpSpPr>
            <p:pic>
              <p:nvPicPr>
                <p:cNvPr id="50" name="图片 49">
                  <a:extLst>
                    <a:ext uri="{FF2B5EF4-FFF2-40B4-BE49-F238E27FC236}">
                      <a16:creationId xmlns:a16="http://schemas.microsoft.com/office/drawing/2014/main" id="{28EF2FC6-3239-429A-A909-9749CFF96F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868440" flipH="1">
                  <a:off x="-2246281" y="3478369"/>
                  <a:ext cx="1392582" cy="911893"/>
                </a:xfrm>
                <a:prstGeom prst="rect">
                  <a:avLst/>
                </a:prstGeom>
              </p:spPr>
            </p:pic>
            <p:pic>
              <p:nvPicPr>
                <p:cNvPr id="49" name="图片 48">
                  <a:extLst>
                    <a:ext uri="{FF2B5EF4-FFF2-40B4-BE49-F238E27FC236}">
                      <a16:creationId xmlns:a16="http://schemas.microsoft.com/office/drawing/2014/main" id="{FDB969C3-6393-4CAC-A181-E8E7D01450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985227">
                  <a:off x="-2339675" y="3178155"/>
                  <a:ext cx="863140" cy="1512324"/>
                </a:xfrm>
                <a:prstGeom prst="rect">
                  <a:avLst/>
                </a:prstGeom>
              </p:spPr>
            </p:pic>
          </p:grpSp>
        </p:grpSp>
        <p:grpSp>
          <p:nvGrpSpPr>
            <p:cNvPr id="54" name="组合 53">
              <a:extLst>
                <a:ext uri="{FF2B5EF4-FFF2-40B4-BE49-F238E27FC236}">
                  <a16:creationId xmlns:a16="http://schemas.microsoft.com/office/drawing/2014/main" id="{A2913E32-4070-45DC-A4D3-DDBD26BD38D5}"/>
                </a:ext>
              </a:extLst>
            </p:cNvPr>
            <p:cNvGrpSpPr/>
            <p:nvPr/>
          </p:nvGrpSpPr>
          <p:grpSpPr>
            <a:xfrm flipH="1">
              <a:off x="8972559" y="1593564"/>
              <a:ext cx="1795222" cy="2238682"/>
              <a:chOff x="-2411184" y="3178155"/>
              <a:chExt cx="1338972" cy="1669729"/>
            </a:xfrm>
          </p:grpSpPr>
          <p:pic>
            <p:nvPicPr>
              <p:cNvPr id="55" name="图片 54">
                <a:extLst>
                  <a:ext uri="{FF2B5EF4-FFF2-40B4-BE49-F238E27FC236}">
                    <a16:creationId xmlns:a16="http://schemas.microsoft.com/office/drawing/2014/main" id="{F85B0322-F87C-4BA4-837A-3ABC4623EF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360720">
                <a:off x="-2543726" y="3778712"/>
                <a:ext cx="1201714" cy="936630"/>
              </a:xfrm>
              <a:prstGeom prst="rect">
                <a:avLst/>
              </a:prstGeom>
            </p:spPr>
          </p:pic>
          <p:grpSp>
            <p:nvGrpSpPr>
              <p:cNvPr id="56" name="组合 55">
                <a:extLst>
                  <a:ext uri="{FF2B5EF4-FFF2-40B4-BE49-F238E27FC236}">
                    <a16:creationId xmlns:a16="http://schemas.microsoft.com/office/drawing/2014/main" id="{9B52007C-70FA-4FEC-BF8E-075C60332DB8}"/>
                  </a:ext>
                </a:extLst>
              </p:cNvPr>
              <p:cNvGrpSpPr/>
              <p:nvPr/>
            </p:nvGrpSpPr>
            <p:grpSpPr>
              <a:xfrm>
                <a:off x="-2317846" y="3178155"/>
                <a:ext cx="1245634" cy="1512324"/>
                <a:chOff x="-2317846" y="3178155"/>
                <a:chExt cx="1245634" cy="1512324"/>
              </a:xfrm>
            </p:grpSpPr>
            <p:pic>
              <p:nvPicPr>
                <p:cNvPr id="57" name="图片 56">
                  <a:extLst>
                    <a:ext uri="{FF2B5EF4-FFF2-40B4-BE49-F238E27FC236}">
                      <a16:creationId xmlns:a16="http://schemas.microsoft.com/office/drawing/2014/main" id="{2B96CB82-9146-4846-BA44-222F8FA9F8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868440" flipH="1">
                  <a:off x="-2224449" y="3478369"/>
                  <a:ext cx="1392582" cy="911893"/>
                </a:xfrm>
                <a:prstGeom prst="rect">
                  <a:avLst/>
                </a:prstGeom>
              </p:spPr>
            </p:pic>
            <p:pic>
              <p:nvPicPr>
                <p:cNvPr id="58" name="图片 57">
                  <a:extLst>
                    <a:ext uri="{FF2B5EF4-FFF2-40B4-BE49-F238E27FC236}">
                      <a16:creationId xmlns:a16="http://schemas.microsoft.com/office/drawing/2014/main" id="{6CAE2B92-D920-47D6-B07C-474DA57108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985227">
                  <a:off x="-2317846" y="3178155"/>
                  <a:ext cx="863140" cy="1512324"/>
                </a:xfrm>
                <a:prstGeom prst="rect">
                  <a:avLst/>
                </a:prstGeom>
              </p:spPr>
            </p:pic>
          </p:grpSp>
        </p:grpSp>
      </p:grpSp>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51" y="19050"/>
            <a:ext cx="12223751"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18">
            <a:extLst>
              <a:ext uri="{FF2B5EF4-FFF2-40B4-BE49-F238E27FC236}">
                <a16:creationId xmlns:a16="http://schemas.microsoft.com/office/drawing/2014/main" id="{DAFA7478-7BC1-4D52-A218-3D8D832F5984}"/>
              </a:ext>
            </a:extLst>
          </p:cNvPr>
          <p:cNvSpPr txBox="1"/>
          <p:nvPr/>
        </p:nvSpPr>
        <p:spPr>
          <a:xfrm>
            <a:off x="1224479" y="1556371"/>
            <a:ext cx="4871521" cy="683738"/>
          </a:xfrm>
          <a:prstGeom prst="rect">
            <a:avLst/>
          </a:prstGeom>
          <a:noFill/>
        </p:spPr>
        <p:txBody>
          <a:bodyPr wrap="none" lIns="360000" tIns="0" rIns="0" bIns="0" anchor="b" anchorCtr="0">
            <a:noAutofit/>
          </a:bodyPr>
          <a:lstStyle/>
          <a:p>
            <a:pPr defTabSz="457109">
              <a:spcBef>
                <a:spcPts val="600"/>
              </a:spcBef>
              <a:defRPr/>
            </a:pPr>
            <a:r>
              <a:rPr lang="en-US" sz="3600" b="1" kern="0" dirty="0">
                <a:solidFill>
                  <a:prstClr val="black"/>
                </a:solidFill>
                <a:latin typeface="Calibri" pitchFamily="34" charset="0"/>
                <a:cs typeface="Calibri" pitchFamily="34" charset="0"/>
              </a:rPr>
              <a:t>III.PHẦN THỰC HÀNH TIẾNG VIỆT</a:t>
            </a:r>
          </a:p>
        </p:txBody>
      </p:sp>
      <p:sp>
        <p:nvSpPr>
          <p:cNvPr id="24" name="文本框 33"/>
          <p:cNvSpPr txBox="1"/>
          <p:nvPr/>
        </p:nvSpPr>
        <p:spPr>
          <a:xfrm>
            <a:off x="3611190" y="3541092"/>
            <a:ext cx="5656308" cy="584775"/>
          </a:xfrm>
          <a:prstGeom prst="rect">
            <a:avLst/>
          </a:prstGeom>
          <a:noFill/>
        </p:spPr>
        <p:txBody>
          <a:bodyPr wrap="square" rtlCol="0">
            <a:spAutoFit/>
            <a:scene3d>
              <a:camera prst="orthographicFront"/>
              <a:lightRig rig="threePt" dir="t"/>
            </a:scene3d>
            <a:sp3d contourW="12700"/>
          </a:bodyPr>
          <a:lstStyle/>
          <a:p>
            <a:r>
              <a:rPr lang="en-US" altLang="zh-CN" sz="3200" b="1" dirty="0">
                <a:solidFill>
                  <a:srgbClr val="FFC000">
                    <a:lumMod val="20000"/>
                    <a:lumOff val="80000"/>
                  </a:srgbClr>
                </a:solidFill>
                <a:effectLst>
                  <a:outerShdw blurRad="38100" dist="38100" dir="2700000" algn="tl">
                    <a:srgbClr val="000000">
                      <a:alpha val="43137"/>
                    </a:srgbClr>
                  </a:outerShdw>
                </a:effectLst>
                <a:latin typeface="Century Gothic" panose="020B0502020202020204" pitchFamily="34" charset="0"/>
                <a:ea typeface="Microsoft YaHei UI" panose="020B0503020204020204" pitchFamily="34" charset="-122"/>
              </a:rPr>
              <a:t>BIỆN PHÁP TU TỪ CHÊM XEN</a:t>
            </a:r>
            <a:endParaRPr lang="zh-CN" altLang="en-US" sz="3200" b="1" dirty="0">
              <a:solidFill>
                <a:srgbClr val="FFC000">
                  <a:lumMod val="20000"/>
                  <a:lumOff val="80000"/>
                </a:srgbClr>
              </a:solidFill>
              <a:effectLst>
                <a:outerShdw blurRad="38100" dist="38100" dir="2700000" algn="tl">
                  <a:srgbClr val="000000">
                    <a:alpha val="43137"/>
                  </a:srgbClr>
                </a:outerShdw>
              </a:effectLst>
              <a:latin typeface="Century Gothic" panose="020B0502020202020204" pitchFamily="34" charset="0"/>
              <a:ea typeface="Microsoft YaHei UI" panose="020B0503020204020204" pitchFamily="34" charset="-122"/>
            </a:endParaRPr>
          </a:p>
        </p:txBody>
      </p:sp>
      <p:sp>
        <p:nvSpPr>
          <p:cNvPr id="25" name="文本框 33"/>
          <p:cNvSpPr txBox="1"/>
          <p:nvPr/>
        </p:nvSpPr>
        <p:spPr>
          <a:xfrm>
            <a:off x="3611190" y="4142275"/>
            <a:ext cx="5656308" cy="584775"/>
          </a:xfrm>
          <a:prstGeom prst="rect">
            <a:avLst/>
          </a:prstGeom>
          <a:noFill/>
        </p:spPr>
        <p:txBody>
          <a:bodyPr wrap="square" rtlCol="0">
            <a:spAutoFit/>
            <a:scene3d>
              <a:camera prst="orthographicFront"/>
              <a:lightRig rig="threePt" dir="t"/>
            </a:scene3d>
            <a:sp3d contourW="12700"/>
          </a:bodyPr>
          <a:lstStyle/>
          <a:p>
            <a:r>
              <a:rPr lang="en-US" altLang="zh-CN" sz="3200" b="1" dirty="0">
                <a:solidFill>
                  <a:srgbClr val="FFC000">
                    <a:lumMod val="20000"/>
                    <a:lumOff val="80000"/>
                  </a:srgbClr>
                </a:solidFill>
                <a:effectLst>
                  <a:outerShdw blurRad="38100" dist="38100" dir="2700000" algn="tl">
                    <a:srgbClr val="000000">
                      <a:alpha val="43137"/>
                    </a:srgbClr>
                  </a:outerShdw>
                </a:effectLst>
                <a:latin typeface="Century Gothic" panose="020B0502020202020204" pitchFamily="34" charset="0"/>
                <a:ea typeface="Microsoft YaHei UI" panose="020B0503020204020204" pitchFamily="34" charset="-122"/>
              </a:rPr>
              <a:t>BIỆN PHÁP TU TỪ LIỆT KÊ</a:t>
            </a:r>
            <a:endParaRPr lang="zh-CN" altLang="en-US" sz="3200" b="1" dirty="0">
              <a:solidFill>
                <a:srgbClr val="FFC000">
                  <a:lumMod val="20000"/>
                  <a:lumOff val="80000"/>
                </a:srgbClr>
              </a:solidFill>
              <a:effectLst>
                <a:outerShdw blurRad="38100" dist="38100" dir="2700000" algn="tl">
                  <a:srgbClr val="000000">
                    <a:alpha val="43137"/>
                  </a:srgbClr>
                </a:outerShdw>
              </a:effectLst>
              <a:latin typeface="Century Gothic" panose="020B0502020202020204" pitchFamily="34" charset="0"/>
              <a:ea typeface="Microsoft YaHei UI" panose="020B0503020204020204" pitchFamily="34" charset="-122"/>
            </a:endParaRPr>
          </a:p>
        </p:txBody>
      </p:sp>
    </p:spTree>
    <p:extLst>
      <p:ext uri="{BB962C8B-B14F-4D97-AF65-F5344CB8AC3E}">
        <p14:creationId xmlns:p14="http://schemas.microsoft.com/office/powerpoint/2010/main" val="3493057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53" presetClass="entr" presetSubtype="16" fill="hold" nodeType="withEffect">
                                  <p:stCondLst>
                                    <p:cond delay="100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par>
                                <p:cTn id="13" presetID="16" presetClass="entr" presetSubtype="37" fill="hold" nodeType="withEffect">
                                  <p:stCondLst>
                                    <p:cond delay="1500"/>
                                  </p:stCondLst>
                                  <p:childTnLst>
                                    <p:set>
                                      <p:cBhvr>
                                        <p:cTn id="14" dur="1" fill="hold">
                                          <p:stCondLst>
                                            <p:cond delay="0"/>
                                          </p:stCondLst>
                                        </p:cTn>
                                        <p:tgtEl>
                                          <p:spTgt spid="4"/>
                                        </p:tgtEl>
                                        <p:attrNameLst>
                                          <p:attrName>style.visibility</p:attrName>
                                        </p:attrNameLst>
                                      </p:cBhvr>
                                      <p:to>
                                        <p:strVal val="visible"/>
                                      </p:to>
                                    </p:set>
                                    <p:animEffect transition="in" filter="barn(outVertical)">
                                      <p:cBhvr>
                                        <p:cTn id="15" dur="500"/>
                                        <p:tgtEl>
                                          <p:spTgt spid="4"/>
                                        </p:tgtEl>
                                      </p:cBhvr>
                                    </p:animEffect>
                                  </p:childTnLst>
                                </p:cTn>
                              </p:par>
                              <p:par>
                                <p:cTn id="16" presetID="6" presetClass="entr" presetSubtype="16" fill="hold" grpId="0" nodeType="withEffect">
                                  <p:stCondLst>
                                    <p:cond delay="1500"/>
                                  </p:stCondLst>
                                  <p:childTnLst>
                                    <p:set>
                                      <p:cBhvr>
                                        <p:cTn id="17" dur="1" fill="hold">
                                          <p:stCondLst>
                                            <p:cond delay="0"/>
                                          </p:stCondLst>
                                        </p:cTn>
                                        <p:tgtEl>
                                          <p:spTgt spid="25"/>
                                        </p:tgtEl>
                                        <p:attrNameLst>
                                          <p:attrName>style.visibility</p:attrName>
                                        </p:attrNameLst>
                                      </p:cBhvr>
                                      <p:to>
                                        <p:strVal val="visible"/>
                                      </p:to>
                                    </p:set>
                                    <p:animEffect transition="in" filter="circle(in)">
                                      <p:cBhvr>
                                        <p:cTn id="18" dur="2000"/>
                                        <p:tgtEl>
                                          <p:spTgt spid="25"/>
                                        </p:tgtEl>
                                      </p:cBhvr>
                                    </p:animEffect>
                                  </p:childTnLst>
                                </p:cTn>
                              </p:par>
                              <p:par>
                                <p:cTn id="19" presetID="6" presetClass="entr" presetSubtype="16" fill="hold" grpId="0" nodeType="withEffect">
                                  <p:stCondLst>
                                    <p:cond delay="150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1">
            <a:extLst>
              <a:ext uri="{FF2B5EF4-FFF2-40B4-BE49-F238E27FC236}">
                <a16:creationId xmlns:a16="http://schemas.microsoft.com/office/drawing/2014/main" id="{80F22C5C-F2C7-4ECB-8DBE-0B218291E2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a:scene3d>
            <a:camera prst="orthographicFront"/>
            <a:lightRig rig="threePt" dir="t"/>
          </a:scene3d>
          <a:sp3d>
            <a:bevelT prst="angle"/>
          </a:sp3d>
        </p:spPr>
      </p:pic>
      <p:grpSp>
        <p:nvGrpSpPr>
          <p:cNvPr id="5" name="组合 1">
            <a:extLst>
              <a:ext uri="{FF2B5EF4-FFF2-40B4-BE49-F238E27FC236}">
                <a16:creationId xmlns:a16="http://schemas.microsoft.com/office/drawing/2014/main" id="{BAD7FE07-FE85-4961-B86F-C1791AD31D8C}"/>
              </a:ext>
            </a:extLst>
          </p:cNvPr>
          <p:cNvGrpSpPr/>
          <p:nvPr/>
        </p:nvGrpSpPr>
        <p:grpSpPr>
          <a:xfrm>
            <a:off x="442913" y="788384"/>
            <a:ext cx="11280774" cy="5962652"/>
            <a:chOff x="442913" y="428624"/>
            <a:chExt cx="11280774" cy="5962652"/>
          </a:xfrm>
        </p:grpSpPr>
        <p:sp>
          <p:nvSpPr>
            <p:cNvPr id="6" name="矩形: 圆角 8">
              <a:extLst>
                <a:ext uri="{FF2B5EF4-FFF2-40B4-BE49-F238E27FC236}">
                  <a16:creationId xmlns:a16="http://schemas.microsoft.com/office/drawing/2014/main" id="{6DD460CE-C7A2-4167-85F6-970DBAABFAAB}"/>
                </a:ext>
              </a:extLst>
            </p:cNvPr>
            <p:cNvSpPr/>
            <p:nvPr/>
          </p:nvSpPr>
          <p:spPr>
            <a:xfrm>
              <a:off x="442913" y="5232043"/>
              <a:ext cx="1223962" cy="1159233"/>
            </a:xfrm>
            <a:prstGeom prst="roundRect">
              <a:avLst/>
            </a:prstGeom>
            <a:solidFill>
              <a:srgbClr val="F7443D"/>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icrosoft YaHei UI" panose="020B0503020204020204" pitchFamily="34" charset="-122"/>
                <a:ea typeface="Microsoft YaHei UI" panose="020B0503020204020204" pitchFamily="34" charset="-122"/>
              </a:endParaRPr>
            </a:p>
          </p:txBody>
        </p:sp>
        <p:sp>
          <p:nvSpPr>
            <p:cNvPr id="7" name="矩形: 圆角 9">
              <a:extLst>
                <a:ext uri="{FF2B5EF4-FFF2-40B4-BE49-F238E27FC236}">
                  <a16:creationId xmlns:a16="http://schemas.microsoft.com/office/drawing/2014/main" id="{0C509314-6185-4AA5-9B2B-28C317A9212E}"/>
                </a:ext>
              </a:extLst>
            </p:cNvPr>
            <p:cNvSpPr/>
            <p:nvPr/>
          </p:nvSpPr>
          <p:spPr>
            <a:xfrm>
              <a:off x="10499725" y="428624"/>
              <a:ext cx="1223962" cy="1159233"/>
            </a:xfrm>
            <a:prstGeom prst="roundRect">
              <a:avLst/>
            </a:prstGeom>
            <a:solidFill>
              <a:srgbClr val="F7443D"/>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icrosoft YaHei UI" panose="020B0503020204020204" pitchFamily="34" charset="-122"/>
                <a:ea typeface="Microsoft YaHei UI" panose="020B0503020204020204" pitchFamily="34" charset="-122"/>
              </a:endParaRPr>
            </a:p>
          </p:txBody>
        </p:sp>
        <p:sp>
          <p:nvSpPr>
            <p:cNvPr id="8" name="矩形 6">
              <a:extLst>
                <a:ext uri="{FF2B5EF4-FFF2-40B4-BE49-F238E27FC236}">
                  <a16:creationId xmlns:a16="http://schemas.microsoft.com/office/drawing/2014/main" id="{0737C4A3-29D0-4F88-8FB4-616A36653686}"/>
                </a:ext>
              </a:extLst>
            </p:cNvPr>
            <p:cNvSpPr/>
            <p:nvPr/>
          </p:nvSpPr>
          <p:spPr>
            <a:xfrm>
              <a:off x="673100" y="622300"/>
              <a:ext cx="10858500" cy="5575300"/>
            </a:xfrm>
            <a:prstGeom prst="rect">
              <a:avLst/>
            </a:prstGeom>
            <a:solidFill>
              <a:schemeClr val="bg1">
                <a:lumMod val="95000"/>
              </a:schemeClr>
            </a:solidFill>
            <a:ln>
              <a:noFill/>
            </a:ln>
            <a:effectLst>
              <a:outerShdw blurRad="114300" sx="102000" sy="102000" algn="ctr" rotWithShape="0">
                <a:prstClr val="black">
                  <a:alpha val="24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icrosoft YaHei UI" panose="020B0503020204020204" pitchFamily="34" charset="-122"/>
                <a:ea typeface="Microsoft YaHei UI" panose="020B0503020204020204" pitchFamily="34" charset="-122"/>
              </a:endParaRPr>
            </a:p>
          </p:txBody>
        </p:sp>
      </p:grpSp>
      <p:grpSp>
        <p:nvGrpSpPr>
          <p:cNvPr id="9" name="组合 11">
            <a:extLst>
              <a:ext uri="{FF2B5EF4-FFF2-40B4-BE49-F238E27FC236}">
                <a16:creationId xmlns:a16="http://schemas.microsoft.com/office/drawing/2014/main" id="{D86E311D-CF28-411F-814A-9FB4F0E5B5BC}"/>
              </a:ext>
            </a:extLst>
          </p:cNvPr>
          <p:cNvGrpSpPr/>
          <p:nvPr/>
        </p:nvGrpSpPr>
        <p:grpSpPr>
          <a:xfrm rot="3647498">
            <a:off x="-293258" y="4879783"/>
            <a:ext cx="2384138" cy="1723853"/>
            <a:chOff x="3578313" y="993522"/>
            <a:chExt cx="2219438" cy="1772546"/>
          </a:xfrm>
        </p:grpSpPr>
        <p:pic>
          <p:nvPicPr>
            <p:cNvPr id="10" name="图片 15">
              <a:extLst>
                <a:ext uri="{FF2B5EF4-FFF2-40B4-BE49-F238E27FC236}">
                  <a16:creationId xmlns:a16="http://schemas.microsoft.com/office/drawing/2014/main" id="{201CAC49-8BAB-4AFA-BBDE-F262DD887F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478155" flipH="1">
              <a:off x="3801759" y="770076"/>
              <a:ext cx="1772546" cy="2219438"/>
            </a:xfrm>
            <a:prstGeom prst="rect">
              <a:avLst/>
            </a:prstGeom>
            <a:scene3d>
              <a:camera prst="orthographicFront"/>
              <a:lightRig rig="threePt" dir="t"/>
            </a:scene3d>
            <a:sp3d>
              <a:bevelT prst="angle"/>
            </a:sp3d>
          </p:spPr>
        </p:pic>
        <p:pic>
          <p:nvPicPr>
            <p:cNvPr id="11" name="图片 16">
              <a:extLst>
                <a:ext uri="{FF2B5EF4-FFF2-40B4-BE49-F238E27FC236}">
                  <a16:creationId xmlns:a16="http://schemas.microsoft.com/office/drawing/2014/main" id="{B581F98F-9DCA-46F2-A279-CA7D6B9819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50612" flipH="1">
              <a:off x="4161558" y="1221517"/>
              <a:ext cx="1392582" cy="911893"/>
            </a:xfrm>
            <a:prstGeom prst="rect">
              <a:avLst/>
            </a:prstGeom>
            <a:scene3d>
              <a:camera prst="orthographicFront"/>
              <a:lightRig rig="threePt" dir="t"/>
            </a:scene3d>
            <a:sp3d>
              <a:bevelT prst="angle"/>
            </a:sp3d>
          </p:spPr>
        </p:pic>
      </p:grpSp>
      <p:grpSp>
        <p:nvGrpSpPr>
          <p:cNvPr id="13" name="淘宝网chenying0907出品 5"/>
          <p:cNvGrpSpPr>
            <a:grpSpLocks/>
          </p:cNvGrpSpPr>
          <p:nvPr/>
        </p:nvGrpSpPr>
        <p:grpSpPr bwMode="auto">
          <a:xfrm>
            <a:off x="801359" y="2585689"/>
            <a:ext cx="1898064" cy="1895948"/>
            <a:chOff x="0" y="0"/>
            <a:chExt cx="1422722" cy="1422722"/>
          </a:xfrm>
          <a:solidFill>
            <a:srgbClr val="00CCFF"/>
          </a:solidFill>
        </p:grpSpPr>
        <p:sp>
          <p:nvSpPr>
            <p:cNvPr id="14" name="圆角淘宝网chenying0907出品 6"/>
            <p:cNvSpPr>
              <a:spLocks noChangeArrowheads="1"/>
            </p:cNvSpPr>
            <p:nvPr/>
          </p:nvSpPr>
          <p:spPr bwMode="auto">
            <a:xfrm rot="2700000">
              <a:off x="0" y="0"/>
              <a:ext cx="1422722" cy="1422722"/>
            </a:xfrm>
            <a:prstGeom prst="roundRect">
              <a:avLst>
                <a:gd name="adj" fmla="val 16667"/>
              </a:avLst>
            </a:prstGeom>
            <a:grpFill/>
            <a:ln>
              <a:noFill/>
            </a:ln>
            <a:scene3d>
              <a:camera prst="orthographicFront"/>
              <a:lightRig rig="threePt" dir="t"/>
            </a:scene3d>
            <a:sp3d>
              <a:bevelT prst="angle"/>
            </a:sp3d>
            <a:extLst>
              <a:ext uri="{91240B29-F687-4F45-9708-019B960494DF}">
                <a14:hiddenLine xmlns:a14="http://schemas.microsoft.com/office/drawing/2010/main" w="25400">
                  <a:solidFill>
                    <a:srgbClr val="BA990F"/>
                  </a:solidFill>
                  <a:bevel/>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2399">
                <a:solidFill>
                  <a:prstClr val="black">
                    <a:lumMod val="95000"/>
                    <a:lumOff val="5000"/>
                  </a:prstClr>
                </a:solidFill>
              </a:endParaRPr>
            </a:p>
          </p:txBody>
        </p:sp>
        <p:sp>
          <p:nvSpPr>
            <p:cNvPr id="15" name="图文框 35"/>
            <p:cNvSpPr>
              <a:spLocks noChangeArrowheads="1"/>
            </p:cNvSpPr>
            <p:nvPr/>
          </p:nvSpPr>
          <p:spPr bwMode="auto">
            <a:xfrm>
              <a:off x="404082" y="418903"/>
              <a:ext cx="648427" cy="601851"/>
            </a:xfrm>
            <a:custGeom>
              <a:avLst/>
              <a:gdLst>
                <a:gd name="T0" fmla="*/ 74663 w 790121"/>
                <a:gd name="T1" fmla="*/ 233103 h 733367"/>
                <a:gd name="T2" fmla="*/ 99550 w 790121"/>
                <a:gd name="T3" fmla="*/ 257990 h 733367"/>
                <a:gd name="T4" fmla="*/ 74663 w 790121"/>
                <a:gd name="T5" fmla="*/ 282878 h 733367"/>
                <a:gd name="T6" fmla="*/ 49774 w 790121"/>
                <a:gd name="T7" fmla="*/ 257990 h 733367"/>
                <a:gd name="T8" fmla="*/ 74663 w 790121"/>
                <a:gd name="T9" fmla="*/ 233103 h 733367"/>
                <a:gd name="T10" fmla="*/ 29528 w 790121"/>
                <a:gd name="T11" fmla="*/ 212858 h 733367"/>
                <a:gd name="T12" fmla="*/ 29528 w 790121"/>
                <a:gd name="T13" fmla="*/ 303124 h 733367"/>
                <a:gd name="T14" fmla="*/ 119796 w 790121"/>
                <a:gd name="T15" fmla="*/ 303124 h 733367"/>
                <a:gd name="T16" fmla="*/ 119796 w 790121"/>
                <a:gd name="T17" fmla="*/ 212858 h 733367"/>
                <a:gd name="T18" fmla="*/ 29528 w 790121"/>
                <a:gd name="T19" fmla="*/ 212858 h 733367"/>
                <a:gd name="T20" fmla="*/ 182508 w 790121"/>
                <a:gd name="T21" fmla="*/ 183327 h 733367"/>
                <a:gd name="T22" fmla="*/ 331834 w 790121"/>
                <a:gd name="T23" fmla="*/ 183327 h 733367"/>
                <a:gd name="T24" fmla="*/ 331834 w 790121"/>
                <a:gd name="T25" fmla="*/ 332653 h 733367"/>
                <a:gd name="T26" fmla="*/ 182508 w 790121"/>
                <a:gd name="T27" fmla="*/ 332653 h 733367"/>
                <a:gd name="T28" fmla="*/ 182508 w 790121"/>
                <a:gd name="T29" fmla="*/ 183327 h 733367"/>
                <a:gd name="T30" fmla="*/ 0 w 790121"/>
                <a:gd name="T31" fmla="*/ 183327 h 733367"/>
                <a:gd name="T32" fmla="*/ 149325 w 790121"/>
                <a:gd name="T33" fmla="*/ 183327 h 733367"/>
                <a:gd name="T34" fmla="*/ 149325 w 790121"/>
                <a:gd name="T35" fmla="*/ 332653 h 733367"/>
                <a:gd name="T36" fmla="*/ 0 w 790121"/>
                <a:gd name="T37" fmla="*/ 332653 h 733367"/>
                <a:gd name="T38" fmla="*/ 0 w 790121"/>
                <a:gd name="T39" fmla="*/ 183327 h 733367"/>
                <a:gd name="T40" fmla="*/ 29528 w 790121"/>
                <a:gd name="T41" fmla="*/ 30347 h 733367"/>
                <a:gd name="T42" fmla="*/ 29528 w 790121"/>
                <a:gd name="T43" fmla="*/ 120615 h 733367"/>
                <a:gd name="T44" fmla="*/ 119796 w 790121"/>
                <a:gd name="T45" fmla="*/ 120615 h 733367"/>
                <a:gd name="T46" fmla="*/ 119796 w 790121"/>
                <a:gd name="T47" fmla="*/ 30347 h 733367"/>
                <a:gd name="T48" fmla="*/ 29528 w 790121"/>
                <a:gd name="T49" fmla="*/ 30347 h 733367"/>
                <a:gd name="T50" fmla="*/ 182508 w 790121"/>
                <a:gd name="T51" fmla="*/ 819 h 733367"/>
                <a:gd name="T52" fmla="*/ 329621 w 790121"/>
                <a:gd name="T53" fmla="*/ 819 h 733367"/>
                <a:gd name="T54" fmla="*/ 301781 w 790121"/>
                <a:gd name="T55" fmla="*/ 30348 h 733367"/>
                <a:gd name="T56" fmla="*/ 212038 w 790121"/>
                <a:gd name="T57" fmla="*/ 30348 h 733367"/>
                <a:gd name="T58" fmla="*/ 212038 w 790121"/>
                <a:gd name="T59" fmla="*/ 120616 h 733367"/>
                <a:gd name="T60" fmla="*/ 302305 w 790121"/>
                <a:gd name="T61" fmla="*/ 120616 h 733367"/>
                <a:gd name="T62" fmla="*/ 302305 w 790121"/>
                <a:gd name="T63" fmla="*/ 85437 h 733367"/>
                <a:gd name="T64" fmla="*/ 331834 w 790121"/>
                <a:gd name="T65" fmla="*/ 54117 h 733367"/>
                <a:gd name="T66" fmla="*/ 331834 w 790121"/>
                <a:gd name="T67" fmla="*/ 150145 h 733367"/>
                <a:gd name="T68" fmla="*/ 182508 w 790121"/>
                <a:gd name="T69" fmla="*/ 150145 h 733367"/>
                <a:gd name="T70" fmla="*/ 182508 w 790121"/>
                <a:gd name="T71" fmla="*/ 819 h 733367"/>
                <a:gd name="T72" fmla="*/ 0 w 790121"/>
                <a:gd name="T73" fmla="*/ 818 h 733367"/>
                <a:gd name="T74" fmla="*/ 149325 w 790121"/>
                <a:gd name="T75" fmla="*/ 818 h 733367"/>
                <a:gd name="T76" fmla="*/ 149325 w 790121"/>
                <a:gd name="T77" fmla="*/ 150145 h 733367"/>
                <a:gd name="T78" fmla="*/ 0 w 790121"/>
                <a:gd name="T79" fmla="*/ 150145 h 733367"/>
                <a:gd name="T80" fmla="*/ 0 w 790121"/>
                <a:gd name="T81" fmla="*/ 818 h 733367"/>
                <a:gd name="T82" fmla="*/ 346738 w 790121"/>
                <a:gd name="T83" fmla="*/ 0 h 733367"/>
                <a:gd name="T84" fmla="*/ 358396 w 790121"/>
                <a:gd name="T85" fmla="*/ 11659 h 733367"/>
                <a:gd name="T86" fmla="*/ 272184 w 790121"/>
                <a:gd name="T87" fmla="*/ 97871 h 733367"/>
                <a:gd name="T88" fmla="*/ 272318 w 790121"/>
                <a:gd name="T89" fmla="*/ 98004 h 733367"/>
                <a:gd name="T90" fmla="*/ 261416 w 790121"/>
                <a:gd name="T91" fmla="*/ 108907 h 733367"/>
                <a:gd name="T92" fmla="*/ 218261 w 790121"/>
                <a:gd name="T93" fmla="*/ 65750 h 733367"/>
                <a:gd name="T94" fmla="*/ 229162 w 790121"/>
                <a:gd name="T95" fmla="*/ 54849 h 733367"/>
                <a:gd name="T96" fmla="*/ 260526 w 790121"/>
                <a:gd name="T97" fmla="*/ 86212 h 733367"/>
                <a:gd name="T98" fmla="*/ 346738 w 790121"/>
                <a:gd name="T99" fmla="*/ 0 h 73336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90121"/>
                <a:gd name="T151" fmla="*/ 0 h 733367"/>
                <a:gd name="T152" fmla="*/ 790121 w 790121"/>
                <a:gd name="T153" fmla="*/ 733367 h 73336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90121" h="733367">
                  <a:moveTo>
                    <a:pt x="164601" y="513898"/>
                  </a:moveTo>
                  <a:cubicBezTo>
                    <a:pt x="194903" y="513898"/>
                    <a:pt x="219468" y="538463"/>
                    <a:pt x="219468" y="568765"/>
                  </a:cubicBezTo>
                  <a:cubicBezTo>
                    <a:pt x="219468" y="599067"/>
                    <a:pt x="194903" y="623632"/>
                    <a:pt x="164601" y="623632"/>
                  </a:cubicBezTo>
                  <a:cubicBezTo>
                    <a:pt x="134299" y="623632"/>
                    <a:pt x="109734" y="599067"/>
                    <a:pt x="109734" y="568765"/>
                  </a:cubicBezTo>
                  <a:cubicBezTo>
                    <a:pt x="109734" y="538463"/>
                    <a:pt x="134299" y="513898"/>
                    <a:pt x="164601" y="513898"/>
                  </a:cubicBezTo>
                  <a:close/>
                  <a:moveTo>
                    <a:pt x="65100" y="469264"/>
                  </a:moveTo>
                  <a:lnTo>
                    <a:pt x="65100" y="668267"/>
                  </a:lnTo>
                  <a:lnTo>
                    <a:pt x="264103" y="668267"/>
                  </a:lnTo>
                  <a:lnTo>
                    <a:pt x="264103" y="469264"/>
                  </a:lnTo>
                  <a:lnTo>
                    <a:pt x="65100" y="469264"/>
                  </a:lnTo>
                  <a:close/>
                  <a:moveTo>
                    <a:pt x="402359" y="404164"/>
                  </a:moveTo>
                  <a:lnTo>
                    <a:pt x="731562" y="404164"/>
                  </a:lnTo>
                  <a:lnTo>
                    <a:pt x="731562" y="733367"/>
                  </a:lnTo>
                  <a:lnTo>
                    <a:pt x="402359" y="733367"/>
                  </a:lnTo>
                  <a:lnTo>
                    <a:pt x="402359" y="404164"/>
                  </a:lnTo>
                  <a:close/>
                  <a:moveTo>
                    <a:pt x="0" y="404164"/>
                  </a:moveTo>
                  <a:lnTo>
                    <a:pt x="329203" y="404164"/>
                  </a:lnTo>
                  <a:lnTo>
                    <a:pt x="329203" y="733367"/>
                  </a:lnTo>
                  <a:lnTo>
                    <a:pt x="0" y="733367"/>
                  </a:lnTo>
                  <a:lnTo>
                    <a:pt x="0" y="404164"/>
                  </a:lnTo>
                  <a:close/>
                  <a:moveTo>
                    <a:pt x="65100" y="66905"/>
                  </a:moveTo>
                  <a:lnTo>
                    <a:pt x="65100" y="265908"/>
                  </a:lnTo>
                  <a:lnTo>
                    <a:pt x="264103" y="265908"/>
                  </a:lnTo>
                  <a:lnTo>
                    <a:pt x="264103" y="66905"/>
                  </a:lnTo>
                  <a:lnTo>
                    <a:pt x="65100" y="66905"/>
                  </a:lnTo>
                  <a:close/>
                  <a:moveTo>
                    <a:pt x="402359" y="1806"/>
                  </a:moveTo>
                  <a:lnTo>
                    <a:pt x="726682" y="1806"/>
                  </a:lnTo>
                  <a:lnTo>
                    <a:pt x="665305" y="66906"/>
                  </a:lnTo>
                  <a:lnTo>
                    <a:pt x="467459" y="66906"/>
                  </a:lnTo>
                  <a:lnTo>
                    <a:pt x="467459" y="265909"/>
                  </a:lnTo>
                  <a:lnTo>
                    <a:pt x="666462" y="265909"/>
                  </a:lnTo>
                  <a:lnTo>
                    <a:pt x="666462" y="188355"/>
                  </a:lnTo>
                  <a:lnTo>
                    <a:pt x="731562" y="119306"/>
                  </a:lnTo>
                  <a:lnTo>
                    <a:pt x="731562" y="331009"/>
                  </a:lnTo>
                  <a:lnTo>
                    <a:pt x="402359" y="331009"/>
                  </a:lnTo>
                  <a:lnTo>
                    <a:pt x="402359" y="1806"/>
                  </a:lnTo>
                  <a:close/>
                  <a:moveTo>
                    <a:pt x="0" y="1805"/>
                  </a:moveTo>
                  <a:lnTo>
                    <a:pt x="329203" y="1805"/>
                  </a:lnTo>
                  <a:lnTo>
                    <a:pt x="329203" y="331008"/>
                  </a:lnTo>
                  <a:lnTo>
                    <a:pt x="0" y="331008"/>
                  </a:lnTo>
                  <a:lnTo>
                    <a:pt x="0" y="1805"/>
                  </a:lnTo>
                  <a:close/>
                  <a:moveTo>
                    <a:pt x="764419" y="0"/>
                  </a:moveTo>
                  <a:lnTo>
                    <a:pt x="790121" y="25703"/>
                  </a:lnTo>
                  <a:lnTo>
                    <a:pt x="600057" y="215767"/>
                  </a:lnTo>
                  <a:lnTo>
                    <a:pt x="600352" y="216061"/>
                  </a:lnTo>
                  <a:lnTo>
                    <a:pt x="576318" y="240095"/>
                  </a:lnTo>
                  <a:lnTo>
                    <a:pt x="481177" y="144952"/>
                  </a:lnTo>
                  <a:lnTo>
                    <a:pt x="505210" y="120919"/>
                  </a:lnTo>
                  <a:lnTo>
                    <a:pt x="574355" y="190064"/>
                  </a:lnTo>
                  <a:lnTo>
                    <a:pt x="764419" y="0"/>
                  </a:lnTo>
                  <a:close/>
                </a:path>
              </a:pathLst>
            </a:custGeom>
            <a:solidFill>
              <a:srgbClr val="AFD5D9"/>
            </a:solidFill>
            <a:ln>
              <a:noFill/>
            </a:ln>
            <a:scene3d>
              <a:camera prst="orthographicFront"/>
              <a:lightRig rig="threePt" dir="t"/>
            </a:scene3d>
            <a:sp3d>
              <a:bevelT w="139700" h="139700" prst="divot"/>
            </a:sp3d>
            <a:extLst>
              <a:ext uri="{91240B29-F687-4F45-9708-019B960494DF}">
                <a14:hiddenLine xmlns:a14="http://schemas.microsoft.com/office/drawing/2010/main" w="25400" cap="flat" cmpd="sng">
                  <a:solidFill>
                    <a:srgbClr val="BA990F"/>
                  </a:solidFill>
                  <a:bevel/>
                  <a:headEnd/>
                  <a:tailEnd/>
                </a14:hiddenLine>
              </a:ext>
            </a:extLst>
          </p:spPr>
          <p:txBody>
            <a:bodyPr anchor="ctr"/>
            <a:lstStyle/>
            <a:p>
              <a:endParaRPr lang="zh-CN" altLang="en-US" sz="2399" dirty="0">
                <a:solidFill>
                  <a:prstClr val="black">
                    <a:lumMod val="95000"/>
                    <a:lumOff val="5000"/>
                  </a:prstClr>
                </a:solidFill>
                <a:latin typeface="Microsoft YaHei UI" panose="020B0503020204020204" pitchFamily="34" charset="-122"/>
                <a:ea typeface="Microsoft YaHei UI" panose="020B0503020204020204" pitchFamily="34" charset="-122"/>
              </a:endParaRPr>
            </a:p>
          </p:txBody>
        </p:sp>
      </p:grpSp>
      <p:grpSp>
        <p:nvGrpSpPr>
          <p:cNvPr id="16" name="淘宝网chenying0907出品 8"/>
          <p:cNvGrpSpPr>
            <a:grpSpLocks/>
          </p:cNvGrpSpPr>
          <p:nvPr/>
        </p:nvGrpSpPr>
        <p:grpSpPr bwMode="auto">
          <a:xfrm>
            <a:off x="2722700" y="2359274"/>
            <a:ext cx="882377" cy="880262"/>
            <a:chOff x="0" y="0"/>
            <a:chExt cx="661926" cy="661926"/>
          </a:xfrm>
        </p:grpSpPr>
        <p:sp>
          <p:nvSpPr>
            <p:cNvPr id="17" name="圆角淘宝网chenying0907出品 9"/>
            <p:cNvSpPr>
              <a:spLocks noChangeArrowheads="1"/>
            </p:cNvSpPr>
            <p:nvPr/>
          </p:nvSpPr>
          <p:spPr bwMode="auto">
            <a:xfrm rot="2700000">
              <a:off x="0" y="0"/>
              <a:ext cx="661926" cy="661926"/>
            </a:xfrm>
            <a:prstGeom prst="roundRect">
              <a:avLst>
                <a:gd name="adj" fmla="val 16667"/>
              </a:avLst>
            </a:prstGeom>
            <a:solidFill>
              <a:srgbClr val="F7443D"/>
            </a:solidFill>
            <a:ln>
              <a:noFill/>
            </a:ln>
            <a:scene3d>
              <a:camera prst="orthographicFront"/>
              <a:lightRig rig="threePt" dir="t"/>
            </a:scene3d>
            <a:sp3d>
              <a:bevelT prst="angle"/>
            </a:sp3d>
            <a:extLst>
              <a:ext uri="{91240B29-F687-4F45-9708-019B960494DF}">
                <a14:hiddenLine xmlns:a14="http://schemas.microsoft.com/office/drawing/2010/main" w="25400">
                  <a:solidFill>
                    <a:srgbClr val="BA990F"/>
                  </a:solidFill>
                  <a:bevel/>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2399">
                <a:solidFill>
                  <a:prstClr val="black">
                    <a:lumMod val="95000"/>
                    <a:lumOff val="5000"/>
                  </a:prstClr>
                </a:solidFill>
              </a:endParaRPr>
            </a:p>
          </p:txBody>
        </p:sp>
        <p:sp>
          <p:nvSpPr>
            <p:cNvPr id="18" name="圆角淘宝网chenying0907出品 16"/>
            <p:cNvSpPr>
              <a:spLocks noChangeArrowheads="1"/>
            </p:cNvSpPr>
            <p:nvPr/>
          </p:nvSpPr>
          <p:spPr bwMode="auto">
            <a:xfrm rot="-5400000">
              <a:off x="133165" y="133164"/>
              <a:ext cx="395595" cy="395598"/>
            </a:xfrm>
            <a:custGeom>
              <a:avLst/>
              <a:gdLst>
                <a:gd name="T0" fmla="*/ 25570 w 836083"/>
                <a:gd name="T1" fmla="*/ 12815 h 836083"/>
                <a:gd name="T2" fmla="*/ 25570 w 836083"/>
                <a:gd name="T3" fmla="*/ 15710 h 836083"/>
                <a:gd name="T4" fmla="*/ 18976 w 836083"/>
                <a:gd name="T5" fmla="*/ 15710 h 836083"/>
                <a:gd name="T6" fmla="*/ 18976 w 836083"/>
                <a:gd name="T7" fmla="*/ 15718 h 836083"/>
                <a:gd name="T8" fmla="*/ 14432 w 836083"/>
                <a:gd name="T9" fmla="*/ 18355 h 836083"/>
                <a:gd name="T10" fmla="*/ 14466 w 836083"/>
                <a:gd name="T11" fmla="*/ 23609 h 836083"/>
                <a:gd name="T12" fmla="*/ 19044 w 836083"/>
                <a:gd name="T13" fmla="*/ 26187 h 836083"/>
                <a:gd name="T14" fmla="*/ 19044 w 836083"/>
                <a:gd name="T15" fmla="*/ 26195 h 836083"/>
                <a:gd name="T16" fmla="*/ 25570 w 836083"/>
                <a:gd name="T17" fmla="*/ 26195 h 836083"/>
                <a:gd name="T18" fmla="*/ 25570 w 836083"/>
                <a:gd name="T19" fmla="*/ 29090 h 836083"/>
                <a:gd name="T20" fmla="*/ 18674 w 836083"/>
                <a:gd name="T21" fmla="*/ 29090 h 836083"/>
                <a:gd name="T22" fmla="*/ 18674 w 836083"/>
                <a:gd name="T23" fmla="*/ 29040 h 836083"/>
                <a:gd name="T24" fmla="*/ 11965 w 836083"/>
                <a:gd name="T25" fmla="*/ 25082 h 836083"/>
                <a:gd name="T26" fmla="*/ 11031 w 836083"/>
                <a:gd name="T27" fmla="*/ 22400 h 836083"/>
                <a:gd name="T28" fmla="*/ 9098 w 836083"/>
                <a:gd name="T29" fmla="*/ 22400 h 836083"/>
                <a:gd name="T30" fmla="*/ 9098 w 836083"/>
                <a:gd name="T31" fmla="*/ 26195 h 836083"/>
                <a:gd name="T32" fmla="*/ 7650 w 836083"/>
                <a:gd name="T33" fmla="*/ 26195 h 836083"/>
                <a:gd name="T34" fmla="*/ 7650 w 836083"/>
                <a:gd name="T35" fmla="*/ 15710 h 836083"/>
                <a:gd name="T36" fmla="*/ 9098 w 836083"/>
                <a:gd name="T37" fmla="*/ 15710 h 836083"/>
                <a:gd name="T38" fmla="*/ 9098 w 836083"/>
                <a:gd name="T39" fmla="*/ 19505 h 836083"/>
                <a:gd name="T40" fmla="*/ 11025 w 836083"/>
                <a:gd name="T41" fmla="*/ 19505 h 836083"/>
                <a:gd name="T42" fmla="*/ 11912 w 836083"/>
                <a:gd name="T43" fmla="*/ 16914 h 836083"/>
                <a:gd name="T44" fmla="*/ 18674 w 836083"/>
                <a:gd name="T45" fmla="*/ 12856 h 836083"/>
                <a:gd name="T46" fmla="*/ 18674 w 836083"/>
                <a:gd name="T47" fmla="*/ 12815 h 836083"/>
                <a:gd name="T48" fmla="*/ 18976 w 836083"/>
                <a:gd name="T49" fmla="*/ 12815 h 836083"/>
                <a:gd name="T50" fmla="*/ 25570 w 836083"/>
                <a:gd name="T51" fmla="*/ 12815 h 836083"/>
                <a:gd name="T52" fmla="*/ 34253 w 836083"/>
                <a:gd name="T53" fmla="*/ 20953 h 836083"/>
                <a:gd name="T54" fmla="*/ 29735 w 836083"/>
                <a:gd name="T55" fmla="*/ 25471 h 836083"/>
                <a:gd name="T56" fmla="*/ 19111 w 836083"/>
                <a:gd name="T57" fmla="*/ 25471 h 836083"/>
                <a:gd name="T58" fmla="*/ 14592 w 836083"/>
                <a:gd name="T59" fmla="*/ 20953 h 836083"/>
                <a:gd name="T60" fmla="*/ 19111 w 836083"/>
                <a:gd name="T61" fmla="*/ 16434 h 836083"/>
                <a:gd name="T62" fmla="*/ 29735 w 836083"/>
                <a:gd name="T63" fmla="*/ 16434 h 836083"/>
                <a:gd name="T64" fmla="*/ 34253 w 836083"/>
                <a:gd name="T65" fmla="*/ 20953 h 836083"/>
                <a:gd name="T66" fmla="*/ 38362 w 836083"/>
                <a:gd name="T67" fmla="*/ 20953 h 836083"/>
                <a:gd name="T68" fmla="*/ 20952 w 836083"/>
                <a:gd name="T69" fmla="*/ 3542 h 836083"/>
                <a:gd name="T70" fmla="*/ 3542 w 836083"/>
                <a:gd name="T71" fmla="*/ 20953 h 836083"/>
                <a:gd name="T72" fmla="*/ 20952 w 836083"/>
                <a:gd name="T73" fmla="*/ 38364 h 836083"/>
                <a:gd name="T74" fmla="*/ 38362 w 836083"/>
                <a:gd name="T75" fmla="*/ 20953 h 836083"/>
                <a:gd name="T76" fmla="*/ 41904 w 836083"/>
                <a:gd name="T77" fmla="*/ 20953 h 836083"/>
                <a:gd name="T78" fmla="*/ 20952 w 836083"/>
                <a:gd name="T79" fmla="*/ 41905 h 836083"/>
                <a:gd name="T80" fmla="*/ 0 w 836083"/>
                <a:gd name="T81" fmla="*/ 20953 h 836083"/>
                <a:gd name="T82" fmla="*/ 20952 w 836083"/>
                <a:gd name="T83" fmla="*/ 0 h 836083"/>
                <a:gd name="T84" fmla="*/ 41904 w 836083"/>
                <a:gd name="T85" fmla="*/ 20953 h 8360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36083"/>
                <a:gd name="T130" fmla="*/ 0 h 836083"/>
                <a:gd name="T131" fmla="*/ 836083 w 836083"/>
                <a:gd name="T132" fmla="*/ 836083 h 8360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36083" h="836083">
                  <a:moveTo>
                    <a:pt x="510179" y="255686"/>
                  </a:moveTo>
                  <a:lnTo>
                    <a:pt x="510179" y="313441"/>
                  </a:lnTo>
                  <a:lnTo>
                    <a:pt x="378615" y="313441"/>
                  </a:lnTo>
                  <a:lnTo>
                    <a:pt x="378615" y="313600"/>
                  </a:lnTo>
                  <a:cubicBezTo>
                    <a:pt x="341141" y="313600"/>
                    <a:pt x="306539" y="333678"/>
                    <a:pt x="287942" y="366213"/>
                  </a:cubicBezTo>
                  <a:cubicBezTo>
                    <a:pt x="269345" y="398747"/>
                    <a:pt x="269605" y="438751"/>
                    <a:pt x="288622" y="471041"/>
                  </a:cubicBezTo>
                  <a:cubicBezTo>
                    <a:pt x="307641" y="503332"/>
                    <a:pt x="342500" y="522958"/>
                    <a:pt x="379971" y="522472"/>
                  </a:cubicBezTo>
                  <a:lnTo>
                    <a:pt x="379973" y="522641"/>
                  </a:lnTo>
                  <a:lnTo>
                    <a:pt x="510179" y="522641"/>
                  </a:lnTo>
                  <a:lnTo>
                    <a:pt x="510179" y="580396"/>
                  </a:lnTo>
                  <a:lnTo>
                    <a:pt x="372585" y="580396"/>
                  </a:lnTo>
                  <a:lnTo>
                    <a:pt x="372585" y="579406"/>
                  </a:lnTo>
                  <a:cubicBezTo>
                    <a:pt x="317441" y="578233"/>
                    <a:pt x="266895" y="548273"/>
                    <a:pt x="238719" y="500433"/>
                  </a:cubicBezTo>
                  <a:cubicBezTo>
                    <a:pt x="228869" y="483708"/>
                    <a:pt x="222257" y="465652"/>
                    <a:pt x="220092" y="446919"/>
                  </a:cubicBezTo>
                  <a:lnTo>
                    <a:pt x="181522" y="446919"/>
                  </a:lnTo>
                  <a:lnTo>
                    <a:pt x="181522" y="522641"/>
                  </a:lnTo>
                  <a:lnTo>
                    <a:pt x="152644" y="522641"/>
                  </a:lnTo>
                  <a:lnTo>
                    <a:pt x="152644" y="313442"/>
                  </a:lnTo>
                  <a:lnTo>
                    <a:pt x="181522" y="313442"/>
                  </a:lnTo>
                  <a:lnTo>
                    <a:pt x="181522" y="389164"/>
                  </a:lnTo>
                  <a:lnTo>
                    <a:pt x="219987" y="389164"/>
                  </a:lnTo>
                  <a:cubicBezTo>
                    <a:pt x="222128" y="371124"/>
                    <a:pt x="228386" y="353701"/>
                    <a:pt x="237661" y="337474"/>
                  </a:cubicBezTo>
                  <a:cubicBezTo>
                    <a:pt x="265566" y="288655"/>
                    <a:pt x="316652" y="257879"/>
                    <a:pt x="372585" y="256490"/>
                  </a:cubicBezTo>
                  <a:lnTo>
                    <a:pt x="372585" y="255686"/>
                  </a:lnTo>
                  <a:lnTo>
                    <a:pt x="378615" y="255686"/>
                  </a:lnTo>
                  <a:lnTo>
                    <a:pt x="510179" y="255686"/>
                  </a:lnTo>
                  <a:close/>
                  <a:moveTo>
                    <a:pt x="683440" y="418041"/>
                  </a:moveTo>
                  <a:cubicBezTo>
                    <a:pt x="683440" y="467832"/>
                    <a:pt x="643076" y="508196"/>
                    <a:pt x="593285" y="508196"/>
                  </a:cubicBezTo>
                  <a:lnTo>
                    <a:pt x="381302" y="508196"/>
                  </a:lnTo>
                  <a:cubicBezTo>
                    <a:pt x="331511" y="508196"/>
                    <a:pt x="291147" y="467832"/>
                    <a:pt x="291147" y="418041"/>
                  </a:cubicBezTo>
                  <a:cubicBezTo>
                    <a:pt x="291147" y="368250"/>
                    <a:pt x="331511" y="327886"/>
                    <a:pt x="381302" y="327886"/>
                  </a:cubicBezTo>
                  <a:lnTo>
                    <a:pt x="593285" y="327886"/>
                  </a:lnTo>
                  <a:cubicBezTo>
                    <a:pt x="643076" y="327886"/>
                    <a:pt x="683440" y="368250"/>
                    <a:pt x="683440" y="418041"/>
                  </a:cubicBezTo>
                  <a:close/>
                  <a:moveTo>
                    <a:pt x="765417" y="418042"/>
                  </a:moveTo>
                  <a:cubicBezTo>
                    <a:pt x="765417" y="226191"/>
                    <a:pt x="609892" y="70666"/>
                    <a:pt x="418042" y="70666"/>
                  </a:cubicBezTo>
                  <a:cubicBezTo>
                    <a:pt x="226191" y="70666"/>
                    <a:pt x="70666" y="226191"/>
                    <a:pt x="70666" y="418042"/>
                  </a:cubicBezTo>
                  <a:cubicBezTo>
                    <a:pt x="70666" y="609892"/>
                    <a:pt x="226191" y="765417"/>
                    <a:pt x="418042" y="765417"/>
                  </a:cubicBezTo>
                  <a:cubicBezTo>
                    <a:pt x="609892" y="765417"/>
                    <a:pt x="765417" y="609892"/>
                    <a:pt x="765417" y="418042"/>
                  </a:cubicBezTo>
                  <a:close/>
                  <a:moveTo>
                    <a:pt x="836083" y="418042"/>
                  </a:moveTo>
                  <a:cubicBezTo>
                    <a:pt x="836083" y="648920"/>
                    <a:pt x="648920" y="836083"/>
                    <a:pt x="418042" y="836083"/>
                  </a:cubicBezTo>
                  <a:cubicBezTo>
                    <a:pt x="187163" y="836083"/>
                    <a:pt x="0" y="648920"/>
                    <a:pt x="0" y="418042"/>
                  </a:cubicBezTo>
                  <a:cubicBezTo>
                    <a:pt x="0" y="187163"/>
                    <a:pt x="187163" y="0"/>
                    <a:pt x="418042" y="0"/>
                  </a:cubicBezTo>
                  <a:cubicBezTo>
                    <a:pt x="648920" y="0"/>
                    <a:pt x="836083" y="187163"/>
                    <a:pt x="836083" y="418042"/>
                  </a:cubicBezTo>
                  <a:close/>
                </a:path>
              </a:pathLst>
            </a:custGeom>
            <a:solidFill>
              <a:schemeClr val="bg1"/>
            </a:solidFill>
            <a:ln>
              <a:noFill/>
            </a:ln>
            <a:scene3d>
              <a:camera prst="orthographicFront"/>
              <a:lightRig rig="threePt" dir="t"/>
            </a:scene3d>
            <a:sp3d>
              <a:bevelT prst="angle"/>
            </a:sp3d>
            <a:extLst>
              <a:ext uri="{91240B29-F687-4F45-9708-019B960494DF}">
                <a14:hiddenLine xmlns:a14="http://schemas.microsoft.com/office/drawing/2010/main" w="25400" cap="flat" cmpd="sng">
                  <a:solidFill>
                    <a:srgbClr val="BA990F"/>
                  </a:solidFill>
                  <a:bevel/>
                  <a:headEnd/>
                  <a:tailEnd/>
                </a14:hiddenLine>
              </a:ext>
            </a:extLst>
          </p:spPr>
          <p:txBody>
            <a:bodyPr anchor="ctr"/>
            <a:lstStyle/>
            <a:p>
              <a:endParaRPr lang="zh-CN" altLang="en-US" sz="2399" dirty="0">
                <a:solidFill>
                  <a:prstClr val="black">
                    <a:lumMod val="95000"/>
                    <a:lumOff val="5000"/>
                  </a:prstClr>
                </a:solidFill>
                <a:latin typeface="Microsoft YaHei UI" panose="020B0503020204020204" pitchFamily="34" charset="-122"/>
                <a:ea typeface="Microsoft YaHei UI" panose="020B0503020204020204" pitchFamily="34" charset="-122"/>
              </a:endParaRPr>
            </a:p>
          </p:txBody>
        </p:sp>
      </p:grpSp>
      <p:grpSp>
        <p:nvGrpSpPr>
          <p:cNvPr id="19" name="淘宝网chenying0907出品 11"/>
          <p:cNvGrpSpPr>
            <a:grpSpLocks/>
          </p:cNvGrpSpPr>
          <p:nvPr/>
        </p:nvGrpSpPr>
        <p:grpSpPr bwMode="auto">
          <a:xfrm>
            <a:off x="3488697" y="2909440"/>
            <a:ext cx="1246331" cy="1248448"/>
            <a:chOff x="0" y="0"/>
            <a:chExt cx="661926" cy="661926"/>
          </a:xfrm>
        </p:grpSpPr>
        <p:sp>
          <p:nvSpPr>
            <p:cNvPr id="20" name="圆角淘宝网chenying0907出品 12"/>
            <p:cNvSpPr>
              <a:spLocks noChangeArrowheads="1"/>
            </p:cNvSpPr>
            <p:nvPr/>
          </p:nvSpPr>
          <p:spPr bwMode="auto">
            <a:xfrm rot="2700000">
              <a:off x="0" y="0"/>
              <a:ext cx="661926" cy="661926"/>
            </a:xfrm>
            <a:prstGeom prst="roundRect">
              <a:avLst>
                <a:gd name="adj" fmla="val 16667"/>
              </a:avLst>
            </a:prstGeom>
            <a:solidFill>
              <a:srgbClr val="F7443D"/>
            </a:solidFill>
            <a:ln>
              <a:noFill/>
            </a:ln>
            <a:scene3d>
              <a:camera prst="orthographicFront"/>
              <a:lightRig rig="threePt" dir="t"/>
            </a:scene3d>
            <a:sp3d>
              <a:bevelT prst="angle"/>
            </a:sp3d>
            <a:extLst>
              <a:ext uri="{91240B29-F687-4F45-9708-019B960494DF}">
                <a14:hiddenLine xmlns:a14="http://schemas.microsoft.com/office/drawing/2010/main" w="25400">
                  <a:solidFill>
                    <a:srgbClr val="BA990F"/>
                  </a:solidFill>
                  <a:bevel/>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2399">
                <a:solidFill>
                  <a:prstClr val="black">
                    <a:lumMod val="95000"/>
                    <a:lumOff val="5000"/>
                  </a:prstClr>
                </a:solidFill>
              </a:endParaRPr>
            </a:p>
          </p:txBody>
        </p:sp>
        <p:sp>
          <p:nvSpPr>
            <p:cNvPr id="21" name="淘宝网chenying0907出品 30"/>
            <p:cNvSpPr>
              <a:spLocks noChangeArrowheads="1"/>
            </p:cNvSpPr>
            <p:nvPr/>
          </p:nvSpPr>
          <p:spPr bwMode="auto">
            <a:xfrm>
              <a:off x="135513" y="135513"/>
              <a:ext cx="390901" cy="390901"/>
            </a:xfrm>
            <a:custGeom>
              <a:avLst/>
              <a:gdLst>
                <a:gd name="T0" fmla="*/ 13841 w 944830"/>
                <a:gd name="T1" fmla="*/ 0 h 944830"/>
                <a:gd name="T2" fmla="*/ 18947 w 944830"/>
                <a:gd name="T3" fmla="*/ 5106 h 944830"/>
                <a:gd name="T4" fmla="*/ 22160 w 944830"/>
                <a:gd name="T5" fmla="*/ 2730 h 944830"/>
                <a:gd name="T6" fmla="*/ 25586 w 944830"/>
                <a:gd name="T7" fmla="*/ 6155 h 944830"/>
                <a:gd name="T8" fmla="*/ 23210 w 944830"/>
                <a:gd name="T9" fmla="*/ 9369 h 944830"/>
                <a:gd name="T10" fmla="*/ 27682 w 944830"/>
                <a:gd name="T11" fmla="*/ 13841 h 944830"/>
                <a:gd name="T12" fmla="*/ 23075 w 944830"/>
                <a:gd name="T13" fmla="*/ 18448 h 944830"/>
                <a:gd name="T14" fmla="*/ 20203 w 944830"/>
                <a:gd name="T15" fmla="*/ 16777 h 944830"/>
                <a:gd name="T16" fmla="*/ 16777 w 944830"/>
                <a:gd name="T17" fmla="*/ 20203 h 944830"/>
                <a:gd name="T18" fmla="*/ 18448 w 944830"/>
                <a:gd name="T19" fmla="*/ 23075 h 944830"/>
                <a:gd name="T20" fmla="*/ 13841 w 944830"/>
                <a:gd name="T21" fmla="*/ 27682 h 944830"/>
                <a:gd name="T22" fmla="*/ 9234 w 944830"/>
                <a:gd name="T23" fmla="*/ 23075 h 944830"/>
                <a:gd name="T24" fmla="*/ 10905 w 944830"/>
                <a:gd name="T25" fmla="*/ 20203 h 944830"/>
                <a:gd name="T26" fmla="*/ 7480 w 944830"/>
                <a:gd name="T27" fmla="*/ 16777 h 944830"/>
                <a:gd name="T28" fmla="*/ 4607 w 944830"/>
                <a:gd name="T29" fmla="*/ 18448 h 944830"/>
                <a:gd name="T30" fmla="*/ 0 w 944830"/>
                <a:gd name="T31" fmla="*/ 13841 h 944830"/>
                <a:gd name="T32" fmla="*/ 4472 w 944830"/>
                <a:gd name="T33" fmla="*/ 9369 h 944830"/>
                <a:gd name="T34" fmla="*/ 2096 w 944830"/>
                <a:gd name="T35" fmla="*/ 6155 h 944830"/>
                <a:gd name="T36" fmla="*/ 5522 w 944830"/>
                <a:gd name="T37" fmla="*/ 2730 h 944830"/>
                <a:gd name="T38" fmla="*/ 8736 w 944830"/>
                <a:gd name="T39" fmla="*/ 5106 h 944830"/>
                <a:gd name="T40" fmla="*/ 13841 w 944830"/>
                <a:gd name="T41" fmla="*/ 0 h 9448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44830"/>
                <a:gd name="T64" fmla="*/ 0 h 944830"/>
                <a:gd name="T65" fmla="*/ 944830 w 944830"/>
                <a:gd name="T66" fmla="*/ 944830 h 9448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44830" h="944830">
                  <a:moveTo>
                    <a:pt x="472415" y="0"/>
                  </a:moveTo>
                  <a:lnTo>
                    <a:pt x="646674" y="174258"/>
                  </a:lnTo>
                  <a:cubicBezTo>
                    <a:pt x="660469" y="126985"/>
                    <a:pt x="704464" y="93179"/>
                    <a:pt x="756355" y="93179"/>
                  </a:cubicBezTo>
                  <a:cubicBezTo>
                    <a:pt x="820926" y="93179"/>
                    <a:pt x="873272" y="145525"/>
                    <a:pt x="873272" y="210096"/>
                  </a:cubicBezTo>
                  <a:cubicBezTo>
                    <a:pt x="873272" y="261987"/>
                    <a:pt x="839466" y="305983"/>
                    <a:pt x="792193" y="319778"/>
                  </a:cubicBezTo>
                  <a:lnTo>
                    <a:pt x="944830" y="472415"/>
                  </a:lnTo>
                  <a:lnTo>
                    <a:pt x="787583" y="629662"/>
                  </a:lnTo>
                  <a:cubicBezTo>
                    <a:pt x="768788" y="595026"/>
                    <a:pt x="731782" y="572630"/>
                    <a:pt x="689546" y="572630"/>
                  </a:cubicBezTo>
                  <a:cubicBezTo>
                    <a:pt x="624975" y="572630"/>
                    <a:pt x="572629" y="624976"/>
                    <a:pt x="572629" y="689547"/>
                  </a:cubicBezTo>
                  <a:cubicBezTo>
                    <a:pt x="572629" y="731783"/>
                    <a:pt x="595025" y="768788"/>
                    <a:pt x="629662" y="787584"/>
                  </a:cubicBezTo>
                  <a:lnTo>
                    <a:pt x="472415" y="944830"/>
                  </a:lnTo>
                  <a:lnTo>
                    <a:pt x="315169" y="787584"/>
                  </a:lnTo>
                  <a:cubicBezTo>
                    <a:pt x="349805" y="768788"/>
                    <a:pt x="372201" y="731783"/>
                    <a:pt x="372201" y="689547"/>
                  </a:cubicBezTo>
                  <a:cubicBezTo>
                    <a:pt x="372201" y="624976"/>
                    <a:pt x="319855" y="572630"/>
                    <a:pt x="255284" y="572630"/>
                  </a:cubicBezTo>
                  <a:cubicBezTo>
                    <a:pt x="213048" y="572630"/>
                    <a:pt x="176043" y="595026"/>
                    <a:pt x="157247" y="629662"/>
                  </a:cubicBezTo>
                  <a:lnTo>
                    <a:pt x="0" y="472415"/>
                  </a:lnTo>
                  <a:lnTo>
                    <a:pt x="152637" y="319778"/>
                  </a:lnTo>
                  <a:cubicBezTo>
                    <a:pt x="105363" y="305983"/>
                    <a:pt x="71557" y="261987"/>
                    <a:pt x="71557" y="210096"/>
                  </a:cubicBezTo>
                  <a:cubicBezTo>
                    <a:pt x="71557" y="145525"/>
                    <a:pt x="123903" y="93179"/>
                    <a:pt x="188474" y="93179"/>
                  </a:cubicBezTo>
                  <a:cubicBezTo>
                    <a:pt x="240365" y="93179"/>
                    <a:pt x="284362" y="126985"/>
                    <a:pt x="298156" y="174259"/>
                  </a:cubicBezTo>
                  <a:lnTo>
                    <a:pt x="472415" y="0"/>
                  </a:lnTo>
                  <a:close/>
                </a:path>
              </a:pathLst>
            </a:custGeom>
            <a:solidFill>
              <a:schemeClr val="bg1"/>
            </a:solidFill>
            <a:ln>
              <a:noFill/>
            </a:ln>
            <a:scene3d>
              <a:camera prst="orthographicFront"/>
              <a:lightRig rig="threePt" dir="t"/>
            </a:scene3d>
            <a:sp3d>
              <a:bevelT/>
            </a:sp3d>
            <a:extLst>
              <a:ext uri="{91240B29-F687-4F45-9708-019B960494DF}">
                <a14:hiddenLine xmlns:a14="http://schemas.microsoft.com/office/drawing/2010/main" w="25400" cap="flat" cmpd="sng">
                  <a:solidFill>
                    <a:srgbClr val="BA990F"/>
                  </a:solidFill>
                  <a:bevel/>
                  <a:headEnd/>
                  <a:tailEnd/>
                </a14:hiddenLine>
              </a:ext>
            </a:extLst>
          </p:spPr>
          <p:txBody>
            <a:bodyPr anchor="ctr"/>
            <a:lstStyle/>
            <a:p>
              <a:endParaRPr lang="zh-CN" altLang="en-US" sz="2399" dirty="0">
                <a:solidFill>
                  <a:prstClr val="black">
                    <a:lumMod val="95000"/>
                    <a:lumOff val="5000"/>
                  </a:prstClr>
                </a:solidFill>
                <a:latin typeface="Microsoft YaHei UI" panose="020B0503020204020204" pitchFamily="34" charset="-122"/>
                <a:ea typeface="Microsoft YaHei UI" panose="020B0503020204020204" pitchFamily="34" charset="-122"/>
              </a:endParaRPr>
            </a:p>
          </p:txBody>
        </p:sp>
      </p:grpSp>
      <p:grpSp>
        <p:nvGrpSpPr>
          <p:cNvPr id="28" name="淘宝网chenying0907出品 20"/>
          <p:cNvGrpSpPr>
            <a:grpSpLocks/>
          </p:cNvGrpSpPr>
          <p:nvPr/>
        </p:nvGrpSpPr>
        <p:grpSpPr bwMode="auto">
          <a:xfrm>
            <a:off x="2650588" y="3837388"/>
            <a:ext cx="882377" cy="882377"/>
            <a:chOff x="0" y="0"/>
            <a:chExt cx="661926" cy="661926"/>
          </a:xfrm>
        </p:grpSpPr>
        <p:sp>
          <p:nvSpPr>
            <p:cNvPr id="29" name="圆角淘宝网chenying0907出品 21"/>
            <p:cNvSpPr>
              <a:spLocks noChangeArrowheads="1"/>
            </p:cNvSpPr>
            <p:nvPr/>
          </p:nvSpPr>
          <p:spPr bwMode="auto">
            <a:xfrm rot="2700000">
              <a:off x="0" y="0"/>
              <a:ext cx="661926" cy="661926"/>
            </a:xfrm>
            <a:prstGeom prst="roundRect">
              <a:avLst>
                <a:gd name="adj" fmla="val 16667"/>
              </a:avLst>
            </a:prstGeom>
            <a:solidFill>
              <a:srgbClr val="F7443D"/>
            </a:solidFill>
            <a:ln>
              <a:noFill/>
            </a:ln>
            <a:scene3d>
              <a:camera prst="orthographicFront"/>
              <a:lightRig rig="threePt" dir="t"/>
            </a:scene3d>
            <a:sp3d>
              <a:bevelT prst="angle"/>
            </a:sp3d>
            <a:extLst>
              <a:ext uri="{91240B29-F687-4F45-9708-019B960494DF}">
                <a14:hiddenLine xmlns:a14="http://schemas.microsoft.com/office/drawing/2010/main" w="25400">
                  <a:solidFill>
                    <a:srgbClr val="BA990F"/>
                  </a:solidFill>
                  <a:bevel/>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2399">
                <a:solidFill>
                  <a:prstClr val="black">
                    <a:lumMod val="95000"/>
                    <a:lumOff val="5000"/>
                  </a:prstClr>
                </a:solidFill>
              </a:endParaRPr>
            </a:p>
          </p:txBody>
        </p:sp>
        <p:sp>
          <p:nvSpPr>
            <p:cNvPr id="30" name="圆角淘宝网chenying0907出品 68"/>
            <p:cNvSpPr>
              <a:spLocks noChangeArrowheads="1"/>
            </p:cNvSpPr>
            <p:nvPr/>
          </p:nvSpPr>
          <p:spPr bwMode="auto">
            <a:xfrm>
              <a:off x="140258" y="208096"/>
              <a:ext cx="381410" cy="245735"/>
            </a:xfrm>
            <a:custGeom>
              <a:avLst/>
              <a:gdLst>
                <a:gd name="T0" fmla="*/ 8699 w 978088"/>
                <a:gd name="T1" fmla="*/ 0 h 630163"/>
                <a:gd name="T2" fmla="*/ 14093 w 978088"/>
                <a:gd name="T3" fmla="*/ 3320 h 630163"/>
                <a:gd name="T4" fmla="*/ 16417 w 978088"/>
                <a:gd name="T5" fmla="*/ 2393 h 630163"/>
                <a:gd name="T6" fmla="*/ 19897 w 978088"/>
                <a:gd name="T7" fmla="*/ 5873 h 630163"/>
                <a:gd name="T8" fmla="*/ 19835 w 978088"/>
                <a:gd name="T9" fmla="*/ 6176 h 630163"/>
                <a:gd name="T10" fmla="*/ 22617 w 978088"/>
                <a:gd name="T11" fmla="*/ 10222 h 630163"/>
                <a:gd name="T12" fmla="*/ 18267 w 978088"/>
                <a:gd name="T13" fmla="*/ 14572 h 630163"/>
                <a:gd name="T14" fmla="*/ 4349 w 978088"/>
                <a:gd name="T15" fmla="*/ 14572 h 630163"/>
                <a:gd name="T16" fmla="*/ 0 w 978088"/>
                <a:gd name="T17" fmla="*/ 10222 h 630163"/>
                <a:gd name="T18" fmla="*/ 2624 w 978088"/>
                <a:gd name="T19" fmla="*/ 6236 h 630163"/>
                <a:gd name="T20" fmla="*/ 2610 w 978088"/>
                <a:gd name="T21" fmla="*/ 6089 h 630163"/>
                <a:gd name="T22" fmla="*/ 8699 w 978088"/>
                <a:gd name="T23" fmla="*/ 0 h 6301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78088"/>
                <a:gd name="T37" fmla="*/ 0 h 630163"/>
                <a:gd name="T38" fmla="*/ 978088 w 978088"/>
                <a:gd name="T39" fmla="*/ 630163 h 6301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78088" h="630163">
                  <a:moveTo>
                    <a:pt x="376188" y="0"/>
                  </a:moveTo>
                  <a:cubicBezTo>
                    <a:pt x="478336" y="0"/>
                    <a:pt x="566899" y="58161"/>
                    <a:pt x="609473" y="143596"/>
                  </a:cubicBezTo>
                  <a:cubicBezTo>
                    <a:pt x="635404" y="118352"/>
                    <a:pt x="670955" y="103500"/>
                    <a:pt x="709975" y="103500"/>
                  </a:cubicBezTo>
                  <a:cubicBezTo>
                    <a:pt x="793080" y="103500"/>
                    <a:pt x="860450" y="170870"/>
                    <a:pt x="860450" y="253975"/>
                  </a:cubicBezTo>
                  <a:lnTo>
                    <a:pt x="857805" y="267079"/>
                  </a:lnTo>
                  <a:cubicBezTo>
                    <a:pt x="928258" y="293890"/>
                    <a:pt x="978088" y="362161"/>
                    <a:pt x="978088" y="442069"/>
                  </a:cubicBezTo>
                  <a:cubicBezTo>
                    <a:pt x="978088" y="545950"/>
                    <a:pt x="893875" y="630163"/>
                    <a:pt x="789994" y="630163"/>
                  </a:cubicBezTo>
                  <a:lnTo>
                    <a:pt x="188094" y="630163"/>
                  </a:lnTo>
                  <a:cubicBezTo>
                    <a:pt x="84213" y="630163"/>
                    <a:pt x="0" y="545950"/>
                    <a:pt x="0" y="442069"/>
                  </a:cubicBezTo>
                  <a:cubicBezTo>
                    <a:pt x="0" y="364739"/>
                    <a:pt x="46666" y="298309"/>
                    <a:pt x="113497" y="269689"/>
                  </a:cubicBezTo>
                  <a:cubicBezTo>
                    <a:pt x="112881" y="267585"/>
                    <a:pt x="112856" y="265461"/>
                    <a:pt x="112856" y="263332"/>
                  </a:cubicBezTo>
                  <a:cubicBezTo>
                    <a:pt x="112856" y="117898"/>
                    <a:pt x="230754" y="0"/>
                    <a:pt x="376188" y="0"/>
                  </a:cubicBezTo>
                  <a:close/>
                </a:path>
              </a:pathLst>
            </a:custGeom>
            <a:solidFill>
              <a:schemeClr val="bg1"/>
            </a:solidFill>
            <a:ln>
              <a:noFill/>
            </a:ln>
            <a:scene3d>
              <a:camera prst="orthographicFront"/>
              <a:lightRig rig="threePt" dir="t"/>
            </a:scene3d>
            <a:sp3d>
              <a:bevelT prst="slope"/>
            </a:sp3d>
            <a:extLst>
              <a:ext uri="{91240B29-F687-4F45-9708-019B960494DF}">
                <a14:hiddenLine xmlns:a14="http://schemas.microsoft.com/office/drawing/2010/main" w="25400" cap="flat" cmpd="sng">
                  <a:solidFill>
                    <a:srgbClr val="BA990F"/>
                  </a:solidFill>
                  <a:bevel/>
                  <a:headEnd/>
                  <a:tailEnd/>
                </a14:hiddenLine>
              </a:ext>
            </a:extLst>
          </p:spPr>
          <p:txBody>
            <a:bodyPr anchor="ctr"/>
            <a:lstStyle/>
            <a:p>
              <a:endParaRPr lang="zh-CN" altLang="en-US" sz="2399" dirty="0">
                <a:solidFill>
                  <a:prstClr val="black">
                    <a:lumMod val="95000"/>
                    <a:lumOff val="5000"/>
                  </a:prstClr>
                </a:solidFill>
                <a:latin typeface="Microsoft YaHei UI" panose="020B0503020204020204" pitchFamily="34" charset="-122"/>
                <a:ea typeface="Microsoft YaHei UI" panose="020B0503020204020204" pitchFamily="34" charset="-122"/>
              </a:endParaRPr>
            </a:p>
          </p:txBody>
        </p:sp>
      </p:grpSp>
      <p:pic>
        <p:nvPicPr>
          <p:cNvPr id="31"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88243"/>
          <a:stretch/>
        </p:blipFill>
        <p:spPr bwMode="auto">
          <a:xfrm>
            <a:off x="-20638" y="3175"/>
            <a:ext cx="12230101" cy="806294"/>
          </a:xfrm>
          <a:prstGeom prst="rect">
            <a:avLst/>
          </a:prstGeom>
          <a:noFill/>
          <a:ln>
            <a:noFill/>
          </a:ln>
          <a:effectLst/>
          <a:scene3d>
            <a:camera prst="orthographicFront"/>
            <a:lightRig rig="threePt" dir="t"/>
          </a:scene3d>
          <a:sp3d>
            <a:bevelT prst="angle"/>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bb309cae6d2a57495bae03d62da85895.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364509" y="1124261"/>
            <a:ext cx="2972047" cy="5047157"/>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angle"/>
          </a:sp3d>
        </p:spPr>
      </p:pic>
      <p:sp>
        <p:nvSpPr>
          <p:cNvPr id="36" name="TextBox 18">
            <a:extLst>
              <a:ext uri="{FF2B5EF4-FFF2-40B4-BE49-F238E27FC236}">
                <a16:creationId xmlns:a16="http://schemas.microsoft.com/office/drawing/2014/main" id="{DAFA7478-7BC1-4D52-A218-3D8D832F5984}"/>
              </a:ext>
            </a:extLst>
          </p:cNvPr>
          <p:cNvSpPr txBox="1"/>
          <p:nvPr/>
        </p:nvSpPr>
        <p:spPr>
          <a:xfrm>
            <a:off x="982346" y="1271857"/>
            <a:ext cx="6782559" cy="683738"/>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8100000" scaled="1"/>
            <a:tileRect/>
          </a:gradFill>
          <a:scene3d>
            <a:camera prst="orthographicFront"/>
            <a:lightRig rig="threePt" dir="t"/>
          </a:scene3d>
          <a:sp3d>
            <a:bevelT prst="slope"/>
          </a:sp3d>
        </p:spPr>
        <p:txBody>
          <a:bodyPr wrap="none" lIns="360000" tIns="0" rIns="0" bIns="0" anchor="b" anchorCtr="0">
            <a:noAutofit/>
          </a:bodyPr>
          <a:lstStyle/>
          <a:p>
            <a:pPr defTabSz="457109">
              <a:spcBef>
                <a:spcPts val="600"/>
              </a:spcBef>
              <a:defRPr/>
            </a:pPr>
            <a:r>
              <a:rPr lang="en-US" sz="3600" b="1" kern="0" dirty="0">
                <a:solidFill>
                  <a:prstClr val="black"/>
                </a:solidFill>
                <a:latin typeface="Calibri" pitchFamily="34" charset="0"/>
                <a:cs typeface="Calibri" pitchFamily="34" charset="0"/>
              </a:rPr>
              <a:t>II.PHẦN THỰC HÀNH TIẾNG VIỆT</a:t>
            </a:r>
          </a:p>
        </p:txBody>
      </p:sp>
      <p:sp>
        <p:nvSpPr>
          <p:cNvPr id="37" name="文本框 33"/>
          <p:cNvSpPr txBox="1"/>
          <p:nvPr/>
        </p:nvSpPr>
        <p:spPr>
          <a:xfrm>
            <a:off x="2485299" y="5156935"/>
            <a:ext cx="5656308" cy="584775"/>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scene3d>
            <a:camera prst="orthographicFront"/>
            <a:lightRig rig="threePt" dir="t"/>
          </a:scene3d>
          <a:sp3d>
            <a:bevelT prst="relaxedInset"/>
          </a:sp3d>
        </p:spPr>
        <p:txBody>
          <a:bodyPr wrap="square" rtlCol="0">
            <a:spAutoFit/>
            <a:sp3d contourW="12700"/>
          </a:bodyPr>
          <a:lstStyle/>
          <a:p>
            <a:r>
              <a:rPr lang="en-US" altLang="zh-CN" sz="3200" b="1" dirty="0">
                <a:solidFill>
                  <a:prstClr val="black"/>
                </a:solidFill>
                <a:effectLst>
                  <a:outerShdw blurRad="38100" dist="38100" dir="2700000" algn="tl">
                    <a:srgbClr val="000000">
                      <a:alpha val="43137"/>
                    </a:srgbClr>
                  </a:outerShdw>
                </a:effectLst>
                <a:latin typeface="Century Gothic" panose="020B0502020202020204" pitchFamily="34" charset="0"/>
                <a:ea typeface="Microsoft YaHei UI" panose="020B0503020204020204" pitchFamily="34" charset="-122"/>
              </a:rPr>
              <a:t>BIỆN PHÁP TU TỪ CHÊM XEN</a:t>
            </a:r>
            <a:endParaRPr lang="zh-CN" altLang="en-US" sz="3200" b="1" dirty="0">
              <a:solidFill>
                <a:prstClr val="black"/>
              </a:solidFill>
              <a:effectLst>
                <a:outerShdw blurRad="38100" dist="38100" dir="2700000" algn="tl">
                  <a:srgbClr val="000000">
                    <a:alpha val="43137"/>
                  </a:srgbClr>
                </a:outerShdw>
              </a:effectLst>
              <a:latin typeface="Century Gothic" panose="020B0502020202020204" pitchFamily="34" charset="0"/>
              <a:ea typeface="Microsoft YaHei UI" panose="020B0503020204020204" pitchFamily="34" charset="-122"/>
            </a:endParaRPr>
          </a:p>
        </p:txBody>
      </p:sp>
    </p:spTree>
    <p:extLst>
      <p:ext uri="{BB962C8B-B14F-4D97-AF65-F5344CB8AC3E}">
        <p14:creationId xmlns:p14="http://schemas.microsoft.com/office/powerpoint/2010/main" val="2920149912"/>
      </p:ext>
    </p:extLst>
  </p:cSld>
  <p:clrMapOvr>
    <a:masterClrMapping/>
  </p:clrMapOvr>
  <mc:AlternateContent xmlns:mc="http://schemas.openxmlformats.org/markup-compatibility/2006" xmlns:p14="http://schemas.microsoft.com/office/powerpoint/2010/main">
    <mc:Choice Requires="p14">
      <p:transition spd="slow" p14:dur="2500" advTm="0">
        <p:checker/>
      </p:transition>
    </mc:Choice>
    <mc:Fallback xmlns="">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ppt_x</p:attrName>
                                        </p:attrNameLst>
                                      </p:cBhvr>
                                      <p:tavLst>
                                        <p:tav tm="0">
                                          <p:val>
                                            <p:strVal val="0-#ppt_w/2"/>
                                          </p:val>
                                        </p:tav>
                                        <p:tav tm="100000">
                                          <p:val>
                                            <p:strVal val="#ppt_x"/>
                                          </p:val>
                                        </p:tav>
                                      </p:tavLst>
                                    </p:anim>
                                    <p:anim calcmode="lin" valueType="num">
                                      <p:cBhvr>
                                        <p:cTn id="18" dur="500" fill="hold"/>
                                        <p:tgtEl>
                                          <p:spTgt spid="13"/>
                                        </p:tgtEl>
                                        <p:attrNameLst>
                                          <p:attrName>ppt_y</p:attrName>
                                        </p:attrNameLst>
                                      </p:cBhvr>
                                      <p:tavLst>
                                        <p:tav tm="0">
                                          <p:val>
                                            <p:strVal val="#ppt_y"/>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ppt_x</p:attrName>
                                        </p:attrNameLst>
                                      </p:cBhvr>
                                      <p:tavLst>
                                        <p:tav tm="0">
                                          <p:val>
                                            <p:strVal val="#ppt_x"/>
                                          </p:val>
                                        </p:tav>
                                        <p:tav tm="100000">
                                          <p:val>
                                            <p:strVal val="#ppt_x"/>
                                          </p:val>
                                        </p:tav>
                                      </p:tavLst>
                                    </p:anim>
                                    <p:anim calcmode="lin" valueType="num">
                                      <p:cBhvr>
                                        <p:cTn id="22" dur="500" fill="hold"/>
                                        <p:tgtEl>
                                          <p:spTgt spid="16"/>
                                        </p:tgtEl>
                                        <p:attrNameLst>
                                          <p:attrName>ppt_y</p:attrName>
                                        </p:attrNameLst>
                                      </p:cBhvr>
                                      <p:tavLst>
                                        <p:tav tm="0">
                                          <p:val>
                                            <p:strVal val="0-#ppt_h/2"/>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ppt_x</p:attrName>
                                        </p:attrNameLst>
                                      </p:cBhvr>
                                      <p:tavLst>
                                        <p:tav tm="0">
                                          <p:val>
                                            <p:strVal val="1+#ppt_w/2"/>
                                          </p:val>
                                        </p:tav>
                                        <p:tav tm="100000">
                                          <p:val>
                                            <p:strVal val="#ppt_x"/>
                                          </p:val>
                                        </p:tav>
                                      </p:tavLst>
                                    </p:anim>
                                    <p:anim calcmode="lin" valueType="num">
                                      <p:cBhvr>
                                        <p:cTn id="26" dur="500" fill="hold"/>
                                        <p:tgtEl>
                                          <p:spTgt spid="19"/>
                                        </p:tgtEl>
                                        <p:attrNameLst>
                                          <p:attrName>ppt_y</p:attrName>
                                        </p:attrNameLst>
                                      </p:cBhvr>
                                      <p:tavLst>
                                        <p:tav tm="0">
                                          <p:val>
                                            <p:strVal val="#ppt_y"/>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p:cTn id="29" dur="500" fill="hold"/>
                                        <p:tgtEl>
                                          <p:spTgt spid="28"/>
                                        </p:tgtEl>
                                        <p:attrNameLst>
                                          <p:attrName>ppt_x</p:attrName>
                                        </p:attrNameLst>
                                      </p:cBhvr>
                                      <p:tavLst>
                                        <p:tav tm="0">
                                          <p:val>
                                            <p:strVal val="#ppt_x"/>
                                          </p:val>
                                        </p:tav>
                                        <p:tav tm="100000">
                                          <p:val>
                                            <p:strVal val="#ppt_x"/>
                                          </p:val>
                                        </p:tav>
                                      </p:tavLst>
                                    </p:anim>
                                    <p:anim calcmode="lin" valueType="num">
                                      <p:cBhvr>
                                        <p:cTn id="30" dur="500" fill="hold"/>
                                        <p:tgtEl>
                                          <p:spTgt spid="28"/>
                                        </p:tgtEl>
                                        <p:attrNameLst>
                                          <p:attrName>ppt_y</p:attrName>
                                        </p:attrNameLst>
                                      </p:cBhvr>
                                      <p:tavLst>
                                        <p:tav tm="0">
                                          <p:val>
                                            <p:strVal val="1+#ppt_h/2"/>
                                          </p:val>
                                        </p:tav>
                                        <p:tav tm="100000">
                                          <p:val>
                                            <p:strVal val="#ppt_y"/>
                                          </p:val>
                                        </p:tav>
                                      </p:tavLst>
                                    </p:anim>
                                  </p:childTnLst>
                                </p:cTn>
                              </p:par>
                              <p:par>
                                <p:cTn id="31" presetID="1" presetClass="mediacall" presetSubtype="0" fill="hold" nodeType="withEffect">
                                  <p:stCondLst>
                                    <p:cond delay="0"/>
                                  </p:stCondLst>
                                  <p:childTnLst>
                                    <p:cmd type="call" cmd="playFrom(0.0)">
                                      <p:cBhvr>
                                        <p:cTn id="32" dur="57033" fill="hold"/>
                                        <p:tgtEl>
                                          <p:spTgt spid="32"/>
                                        </p:tgtEl>
                                      </p:cBhvr>
                                    </p:cmd>
                                  </p:childTnLst>
                                </p:cTn>
                              </p:par>
                              <p:par>
                                <p:cTn id="33" presetID="14" presetClass="entr" presetSubtype="1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randombar(horizontal)">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barn(inVertical)">
                                      <p:cBhvr>
                                        <p:cTn id="4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32"/>
                </p:tgtEl>
              </p:cMediaNode>
            </p:video>
          </p:childTnLst>
        </p:cTn>
      </p:par>
    </p:tnLst>
    <p:bldLst>
      <p:bldP spid="3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片 61">
            <a:extLst>
              <a:ext uri="{FF2B5EF4-FFF2-40B4-BE49-F238E27FC236}">
                <a16:creationId xmlns:a16="http://schemas.microsoft.com/office/drawing/2014/main" id="{80F22C5C-F2C7-4ECB-8DBE-0B218291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id="{BAD7FE07-FE85-4961-B86F-C1791AD31D8C}"/>
              </a:ext>
            </a:extLst>
          </p:cNvPr>
          <p:cNvGrpSpPr/>
          <p:nvPr/>
        </p:nvGrpSpPr>
        <p:grpSpPr>
          <a:xfrm>
            <a:off x="442913" y="947264"/>
            <a:ext cx="11280774" cy="5444012"/>
            <a:chOff x="442913" y="428624"/>
            <a:chExt cx="11280774" cy="5962652"/>
          </a:xfrm>
        </p:grpSpPr>
        <p:sp>
          <p:nvSpPr>
            <p:cNvPr id="9" name="矩形: 圆角 8">
              <a:extLst>
                <a:ext uri="{FF2B5EF4-FFF2-40B4-BE49-F238E27FC236}">
                  <a16:creationId xmlns:a16="http://schemas.microsoft.com/office/drawing/2014/main" id="{6DD460CE-C7A2-4167-85F6-970DBAABFAAB}"/>
                </a:ext>
              </a:extLst>
            </p:cNvPr>
            <p:cNvSpPr/>
            <p:nvPr/>
          </p:nvSpPr>
          <p:spPr>
            <a:xfrm>
              <a:off x="442913" y="5232043"/>
              <a:ext cx="1223962" cy="1159233"/>
            </a:xfrm>
            <a:prstGeom prst="roundRect">
              <a:avLst/>
            </a:prstGeom>
            <a:solidFill>
              <a:srgbClr val="F74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prstClr val="white"/>
                </a:solidFill>
                <a:latin typeface="Microsoft YaHei UI" panose="020B0503020204020204" pitchFamily="34" charset="-122"/>
                <a:ea typeface="Microsoft YaHei UI" panose="020B0503020204020204" pitchFamily="34" charset="-122"/>
              </a:endParaRPr>
            </a:p>
          </p:txBody>
        </p:sp>
        <p:sp>
          <p:nvSpPr>
            <p:cNvPr id="10" name="矩形: 圆角 9">
              <a:extLst>
                <a:ext uri="{FF2B5EF4-FFF2-40B4-BE49-F238E27FC236}">
                  <a16:creationId xmlns:a16="http://schemas.microsoft.com/office/drawing/2014/main" id="{0C509314-6185-4AA5-9B2B-28C317A9212E}"/>
                </a:ext>
              </a:extLst>
            </p:cNvPr>
            <p:cNvSpPr/>
            <p:nvPr/>
          </p:nvSpPr>
          <p:spPr>
            <a:xfrm>
              <a:off x="10499725" y="428624"/>
              <a:ext cx="1223962" cy="1159233"/>
            </a:xfrm>
            <a:prstGeom prst="roundRect">
              <a:avLst/>
            </a:prstGeom>
            <a:solidFill>
              <a:srgbClr val="F74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prstClr val="white"/>
                </a:solidFill>
                <a:latin typeface="Microsoft YaHei UI" panose="020B0503020204020204" pitchFamily="34" charset="-122"/>
                <a:ea typeface="Microsoft YaHei UI" panose="020B0503020204020204" pitchFamily="34" charset="-122"/>
              </a:endParaRPr>
            </a:p>
          </p:txBody>
        </p:sp>
        <p:sp>
          <p:nvSpPr>
            <p:cNvPr id="7" name="矩形 6">
              <a:extLst>
                <a:ext uri="{FF2B5EF4-FFF2-40B4-BE49-F238E27FC236}">
                  <a16:creationId xmlns:a16="http://schemas.microsoft.com/office/drawing/2014/main" id="{0737C4A3-29D0-4F88-8FB4-616A36653686}"/>
                </a:ext>
              </a:extLst>
            </p:cNvPr>
            <p:cNvSpPr/>
            <p:nvPr/>
          </p:nvSpPr>
          <p:spPr>
            <a:xfrm>
              <a:off x="673100" y="622300"/>
              <a:ext cx="10858500" cy="5575300"/>
            </a:xfrm>
            <a:prstGeom prst="rect">
              <a:avLst/>
            </a:prstGeom>
            <a:solidFill>
              <a:schemeClr val="bg1">
                <a:lumMod val="95000"/>
              </a:schemeClr>
            </a:solidFill>
            <a:ln>
              <a:noFill/>
            </a:ln>
            <a:effectLst>
              <a:outerShdw blurRad="1143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prstClr val="white"/>
                </a:solidFill>
                <a:latin typeface="Microsoft YaHei UI" panose="020B0503020204020204" pitchFamily="34" charset="-122"/>
                <a:ea typeface="Microsoft YaHei UI" panose="020B0503020204020204" pitchFamily="34" charset="-122"/>
              </a:endParaRPr>
            </a:p>
          </p:txBody>
        </p:sp>
      </p:grpSp>
      <p:sp>
        <p:nvSpPr>
          <p:cNvPr id="35" name="Rectangle 1">
            <a:extLst>
              <a:ext uri="{FF2B5EF4-FFF2-40B4-BE49-F238E27FC236}">
                <a16:creationId xmlns:a16="http://schemas.microsoft.com/office/drawing/2014/main" id="{1D1B4F45-07C8-40E4-A2FF-DA9A3276EE01}"/>
              </a:ext>
            </a:extLst>
          </p:cNvPr>
          <p:cNvSpPr/>
          <p:nvPr/>
        </p:nvSpPr>
        <p:spPr bwMode="auto">
          <a:xfrm>
            <a:off x="1174775" y="1314800"/>
            <a:ext cx="2088232" cy="4486737"/>
          </a:xfrm>
          <a:prstGeom prst="rect">
            <a:avLst/>
          </a:prstGeom>
          <a:noFill/>
          <a:ln w="76200">
            <a:solidFill>
              <a:schemeClr val="accent3"/>
            </a:solidFill>
            <a:round/>
            <a:headEnd/>
            <a:tailEnd/>
          </a:ln>
        </p:spPr>
        <p:txBody>
          <a:bodyPr anchor="ctr"/>
          <a:lstStyle/>
          <a:p>
            <a:pPr algn="ctr"/>
            <a:endParaRPr dirty="0">
              <a:solidFill>
                <a:prstClr val="black"/>
              </a:solidFill>
              <a:latin typeface="钟齐陈伟勋硬笔行书字库" panose="02010600030101010101" pitchFamily="2" charset="-122"/>
              <a:ea typeface="钟齐陈伟勋硬笔行书字库" panose="02010600030101010101" pitchFamily="2" charset="-122"/>
              <a:sym typeface="+mn-lt"/>
            </a:endParaRPr>
          </a:p>
        </p:txBody>
      </p:sp>
      <p:sp>
        <p:nvSpPr>
          <p:cNvPr id="36" name="Rectangle 2">
            <a:extLst>
              <a:ext uri="{FF2B5EF4-FFF2-40B4-BE49-F238E27FC236}">
                <a16:creationId xmlns:a16="http://schemas.microsoft.com/office/drawing/2014/main" id="{CD92CC25-C07B-492A-8EAE-025EFEAB9C0B}"/>
              </a:ext>
            </a:extLst>
          </p:cNvPr>
          <p:cNvSpPr/>
          <p:nvPr/>
        </p:nvSpPr>
        <p:spPr>
          <a:xfrm>
            <a:off x="1235745" y="2568777"/>
            <a:ext cx="3340465" cy="1044116"/>
          </a:xfrm>
          <a:prstGeom prst="rect">
            <a:avLst/>
          </a:prstGeom>
          <a:solidFill>
            <a:srgbClr val="F7443D"/>
          </a:solidFill>
          <a:scene3d>
            <a:camera prst="orthographicFront"/>
            <a:lightRig rig="threePt" dir="t"/>
          </a:scene3d>
          <a:sp3d>
            <a:bevelT prst="relaxedInset"/>
          </a:sp3d>
        </p:spPr>
        <p:txBody>
          <a:bodyPr wrap="square" anchor="ctr">
            <a:noAutofit/>
          </a:bodyPr>
          <a:lstStyle/>
          <a:p>
            <a:pPr algn="r"/>
            <a:r>
              <a:rPr lang="en-US" altLang="zh-CN" sz="2200" b="1" spc="300" dirty="0">
                <a:solidFill>
                  <a:prstClr val="white"/>
                </a:solidFill>
                <a:latin typeface="Microsoft YaHei UI" panose="020B0503020204020204" pitchFamily="34" charset="-122"/>
                <a:ea typeface="Microsoft YaHei UI" panose="020B0503020204020204" pitchFamily="34" charset="-122"/>
                <a:cs typeface="+mn-ea"/>
                <a:sym typeface="+mn-lt"/>
              </a:rPr>
              <a:t>BIỆN PHÁP </a:t>
            </a:r>
          </a:p>
          <a:p>
            <a:pPr algn="r"/>
            <a:r>
              <a:rPr lang="en-US" altLang="zh-CN" sz="2200" b="1" spc="300" dirty="0">
                <a:solidFill>
                  <a:prstClr val="white"/>
                </a:solidFill>
                <a:latin typeface="Microsoft YaHei UI" panose="020B0503020204020204" pitchFamily="34" charset="-122"/>
                <a:ea typeface="Microsoft YaHei UI" panose="020B0503020204020204" pitchFamily="34" charset="-122"/>
                <a:cs typeface="+mn-ea"/>
                <a:sym typeface="+mn-lt"/>
              </a:rPr>
              <a:t>TU TỪ CHÊM XEN</a:t>
            </a:r>
            <a:endParaRPr lang="zh-CN" altLang="en-US" sz="2200" b="1" spc="300" dirty="0">
              <a:solidFill>
                <a:prstClr val="white"/>
              </a:solidFill>
              <a:latin typeface="Microsoft YaHei UI" panose="020B0503020204020204" pitchFamily="34" charset="-122"/>
              <a:ea typeface="Microsoft YaHei UI" panose="020B0503020204020204" pitchFamily="34" charset="-122"/>
              <a:cs typeface="+mn-ea"/>
              <a:sym typeface="+mn-lt"/>
            </a:endParaRPr>
          </a:p>
        </p:txBody>
      </p:sp>
      <p:sp>
        <p:nvSpPr>
          <p:cNvPr id="37" name="Rectangle 3">
            <a:extLst>
              <a:ext uri="{FF2B5EF4-FFF2-40B4-BE49-F238E27FC236}">
                <a16:creationId xmlns:a16="http://schemas.microsoft.com/office/drawing/2014/main" id="{F0AC3E60-5ECD-41B9-9873-DAFD31DDF8D4}"/>
              </a:ext>
            </a:extLst>
          </p:cNvPr>
          <p:cNvSpPr/>
          <p:nvPr/>
        </p:nvSpPr>
        <p:spPr>
          <a:xfrm>
            <a:off x="828044" y="1476463"/>
            <a:ext cx="2594342" cy="845281"/>
          </a:xfrm>
          <a:prstGeom prst="rect">
            <a:avLst/>
          </a:prstGeom>
          <a:solidFill>
            <a:srgbClr val="A6CFFC"/>
          </a:solidFill>
          <a:scene3d>
            <a:camera prst="orthographicFront"/>
            <a:lightRig rig="threePt" dir="t"/>
          </a:scene3d>
          <a:sp3d>
            <a:bevelT w="139700" prst="cross"/>
          </a:sp3d>
        </p:spPr>
        <p:txBody>
          <a:bodyPr wrap="none">
            <a:noAutofit/>
          </a:bodyPr>
          <a:lstStyle/>
          <a:p>
            <a:pPr defTabSz="457109">
              <a:spcBef>
                <a:spcPts val="600"/>
              </a:spcBef>
              <a:defRPr/>
            </a:pPr>
            <a:r>
              <a:rPr lang="en-US" sz="2000" b="1" kern="0" dirty="0">
                <a:solidFill>
                  <a:prstClr val="black"/>
                </a:solidFill>
                <a:latin typeface="Calibri" pitchFamily="34" charset="0"/>
                <a:cs typeface="Calibri" pitchFamily="34" charset="0"/>
              </a:rPr>
              <a:t>II.PHẦN THỰC HÀNH</a:t>
            </a:r>
          </a:p>
          <a:p>
            <a:pPr defTabSz="457109">
              <a:spcBef>
                <a:spcPts val="600"/>
              </a:spcBef>
              <a:defRPr/>
            </a:pPr>
            <a:r>
              <a:rPr lang="en-US" sz="2000" b="1" kern="0" dirty="0">
                <a:solidFill>
                  <a:prstClr val="black"/>
                </a:solidFill>
                <a:latin typeface="Calibri" pitchFamily="34" charset="0"/>
                <a:cs typeface="Calibri" pitchFamily="34" charset="0"/>
              </a:rPr>
              <a:t> TIẾNG VIỆT</a:t>
            </a:r>
          </a:p>
        </p:txBody>
      </p:sp>
      <p:sp>
        <p:nvSpPr>
          <p:cNvPr id="47" name="Rectangle 4">
            <a:extLst>
              <a:ext uri="{FF2B5EF4-FFF2-40B4-BE49-F238E27FC236}">
                <a16:creationId xmlns:a16="http://schemas.microsoft.com/office/drawing/2014/main" id="{E6F090F5-911C-4174-AE99-E5C9B8905A80}"/>
              </a:ext>
            </a:extLst>
          </p:cNvPr>
          <p:cNvSpPr/>
          <p:nvPr/>
        </p:nvSpPr>
        <p:spPr bwMode="auto">
          <a:xfrm>
            <a:off x="2905978" y="3735755"/>
            <a:ext cx="684076" cy="72008"/>
          </a:xfrm>
          <a:prstGeom prst="rect">
            <a:avLst/>
          </a:prstGeom>
          <a:solidFill>
            <a:schemeClr val="tx2"/>
          </a:solidFill>
          <a:ln w="19050">
            <a:noFill/>
            <a:round/>
            <a:headEnd/>
            <a:tailEnd/>
          </a:ln>
        </p:spPr>
        <p:txBody>
          <a:bodyPr anchor="ctr"/>
          <a:lstStyle/>
          <a:p>
            <a:pPr algn="ctr"/>
            <a:endParaRPr dirty="0">
              <a:solidFill>
                <a:prstClr val="black"/>
              </a:solidFill>
              <a:latin typeface="钟齐陈伟勋硬笔行书字库" panose="02010600030101010101" pitchFamily="2" charset="-122"/>
              <a:ea typeface="钟齐陈伟勋硬笔行书字库" panose="02010600030101010101" pitchFamily="2" charset="-122"/>
              <a:sym typeface="+mn-lt"/>
            </a:endParaRPr>
          </a:p>
        </p:txBody>
      </p:sp>
      <p:sp>
        <p:nvSpPr>
          <p:cNvPr id="52" name="TextBox 9">
            <a:extLst>
              <a:ext uri="{FF2B5EF4-FFF2-40B4-BE49-F238E27FC236}">
                <a16:creationId xmlns:a16="http://schemas.microsoft.com/office/drawing/2014/main" id="{824046AB-D79F-45C2-A409-6100B184831A}"/>
              </a:ext>
            </a:extLst>
          </p:cNvPr>
          <p:cNvSpPr txBox="1">
            <a:spLocks/>
          </p:cNvSpPr>
          <p:nvPr/>
        </p:nvSpPr>
        <p:spPr>
          <a:xfrm>
            <a:off x="5140589" y="1383925"/>
            <a:ext cx="5399611" cy="320368"/>
          </a:xfrm>
          <a:prstGeom prst="rect">
            <a:avLst/>
          </a:prstGeom>
        </p:spPr>
        <p:txBody>
          <a:bodyPr vert="horz" wrap="square" lIns="360000" tIns="0" rIns="0" bIns="0" anchor="ctr" anchorCtr="0">
            <a:noAutofit/>
          </a:bodyPr>
          <a:lstStyle/>
          <a:p>
            <a:pPr>
              <a:lnSpc>
                <a:spcPct val="120000"/>
              </a:lnSpc>
            </a:pP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Đọc</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các</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văn</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bản</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sau</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a:t>
            </a:r>
            <a:endParaRPr lang="zh-CN" altLang="en-US"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endParaRPr>
          </a:p>
        </p:txBody>
      </p:sp>
      <p:grpSp>
        <p:nvGrpSpPr>
          <p:cNvPr id="53" name="Group 10">
            <a:extLst>
              <a:ext uri="{FF2B5EF4-FFF2-40B4-BE49-F238E27FC236}">
                <a16:creationId xmlns:a16="http://schemas.microsoft.com/office/drawing/2014/main" id="{8CE17AB8-2AC3-4A65-B921-FC4787D06194}"/>
              </a:ext>
            </a:extLst>
          </p:cNvPr>
          <p:cNvGrpSpPr/>
          <p:nvPr/>
        </p:nvGrpSpPr>
        <p:grpSpPr>
          <a:xfrm>
            <a:off x="4890255" y="2094033"/>
            <a:ext cx="6167870" cy="1799657"/>
            <a:chOff x="1559814" y="2320210"/>
            <a:chExt cx="5280733" cy="1799657"/>
          </a:xfrm>
        </p:grpSpPr>
        <p:sp>
          <p:nvSpPr>
            <p:cNvPr id="54" name="TextBox 11">
              <a:extLst>
                <a:ext uri="{FF2B5EF4-FFF2-40B4-BE49-F238E27FC236}">
                  <a16:creationId xmlns:a16="http://schemas.microsoft.com/office/drawing/2014/main" id="{17AE23AD-0E23-4C1C-A538-CDA3C1FFD556}"/>
                </a:ext>
              </a:extLst>
            </p:cNvPr>
            <p:cNvSpPr txBox="1"/>
            <p:nvPr/>
          </p:nvSpPr>
          <p:spPr>
            <a:xfrm>
              <a:off x="1559814" y="2786337"/>
              <a:ext cx="468052" cy="707886"/>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t="100000"/>
              </a:path>
              <a:tileRect r="-100000" b="-100000"/>
            </a:gradFill>
            <a:scene3d>
              <a:camera prst="orthographicFront"/>
              <a:lightRig rig="threePt" dir="t"/>
            </a:scene3d>
            <a:sp3d>
              <a:bevelT prst="slope"/>
            </a:sp3d>
          </p:spPr>
          <p:txBody>
            <a:bodyPr wrap="none" anchor="ctr">
              <a:normAutofit/>
            </a:bodyPr>
            <a:lstStyle/>
            <a:p>
              <a:r>
                <a:rPr lang="en-US" altLang="zh-CN" sz="2000" b="1" dirty="0">
                  <a:solidFill>
                    <a:srgbClr val="746778"/>
                  </a:solidFill>
                  <a:latin typeface="Calibri" pitchFamily="34" charset="0"/>
                  <a:ea typeface="钟齐陈伟勋硬笔行书字库" panose="02010600030101010101" pitchFamily="2" charset="-122"/>
                  <a:cs typeface="Calibri" pitchFamily="34" charset="0"/>
                  <a:sym typeface="+mn-lt"/>
                </a:rPr>
                <a:t>01</a:t>
              </a:r>
            </a:p>
          </p:txBody>
        </p:sp>
        <p:sp>
          <p:nvSpPr>
            <p:cNvPr id="57" name="TextBox 14">
              <a:extLst>
                <a:ext uri="{FF2B5EF4-FFF2-40B4-BE49-F238E27FC236}">
                  <a16:creationId xmlns:a16="http://schemas.microsoft.com/office/drawing/2014/main" id="{2EA22D11-A6D1-4E9C-B737-0E3D3A37699A}"/>
                </a:ext>
              </a:extLst>
            </p:cNvPr>
            <p:cNvSpPr txBox="1">
              <a:spLocks/>
            </p:cNvSpPr>
            <p:nvPr/>
          </p:nvSpPr>
          <p:spPr>
            <a:xfrm>
              <a:off x="1832342" y="2320210"/>
              <a:ext cx="5008205" cy="1799657"/>
            </a:xfrm>
            <a:prstGeom prst="rect">
              <a:avLst/>
            </a:prstGeom>
          </p:spPr>
          <p:txBody>
            <a:bodyPr vert="horz" wrap="square" lIns="360000" tIns="0" rIns="0" bIns="0" anchor="ctr" anchorCtr="0">
              <a:noAutofit/>
            </a:bodyPr>
            <a:lstStyle/>
            <a:p>
              <a:pPr>
                <a:lnSpc>
                  <a:spcPct val="120000"/>
                </a:lnSpc>
              </a:pP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Cô</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bé</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nhà</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bên</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có</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ai</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ngờ</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a:t>
              </a:r>
            </a:p>
            <a:p>
              <a:pPr>
                <a:lnSpc>
                  <a:spcPct val="120000"/>
                </a:lnSpc>
              </a:pP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Cũng</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vào</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du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kích</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a:t>
              </a:r>
            </a:p>
            <a:p>
              <a:pPr>
                <a:lnSpc>
                  <a:spcPct val="120000"/>
                </a:lnSpc>
              </a:pP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Hôm</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gặp</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tôi</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vẫn</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cười</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khúc</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khích</a:t>
              </a:r>
              <a:endPar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endParaRPr>
            </a:p>
            <a:p>
              <a:pPr>
                <a:lnSpc>
                  <a:spcPct val="120000"/>
                </a:lnSpc>
              </a:pP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Mắt</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đen</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tròn</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thương</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thương</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quá</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đi</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thôi</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a:t>
              </a:r>
            </a:p>
            <a:p>
              <a:pPr>
                <a:lnSpc>
                  <a:spcPct val="120000"/>
                </a:lnSpc>
              </a:pP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Quê</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hương</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0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0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Giang</a:t>
              </a:r>
              <a:r>
                <a:rPr lang="en-US" altLang="zh-CN" sz="20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Nam)</a:t>
              </a:r>
            </a:p>
          </p:txBody>
        </p:sp>
      </p:grpSp>
      <p:grpSp>
        <p:nvGrpSpPr>
          <p:cNvPr id="73" name="Group 20">
            <a:extLst>
              <a:ext uri="{FF2B5EF4-FFF2-40B4-BE49-F238E27FC236}">
                <a16:creationId xmlns:a16="http://schemas.microsoft.com/office/drawing/2014/main" id="{1F107EBA-18D3-4422-963A-DCC34F149552}"/>
              </a:ext>
            </a:extLst>
          </p:cNvPr>
          <p:cNvGrpSpPr/>
          <p:nvPr/>
        </p:nvGrpSpPr>
        <p:grpSpPr>
          <a:xfrm>
            <a:off x="5003968" y="4178500"/>
            <a:ext cx="5916313" cy="1464242"/>
            <a:chOff x="1623983" y="5546868"/>
            <a:chExt cx="5065358" cy="1464242"/>
          </a:xfrm>
        </p:grpSpPr>
        <p:sp>
          <p:nvSpPr>
            <p:cNvPr id="74" name="TextBox 21">
              <a:extLst>
                <a:ext uri="{FF2B5EF4-FFF2-40B4-BE49-F238E27FC236}">
                  <a16:creationId xmlns:a16="http://schemas.microsoft.com/office/drawing/2014/main" id="{333A2D19-B68C-46D9-A0CB-47D52227648B}"/>
                </a:ext>
              </a:extLst>
            </p:cNvPr>
            <p:cNvSpPr txBox="1"/>
            <p:nvPr/>
          </p:nvSpPr>
          <p:spPr>
            <a:xfrm>
              <a:off x="1623983" y="5927371"/>
              <a:ext cx="499033" cy="707886"/>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scene3d>
              <a:camera prst="orthographicFront"/>
              <a:lightRig rig="threePt" dir="t"/>
            </a:scene3d>
            <a:sp3d>
              <a:bevelT prst="slope"/>
            </a:sp3d>
          </p:spPr>
          <p:txBody>
            <a:bodyPr wrap="none" anchor="ctr">
              <a:normAutofit/>
            </a:bodyPr>
            <a:lstStyle/>
            <a:p>
              <a:r>
                <a:rPr lang="en-US" altLang="zh-CN" sz="2000" b="1" dirty="0">
                  <a:solidFill>
                    <a:srgbClr val="746778"/>
                  </a:solidFill>
                  <a:latin typeface="Calibri" pitchFamily="34" charset="0"/>
                  <a:ea typeface="钟齐陈伟勋硬笔行书字库" panose="02010600030101010101" pitchFamily="2" charset="-122"/>
                  <a:cs typeface="Calibri" pitchFamily="34" charset="0"/>
                  <a:sym typeface="+mn-lt"/>
                </a:rPr>
                <a:t>02</a:t>
              </a:r>
            </a:p>
          </p:txBody>
        </p:sp>
        <p:sp>
          <p:nvSpPr>
            <p:cNvPr id="77" name="TextBox 24">
              <a:extLst>
                <a:ext uri="{FF2B5EF4-FFF2-40B4-BE49-F238E27FC236}">
                  <a16:creationId xmlns:a16="http://schemas.microsoft.com/office/drawing/2014/main" id="{B26AE5A1-0EC2-457F-9E83-29D2016F0CB4}"/>
                </a:ext>
              </a:extLst>
            </p:cNvPr>
            <p:cNvSpPr txBox="1">
              <a:spLocks/>
            </p:cNvSpPr>
            <p:nvPr/>
          </p:nvSpPr>
          <p:spPr>
            <a:xfrm>
              <a:off x="2066367" y="5546868"/>
              <a:ext cx="4622974" cy="1464242"/>
            </a:xfrm>
            <a:prstGeom prst="rect">
              <a:avLst/>
            </a:prstGeom>
          </p:spPr>
          <p:txBody>
            <a:bodyPr vert="horz" wrap="square" lIns="360000" tIns="0" rIns="0" bIns="0" anchor="ctr" anchorCtr="0">
              <a:noAutofit/>
            </a:bodyPr>
            <a:lstStyle/>
            <a:p>
              <a:pPr>
                <a:lnSpc>
                  <a:spcPct val="120000"/>
                </a:lnSpc>
              </a:pP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Đã</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từ</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lâu</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lắm</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ngày</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mới</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có</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căn</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nhà</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này</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ngày</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cha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mẹ</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chàng</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hãy</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còn</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a:t>
              </a:r>
            </a:p>
            <a:p>
              <a:pPr>
                <a:lnSpc>
                  <a:spcPct val="120000"/>
                </a:lnSpc>
              </a:pP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a:t>
              </a:r>
              <a:r>
                <a:rPr lang="en-US" altLang="zh-CN" sz="2400" b="1" i="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Dưới</a:t>
              </a:r>
              <a:r>
                <a:rPr lang="en-US" altLang="zh-CN" sz="2400" b="1" i="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i="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bóng</a:t>
              </a:r>
              <a:r>
                <a:rPr lang="en-US" altLang="zh-CN" sz="2400" b="1" i="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i="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hoàng</a:t>
              </a:r>
              <a:r>
                <a:rPr lang="en-US" altLang="zh-CN" sz="2400" b="1" i="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i="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lan</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Thạch</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Lam)</a:t>
              </a:r>
              <a:endParaRPr lang="zh-CN" altLang="en-US"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endParaRPr>
            </a:p>
          </p:txBody>
        </p:sp>
      </p:grpSp>
      <p:pic>
        <p:nvPicPr>
          <p:cNvPr id="78" name="图片 77">
            <a:extLst>
              <a:ext uri="{FF2B5EF4-FFF2-40B4-BE49-F238E27FC236}">
                <a16:creationId xmlns:a16="http://schemas.microsoft.com/office/drawing/2014/main" id="{DBCDBDDC-1C9D-4BB2-9A76-0793138B15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95082">
            <a:off x="2100420" y="4053238"/>
            <a:ext cx="1652010" cy="2053212"/>
          </a:xfrm>
          <a:prstGeom prst="rect">
            <a:avLst/>
          </a:prstGeom>
        </p:spPr>
      </p:pic>
      <p:pic>
        <p:nvPicPr>
          <p:cNvPr id="79" name="图片 78">
            <a:extLst>
              <a:ext uri="{FF2B5EF4-FFF2-40B4-BE49-F238E27FC236}">
                <a16:creationId xmlns:a16="http://schemas.microsoft.com/office/drawing/2014/main" id="{6E8D8D44-B49D-43DE-BEDD-36D2233550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67574" y="3784874"/>
            <a:ext cx="1792833" cy="2216736"/>
          </a:xfrm>
          <a:prstGeom prst="rect">
            <a:avLst/>
          </a:prstGeom>
        </p:spPr>
      </p:pic>
      <p:pic>
        <p:nvPicPr>
          <p:cNvPr id="80" name="图片 79">
            <a:extLst>
              <a:ext uri="{FF2B5EF4-FFF2-40B4-BE49-F238E27FC236}">
                <a16:creationId xmlns:a16="http://schemas.microsoft.com/office/drawing/2014/main" id="{9C8836C3-EE2F-4F13-9231-F0437DC05F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8313" y="4401774"/>
            <a:ext cx="1000074" cy="1729544"/>
          </a:xfrm>
          <a:prstGeom prst="rect">
            <a:avLst/>
          </a:prstGeom>
        </p:spPr>
      </p:pic>
      <p:pic>
        <p:nvPicPr>
          <p:cNvPr id="4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88243"/>
          <a:stretch/>
        </p:blipFill>
        <p:spPr bwMode="auto">
          <a:xfrm>
            <a:off x="-20638" y="3175"/>
            <a:ext cx="12230101" cy="80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79439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par>
                                <p:cTn id="19" presetID="6" presetClass="entr" presetSubtype="16"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circle(in)">
                                      <p:cBhvr>
                                        <p:cTn id="21" dur="2000"/>
                                        <p:tgtEl>
                                          <p:spTgt spid="36"/>
                                        </p:tgtEl>
                                      </p:cBhvr>
                                    </p:animEffect>
                                  </p:childTnLst>
                                </p:cTn>
                              </p:par>
                            </p:childTnLst>
                          </p:cTn>
                        </p:par>
                        <p:par>
                          <p:cTn id="22" fill="hold">
                            <p:stCondLst>
                              <p:cond delay="2500"/>
                            </p:stCondLst>
                            <p:childTnLst>
                              <p:par>
                                <p:cTn id="23" presetID="2" presetClass="entr" presetSubtype="4"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500" fill="hold"/>
                                        <p:tgtEl>
                                          <p:spTgt spid="47"/>
                                        </p:tgtEl>
                                        <p:attrNameLst>
                                          <p:attrName>ppt_x</p:attrName>
                                        </p:attrNameLst>
                                      </p:cBhvr>
                                      <p:tavLst>
                                        <p:tav tm="0">
                                          <p:val>
                                            <p:strVal val="#ppt_x"/>
                                          </p:val>
                                        </p:tav>
                                        <p:tav tm="100000">
                                          <p:val>
                                            <p:strVal val="#ppt_x"/>
                                          </p:val>
                                        </p:tav>
                                      </p:tavLst>
                                    </p:anim>
                                    <p:anim calcmode="lin" valueType="num">
                                      <p:cBhvr additive="base">
                                        <p:cTn id="26" dur="500" fill="hold"/>
                                        <p:tgtEl>
                                          <p:spTgt spid="47"/>
                                        </p:tgtEl>
                                        <p:attrNameLst>
                                          <p:attrName>ppt_y</p:attrName>
                                        </p:attrNameLst>
                                      </p:cBhvr>
                                      <p:tavLst>
                                        <p:tav tm="0">
                                          <p:val>
                                            <p:strVal val="1+#ppt_h/2"/>
                                          </p:val>
                                        </p:tav>
                                        <p:tav tm="100000">
                                          <p:val>
                                            <p:strVal val="#ppt_y"/>
                                          </p:val>
                                        </p:tav>
                                      </p:tavLst>
                                    </p:anim>
                                  </p:childTnLst>
                                </p:cTn>
                              </p:par>
                              <p:par>
                                <p:cTn id="27" presetID="22" presetClass="entr" presetSubtype="4"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wipe(down)">
                                      <p:cBhvr>
                                        <p:cTn id="29" dur="500"/>
                                        <p:tgtEl>
                                          <p:spTgt spid="52"/>
                                        </p:tgtEl>
                                      </p:cBhvr>
                                    </p:animEffect>
                                  </p:childTnLst>
                                </p:cTn>
                              </p:par>
                            </p:childTnLst>
                          </p:cTn>
                        </p:par>
                        <p:par>
                          <p:cTn id="30" fill="hold">
                            <p:stCondLst>
                              <p:cond delay="3000"/>
                            </p:stCondLst>
                            <p:childTnLst>
                              <p:par>
                                <p:cTn id="31" presetID="22" presetClass="entr" presetSubtype="4" fill="hold" nodeType="afterEffect">
                                  <p:stCondLst>
                                    <p:cond delay="0"/>
                                  </p:stCondLst>
                                  <p:childTnLst>
                                    <p:set>
                                      <p:cBhvr>
                                        <p:cTn id="32" dur="1" fill="hold">
                                          <p:stCondLst>
                                            <p:cond delay="0"/>
                                          </p:stCondLst>
                                        </p:cTn>
                                        <p:tgtEl>
                                          <p:spTgt spid="80"/>
                                        </p:tgtEl>
                                        <p:attrNameLst>
                                          <p:attrName>style.visibility</p:attrName>
                                        </p:attrNameLst>
                                      </p:cBhvr>
                                      <p:to>
                                        <p:strVal val="visible"/>
                                      </p:to>
                                    </p:set>
                                    <p:animEffect transition="in" filter="wipe(down)">
                                      <p:cBhvr>
                                        <p:cTn id="33" dur="750"/>
                                        <p:tgtEl>
                                          <p:spTgt spid="80"/>
                                        </p:tgtEl>
                                      </p:cBhvr>
                                    </p:animEffect>
                                  </p:childTnLst>
                                </p:cTn>
                              </p:par>
                            </p:childTnLst>
                          </p:cTn>
                        </p:par>
                        <p:par>
                          <p:cTn id="34" fill="hold">
                            <p:stCondLst>
                              <p:cond delay="3750"/>
                            </p:stCondLst>
                            <p:childTnLst>
                              <p:par>
                                <p:cTn id="35" presetID="22" presetClass="entr" presetSubtype="4" fill="hold" nodeType="after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wipe(down)">
                                      <p:cBhvr>
                                        <p:cTn id="37" dur="750"/>
                                        <p:tgtEl>
                                          <p:spTgt spid="79"/>
                                        </p:tgtEl>
                                      </p:cBhvr>
                                    </p:animEffect>
                                  </p:childTnLst>
                                </p:cTn>
                              </p:par>
                            </p:childTnLst>
                          </p:cTn>
                        </p:par>
                        <p:par>
                          <p:cTn id="38" fill="hold">
                            <p:stCondLst>
                              <p:cond delay="4500"/>
                            </p:stCondLst>
                            <p:childTnLst>
                              <p:par>
                                <p:cTn id="39" presetID="22" presetClass="entr" presetSubtype="8" fill="hold" nodeType="afterEffect">
                                  <p:stCondLst>
                                    <p:cond delay="0"/>
                                  </p:stCondLst>
                                  <p:childTnLst>
                                    <p:set>
                                      <p:cBhvr>
                                        <p:cTn id="40" dur="1" fill="hold">
                                          <p:stCondLst>
                                            <p:cond delay="0"/>
                                          </p:stCondLst>
                                        </p:cTn>
                                        <p:tgtEl>
                                          <p:spTgt spid="78"/>
                                        </p:tgtEl>
                                        <p:attrNameLst>
                                          <p:attrName>style.visibility</p:attrName>
                                        </p:attrNameLst>
                                      </p:cBhvr>
                                      <p:to>
                                        <p:strVal val="visible"/>
                                      </p:to>
                                    </p:set>
                                    <p:animEffect transition="in" filter="wipe(left)">
                                      <p:cBhvr>
                                        <p:cTn id="41" dur="750"/>
                                        <p:tgtEl>
                                          <p:spTgt spid="78"/>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53"/>
                                        </p:tgtEl>
                                        <p:attrNameLst>
                                          <p:attrName>style.visibility</p:attrName>
                                        </p:attrNameLst>
                                      </p:cBhvr>
                                      <p:to>
                                        <p:strVal val="visible"/>
                                      </p:to>
                                    </p:set>
                                    <p:anim calcmode="lin" valueType="num">
                                      <p:cBhvr>
                                        <p:cTn id="46" dur="500" fill="hold"/>
                                        <p:tgtEl>
                                          <p:spTgt spid="53"/>
                                        </p:tgtEl>
                                        <p:attrNameLst>
                                          <p:attrName>ppt_w</p:attrName>
                                        </p:attrNameLst>
                                      </p:cBhvr>
                                      <p:tavLst>
                                        <p:tav tm="0">
                                          <p:val>
                                            <p:fltVal val="0"/>
                                          </p:val>
                                        </p:tav>
                                        <p:tav tm="100000">
                                          <p:val>
                                            <p:strVal val="#ppt_w"/>
                                          </p:val>
                                        </p:tav>
                                      </p:tavLst>
                                    </p:anim>
                                    <p:anim calcmode="lin" valueType="num">
                                      <p:cBhvr>
                                        <p:cTn id="47" dur="500" fill="hold"/>
                                        <p:tgtEl>
                                          <p:spTgt spid="53"/>
                                        </p:tgtEl>
                                        <p:attrNameLst>
                                          <p:attrName>ppt_h</p:attrName>
                                        </p:attrNameLst>
                                      </p:cBhvr>
                                      <p:tavLst>
                                        <p:tav tm="0">
                                          <p:val>
                                            <p:fltVal val="0"/>
                                          </p:val>
                                        </p:tav>
                                        <p:tav tm="100000">
                                          <p:val>
                                            <p:strVal val="#ppt_h"/>
                                          </p:val>
                                        </p:tav>
                                      </p:tavLst>
                                    </p:anim>
                                    <p:animEffect transition="in" filter="fade">
                                      <p:cBhvr>
                                        <p:cTn id="48" dur="500"/>
                                        <p:tgtEl>
                                          <p:spTgt spid="53"/>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73"/>
                                        </p:tgtEl>
                                        <p:attrNameLst>
                                          <p:attrName>style.visibility</p:attrName>
                                        </p:attrNameLst>
                                      </p:cBhvr>
                                      <p:to>
                                        <p:strVal val="visible"/>
                                      </p:to>
                                    </p:set>
                                    <p:anim calcmode="lin" valueType="num">
                                      <p:cBhvr>
                                        <p:cTn id="53" dur="1000" fill="hold"/>
                                        <p:tgtEl>
                                          <p:spTgt spid="73"/>
                                        </p:tgtEl>
                                        <p:attrNameLst>
                                          <p:attrName>ppt_w</p:attrName>
                                        </p:attrNameLst>
                                      </p:cBhvr>
                                      <p:tavLst>
                                        <p:tav tm="0">
                                          <p:val>
                                            <p:fltVal val="0"/>
                                          </p:val>
                                        </p:tav>
                                        <p:tav tm="100000">
                                          <p:val>
                                            <p:strVal val="#ppt_w"/>
                                          </p:val>
                                        </p:tav>
                                      </p:tavLst>
                                    </p:anim>
                                    <p:anim calcmode="lin" valueType="num">
                                      <p:cBhvr>
                                        <p:cTn id="54" dur="1000" fill="hold"/>
                                        <p:tgtEl>
                                          <p:spTgt spid="73"/>
                                        </p:tgtEl>
                                        <p:attrNameLst>
                                          <p:attrName>ppt_h</p:attrName>
                                        </p:attrNameLst>
                                      </p:cBhvr>
                                      <p:tavLst>
                                        <p:tav tm="0">
                                          <p:val>
                                            <p:fltVal val="0"/>
                                          </p:val>
                                        </p:tav>
                                        <p:tav tm="100000">
                                          <p:val>
                                            <p:strVal val="#ppt_h"/>
                                          </p:val>
                                        </p:tav>
                                      </p:tavLst>
                                    </p:anim>
                                    <p:anim calcmode="lin" valueType="num">
                                      <p:cBhvr>
                                        <p:cTn id="55" dur="1000" fill="hold"/>
                                        <p:tgtEl>
                                          <p:spTgt spid="73"/>
                                        </p:tgtEl>
                                        <p:attrNameLst>
                                          <p:attrName>style.rotation</p:attrName>
                                        </p:attrNameLst>
                                      </p:cBhvr>
                                      <p:tavLst>
                                        <p:tav tm="0">
                                          <p:val>
                                            <p:fltVal val="90"/>
                                          </p:val>
                                        </p:tav>
                                        <p:tav tm="100000">
                                          <p:val>
                                            <p:fltVal val="0"/>
                                          </p:val>
                                        </p:tav>
                                      </p:tavLst>
                                    </p:anim>
                                    <p:animEffect transition="in" filter="fade">
                                      <p:cBhvr>
                                        <p:cTn id="56" dur="1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47" grpId="0" animBg="1"/>
      <p:bldP spid="5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片 61">
            <a:extLst>
              <a:ext uri="{FF2B5EF4-FFF2-40B4-BE49-F238E27FC236}">
                <a16:creationId xmlns:a16="http://schemas.microsoft.com/office/drawing/2014/main" id="{80F22C5C-F2C7-4ECB-8DBE-0B218291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id="{BAD7FE07-FE85-4961-B86F-C1791AD31D8C}"/>
              </a:ext>
            </a:extLst>
          </p:cNvPr>
          <p:cNvGrpSpPr/>
          <p:nvPr/>
        </p:nvGrpSpPr>
        <p:grpSpPr>
          <a:xfrm>
            <a:off x="69271" y="771935"/>
            <a:ext cx="12053457" cy="6152059"/>
            <a:chOff x="500609" y="370652"/>
            <a:chExt cx="11598092" cy="5948156"/>
          </a:xfrm>
        </p:grpSpPr>
        <p:sp>
          <p:nvSpPr>
            <p:cNvPr id="9" name="矩形: 圆角 8">
              <a:extLst>
                <a:ext uri="{FF2B5EF4-FFF2-40B4-BE49-F238E27FC236}">
                  <a16:creationId xmlns:a16="http://schemas.microsoft.com/office/drawing/2014/main" id="{6DD460CE-C7A2-4167-85F6-970DBAABFAAB}"/>
                </a:ext>
              </a:extLst>
            </p:cNvPr>
            <p:cNvSpPr/>
            <p:nvPr/>
          </p:nvSpPr>
          <p:spPr>
            <a:xfrm>
              <a:off x="500609" y="5159575"/>
              <a:ext cx="1223962" cy="1159233"/>
            </a:xfrm>
            <a:prstGeom prst="roundRect">
              <a:avLst/>
            </a:prstGeom>
            <a:solidFill>
              <a:srgbClr val="F7443D"/>
            </a:soli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icrosoft YaHei UI" panose="020B0503020204020204" pitchFamily="34" charset="-122"/>
                <a:ea typeface="Microsoft YaHei UI" panose="020B0503020204020204" pitchFamily="34" charset="-122"/>
              </a:endParaRPr>
            </a:p>
          </p:txBody>
        </p:sp>
        <p:sp>
          <p:nvSpPr>
            <p:cNvPr id="10" name="矩形: 圆角 9">
              <a:extLst>
                <a:ext uri="{FF2B5EF4-FFF2-40B4-BE49-F238E27FC236}">
                  <a16:creationId xmlns:a16="http://schemas.microsoft.com/office/drawing/2014/main" id="{0C509314-6185-4AA5-9B2B-28C317A9212E}"/>
                </a:ext>
              </a:extLst>
            </p:cNvPr>
            <p:cNvSpPr/>
            <p:nvPr/>
          </p:nvSpPr>
          <p:spPr>
            <a:xfrm>
              <a:off x="10874739" y="370652"/>
              <a:ext cx="1223962" cy="1159233"/>
            </a:xfrm>
            <a:prstGeom prst="roundRect">
              <a:avLst/>
            </a:prstGeom>
            <a:solidFill>
              <a:srgbClr val="F7443D"/>
            </a:soli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icrosoft YaHei UI" panose="020B0503020204020204" pitchFamily="34" charset="-122"/>
                <a:ea typeface="Microsoft YaHei UI" panose="020B0503020204020204" pitchFamily="34" charset="-122"/>
              </a:endParaRPr>
            </a:p>
          </p:txBody>
        </p:sp>
        <p:sp>
          <p:nvSpPr>
            <p:cNvPr id="7" name="矩形 6">
              <a:extLst>
                <a:ext uri="{FF2B5EF4-FFF2-40B4-BE49-F238E27FC236}">
                  <a16:creationId xmlns:a16="http://schemas.microsoft.com/office/drawing/2014/main" id="{0737C4A3-29D0-4F88-8FB4-616A36653686}"/>
                </a:ext>
              </a:extLst>
            </p:cNvPr>
            <p:cNvSpPr/>
            <p:nvPr/>
          </p:nvSpPr>
          <p:spPr>
            <a:xfrm>
              <a:off x="673100" y="472017"/>
              <a:ext cx="11308897" cy="5667609"/>
            </a:xfrm>
            <a:prstGeom prst="rect">
              <a:avLst/>
            </a:prstGeom>
            <a:solidFill>
              <a:schemeClr val="bg1">
                <a:lumMod val="95000"/>
              </a:schemeClr>
            </a:solidFill>
            <a:ln>
              <a:noFill/>
            </a:ln>
            <a:effectLst>
              <a:outerShdw blurRad="114300" sx="102000" sy="102000" algn="ctr" rotWithShape="0">
                <a:prstClr val="black">
                  <a:alpha val="24000"/>
                </a:prstClr>
              </a:outerShd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icrosoft YaHei UI" panose="020B0503020204020204" pitchFamily="34" charset="-122"/>
                <a:ea typeface="Microsoft YaHei UI" panose="020B0503020204020204" pitchFamily="34" charset="-122"/>
              </a:endParaRPr>
            </a:p>
          </p:txBody>
        </p:sp>
      </p:grpSp>
      <p:sp>
        <p:nvSpPr>
          <p:cNvPr id="13" name="Freeform 6"/>
          <p:cNvSpPr>
            <a:spLocks/>
          </p:cNvSpPr>
          <p:nvPr/>
        </p:nvSpPr>
        <p:spPr bwMode="auto">
          <a:xfrm>
            <a:off x="5437289" y="5087685"/>
            <a:ext cx="812464" cy="512862"/>
          </a:xfrm>
          <a:custGeom>
            <a:avLst/>
            <a:gdLst>
              <a:gd name="T0" fmla="*/ 0 w 1113"/>
              <a:gd name="T1" fmla="*/ 0 h 757"/>
              <a:gd name="T2" fmla="*/ 1113 w 1113"/>
              <a:gd name="T3" fmla="*/ 0 h 757"/>
              <a:gd name="T4" fmla="*/ 1113 w 1113"/>
              <a:gd name="T5" fmla="*/ 685 h 757"/>
              <a:gd name="T6" fmla="*/ 249 w 1113"/>
              <a:gd name="T7" fmla="*/ 685 h 757"/>
              <a:gd name="T8" fmla="*/ 177 w 1113"/>
              <a:gd name="T9" fmla="*/ 757 h 757"/>
              <a:gd name="T10" fmla="*/ 105 w 1113"/>
              <a:gd name="T11" fmla="*/ 685 h 757"/>
              <a:gd name="T12" fmla="*/ 0 w 1113"/>
              <a:gd name="T13" fmla="*/ 685 h 757"/>
              <a:gd name="T14" fmla="*/ 0 w 1113"/>
              <a:gd name="T15" fmla="*/ 0 h 7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3" h="757">
                <a:moveTo>
                  <a:pt x="0" y="0"/>
                </a:moveTo>
                <a:lnTo>
                  <a:pt x="1113" y="0"/>
                </a:lnTo>
                <a:lnTo>
                  <a:pt x="1113" y="685"/>
                </a:lnTo>
                <a:lnTo>
                  <a:pt x="249" y="685"/>
                </a:lnTo>
                <a:lnTo>
                  <a:pt x="177" y="757"/>
                </a:lnTo>
                <a:lnTo>
                  <a:pt x="105" y="685"/>
                </a:lnTo>
                <a:lnTo>
                  <a:pt x="0" y="685"/>
                </a:lnTo>
                <a:lnTo>
                  <a:pt x="0" y="0"/>
                </a:lnTo>
                <a:close/>
              </a:path>
            </a:pathLst>
          </a:custGeom>
          <a:solidFill>
            <a:schemeClr val="accent3">
              <a:lumMod val="50000"/>
            </a:schemeClr>
          </a:solidFill>
          <a:ln w="3175" cap="flat" cmpd="sng">
            <a:noFill/>
            <a:bevel/>
            <a:headEnd/>
            <a:tailEnd/>
          </a:ln>
          <a:scene3d>
            <a:camera prst="orthographicFront"/>
            <a:lightRig rig="threePt" dir="t"/>
          </a:scene3d>
          <a:sp3d>
            <a:bevelT prst="slope"/>
          </a:sp3d>
        </p:spPr>
        <p:txBody>
          <a:bodyPr lIns="81589" tIns="40794" rIns="81589" bIns="40794" anchor="ctr"/>
          <a:lstStyle/>
          <a:p>
            <a:pPr algn="ctr"/>
            <a:endParaRPr lang="zh-CN" altLang="en-US" sz="1466">
              <a:solidFill>
                <a:srgbClr val="FFFFFF"/>
              </a:solidFill>
              <a:latin typeface="微软雅黑" pitchFamily="34" charset="-122"/>
              <a:ea typeface="微软雅黑" pitchFamily="34" charset="-122"/>
            </a:endParaRPr>
          </a:p>
        </p:txBody>
      </p:sp>
      <p:sp>
        <p:nvSpPr>
          <p:cNvPr id="14" name="Freeform 8"/>
          <p:cNvSpPr>
            <a:spLocks/>
          </p:cNvSpPr>
          <p:nvPr/>
        </p:nvSpPr>
        <p:spPr bwMode="auto">
          <a:xfrm>
            <a:off x="4600493" y="2090982"/>
            <a:ext cx="2493768" cy="2852114"/>
          </a:xfrm>
          <a:custGeom>
            <a:avLst/>
            <a:gdLst>
              <a:gd name="T0" fmla="*/ 133 w 3381"/>
              <a:gd name="T1" fmla="*/ 2348 h 3999"/>
              <a:gd name="T2" fmla="*/ 0 w 3381"/>
              <a:gd name="T3" fmla="*/ 1703 h 3999"/>
              <a:gd name="T4" fmla="*/ 282 w 3381"/>
              <a:gd name="T5" fmla="*/ 767 h 3999"/>
              <a:gd name="T6" fmla="*/ 1039 w 3381"/>
              <a:gd name="T7" fmla="*/ 133 h 3999"/>
              <a:gd name="T8" fmla="*/ 1689 w 3381"/>
              <a:gd name="T9" fmla="*/ 0 h 3999"/>
              <a:gd name="T10" fmla="*/ 2885 w 3381"/>
              <a:gd name="T11" fmla="*/ 495 h 3999"/>
              <a:gd name="T12" fmla="*/ 3381 w 3381"/>
              <a:gd name="T13" fmla="*/ 1691 h 3999"/>
              <a:gd name="T14" fmla="*/ 3097 w 3381"/>
              <a:gd name="T15" fmla="*/ 2624 h 3999"/>
              <a:gd name="T16" fmla="*/ 2346 w 3381"/>
              <a:gd name="T17" fmla="*/ 3248 h 3999"/>
              <a:gd name="T18" fmla="*/ 2281 w 3381"/>
              <a:gd name="T19" fmla="*/ 3304 h 3999"/>
              <a:gd name="T20" fmla="*/ 2256 w 3381"/>
              <a:gd name="T21" fmla="*/ 3388 h 3999"/>
              <a:gd name="T22" fmla="*/ 2256 w 3381"/>
              <a:gd name="T23" fmla="*/ 3718 h 3999"/>
              <a:gd name="T24" fmla="*/ 1699 w 3381"/>
              <a:gd name="T25" fmla="*/ 3999 h 3999"/>
              <a:gd name="T26" fmla="*/ 1142 w 3381"/>
              <a:gd name="T27" fmla="*/ 3718 h 3999"/>
              <a:gd name="T28" fmla="*/ 1142 w 3381"/>
              <a:gd name="T29" fmla="*/ 3388 h 3999"/>
              <a:gd name="T30" fmla="*/ 1354 w 3381"/>
              <a:gd name="T31" fmla="*/ 2691 h 3999"/>
              <a:gd name="T32" fmla="*/ 1916 w 3381"/>
              <a:gd name="T33" fmla="*/ 2226 h 3999"/>
              <a:gd name="T34" fmla="*/ 2171 w 3381"/>
              <a:gd name="T35" fmla="*/ 2011 h 3999"/>
              <a:gd name="T36" fmla="*/ 2267 w 3381"/>
              <a:gd name="T37" fmla="*/ 1691 h 3999"/>
              <a:gd name="T38" fmla="*/ 2098 w 3381"/>
              <a:gd name="T39" fmla="*/ 1283 h 3999"/>
              <a:gd name="T40" fmla="*/ 1689 w 3381"/>
              <a:gd name="T41" fmla="*/ 1113 h 3999"/>
              <a:gd name="T42" fmla="*/ 1469 w 3381"/>
              <a:gd name="T43" fmla="*/ 1155 h 3999"/>
              <a:gd name="T44" fmla="*/ 1212 w 3381"/>
              <a:gd name="T45" fmla="*/ 1375 h 3999"/>
              <a:gd name="T46" fmla="*/ 1113 w 3381"/>
              <a:gd name="T47" fmla="*/ 1703 h 3999"/>
              <a:gd name="T48" fmla="*/ 1155 w 3381"/>
              <a:gd name="T49" fmla="*/ 1918 h 3999"/>
              <a:gd name="T50" fmla="*/ 133 w 3381"/>
              <a:gd name="T51" fmla="*/ 2348 h 3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81" h="3999">
                <a:moveTo>
                  <a:pt x="133" y="2348"/>
                </a:moveTo>
                <a:cubicBezTo>
                  <a:pt x="42" y="2134"/>
                  <a:pt x="0" y="1915"/>
                  <a:pt x="0" y="1703"/>
                </a:cubicBezTo>
                <a:cubicBezTo>
                  <a:pt x="0" y="1368"/>
                  <a:pt x="102" y="1042"/>
                  <a:pt x="282" y="767"/>
                </a:cubicBezTo>
                <a:cubicBezTo>
                  <a:pt x="461" y="492"/>
                  <a:pt x="721" y="267"/>
                  <a:pt x="1039" y="133"/>
                </a:cubicBezTo>
                <a:cubicBezTo>
                  <a:pt x="1240" y="48"/>
                  <a:pt x="1459" y="0"/>
                  <a:pt x="1689" y="0"/>
                </a:cubicBezTo>
                <a:cubicBezTo>
                  <a:pt x="2156" y="0"/>
                  <a:pt x="2579" y="189"/>
                  <a:pt x="2885" y="495"/>
                </a:cubicBezTo>
                <a:cubicBezTo>
                  <a:pt x="3191" y="802"/>
                  <a:pt x="3381" y="1224"/>
                  <a:pt x="3381" y="1691"/>
                </a:cubicBezTo>
                <a:cubicBezTo>
                  <a:pt x="3381" y="2028"/>
                  <a:pt x="3278" y="2352"/>
                  <a:pt x="3097" y="2624"/>
                </a:cubicBezTo>
                <a:cubicBezTo>
                  <a:pt x="2918" y="2895"/>
                  <a:pt x="2659" y="3115"/>
                  <a:pt x="2346" y="3248"/>
                </a:cubicBezTo>
                <a:cubicBezTo>
                  <a:pt x="2320" y="3259"/>
                  <a:pt x="2298" y="3279"/>
                  <a:pt x="2281" y="3304"/>
                </a:cubicBezTo>
                <a:cubicBezTo>
                  <a:pt x="2265" y="3328"/>
                  <a:pt x="2256" y="3357"/>
                  <a:pt x="2256" y="3388"/>
                </a:cubicBezTo>
                <a:lnTo>
                  <a:pt x="2256" y="3718"/>
                </a:lnTo>
                <a:lnTo>
                  <a:pt x="1699" y="3999"/>
                </a:lnTo>
                <a:lnTo>
                  <a:pt x="1142" y="3718"/>
                </a:lnTo>
                <a:lnTo>
                  <a:pt x="1142" y="3388"/>
                </a:lnTo>
                <a:cubicBezTo>
                  <a:pt x="1142" y="3137"/>
                  <a:pt x="1219" y="2895"/>
                  <a:pt x="1354" y="2691"/>
                </a:cubicBezTo>
                <a:cubicBezTo>
                  <a:pt x="1488" y="2489"/>
                  <a:pt x="1681" y="2325"/>
                  <a:pt x="1916" y="2226"/>
                </a:cubicBezTo>
                <a:cubicBezTo>
                  <a:pt x="2020" y="2181"/>
                  <a:pt x="2108" y="2106"/>
                  <a:pt x="2171" y="2011"/>
                </a:cubicBezTo>
                <a:cubicBezTo>
                  <a:pt x="2232" y="1918"/>
                  <a:pt x="2267" y="1808"/>
                  <a:pt x="2267" y="1691"/>
                </a:cubicBezTo>
                <a:cubicBezTo>
                  <a:pt x="2267" y="1532"/>
                  <a:pt x="2203" y="1387"/>
                  <a:pt x="2098" y="1283"/>
                </a:cubicBezTo>
                <a:cubicBezTo>
                  <a:pt x="1993" y="1178"/>
                  <a:pt x="1849" y="1113"/>
                  <a:pt x="1689" y="1113"/>
                </a:cubicBezTo>
                <a:cubicBezTo>
                  <a:pt x="1606" y="1113"/>
                  <a:pt x="1532" y="1128"/>
                  <a:pt x="1469" y="1155"/>
                </a:cubicBezTo>
                <a:cubicBezTo>
                  <a:pt x="1365" y="1199"/>
                  <a:pt x="1276" y="1278"/>
                  <a:pt x="1212" y="1375"/>
                </a:cubicBezTo>
                <a:cubicBezTo>
                  <a:pt x="1149" y="1472"/>
                  <a:pt x="1113" y="1586"/>
                  <a:pt x="1113" y="1703"/>
                </a:cubicBezTo>
                <a:cubicBezTo>
                  <a:pt x="1113" y="1777"/>
                  <a:pt x="1127" y="1850"/>
                  <a:pt x="1155" y="1918"/>
                </a:cubicBezTo>
                <a:lnTo>
                  <a:pt x="133" y="2348"/>
                </a:lnTo>
                <a:close/>
              </a:path>
            </a:pathLst>
          </a:custGeom>
          <a:solidFill>
            <a:srgbClr val="F7443D"/>
          </a:solidFill>
          <a:ln w="3175" cap="flat" cmpd="sng">
            <a:noFill/>
            <a:bevel/>
            <a:headEnd/>
            <a:tailEnd/>
          </a:ln>
          <a:scene3d>
            <a:camera prst="orthographicFront"/>
            <a:lightRig rig="threePt" dir="t"/>
          </a:scene3d>
          <a:sp3d>
            <a:bevelT prst="slope"/>
          </a:sp3d>
        </p:spPr>
        <p:txBody>
          <a:bodyPr lIns="81589" tIns="40794" rIns="81589" bIns="40794" anchor="ctr"/>
          <a:lstStyle/>
          <a:p>
            <a:pPr algn="ctr"/>
            <a:endParaRPr lang="zh-CN" altLang="en-US" sz="1999" b="1">
              <a:solidFill>
                <a:srgbClr val="FFFFFF"/>
              </a:solidFill>
              <a:latin typeface="微软雅黑" pitchFamily="34" charset="-122"/>
              <a:ea typeface="微软雅黑" pitchFamily="34" charset="-122"/>
            </a:endParaRPr>
          </a:p>
        </p:txBody>
      </p:sp>
      <p:sp>
        <p:nvSpPr>
          <p:cNvPr id="15" name="Freeform 9"/>
          <p:cNvSpPr>
            <a:spLocks/>
          </p:cNvSpPr>
          <p:nvPr/>
        </p:nvSpPr>
        <p:spPr bwMode="auto">
          <a:xfrm>
            <a:off x="5235860" y="2093969"/>
            <a:ext cx="1706208" cy="1030205"/>
          </a:xfrm>
          <a:custGeom>
            <a:avLst/>
            <a:gdLst>
              <a:gd name="T0" fmla="*/ 0 w 2313"/>
              <a:gd name="T1" fmla="*/ 221 h 1445"/>
              <a:gd name="T2" fmla="*/ 179 w 2313"/>
              <a:gd name="T3" fmla="*/ 133 h 1445"/>
              <a:gd name="T4" fmla="*/ 829 w 2313"/>
              <a:gd name="T5" fmla="*/ 0 h 1445"/>
              <a:gd name="T6" fmla="*/ 2025 w 2313"/>
              <a:gd name="T7" fmla="*/ 495 h 1445"/>
              <a:gd name="T8" fmla="*/ 2313 w 2313"/>
              <a:gd name="T9" fmla="*/ 879 h 1445"/>
              <a:gd name="T10" fmla="*/ 1353 w 2313"/>
              <a:gd name="T11" fmla="*/ 1445 h 1445"/>
              <a:gd name="T12" fmla="*/ 1238 w 2313"/>
              <a:gd name="T13" fmla="*/ 1283 h 1445"/>
              <a:gd name="T14" fmla="*/ 829 w 2313"/>
              <a:gd name="T15" fmla="*/ 1113 h 1445"/>
              <a:gd name="T16" fmla="*/ 609 w 2313"/>
              <a:gd name="T17" fmla="*/ 1155 h 1445"/>
              <a:gd name="T18" fmla="*/ 552 w 2313"/>
              <a:gd name="T19" fmla="*/ 1184 h 1445"/>
              <a:gd name="T20" fmla="*/ 0 w 2313"/>
              <a:gd name="T21" fmla="*/ 221 h 1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13" h="1445">
                <a:moveTo>
                  <a:pt x="0" y="221"/>
                </a:moveTo>
                <a:cubicBezTo>
                  <a:pt x="57" y="189"/>
                  <a:pt x="117" y="159"/>
                  <a:pt x="179" y="133"/>
                </a:cubicBezTo>
                <a:cubicBezTo>
                  <a:pt x="380" y="48"/>
                  <a:pt x="599" y="0"/>
                  <a:pt x="829" y="0"/>
                </a:cubicBezTo>
                <a:cubicBezTo>
                  <a:pt x="1296" y="0"/>
                  <a:pt x="1719" y="189"/>
                  <a:pt x="2025" y="495"/>
                </a:cubicBezTo>
                <a:cubicBezTo>
                  <a:pt x="2138" y="609"/>
                  <a:pt x="2236" y="738"/>
                  <a:pt x="2313" y="879"/>
                </a:cubicBezTo>
                <a:lnTo>
                  <a:pt x="1353" y="1445"/>
                </a:lnTo>
                <a:cubicBezTo>
                  <a:pt x="1324" y="1385"/>
                  <a:pt x="1285" y="1330"/>
                  <a:pt x="1238" y="1283"/>
                </a:cubicBezTo>
                <a:cubicBezTo>
                  <a:pt x="1133" y="1178"/>
                  <a:pt x="989" y="1113"/>
                  <a:pt x="829" y="1113"/>
                </a:cubicBezTo>
                <a:cubicBezTo>
                  <a:pt x="746" y="1113"/>
                  <a:pt x="672" y="1128"/>
                  <a:pt x="609" y="1155"/>
                </a:cubicBezTo>
                <a:cubicBezTo>
                  <a:pt x="590" y="1163"/>
                  <a:pt x="570" y="1173"/>
                  <a:pt x="552" y="1184"/>
                </a:cubicBezTo>
                <a:lnTo>
                  <a:pt x="0" y="221"/>
                </a:lnTo>
                <a:close/>
              </a:path>
            </a:pathLst>
          </a:custGeom>
          <a:solidFill>
            <a:schemeClr val="bg1">
              <a:lumMod val="50000"/>
            </a:schemeClr>
          </a:solidFill>
          <a:ln w="3175" cap="flat" cmpd="sng">
            <a:noFill/>
            <a:bevel/>
            <a:headEnd/>
            <a:tailEnd/>
          </a:ln>
          <a:scene3d>
            <a:camera prst="orthographicFront"/>
            <a:lightRig rig="threePt" dir="t"/>
          </a:scene3d>
          <a:sp3d>
            <a:bevelT prst="slope"/>
          </a:sp3d>
        </p:spPr>
        <p:txBody>
          <a:bodyPr lIns="81589" tIns="40794" rIns="81589" bIns="40794" anchor="ctr"/>
          <a:lstStyle/>
          <a:p>
            <a:pPr algn="ctr"/>
            <a:endParaRPr lang="zh-CN" altLang="en-US" sz="2533" b="1">
              <a:solidFill>
                <a:srgbClr val="FFFFFF"/>
              </a:solidFill>
              <a:latin typeface="微软雅黑" pitchFamily="34" charset="-122"/>
              <a:ea typeface="微软雅黑" pitchFamily="34" charset="-122"/>
            </a:endParaRPr>
          </a:p>
        </p:txBody>
      </p:sp>
      <p:sp>
        <p:nvSpPr>
          <p:cNvPr id="19" name="Freeform 10"/>
          <p:cNvSpPr>
            <a:spLocks/>
          </p:cNvSpPr>
          <p:nvPr/>
        </p:nvSpPr>
        <p:spPr bwMode="auto">
          <a:xfrm>
            <a:off x="6136057" y="2670676"/>
            <a:ext cx="960638" cy="1488403"/>
          </a:xfrm>
          <a:custGeom>
            <a:avLst/>
            <a:gdLst>
              <a:gd name="T0" fmla="*/ 1061 w 1303"/>
              <a:gd name="T1" fmla="*/ 0 h 2087"/>
              <a:gd name="T2" fmla="*/ 1303 w 1303"/>
              <a:gd name="T3" fmla="*/ 872 h 2087"/>
              <a:gd name="T4" fmla="*/ 1019 w 1303"/>
              <a:gd name="T5" fmla="*/ 1805 h 2087"/>
              <a:gd name="T6" fmla="*/ 785 w 1303"/>
              <a:gd name="T7" fmla="*/ 2087 h 2087"/>
              <a:gd name="T8" fmla="*/ 0 w 1303"/>
              <a:gd name="T9" fmla="*/ 1301 h 2087"/>
              <a:gd name="T10" fmla="*/ 93 w 1303"/>
              <a:gd name="T11" fmla="*/ 1192 h 2087"/>
              <a:gd name="T12" fmla="*/ 189 w 1303"/>
              <a:gd name="T13" fmla="*/ 872 h 2087"/>
              <a:gd name="T14" fmla="*/ 101 w 1303"/>
              <a:gd name="T15" fmla="*/ 566 h 2087"/>
              <a:gd name="T16" fmla="*/ 1061 w 1303"/>
              <a:gd name="T17" fmla="*/ 0 h 2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3" h="2087">
                <a:moveTo>
                  <a:pt x="1061" y="0"/>
                </a:moveTo>
                <a:cubicBezTo>
                  <a:pt x="1214" y="255"/>
                  <a:pt x="1303" y="553"/>
                  <a:pt x="1303" y="872"/>
                </a:cubicBezTo>
                <a:cubicBezTo>
                  <a:pt x="1303" y="1209"/>
                  <a:pt x="1200" y="1533"/>
                  <a:pt x="1019" y="1805"/>
                </a:cubicBezTo>
                <a:cubicBezTo>
                  <a:pt x="952" y="1907"/>
                  <a:pt x="874" y="2001"/>
                  <a:pt x="785" y="2087"/>
                </a:cubicBezTo>
                <a:lnTo>
                  <a:pt x="0" y="1301"/>
                </a:lnTo>
                <a:cubicBezTo>
                  <a:pt x="35" y="1269"/>
                  <a:pt x="66" y="1232"/>
                  <a:pt x="93" y="1192"/>
                </a:cubicBezTo>
                <a:cubicBezTo>
                  <a:pt x="154" y="1099"/>
                  <a:pt x="189" y="989"/>
                  <a:pt x="189" y="872"/>
                </a:cubicBezTo>
                <a:cubicBezTo>
                  <a:pt x="189" y="760"/>
                  <a:pt x="157" y="655"/>
                  <a:pt x="101" y="566"/>
                </a:cubicBezTo>
                <a:lnTo>
                  <a:pt x="1061" y="0"/>
                </a:lnTo>
                <a:close/>
              </a:path>
            </a:pathLst>
          </a:custGeom>
          <a:solidFill>
            <a:srgbClr val="5C92CF"/>
          </a:solidFill>
          <a:ln w="3175" cap="flat" cmpd="sng">
            <a:noFill/>
            <a:bevel/>
            <a:headEnd/>
            <a:tailEnd/>
          </a:ln>
          <a:scene3d>
            <a:camera prst="orthographicFront"/>
            <a:lightRig rig="threePt" dir="t"/>
          </a:scene3d>
          <a:sp3d>
            <a:bevelT prst="slope"/>
          </a:sp3d>
        </p:spPr>
        <p:txBody>
          <a:bodyPr lIns="81589" tIns="40794" rIns="81589" bIns="40794" anchor="ctr"/>
          <a:lstStyle/>
          <a:p>
            <a:pPr algn="ctr"/>
            <a:endParaRPr lang="zh-CN" altLang="en-US" sz="2533" b="1">
              <a:solidFill>
                <a:srgbClr val="FFFFFF"/>
              </a:solidFill>
              <a:latin typeface="微软雅黑" pitchFamily="34" charset="-122"/>
              <a:ea typeface="微软雅黑" pitchFamily="34" charset="-122"/>
            </a:endParaRPr>
          </a:p>
        </p:txBody>
      </p:sp>
      <p:sp>
        <p:nvSpPr>
          <p:cNvPr id="20" name="Freeform 11"/>
          <p:cNvSpPr>
            <a:spLocks/>
          </p:cNvSpPr>
          <p:nvPr/>
        </p:nvSpPr>
        <p:spPr bwMode="auto">
          <a:xfrm>
            <a:off x="4589383" y="2242128"/>
            <a:ext cx="1053833" cy="1518093"/>
          </a:xfrm>
          <a:custGeom>
            <a:avLst/>
            <a:gdLst>
              <a:gd name="T0" fmla="*/ 149 w 1428"/>
              <a:gd name="T1" fmla="*/ 2129 h 2129"/>
              <a:gd name="T2" fmla="*/ 25 w 1428"/>
              <a:gd name="T3" fmla="*/ 1325 h 2129"/>
              <a:gd name="T4" fmla="*/ 296 w 1428"/>
              <a:gd name="T5" fmla="*/ 552 h 2129"/>
              <a:gd name="T6" fmla="*/ 554 w 1428"/>
              <a:gd name="T7" fmla="*/ 242 h 2129"/>
              <a:gd name="T8" fmla="*/ 880 w 1428"/>
              <a:gd name="T9" fmla="*/ 0 h 2129"/>
              <a:gd name="T10" fmla="*/ 1428 w 1428"/>
              <a:gd name="T11" fmla="*/ 965 h 2129"/>
              <a:gd name="T12" fmla="*/ 1319 w 1428"/>
              <a:gd name="T13" fmla="*/ 1046 h 2129"/>
              <a:gd name="T14" fmla="*/ 1227 w 1428"/>
              <a:gd name="T15" fmla="*/ 1157 h 2129"/>
              <a:gd name="T16" fmla="*/ 1130 w 1428"/>
              <a:gd name="T17" fmla="*/ 1429 h 2129"/>
              <a:gd name="T18" fmla="*/ 1171 w 1428"/>
              <a:gd name="T19" fmla="*/ 1699 h 2129"/>
              <a:gd name="T20" fmla="*/ 149 w 1428"/>
              <a:gd name="T21" fmla="*/ 2129 h 2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28" h="2129">
                <a:moveTo>
                  <a:pt x="149" y="2129"/>
                </a:moveTo>
                <a:cubicBezTo>
                  <a:pt x="37" y="1865"/>
                  <a:pt x="0" y="1590"/>
                  <a:pt x="25" y="1325"/>
                </a:cubicBezTo>
                <a:cubicBezTo>
                  <a:pt x="52" y="1048"/>
                  <a:pt x="147" y="782"/>
                  <a:pt x="296" y="552"/>
                </a:cubicBezTo>
                <a:cubicBezTo>
                  <a:pt x="370" y="438"/>
                  <a:pt x="457" y="334"/>
                  <a:pt x="554" y="242"/>
                </a:cubicBezTo>
                <a:cubicBezTo>
                  <a:pt x="651" y="149"/>
                  <a:pt x="761" y="68"/>
                  <a:pt x="880" y="0"/>
                </a:cubicBezTo>
                <a:lnTo>
                  <a:pt x="1428" y="965"/>
                </a:lnTo>
                <a:cubicBezTo>
                  <a:pt x="1389" y="987"/>
                  <a:pt x="1353" y="1015"/>
                  <a:pt x="1319" y="1046"/>
                </a:cubicBezTo>
                <a:cubicBezTo>
                  <a:pt x="1283" y="1080"/>
                  <a:pt x="1252" y="1117"/>
                  <a:pt x="1227" y="1157"/>
                </a:cubicBezTo>
                <a:cubicBezTo>
                  <a:pt x="1173" y="1239"/>
                  <a:pt x="1139" y="1333"/>
                  <a:pt x="1130" y="1429"/>
                </a:cubicBezTo>
                <a:cubicBezTo>
                  <a:pt x="1122" y="1519"/>
                  <a:pt x="1134" y="1611"/>
                  <a:pt x="1171" y="1699"/>
                </a:cubicBezTo>
                <a:lnTo>
                  <a:pt x="149" y="2129"/>
                </a:lnTo>
                <a:close/>
              </a:path>
            </a:pathLst>
          </a:custGeom>
          <a:solidFill>
            <a:srgbClr val="7AB8BF"/>
          </a:solidFill>
          <a:ln w="3175" cap="flat" cmpd="sng">
            <a:noFill/>
            <a:bevel/>
            <a:headEnd/>
            <a:tailEnd/>
          </a:ln>
          <a:scene3d>
            <a:camera prst="orthographicFront"/>
            <a:lightRig rig="threePt" dir="t"/>
          </a:scene3d>
          <a:sp3d>
            <a:bevelT prst="slope"/>
          </a:sp3d>
        </p:spPr>
        <p:txBody>
          <a:bodyPr lIns="81589" tIns="40794" rIns="81589" bIns="40794" anchor="ctr"/>
          <a:lstStyle/>
          <a:p>
            <a:pPr algn="ctr"/>
            <a:endParaRPr lang="zh-CN" altLang="en-US" sz="2533" b="1">
              <a:solidFill>
                <a:srgbClr val="FFFFFF"/>
              </a:solidFill>
              <a:latin typeface="微软雅黑" pitchFamily="34" charset="-122"/>
              <a:ea typeface="微软雅黑" pitchFamily="34" charset="-122"/>
            </a:endParaRPr>
          </a:p>
        </p:txBody>
      </p:sp>
      <p:sp>
        <p:nvSpPr>
          <p:cNvPr id="21" name="TextBox 10"/>
          <p:cNvSpPr txBox="1"/>
          <p:nvPr/>
        </p:nvSpPr>
        <p:spPr>
          <a:xfrm>
            <a:off x="4829436" y="2803262"/>
            <a:ext cx="301355" cy="482091"/>
          </a:xfrm>
          <a:prstGeom prst="rect">
            <a:avLst/>
          </a:prstGeom>
          <a:noFill/>
        </p:spPr>
        <p:txBody>
          <a:bodyPr wrap="square" lIns="91412" tIns="45706" rIns="91412" bIns="45706" rtlCol="0">
            <a:spAutoFit/>
          </a:bodyPr>
          <a:lstStyle/>
          <a:p>
            <a:r>
              <a:rPr lang="en-US" altLang="zh-CN" sz="2533" b="1" dirty="0">
                <a:solidFill>
                  <a:srgbClr val="F8F8F8"/>
                </a:solidFill>
                <a:latin typeface="微软雅黑" pitchFamily="34" charset="-122"/>
                <a:ea typeface="微软雅黑" pitchFamily="34" charset="-122"/>
              </a:rPr>
              <a:t>1</a:t>
            </a:r>
            <a:endParaRPr lang="zh-CN" altLang="en-US" sz="2533" b="1" dirty="0">
              <a:solidFill>
                <a:srgbClr val="F8F8F8"/>
              </a:solidFill>
              <a:latin typeface="微软雅黑" pitchFamily="34" charset="-122"/>
              <a:ea typeface="微软雅黑" pitchFamily="34" charset="-122"/>
            </a:endParaRPr>
          </a:p>
        </p:txBody>
      </p:sp>
      <p:sp>
        <p:nvSpPr>
          <p:cNvPr id="22" name="TextBox 11"/>
          <p:cNvSpPr txBox="1"/>
          <p:nvPr/>
        </p:nvSpPr>
        <p:spPr>
          <a:xfrm>
            <a:off x="5817697" y="2302111"/>
            <a:ext cx="301355" cy="482091"/>
          </a:xfrm>
          <a:prstGeom prst="rect">
            <a:avLst/>
          </a:prstGeom>
          <a:noFill/>
        </p:spPr>
        <p:txBody>
          <a:bodyPr wrap="square" lIns="91412" tIns="45706" rIns="91412" bIns="45706" rtlCol="0">
            <a:spAutoFit/>
          </a:bodyPr>
          <a:lstStyle/>
          <a:p>
            <a:r>
              <a:rPr lang="en-US" altLang="zh-CN" sz="2533" b="1" dirty="0">
                <a:solidFill>
                  <a:srgbClr val="F8F8F8"/>
                </a:solidFill>
                <a:latin typeface="微软雅黑" pitchFamily="34" charset="-122"/>
                <a:ea typeface="微软雅黑" pitchFamily="34" charset="-122"/>
              </a:rPr>
              <a:t>2</a:t>
            </a:r>
            <a:endParaRPr lang="zh-CN" altLang="en-US" sz="2533" b="1" dirty="0">
              <a:solidFill>
                <a:srgbClr val="F8F8F8"/>
              </a:solidFill>
              <a:latin typeface="微软雅黑" pitchFamily="34" charset="-122"/>
              <a:ea typeface="微软雅黑" pitchFamily="34" charset="-122"/>
            </a:endParaRPr>
          </a:p>
        </p:txBody>
      </p:sp>
      <p:sp>
        <p:nvSpPr>
          <p:cNvPr id="23" name="TextBox 12"/>
          <p:cNvSpPr txBox="1"/>
          <p:nvPr/>
        </p:nvSpPr>
        <p:spPr>
          <a:xfrm>
            <a:off x="6497987" y="3167290"/>
            <a:ext cx="301355" cy="482091"/>
          </a:xfrm>
          <a:prstGeom prst="rect">
            <a:avLst/>
          </a:prstGeom>
          <a:noFill/>
        </p:spPr>
        <p:txBody>
          <a:bodyPr wrap="square" lIns="91412" tIns="45706" rIns="91412" bIns="45706" rtlCol="0">
            <a:spAutoFit/>
          </a:bodyPr>
          <a:lstStyle/>
          <a:p>
            <a:r>
              <a:rPr lang="en-US" altLang="zh-CN" sz="2533" b="1" dirty="0">
                <a:solidFill>
                  <a:srgbClr val="F8F8F8"/>
                </a:solidFill>
                <a:latin typeface="微软雅黑" pitchFamily="34" charset="-122"/>
                <a:ea typeface="微软雅黑" pitchFamily="34" charset="-122"/>
              </a:rPr>
              <a:t>3</a:t>
            </a:r>
            <a:endParaRPr lang="zh-CN" altLang="en-US" sz="2533" b="1" dirty="0">
              <a:solidFill>
                <a:srgbClr val="F8F8F8"/>
              </a:solidFill>
              <a:latin typeface="微软雅黑" pitchFamily="34" charset="-122"/>
              <a:ea typeface="微软雅黑" pitchFamily="34" charset="-122"/>
            </a:endParaRPr>
          </a:p>
        </p:txBody>
      </p:sp>
      <p:sp>
        <p:nvSpPr>
          <p:cNvPr id="24" name="TextBox 13"/>
          <p:cNvSpPr txBox="1"/>
          <p:nvPr/>
        </p:nvSpPr>
        <p:spPr>
          <a:xfrm>
            <a:off x="5715263" y="3990819"/>
            <a:ext cx="301355" cy="482091"/>
          </a:xfrm>
          <a:prstGeom prst="rect">
            <a:avLst/>
          </a:prstGeom>
          <a:noFill/>
        </p:spPr>
        <p:txBody>
          <a:bodyPr wrap="square" lIns="91412" tIns="45706" rIns="91412" bIns="45706" rtlCol="0">
            <a:spAutoFit/>
          </a:bodyPr>
          <a:lstStyle/>
          <a:p>
            <a:r>
              <a:rPr lang="en-US" altLang="zh-CN" sz="2533" b="1" dirty="0">
                <a:solidFill>
                  <a:srgbClr val="F8F8F8"/>
                </a:solidFill>
                <a:latin typeface="微软雅黑" pitchFamily="34" charset="-122"/>
                <a:ea typeface="微软雅黑" pitchFamily="34" charset="-122"/>
              </a:rPr>
              <a:t>4</a:t>
            </a:r>
            <a:endParaRPr lang="zh-CN" altLang="en-US" sz="2533" b="1" dirty="0">
              <a:solidFill>
                <a:srgbClr val="F8F8F8"/>
              </a:solidFill>
              <a:latin typeface="微软雅黑" pitchFamily="34" charset="-122"/>
              <a:ea typeface="微软雅黑" pitchFamily="34" charset="-122"/>
            </a:endParaRPr>
          </a:p>
        </p:txBody>
      </p:sp>
      <p:sp>
        <p:nvSpPr>
          <p:cNvPr id="26" name="TextBox 15"/>
          <p:cNvSpPr txBox="1"/>
          <p:nvPr/>
        </p:nvSpPr>
        <p:spPr>
          <a:xfrm>
            <a:off x="7257491" y="961375"/>
            <a:ext cx="4614719" cy="2082932"/>
          </a:xfrm>
          <a:prstGeom prst="rect">
            <a:avLst/>
          </a:prstGeom>
          <a:noFill/>
        </p:spPr>
        <p:txBody>
          <a:bodyPr wrap="square" lIns="81589" tIns="40794" rIns="81589" bIns="40794" rtlCol="0">
            <a:spAutoFit/>
          </a:bodyPr>
          <a:lstStyle/>
          <a:p>
            <a:pPr>
              <a:lnSpc>
                <a:spcPct val="130000"/>
              </a:lnSpc>
            </a:pPr>
            <a:r>
              <a:rPr lang="en-US" altLang="zh-CN" sz="20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Em</a:t>
            </a:r>
            <a:r>
              <a:rPr lang="en-US" altLang="zh-CN" sz="20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0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có</a:t>
            </a:r>
            <a:r>
              <a:rPr lang="en-US" altLang="zh-CN" sz="20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0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nhận</a:t>
            </a:r>
            <a:r>
              <a:rPr lang="en-US" altLang="zh-CN" sz="20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0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xét</a:t>
            </a:r>
            <a:r>
              <a:rPr lang="en-US" altLang="zh-CN" sz="20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0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gì</a:t>
            </a:r>
            <a:r>
              <a:rPr lang="en-US" altLang="zh-CN" sz="20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0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về</a:t>
            </a:r>
            <a:r>
              <a:rPr lang="en-US" altLang="zh-CN" sz="20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0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hình</a:t>
            </a:r>
            <a:r>
              <a:rPr lang="en-US" altLang="zh-CN" sz="20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0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thức</a:t>
            </a:r>
            <a:r>
              <a:rPr lang="en-US" altLang="zh-CN" sz="20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0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và</a:t>
            </a:r>
            <a:r>
              <a:rPr lang="en-US" altLang="zh-CN" sz="20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0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nội</a:t>
            </a:r>
            <a:r>
              <a:rPr lang="en-US" altLang="zh-CN" sz="20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dung </a:t>
            </a:r>
            <a:r>
              <a:rPr lang="en-US" altLang="zh-CN" sz="20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của</a:t>
            </a:r>
            <a:r>
              <a:rPr lang="en-US" altLang="zh-CN" sz="20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0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các</a:t>
            </a:r>
            <a:r>
              <a:rPr lang="en-US" altLang="zh-CN" sz="20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0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cụm</a:t>
            </a:r>
            <a:r>
              <a:rPr lang="en-US" altLang="zh-CN" sz="20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0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từ</a:t>
            </a:r>
            <a:r>
              <a:rPr lang="en-US" altLang="zh-CN" sz="20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000" b="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a:t>
            </a:r>
            <a:r>
              <a:rPr lang="en-US" altLang="zh-CN" sz="2000" b="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có</a:t>
            </a:r>
            <a:r>
              <a:rPr lang="en-US" altLang="zh-CN" sz="2000" b="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000" b="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ai</a:t>
            </a:r>
            <a:r>
              <a:rPr lang="en-US" altLang="zh-CN" sz="2000" b="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000" b="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ngờ</a:t>
            </a:r>
            <a:r>
              <a:rPr lang="en-US" altLang="zh-CN" sz="2000" b="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000" b="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thương</a:t>
            </a:r>
            <a:r>
              <a:rPr lang="en-US" altLang="zh-CN" sz="2000" b="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000" b="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thương</a:t>
            </a:r>
            <a:r>
              <a:rPr lang="en-US" altLang="zh-CN" sz="2000" b="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000" b="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quá</a:t>
            </a:r>
            <a:r>
              <a:rPr lang="en-US" altLang="zh-CN" sz="2000" b="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000" b="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đi</a:t>
            </a:r>
            <a:r>
              <a:rPr lang="en-US" altLang="zh-CN" sz="2000" b="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000" b="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thôi</a:t>
            </a:r>
            <a:r>
              <a:rPr lang="en-US" altLang="zh-CN" sz="2000" b="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ở </a:t>
            </a:r>
            <a:r>
              <a:rPr lang="en-US" altLang="zh-CN" sz="2000" b="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ngữ</a:t>
            </a:r>
            <a:r>
              <a:rPr lang="en-US" altLang="zh-CN" sz="2000" b="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000" b="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liệu</a:t>
            </a:r>
            <a:r>
              <a:rPr lang="en-US" altLang="zh-CN" sz="2000" b="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(1</a:t>
            </a:r>
            <a:r>
              <a:rPr lang="en-US" altLang="zh-CN" sz="2000" b="1" dirty="0">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000" b="1" dirty="0" err="1">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và</a:t>
            </a:r>
            <a:r>
              <a:rPr lang="en-US" altLang="zh-CN" sz="2000" b="1" dirty="0">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000" b="1" dirty="0" err="1">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cụm</a:t>
            </a:r>
            <a:r>
              <a:rPr lang="en-US" altLang="zh-CN" sz="2000" b="1" dirty="0">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000" b="1" dirty="0" err="1">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từ</a:t>
            </a:r>
            <a:r>
              <a:rPr lang="en-US" altLang="zh-CN" sz="2000" b="1" dirty="0">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000" b="1" dirty="0">
                <a:solidFill>
                  <a:prstClr val="black"/>
                </a:solidFill>
                <a:latin typeface="Calibri" pitchFamily="34" charset="0"/>
                <a:ea typeface="Microsoft YaHei UI" panose="020B0503020204020204" pitchFamily="34" charset="-122"/>
                <a:cs typeface="Calibri" pitchFamily="34" charset="0"/>
                <a:sym typeface="+mn-lt"/>
              </a:rPr>
              <a:t>, “</a:t>
            </a:r>
            <a:r>
              <a:rPr lang="en-US" altLang="zh-CN" sz="2000" b="1" dirty="0" err="1">
                <a:solidFill>
                  <a:srgbClr val="FF0000"/>
                </a:solidFill>
                <a:latin typeface="Calibri" pitchFamily="34" charset="0"/>
                <a:ea typeface="Microsoft YaHei UI" panose="020B0503020204020204" pitchFamily="34" charset="-122"/>
                <a:cs typeface="Calibri" pitchFamily="34" charset="0"/>
                <a:sym typeface="+mn-lt"/>
              </a:rPr>
              <a:t>ngày</a:t>
            </a:r>
            <a:r>
              <a:rPr lang="en-US" altLang="zh-CN" sz="2000" b="1" dirty="0">
                <a:solidFill>
                  <a:srgbClr val="FF0000"/>
                </a:solidFill>
                <a:latin typeface="Calibri" pitchFamily="34" charset="0"/>
                <a:ea typeface="Microsoft YaHei UI" panose="020B0503020204020204" pitchFamily="34" charset="-122"/>
                <a:cs typeface="Calibri" pitchFamily="34" charset="0"/>
                <a:sym typeface="+mn-lt"/>
              </a:rPr>
              <a:t> </a:t>
            </a:r>
            <a:r>
              <a:rPr lang="en-US" altLang="zh-CN" sz="2000" b="1" dirty="0" err="1">
                <a:solidFill>
                  <a:srgbClr val="FF0000"/>
                </a:solidFill>
                <a:latin typeface="Calibri" pitchFamily="34" charset="0"/>
                <a:ea typeface="Microsoft YaHei UI" panose="020B0503020204020204" pitchFamily="34" charset="-122"/>
                <a:cs typeface="Calibri" pitchFamily="34" charset="0"/>
                <a:sym typeface="+mn-lt"/>
              </a:rPr>
              <a:t>mới</a:t>
            </a:r>
            <a:r>
              <a:rPr lang="en-US" altLang="zh-CN" sz="2000" b="1" dirty="0">
                <a:solidFill>
                  <a:srgbClr val="FF0000"/>
                </a:solidFill>
                <a:latin typeface="Calibri" pitchFamily="34" charset="0"/>
                <a:ea typeface="Microsoft YaHei UI" panose="020B0503020204020204" pitchFamily="34" charset="-122"/>
                <a:cs typeface="Calibri" pitchFamily="34" charset="0"/>
                <a:sym typeface="+mn-lt"/>
              </a:rPr>
              <a:t> </a:t>
            </a:r>
            <a:r>
              <a:rPr lang="en-US" altLang="zh-CN" sz="2000" b="1" dirty="0" err="1">
                <a:solidFill>
                  <a:srgbClr val="FF0000"/>
                </a:solidFill>
                <a:latin typeface="Calibri" pitchFamily="34" charset="0"/>
                <a:ea typeface="Microsoft YaHei UI" panose="020B0503020204020204" pitchFamily="34" charset="-122"/>
                <a:cs typeface="Calibri" pitchFamily="34" charset="0"/>
                <a:sym typeface="+mn-lt"/>
              </a:rPr>
              <a:t>có</a:t>
            </a:r>
            <a:r>
              <a:rPr lang="en-US" altLang="zh-CN" sz="2000" b="1" dirty="0">
                <a:solidFill>
                  <a:srgbClr val="FF0000"/>
                </a:solidFill>
                <a:latin typeface="Calibri" pitchFamily="34" charset="0"/>
                <a:ea typeface="Microsoft YaHei UI" panose="020B0503020204020204" pitchFamily="34" charset="-122"/>
                <a:cs typeface="Calibri" pitchFamily="34" charset="0"/>
                <a:sym typeface="+mn-lt"/>
              </a:rPr>
              <a:t> </a:t>
            </a:r>
            <a:r>
              <a:rPr lang="en-US" altLang="zh-CN" sz="2000" b="1" dirty="0" err="1">
                <a:solidFill>
                  <a:srgbClr val="FF0000"/>
                </a:solidFill>
                <a:latin typeface="Calibri" pitchFamily="34" charset="0"/>
                <a:ea typeface="Microsoft YaHei UI" panose="020B0503020204020204" pitchFamily="34" charset="-122"/>
                <a:cs typeface="Calibri" pitchFamily="34" charset="0"/>
                <a:sym typeface="+mn-lt"/>
              </a:rPr>
              <a:t>căn</a:t>
            </a:r>
            <a:r>
              <a:rPr lang="en-US" altLang="zh-CN" sz="2000" b="1" dirty="0">
                <a:solidFill>
                  <a:srgbClr val="FF0000"/>
                </a:solidFill>
                <a:latin typeface="Calibri" pitchFamily="34" charset="0"/>
                <a:ea typeface="Microsoft YaHei UI" panose="020B0503020204020204" pitchFamily="34" charset="-122"/>
                <a:cs typeface="Calibri" pitchFamily="34" charset="0"/>
                <a:sym typeface="+mn-lt"/>
              </a:rPr>
              <a:t> </a:t>
            </a:r>
            <a:r>
              <a:rPr lang="en-US" altLang="zh-CN" sz="2000" b="1" dirty="0" err="1">
                <a:solidFill>
                  <a:srgbClr val="FF0000"/>
                </a:solidFill>
                <a:latin typeface="Calibri" pitchFamily="34" charset="0"/>
                <a:ea typeface="Microsoft YaHei UI" panose="020B0503020204020204" pitchFamily="34" charset="-122"/>
                <a:cs typeface="Calibri" pitchFamily="34" charset="0"/>
                <a:sym typeface="+mn-lt"/>
              </a:rPr>
              <a:t>nhà</a:t>
            </a:r>
            <a:r>
              <a:rPr lang="en-US" altLang="zh-CN" sz="2000" b="1" dirty="0">
                <a:solidFill>
                  <a:srgbClr val="FF0000"/>
                </a:solidFill>
                <a:latin typeface="Calibri" pitchFamily="34" charset="0"/>
                <a:ea typeface="Microsoft YaHei UI" panose="020B0503020204020204" pitchFamily="34" charset="-122"/>
                <a:cs typeface="Calibri" pitchFamily="34" charset="0"/>
                <a:sym typeface="+mn-lt"/>
              </a:rPr>
              <a:t> </a:t>
            </a:r>
            <a:r>
              <a:rPr lang="en-US" altLang="zh-CN" sz="2000" b="1" dirty="0" err="1">
                <a:solidFill>
                  <a:srgbClr val="FF0000"/>
                </a:solidFill>
                <a:latin typeface="Calibri" pitchFamily="34" charset="0"/>
                <a:ea typeface="Microsoft YaHei UI" panose="020B0503020204020204" pitchFamily="34" charset="-122"/>
                <a:cs typeface="Calibri" pitchFamily="34" charset="0"/>
                <a:sym typeface="+mn-lt"/>
              </a:rPr>
              <a:t>này</a:t>
            </a:r>
            <a:r>
              <a:rPr lang="en-US" altLang="zh-CN" sz="2000" b="1" dirty="0">
                <a:solidFill>
                  <a:srgbClr val="FF0000"/>
                </a:solidFill>
                <a:latin typeface="Calibri" pitchFamily="34" charset="0"/>
                <a:ea typeface="Microsoft YaHei UI" panose="020B0503020204020204" pitchFamily="34" charset="-122"/>
                <a:cs typeface="Calibri" pitchFamily="34" charset="0"/>
                <a:sym typeface="+mn-lt"/>
              </a:rPr>
              <a:t>,” ở </a:t>
            </a:r>
            <a:r>
              <a:rPr lang="en-US" altLang="zh-CN" sz="2000" b="1" dirty="0" err="1">
                <a:solidFill>
                  <a:srgbClr val="FF0000"/>
                </a:solidFill>
                <a:latin typeface="Calibri" pitchFamily="34" charset="0"/>
                <a:ea typeface="Microsoft YaHei UI" panose="020B0503020204020204" pitchFamily="34" charset="-122"/>
                <a:cs typeface="Calibri" pitchFamily="34" charset="0"/>
                <a:sym typeface="+mn-lt"/>
              </a:rPr>
              <a:t>ngữ</a:t>
            </a:r>
            <a:r>
              <a:rPr lang="en-US" altLang="zh-CN" sz="2000" b="1" dirty="0">
                <a:solidFill>
                  <a:srgbClr val="FF0000"/>
                </a:solidFill>
                <a:latin typeface="Calibri" pitchFamily="34" charset="0"/>
                <a:ea typeface="Microsoft YaHei UI" panose="020B0503020204020204" pitchFamily="34" charset="-122"/>
                <a:cs typeface="Calibri" pitchFamily="34" charset="0"/>
                <a:sym typeface="+mn-lt"/>
              </a:rPr>
              <a:t> </a:t>
            </a:r>
            <a:r>
              <a:rPr lang="en-US" altLang="zh-CN" sz="2000" b="1" dirty="0" err="1">
                <a:solidFill>
                  <a:srgbClr val="FF0000"/>
                </a:solidFill>
                <a:latin typeface="Calibri" pitchFamily="34" charset="0"/>
                <a:ea typeface="Microsoft YaHei UI" panose="020B0503020204020204" pitchFamily="34" charset="-122"/>
                <a:cs typeface="Calibri" pitchFamily="34" charset="0"/>
                <a:sym typeface="+mn-lt"/>
              </a:rPr>
              <a:t>liệu</a:t>
            </a:r>
            <a:r>
              <a:rPr lang="en-US" altLang="zh-CN" sz="2000" b="1" dirty="0">
                <a:solidFill>
                  <a:srgbClr val="FF0000"/>
                </a:solidFill>
                <a:latin typeface="Calibri" pitchFamily="34" charset="0"/>
                <a:ea typeface="Microsoft YaHei UI" panose="020B0503020204020204" pitchFamily="34" charset="-122"/>
                <a:cs typeface="Calibri" pitchFamily="34" charset="0"/>
                <a:sym typeface="+mn-lt"/>
              </a:rPr>
              <a:t> (2)</a:t>
            </a:r>
            <a:r>
              <a:rPr lang="en-US" altLang="zh-CN" sz="2000" b="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endParaRPr lang="en-US" altLang="zh-CN" sz="2000" dirty="0">
              <a:solidFill>
                <a:prstClr val="black">
                  <a:lumMod val="95000"/>
                  <a:lumOff val="5000"/>
                </a:prstClr>
              </a:solidFill>
              <a:latin typeface="Microsoft YaHei UI" panose="020B0503020204020204" pitchFamily="34" charset="-122"/>
              <a:ea typeface="Microsoft YaHei UI" panose="020B0503020204020204" pitchFamily="34" charset="-122"/>
            </a:endParaRPr>
          </a:p>
        </p:txBody>
      </p:sp>
      <p:grpSp>
        <p:nvGrpSpPr>
          <p:cNvPr id="27" name="组合 16"/>
          <p:cNvGrpSpPr/>
          <p:nvPr/>
        </p:nvGrpSpPr>
        <p:grpSpPr>
          <a:xfrm>
            <a:off x="6557643" y="1391576"/>
            <a:ext cx="534958" cy="530674"/>
            <a:chOff x="6409426" y="1173624"/>
            <a:chExt cx="962086" cy="962084"/>
          </a:xfrm>
          <a:solidFill>
            <a:schemeClr val="tx2">
              <a:lumMod val="75000"/>
            </a:schemeClr>
          </a:solidFill>
        </p:grpSpPr>
        <p:sp>
          <p:nvSpPr>
            <p:cNvPr id="28" name="椭圆 27"/>
            <p:cNvSpPr/>
            <p:nvPr/>
          </p:nvSpPr>
          <p:spPr bwMode="auto">
            <a:xfrm>
              <a:off x="6409426" y="1173624"/>
              <a:ext cx="962086" cy="962084"/>
            </a:xfrm>
            <a:prstGeom prst="ellipse">
              <a:avLst/>
            </a:prstGeom>
            <a:solidFill>
              <a:srgbClr val="7AB8BF"/>
            </a:solidFill>
            <a:ln w="3175" cap="flat" cmpd="sng">
              <a:noFill/>
              <a:bevel/>
              <a:headEnd/>
              <a:tailEnd/>
            </a:ln>
            <a:scene3d>
              <a:camera prst="orthographicFront"/>
              <a:lightRig rig="threePt" dir="t"/>
            </a:scene3d>
            <a:sp3d>
              <a:bevelT prst="relaxedInset"/>
            </a:sp3d>
          </p:spPr>
          <p:txBody>
            <a:bodyPr anchor="ctr"/>
            <a:lstStyle/>
            <a:p>
              <a:pPr algn="ctr"/>
              <a:endParaRPr lang="zh-CN" altLang="en-US" sz="1599" b="1">
                <a:solidFill>
                  <a:prstClr val="black"/>
                </a:solidFill>
                <a:latin typeface="微软雅黑" pitchFamily="34" charset="-122"/>
                <a:ea typeface="微软雅黑" pitchFamily="34" charset="-122"/>
              </a:endParaRPr>
            </a:p>
          </p:txBody>
        </p:sp>
        <p:sp>
          <p:nvSpPr>
            <p:cNvPr id="29" name="TextBox 18"/>
            <p:cNvSpPr txBox="1"/>
            <p:nvPr/>
          </p:nvSpPr>
          <p:spPr>
            <a:xfrm>
              <a:off x="6616339" y="1282180"/>
              <a:ext cx="546387" cy="717446"/>
            </a:xfrm>
            <a:prstGeom prst="rect">
              <a:avLst/>
            </a:prstGeom>
            <a:noFill/>
            <a:ln w="3175" cap="flat" cmpd="sng">
              <a:noFill/>
              <a:bevel/>
              <a:headEnd/>
              <a:tailEnd/>
            </a:ln>
            <a:scene3d>
              <a:camera prst="orthographicFront"/>
              <a:lightRig rig="threePt" dir="t"/>
            </a:scene3d>
            <a:sp3d>
              <a:bevelT prst="angle"/>
            </a:sp3d>
          </p:spPr>
          <p:txBody>
            <a:bodyPr anchor="ctr"/>
            <a:lstStyle>
              <a:defPPr>
                <a:defRPr lang="zh-CN"/>
              </a:defPPr>
              <a:lvl1pPr algn="ctr">
                <a:defRPr>
                  <a:solidFill>
                    <a:srgbClr val="FFFFFF"/>
                  </a:solidFill>
                  <a:ea typeface="微软雅黑" pitchFamily="34" charset="-122"/>
                </a:defRPr>
              </a:lvl1pPr>
            </a:lstStyle>
            <a:p>
              <a:r>
                <a:rPr lang="en-US" altLang="zh-CN" sz="1599" b="1" dirty="0">
                  <a:solidFill>
                    <a:prstClr val="black"/>
                  </a:solidFill>
                  <a:latin typeface="微软雅黑" pitchFamily="34" charset="-122"/>
                </a:rPr>
                <a:t>1</a:t>
              </a:r>
              <a:endParaRPr lang="zh-CN" altLang="en-US" sz="1599" b="1" dirty="0">
                <a:solidFill>
                  <a:prstClr val="black"/>
                </a:solidFill>
                <a:latin typeface="微软雅黑" pitchFamily="34" charset="-122"/>
              </a:endParaRPr>
            </a:p>
          </p:txBody>
        </p:sp>
      </p:grpSp>
      <p:grpSp>
        <p:nvGrpSpPr>
          <p:cNvPr id="30" name="组合 19"/>
          <p:cNvGrpSpPr/>
          <p:nvPr/>
        </p:nvGrpSpPr>
        <p:grpSpPr>
          <a:xfrm>
            <a:off x="7442053" y="3307321"/>
            <a:ext cx="534958" cy="530674"/>
            <a:chOff x="6409426" y="2394908"/>
            <a:chExt cx="962086" cy="962084"/>
          </a:xfrm>
          <a:solidFill>
            <a:schemeClr val="bg1">
              <a:lumMod val="50000"/>
            </a:schemeClr>
          </a:solidFill>
        </p:grpSpPr>
        <p:sp>
          <p:nvSpPr>
            <p:cNvPr id="31" name="椭圆 30"/>
            <p:cNvSpPr/>
            <p:nvPr/>
          </p:nvSpPr>
          <p:spPr bwMode="auto">
            <a:xfrm>
              <a:off x="6409426" y="2394908"/>
              <a:ext cx="962086" cy="962084"/>
            </a:xfrm>
            <a:prstGeom prst="ellipse">
              <a:avLst/>
            </a:prstGeom>
            <a:grpFill/>
            <a:ln w="3175" cap="flat" cmpd="sng">
              <a:noFill/>
              <a:bevel/>
              <a:headEnd/>
              <a:tailEnd/>
            </a:ln>
            <a:scene3d>
              <a:camera prst="orthographicFront"/>
              <a:lightRig rig="threePt" dir="t"/>
            </a:scene3d>
            <a:sp3d>
              <a:bevelT prst="slope"/>
            </a:sp3d>
          </p:spPr>
          <p:txBody>
            <a:bodyPr anchor="ctr"/>
            <a:lstStyle/>
            <a:p>
              <a:pPr algn="ctr"/>
              <a:endParaRPr lang="zh-CN" altLang="en-US" sz="1599" b="1">
                <a:solidFill>
                  <a:srgbClr val="FFFFFF"/>
                </a:solidFill>
                <a:latin typeface="微软雅黑" pitchFamily="34" charset="-122"/>
                <a:ea typeface="微软雅黑" pitchFamily="34" charset="-122"/>
              </a:endParaRPr>
            </a:p>
          </p:txBody>
        </p:sp>
        <p:sp>
          <p:nvSpPr>
            <p:cNvPr id="32" name="TextBox 21"/>
            <p:cNvSpPr txBox="1"/>
            <p:nvPr/>
          </p:nvSpPr>
          <p:spPr>
            <a:xfrm>
              <a:off x="6600496" y="2510335"/>
              <a:ext cx="546387" cy="717446"/>
            </a:xfrm>
            <a:prstGeom prst="rect">
              <a:avLst/>
            </a:prstGeom>
            <a:grpFill/>
            <a:ln w="3175" cap="flat" cmpd="sng">
              <a:noFill/>
              <a:bevel/>
              <a:headEnd/>
              <a:tailEnd/>
            </a:ln>
          </p:spPr>
          <p:txBody>
            <a:bodyPr anchor="ctr"/>
            <a:lstStyle>
              <a:defPPr>
                <a:defRPr lang="zh-CN"/>
              </a:defPPr>
              <a:lvl1pPr algn="ctr">
                <a:defRPr sz="1600">
                  <a:solidFill>
                    <a:srgbClr val="FFFFFF"/>
                  </a:solidFill>
                  <a:latin typeface="+mn-ea"/>
                  <a:ea typeface="+mn-ea"/>
                </a:defRPr>
              </a:lvl1pPr>
            </a:lstStyle>
            <a:p>
              <a:r>
                <a:rPr lang="en-US" altLang="zh-CN" sz="2133" b="1" dirty="0">
                  <a:latin typeface="微软雅黑" pitchFamily="34" charset="-122"/>
                  <a:ea typeface="微软雅黑" pitchFamily="34" charset="-122"/>
                </a:rPr>
                <a:t>2</a:t>
              </a:r>
              <a:endParaRPr lang="zh-CN" altLang="en-US" sz="2133" b="1" dirty="0">
                <a:latin typeface="微软雅黑" pitchFamily="34" charset="-122"/>
                <a:ea typeface="微软雅黑" pitchFamily="34" charset="-122"/>
              </a:endParaRPr>
            </a:p>
          </p:txBody>
        </p:sp>
      </p:grpSp>
      <p:grpSp>
        <p:nvGrpSpPr>
          <p:cNvPr id="33" name="组合 22"/>
          <p:cNvGrpSpPr/>
          <p:nvPr/>
        </p:nvGrpSpPr>
        <p:grpSpPr>
          <a:xfrm>
            <a:off x="7262175" y="4506564"/>
            <a:ext cx="534958" cy="530674"/>
            <a:chOff x="6409426" y="3568104"/>
            <a:chExt cx="962086" cy="962084"/>
          </a:xfrm>
          <a:solidFill>
            <a:srgbClr val="5C92CF"/>
          </a:solidFill>
        </p:grpSpPr>
        <p:sp>
          <p:nvSpPr>
            <p:cNvPr id="34" name="椭圆 33"/>
            <p:cNvSpPr/>
            <p:nvPr/>
          </p:nvSpPr>
          <p:spPr bwMode="auto">
            <a:xfrm>
              <a:off x="6409426" y="3568104"/>
              <a:ext cx="962086" cy="962084"/>
            </a:xfrm>
            <a:prstGeom prst="ellipse">
              <a:avLst/>
            </a:prstGeom>
            <a:grpFill/>
            <a:ln w="3175" cap="flat" cmpd="sng">
              <a:noFill/>
              <a:bevel/>
              <a:headEnd/>
              <a:tailEnd/>
            </a:ln>
            <a:scene3d>
              <a:camera prst="orthographicFront"/>
              <a:lightRig rig="threePt" dir="t"/>
            </a:scene3d>
            <a:sp3d>
              <a:bevelT prst="slope"/>
            </a:sp3d>
          </p:spPr>
          <p:txBody>
            <a:bodyPr anchor="ctr"/>
            <a:lstStyle/>
            <a:p>
              <a:pPr algn="ctr"/>
              <a:endParaRPr lang="zh-CN" altLang="en-US" sz="1599" b="1" dirty="0">
                <a:solidFill>
                  <a:srgbClr val="FFFFFF"/>
                </a:solidFill>
                <a:latin typeface="微软雅黑" pitchFamily="34" charset="-122"/>
                <a:ea typeface="微软雅黑" pitchFamily="34" charset="-122"/>
              </a:endParaRPr>
            </a:p>
          </p:txBody>
        </p:sp>
        <p:sp>
          <p:nvSpPr>
            <p:cNvPr id="35" name="TextBox 24"/>
            <p:cNvSpPr txBox="1"/>
            <p:nvPr/>
          </p:nvSpPr>
          <p:spPr>
            <a:xfrm>
              <a:off x="6629988" y="3710247"/>
              <a:ext cx="546387" cy="717446"/>
            </a:xfrm>
            <a:prstGeom prst="rect">
              <a:avLst/>
            </a:prstGeom>
            <a:grpFill/>
            <a:ln w="3175" cap="flat" cmpd="sng">
              <a:noFill/>
              <a:bevel/>
              <a:headEnd/>
              <a:tailEnd/>
            </a:ln>
          </p:spPr>
          <p:txBody>
            <a:bodyPr anchor="ctr"/>
            <a:lstStyle>
              <a:defPPr>
                <a:defRPr lang="zh-CN"/>
              </a:defPPr>
              <a:lvl1pPr algn="ctr">
                <a:defRPr>
                  <a:solidFill>
                    <a:srgbClr val="FFFFFF"/>
                  </a:solidFill>
                  <a:ea typeface="微软雅黑" pitchFamily="34" charset="-122"/>
                </a:defRPr>
              </a:lvl1pPr>
            </a:lstStyle>
            <a:p>
              <a:r>
                <a:rPr lang="en-US" altLang="zh-CN" sz="1599" b="1" dirty="0">
                  <a:latin typeface="微软雅黑" pitchFamily="34" charset="-122"/>
                </a:rPr>
                <a:t>3</a:t>
              </a:r>
              <a:endParaRPr lang="zh-CN" altLang="en-US" sz="1599" b="1" dirty="0">
                <a:latin typeface="微软雅黑" pitchFamily="34" charset="-122"/>
              </a:endParaRPr>
            </a:p>
          </p:txBody>
        </p:sp>
      </p:grpSp>
      <p:grpSp>
        <p:nvGrpSpPr>
          <p:cNvPr id="36" name="组合 25"/>
          <p:cNvGrpSpPr/>
          <p:nvPr/>
        </p:nvGrpSpPr>
        <p:grpSpPr>
          <a:xfrm>
            <a:off x="6617605" y="5792895"/>
            <a:ext cx="534958" cy="530674"/>
            <a:chOff x="6409426" y="4869160"/>
            <a:chExt cx="962086" cy="962084"/>
          </a:xfrm>
          <a:solidFill>
            <a:schemeClr val="accent4"/>
          </a:solidFill>
        </p:grpSpPr>
        <p:sp>
          <p:nvSpPr>
            <p:cNvPr id="37" name="椭圆 36"/>
            <p:cNvSpPr/>
            <p:nvPr/>
          </p:nvSpPr>
          <p:spPr bwMode="auto">
            <a:xfrm>
              <a:off x="6409426" y="4869160"/>
              <a:ext cx="962086" cy="962084"/>
            </a:xfrm>
            <a:prstGeom prst="ellipse">
              <a:avLst/>
            </a:prstGeom>
            <a:solidFill>
              <a:srgbClr val="F7443D"/>
            </a:solidFill>
            <a:ln w="3175" cap="flat" cmpd="sng">
              <a:noFill/>
              <a:bevel/>
              <a:headEnd/>
              <a:tailEnd/>
            </a:ln>
            <a:scene3d>
              <a:camera prst="orthographicFront"/>
              <a:lightRig rig="threePt" dir="t"/>
            </a:scene3d>
            <a:sp3d>
              <a:bevelT prst="slope"/>
            </a:sp3d>
          </p:spPr>
          <p:txBody>
            <a:bodyPr anchor="ctr"/>
            <a:lstStyle/>
            <a:p>
              <a:pPr algn="ctr"/>
              <a:endParaRPr lang="zh-CN" altLang="en-US" sz="1599" b="1">
                <a:solidFill>
                  <a:srgbClr val="FFFFFF"/>
                </a:solidFill>
                <a:latin typeface="微软雅黑" pitchFamily="34" charset="-122"/>
                <a:ea typeface="微软雅黑" pitchFamily="34" charset="-122"/>
              </a:endParaRPr>
            </a:p>
          </p:txBody>
        </p:sp>
        <p:sp>
          <p:nvSpPr>
            <p:cNvPr id="38" name="TextBox 27"/>
            <p:cNvSpPr txBox="1"/>
            <p:nvPr/>
          </p:nvSpPr>
          <p:spPr>
            <a:xfrm>
              <a:off x="6595474" y="4996174"/>
              <a:ext cx="546387" cy="717446"/>
            </a:xfrm>
            <a:prstGeom prst="rect">
              <a:avLst/>
            </a:prstGeom>
            <a:solidFill>
              <a:srgbClr val="F7443D"/>
            </a:solidFill>
            <a:ln w="3175" cap="flat" cmpd="sng">
              <a:noFill/>
              <a:bevel/>
              <a:headEnd/>
              <a:tailEnd/>
            </a:ln>
          </p:spPr>
          <p:txBody>
            <a:bodyPr anchor="ctr"/>
            <a:lstStyle>
              <a:defPPr>
                <a:defRPr lang="zh-CN"/>
              </a:defPPr>
              <a:lvl1pPr algn="ctr">
                <a:defRPr sz="1600">
                  <a:solidFill>
                    <a:srgbClr val="FFFFFF"/>
                  </a:solidFill>
                  <a:latin typeface="+mn-ea"/>
                  <a:ea typeface="+mn-ea"/>
                </a:defRPr>
              </a:lvl1pPr>
            </a:lstStyle>
            <a:p>
              <a:r>
                <a:rPr lang="en-US" altLang="zh-CN" sz="2133" b="1" dirty="0">
                  <a:latin typeface="微软雅黑" pitchFamily="34" charset="-122"/>
                  <a:ea typeface="微软雅黑" pitchFamily="34" charset="-122"/>
                </a:rPr>
                <a:t>4</a:t>
              </a:r>
              <a:endParaRPr lang="zh-CN" altLang="en-US" sz="2133" b="1" dirty="0">
                <a:latin typeface="微软雅黑" pitchFamily="34" charset="-122"/>
                <a:ea typeface="微软雅黑" pitchFamily="34" charset="-122"/>
              </a:endParaRPr>
            </a:p>
          </p:txBody>
        </p:sp>
      </p:grpSp>
      <p:sp>
        <p:nvSpPr>
          <p:cNvPr id="39" name="TextBox 28"/>
          <p:cNvSpPr txBox="1"/>
          <p:nvPr/>
        </p:nvSpPr>
        <p:spPr>
          <a:xfrm>
            <a:off x="8068623" y="3191577"/>
            <a:ext cx="3803587" cy="882604"/>
          </a:xfrm>
          <a:prstGeom prst="rect">
            <a:avLst/>
          </a:prstGeom>
          <a:noFill/>
        </p:spPr>
        <p:txBody>
          <a:bodyPr wrap="square" lIns="81589" tIns="40794" rIns="81589" bIns="40794" rtlCol="0">
            <a:spAutoFit/>
          </a:bodyPr>
          <a:lstStyle/>
          <a:p>
            <a:pPr>
              <a:lnSpc>
                <a:spcPct val="130000"/>
              </a:lnSpc>
            </a:pPr>
            <a:r>
              <a:rPr lang="en-US" altLang="zh-CN" sz="2000" b="1" dirty="0" err="1">
                <a:solidFill>
                  <a:prstClr val="black">
                    <a:lumMod val="95000"/>
                    <a:lumOff val="5000"/>
                  </a:prstClr>
                </a:solidFill>
                <a:latin typeface="Microsoft YaHei UI" panose="020B0503020204020204" pitchFamily="34" charset="-122"/>
                <a:ea typeface="Microsoft YaHei UI" panose="020B0503020204020204" pitchFamily="34" charset="-122"/>
              </a:rPr>
              <a:t>Những</a:t>
            </a:r>
            <a:r>
              <a:rPr lang="en-US" altLang="zh-CN" sz="2000" b="1" dirty="0">
                <a:solidFill>
                  <a:prstClr val="black">
                    <a:lumMod val="95000"/>
                    <a:lumOff val="5000"/>
                  </a:prstClr>
                </a:solidFill>
                <a:latin typeface="Microsoft YaHei UI" panose="020B0503020204020204" pitchFamily="34" charset="-122"/>
                <a:ea typeface="Microsoft YaHei UI" panose="020B0503020204020204" pitchFamily="34" charset="-122"/>
              </a:rPr>
              <a:t> </a:t>
            </a:r>
            <a:r>
              <a:rPr lang="en-US" altLang="zh-CN" sz="2000" b="1" dirty="0" err="1">
                <a:solidFill>
                  <a:prstClr val="black">
                    <a:lumMod val="95000"/>
                    <a:lumOff val="5000"/>
                  </a:prstClr>
                </a:solidFill>
                <a:latin typeface="Microsoft YaHei UI" panose="020B0503020204020204" pitchFamily="34" charset="-122"/>
                <a:ea typeface="Microsoft YaHei UI" panose="020B0503020204020204" pitchFamily="34" charset="-122"/>
              </a:rPr>
              <a:t>cụm</a:t>
            </a:r>
            <a:r>
              <a:rPr lang="en-US" altLang="zh-CN" sz="2000" b="1" dirty="0">
                <a:solidFill>
                  <a:prstClr val="black">
                    <a:lumMod val="95000"/>
                    <a:lumOff val="5000"/>
                  </a:prstClr>
                </a:solidFill>
                <a:latin typeface="Microsoft YaHei UI" panose="020B0503020204020204" pitchFamily="34" charset="-122"/>
                <a:ea typeface="Microsoft YaHei UI" panose="020B0503020204020204" pitchFamily="34" charset="-122"/>
              </a:rPr>
              <a:t> </a:t>
            </a:r>
            <a:r>
              <a:rPr lang="en-US" altLang="zh-CN" sz="2000" b="1" dirty="0" err="1">
                <a:solidFill>
                  <a:prstClr val="black">
                    <a:lumMod val="95000"/>
                    <a:lumOff val="5000"/>
                  </a:prstClr>
                </a:solidFill>
                <a:latin typeface="Microsoft YaHei UI" panose="020B0503020204020204" pitchFamily="34" charset="-122"/>
                <a:ea typeface="Microsoft YaHei UI" panose="020B0503020204020204" pitchFamily="34" charset="-122"/>
              </a:rPr>
              <a:t>từ</a:t>
            </a:r>
            <a:r>
              <a:rPr lang="en-US" altLang="zh-CN" sz="2000" b="1" dirty="0">
                <a:solidFill>
                  <a:prstClr val="black">
                    <a:lumMod val="95000"/>
                    <a:lumOff val="5000"/>
                  </a:prstClr>
                </a:solidFill>
                <a:latin typeface="Microsoft YaHei UI" panose="020B0503020204020204" pitchFamily="34" charset="-122"/>
                <a:ea typeface="Microsoft YaHei UI" panose="020B0503020204020204" pitchFamily="34" charset="-122"/>
              </a:rPr>
              <a:t> </a:t>
            </a:r>
            <a:r>
              <a:rPr lang="en-US" altLang="zh-CN" sz="2000" b="1" dirty="0" err="1">
                <a:solidFill>
                  <a:prstClr val="black">
                    <a:lumMod val="95000"/>
                    <a:lumOff val="5000"/>
                  </a:prstClr>
                </a:solidFill>
                <a:latin typeface="Microsoft YaHei UI" panose="020B0503020204020204" pitchFamily="34" charset="-122"/>
                <a:ea typeface="Microsoft YaHei UI" panose="020B0503020204020204" pitchFamily="34" charset="-122"/>
              </a:rPr>
              <a:t>đó</a:t>
            </a:r>
            <a:r>
              <a:rPr lang="en-US" altLang="zh-CN" sz="2000" b="1" dirty="0">
                <a:solidFill>
                  <a:prstClr val="black">
                    <a:lumMod val="95000"/>
                    <a:lumOff val="5000"/>
                  </a:prstClr>
                </a:solidFill>
                <a:latin typeface="Microsoft YaHei UI" panose="020B0503020204020204" pitchFamily="34" charset="-122"/>
                <a:ea typeface="Microsoft YaHei UI" panose="020B0503020204020204" pitchFamily="34" charset="-122"/>
              </a:rPr>
              <a:t> </a:t>
            </a:r>
            <a:r>
              <a:rPr lang="en-US" altLang="zh-CN" sz="2000" b="1" dirty="0" err="1">
                <a:solidFill>
                  <a:prstClr val="black">
                    <a:lumMod val="95000"/>
                    <a:lumOff val="5000"/>
                  </a:prstClr>
                </a:solidFill>
                <a:latin typeface="Microsoft YaHei UI" panose="020B0503020204020204" pitchFamily="34" charset="-122"/>
                <a:ea typeface="Microsoft YaHei UI" panose="020B0503020204020204" pitchFamily="34" charset="-122"/>
              </a:rPr>
              <a:t>được</a:t>
            </a:r>
            <a:r>
              <a:rPr lang="en-US" altLang="zh-CN" sz="2000" b="1" dirty="0">
                <a:solidFill>
                  <a:prstClr val="black">
                    <a:lumMod val="95000"/>
                    <a:lumOff val="5000"/>
                  </a:prstClr>
                </a:solidFill>
                <a:latin typeface="Microsoft YaHei UI" panose="020B0503020204020204" pitchFamily="34" charset="-122"/>
                <a:ea typeface="Microsoft YaHei UI" panose="020B0503020204020204" pitchFamily="34" charset="-122"/>
              </a:rPr>
              <a:t> </a:t>
            </a:r>
            <a:r>
              <a:rPr lang="en-US" altLang="zh-CN" sz="2000" b="1" dirty="0" err="1">
                <a:solidFill>
                  <a:prstClr val="black">
                    <a:lumMod val="95000"/>
                    <a:lumOff val="5000"/>
                  </a:prstClr>
                </a:solidFill>
                <a:latin typeface="Microsoft YaHei UI" panose="020B0503020204020204" pitchFamily="34" charset="-122"/>
                <a:ea typeface="Microsoft YaHei UI" panose="020B0503020204020204" pitchFamily="34" charset="-122"/>
              </a:rPr>
              <a:t>gọi</a:t>
            </a:r>
            <a:r>
              <a:rPr lang="en-US" altLang="zh-CN" sz="2000" b="1" dirty="0">
                <a:solidFill>
                  <a:prstClr val="black">
                    <a:lumMod val="95000"/>
                    <a:lumOff val="5000"/>
                  </a:prstClr>
                </a:solidFill>
                <a:latin typeface="Microsoft YaHei UI" panose="020B0503020204020204" pitchFamily="34" charset="-122"/>
                <a:ea typeface="Microsoft YaHei UI" panose="020B0503020204020204" pitchFamily="34" charset="-122"/>
              </a:rPr>
              <a:t> </a:t>
            </a:r>
            <a:r>
              <a:rPr lang="en-US" altLang="zh-CN" sz="2000" b="1" dirty="0" err="1">
                <a:solidFill>
                  <a:prstClr val="black">
                    <a:lumMod val="95000"/>
                    <a:lumOff val="5000"/>
                  </a:prstClr>
                </a:solidFill>
                <a:latin typeface="Microsoft YaHei UI" panose="020B0503020204020204" pitchFamily="34" charset="-122"/>
                <a:ea typeface="Microsoft YaHei UI" panose="020B0503020204020204" pitchFamily="34" charset="-122"/>
              </a:rPr>
              <a:t>là</a:t>
            </a:r>
            <a:r>
              <a:rPr lang="en-US" altLang="zh-CN" sz="2000" b="1" dirty="0">
                <a:solidFill>
                  <a:prstClr val="black">
                    <a:lumMod val="95000"/>
                    <a:lumOff val="5000"/>
                  </a:prstClr>
                </a:solidFill>
                <a:latin typeface="Microsoft YaHei UI" panose="020B0503020204020204" pitchFamily="34" charset="-122"/>
                <a:ea typeface="Microsoft YaHei UI" panose="020B0503020204020204" pitchFamily="34" charset="-122"/>
              </a:rPr>
              <a:t> </a:t>
            </a:r>
            <a:r>
              <a:rPr lang="en-US" altLang="zh-CN" sz="2000" b="1" dirty="0" err="1">
                <a:solidFill>
                  <a:prstClr val="black">
                    <a:lumMod val="95000"/>
                    <a:lumOff val="5000"/>
                  </a:prstClr>
                </a:solidFill>
                <a:latin typeface="Microsoft YaHei UI" panose="020B0503020204020204" pitchFamily="34" charset="-122"/>
                <a:ea typeface="Microsoft YaHei UI" panose="020B0503020204020204" pitchFamily="34" charset="-122"/>
              </a:rPr>
              <a:t>thành</a:t>
            </a:r>
            <a:r>
              <a:rPr lang="en-US" altLang="zh-CN" sz="2000" b="1" dirty="0">
                <a:solidFill>
                  <a:prstClr val="black">
                    <a:lumMod val="95000"/>
                    <a:lumOff val="5000"/>
                  </a:prstClr>
                </a:solidFill>
                <a:latin typeface="Microsoft YaHei UI" panose="020B0503020204020204" pitchFamily="34" charset="-122"/>
                <a:ea typeface="Microsoft YaHei UI" panose="020B0503020204020204" pitchFamily="34" charset="-122"/>
              </a:rPr>
              <a:t> </a:t>
            </a:r>
            <a:r>
              <a:rPr lang="en-US" altLang="zh-CN" sz="2000" b="1" dirty="0" err="1">
                <a:solidFill>
                  <a:prstClr val="black">
                    <a:lumMod val="95000"/>
                    <a:lumOff val="5000"/>
                  </a:prstClr>
                </a:solidFill>
                <a:latin typeface="Microsoft YaHei UI" panose="020B0503020204020204" pitchFamily="34" charset="-122"/>
                <a:ea typeface="Microsoft YaHei UI" panose="020B0503020204020204" pitchFamily="34" charset="-122"/>
              </a:rPr>
              <a:t>phần</a:t>
            </a:r>
            <a:r>
              <a:rPr lang="en-US" altLang="zh-CN" sz="2000" b="1" dirty="0">
                <a:solidFill>
                  <a:prstClr val="black">
                    <a:lumMod val="95000"/>
                    <a:lumOff val="5000"/>
                  </a:prstClr>
                </a:solidFill>
                <a:latin typeface="Microsoft YaHei UI" panose="020B0503020204020204" pitchFamily="34" charset="-122"/>
                <a:ea typeface="Microsoft YaHei UI" panose="020B0503020204020204" pitchFamily="34" charset="-122"/>
              </a:rPr>
              <a:t> </a:t>
            </a:r>
            <a:r>
              <a:rPr lang="en-US" altLang="zh-CN" sz="2000" b="1" dirty="0" err="1">
                <a:solidFill>
                  <a:prstClr val="black">
                    <a:lumMod val="95000"/>
                    <a:lumOff val="5000"/>
                  </a:prstClr>
                </a:solidFill>
                <a:latin typeface="Microsoft YaHei UI" panose="020B0503020204020204" pitchFamily="34" charset="-122"/>
                <a:ea typeface="Microsoft YaHei UI" panose="020B0503020204020204" pitchFamily="34" charset="-122"/>
              </a:rPr>
              <a:t>gì</a:t>
            </a:r>
            <a:r>
              <a:rPr lang="en-US" altLang="zh-CN" sz="2000" b="1" dirty="0">
                <a:solidFill>
                  <a:prstClr val="black">
                    <a:lumMod val="95000"/>
                    <a:lumOff val="5000"/>
                  </a:prstClr>
                </a:solidFill>
                <a:latin typeface="Microsoft YaHei UI" panose="020B0503020204020204" pitchFamily="34" charset="-122"/>
                <a:ea typeface="Microsoft YaHei UI" panose="020B0503020204020204" pitchFamily="34" charset="-122"/>
              </a:rPr>
              <a:t> </a:t>
            </a:r>
            <a:r>
              <a:rPr lang="en-US" altLang="zh-CN" sz="2000" b="1" dirty="0" err="1">
                <a:solidFill>
                  <a:prstClr val="black">
                    <a:lumMod val="95000"/>
                    <a:lumOff val="5000"/>
                  </a:prstClr>
                </a:solidFill>
                <a:latin typeface="Microsoft YaHei UI" panose="020B0503020204020204" pitchFamily="34" charset="-122"/>
                <a:ea typeface="Microsoft YaHei UI" panose="020B0503020204020204" pitchFamily="34" charset="-122"/>
              </a:rPr>
              <a:t>trong</a:t>
            </a:r>
            <a:r>
              <a:rPr lang="en-US" altLang="zh-CN" sz="2000" b="1" dirty="0">
                <a:solidFill>
                  <a:prstClr val="black">
                    <a:lumMod val="95000"/>
                    <a:lumOff val="5000"/>
                  </a:prstClr>
                </a:solidFill>
                <a:latin typeface="Microsoft YaHei UI" panose="020B0503020204020204" pitchFamily="34" charset="-122"/>
                <a:ea typeface="Microsoft YaHei UI" panose="020B0503020204020204" pitchFamily="34" charset="-122"/>
              </a:rPr>
              <a:t> </a:t>
            </a:r>
            <a:r>
              <a:rPr lang="en-US" altLang="zh-CN" sz="2000" b="1" dirty="0" err="1">
                <a:solidFill>
                  <a:prstClr val="black">
                    <a:lumMod val="95000"/>
                    <a:lumOff val="5000"/>
                  </a:prstClr>
                </a:solidFill>
                <a:latin typeface="Microsoft YaHei UI" panose="020B0503020204020204" pitchFamily="34" charset="-122"/>
                <a:ea typeface="Microsoft YaHei UI" panose="020B0503020204020204" pitchFamily="34" charset="-122"/>
              </a:rPr>
              <a:t>câu</a:t>
            </a:r>
            <a:r>
              <a:rPr lang="en-US" altLang="zh-CN" sz="2000" b="1" dirty="0">
                <a:solidFill>
                  <a:prstClr val="black">
                    <a:lumMod val="95000"/>
                    <a:lumOff val="5000"/>
                  </a:prstClr>
                </a:solidFill>
                <a:latin typeface="Microsoft YaHei UI" panose="020B0503020204020204" pitchFamily="34" charset="-122"/>
                <a:ea typeface="Microsoft YaHei UI" panose="020B0503020204020204" pitchFamily="34" charset="-122"/>
              </a:rPr>
              <a:t>?</a:t>
            </a:r>
            <a:endParaRPr lang="en-US" altLang="zh-CN" sz="2000" dirty="0">
              <a:solidFill>
                <a:prstClr val="black">
                  <a:lumMod val="95000"/>
                  <a:lumOff val="5000"/>
                </a:prstClr>
              </a:solidFill>
              <a:latin typeface="Microsoft YaHei UI" panose="020B0503020204020204" pitchFamily="34" charset="-122"/>
              <a:ea typeface="Microsoft YaHei UI" panose="020B0503020204020204" pitchFamily="34" charset="-122"/>
            </a:endParaRPr>
          </a:p>
        </p:txBody>
      </p:sp>
      <p:sp>
        <p:nvSpPr>
          <p:cNvPr id="40" name="TextBox 29"/>
          <p:cNvSpPr txBox="1"/>
          <p:nvPr/>
        </p:nvSpPr>
        <p:spPr>
          <a:xfrm>
            <a:off x="7888746" y="4406550"/>
            <a:ext cx="3316035" cy="1282713"/>
          </a:xfrm>
          <a:prstGeom prst="rect">
            <a:avLst/>
          </a:prstGeom>
          <a:noFill/>
        </p:spPr>
        <p:txBody>
          <a:bodyPr wrap="square" lIns="81589" tIns="40794" rIns="81589" bIns="40794" rtlCol="0">
            <a:spAutoFit/>
          </a:bodyPr>
          <a:lstStyle/>
          <a:p>
            <a:pPr>
              <a:lnSpc>
                <a:spcPct val="130000"/>
              </a:lnSpc>
            </a:pPr>
            <a:r>
              <a:rPr lang="en-US" altLang="zh-CN" sz="2000" b="1" dirty="0" err="1">
                <a:solidFill>
                  <a:prstClr val="black">
                    <a:lumMod val="95000"/>
                    <a:lumOff val="5000"/>
                  </a:prstClr>
                </a:solidFill>
                <a:latin typeface="Microsoft YaHei UI" panose="020B0503020204020204" pitchFamily="34" charset="-122"/>
                <a:ea typeface="Microsoft YaHei UI" panose="020B0503020204020204" pitchFamily="34" charset="-122"/>
              </a:rPr>
              <a:t>Mục</a:t>
            </a:r>
            <a:r>
              <a:rPr lang="en-US" altLang="zh-CN" sz="2000" b="1" dirty="0">
                <a:solidFill>
                  <a:prstClr val="black">
                    <a:lumMod val="95000"/>
                    <a:lumOff val="5000"/>
                  </a:prstClr>
                </a:solidFill>
                <a:latin typeface="Microsoft YaHei UI" panose="020B0503020204020204" pitchFamily="34" charset="-122"/>
                <a:ea typeface="Microsoft YaHei UI" panose="020B0503020204020204" pitchFamily="34" charset="-122"/>
              </a:rPr>
              <a:t> </a:t>
            </a:r>
            <a:r>
              <a:rPr lang="en-US" altLang="zh-CN" sz="2000" b="1" dirty="0" err="1">
                <a:solidFill>
                  <a:prstClr val="black">
                    <a:lumMod val="95000"/>
                    <a:lumOff val="5000"/>
                  </a:prstClr>
                </a:solidFill>
                <a:latin typeface="Microsoft YaHei UI" panose="020B0503020204020204" pitchFamily="34" charset="-122"/>
                <a:ea typeface="Microsoft YaHei UI" panose="020B0503020204020204" pitchFamily="34" charset="-122"/>
              </a:rPr>
              <a:t>đích</a:t>
            </a:r>
            <a:r>
              <a:rPr lang="en-US" altLang="zh-CN" sz="2000" b="1" dirty="0">
                <a:solidFill>
                  <a:prstClr val="black">
                    <a:lumMod val="95000"/>
                    <a:lumOff val="5000"/>
                  </a:prstClr>
                </a:solidFill>
                <a:latin typeface="Microsoft YaHei UI" panose="020B0503020204020204" pitchFamily="34" charset="-122"/>
                <a:ea typeface="Microsoft YaHei UI" panose="020B0503020204020204" pitchFamily="34" charset="-122"/>
              </a:rPr>
              <a:t> </a:t>
            </a:r>
            <a:r>
              <a:rPr lang="en-US" altLang="zh-CN" sz="2000" b="1" dirty="0" err="1">
                <a:solidFill>
                  <a:prstClr val="black">
                    <a:lumMod val="95000"/>
                    <a:lumOff val="5000"/>
                  </a:prstClr>
                </a:solidFill>
                <a:latin typeface="Microsoft YaHei UI" panose="020B0503020204020204" pitchFamily="34" charset="-122"/>
                <a:ea typeface="Microsoft YaHei UI" panose="020B0503020204020204" pitchFamily="34" charset="-122"/>
              </a:rPr>
              <a:t>của</a:t>
            </a:r>
            <a:r>
              <a:rPr lang="en-US" altLang="zh-CN" sz="2000" b="1" dirty="0">
                <a:solidFill>
                  <a:prstClr val="black">
                    <a:lumMod val="95000"/>
                    <a:lumOff val="5000"/>
                  </a:prstClr>
                </a:solidFill>
                <a:latin typeface="Microsoft YaHei UI" panose="020B0503020204020204" pitchFamily="34" charset="-122"/>
                <a:ea typeface="Microsoft YaHei UI" panose="020B0503020204020204" pitchFamily="34" charset="-122"/>
              </a:rPr>
              <a:t> </a:t>
            </a:r>
            <a:r>
              <a:rPr lang="en-US" altLang="zh-CN" sz="2000" b="1" dirty="0" err="1">
                <a:solidFill>
                  <a:prstClr val="black">
                    <a:lumMod val="95000"/>
                    <a:lumOff val="5000"/>
                  </a:prstClr>
                </a:solidFill>
                <a:latin typeface="Microsoft YaHei UI" panose="020B0503020204020204" pitchFamily="34" charset="-122"/>
                <a:ea typeface="Microsoft YaHei UI" panose="020B0503020204020204" pitchFamily="34" charset="-122"/>
              </a:rPr>
              <a:t>tác</a:t>
            </a:r>
            <a:r>
              <a:rPr lang="en-US" altLang="zh-CN" sz="2000" b="1" dirty="0">
                <a:solidFill>
                  <a:prstClr val="black">
                    <a:lumMod val="95000"/>
                    <a:lumOff val="5000"/>
                  </a:prstClr>
                </a:solidFill>
                <a:latin typeface="Microsoft YaHei UI" panose="020B0503020204020204" pitchFamily="34" charset="-122"/>
                <a:ea typeface="Microsoft YaHei UI" panose="020B0503020204020204" pitchFamily="34" charset="-122"/>
              </a:rPr>
              <a:t> </a:t>
            </a:r>
            <a:r>
              <a:rPr lang="en-US" altLang="zh-CN" sz="2000" b="1" dirty="0" err="1">
                <a:solidFill>
                  <a:prstClr val="black">
                    <a:lumMod val="95000"/>
                    <a:lumOff val="5000"/>
                  </a:prstClr>
                </a:solidFill>
                <a:latin typeface="Microsoft YaHei UI" panose="020B0503020204020204" pitchFamily="34" charset="-122"/>
                <a:ea typeface="Microsoft YaHei UI" panose="020B0503020204020204" pitchFamily="34" charset="-122"/>
              </a:rPr>
              <a:t>giả</a:t>
            </a:r>
            <a:r>
              <a:rPr lang="en-US" altLang="zh-CN" sz="2000" b="1" dirty="0">
                <a:solidFill>
                  <a:prstClr val="black">
                    <a:lumMod val="95000"/>
                    <a:lumOff val="5000"/>
                  </a:prstClr>
                </a:solidFill>
                <a:latin typeface="Microsoft YaHei UI" panose="020B0503020204020204" pitchFamily="34" charset="-122"/>
                <a:ea typeface="Microsoft YaHei UI" panose="020B0503020204020204" pitchFamily="34" charset="-122"/>
              </a:rPr>
              <a:t> </a:t>
            </a:r>
            <a:r>
              <a:rPr lang="en-US" altLang="zh-CN" sz="2000" b="1" dirty="0" err="1">
                <a:solidFill>
                  <a:prstClr val="black">
                    <a:lumMod val="95000"/>
                    <a:lumOff val="5000"/>
                  </a:prstClr>
                </a:solidFill>
                <a:latin typeface="Microsoft YaHei UI" panose="020B0503020204020204" pitchFamily="34" charset="-122"/>
                <a:ea typeface="Microsoft YaHei UI" panose="020B0503020204020204" pitchFamily="34" charset="-122"/>
              </a:rPr>
              <a:t>khi</a:t>
            </a:r>
            <a:r>
              <a:rPr lang="en-US" altLang="zh-CN" sz="2000" b="1" dirty="0">
                <a:solidFill>
                  <a:prstClr val="black">
                    <a:lumMod val="95000"/>
                    <a:lumOff val="5000"/>
                  </a:prstClr>
                </a:solidFill>
                <a:latin typeface="Microsoft YaHei UI" panose="020B0503020204020204" pitchFamily="34" charset="-122"/>
                <a:ea typeface="Microsoft YaHei UI" panose="020B0503020204020204" pitchFamily="34" charset="-122"/>
              </a:rPr>
              <a:t> </a:t>
            </a:r>
            <a:r>
              <a:rPr lang="en-US" altLang="zh-CN" sz="2000" b="1" dirty="0" err="1">
                <a:solidFill>
                  <a:prstClr val="black">
                    <a:lumMod val="95000"/>
                    <a:lumOff val="5000"/>
                  </a:prstClr>
                </a:solidFill>
                <a:latin typeface="Microsoft YaHei UI" panose="020B0503020204020204" pitchFamily="34" charset="-122"/>
                <a:ea typeface="Microsoft YaHei UI" panose="020B0503020204020204" pitchFamily="34" charset="-122"/>
              </a:rPr>
              <a:t>sử</a:t>
            </a:r>
            <a:r>
              <a:rPr lang="en-US" altLang="zh-CN" sz="2000" b="1" dirty="0">
                <a:solidFill>
                  <a:prstClr val="black">
                    <a:lumMod val="95000"/>
                    <a:lumOff val="5000"/>
                  </a:prstClr>
                </a:solidFill>
                <a:latin typeface="Microsoft YaHei UI" panose="020B0503020204020204" pitchFamily="34" charset="-122"/>
                <a:ea typeface="Microsoft YaHei UI" panose="020B0503020204020204" pitchFamily="34" charset="-122"/>
              </a:rPr>
              <a:t> </a:t>
            </a:r>
            <a:r>
              <a:rPr lang="en-US" altLang="zh-CN" sz="2000" b="1" dirty="0" err="1">
                <a:solidFill>
                  <a:prstClr val="black">
                    <a:lumMod val="95000"/>
                    <a:lumOff val="5000"/>
                  </a:prstClr>
                </a:solidFill>
                <a:latin typeface="Microsoft YaHei UI" panose="020B0503020204020204" pitchFamily="34" charset="-122"/>
                <a:ea typeface="Microsoft YaHei UI" panose="020B0503020204020204" pitchFamily="34" charset="-122"/>
              </a:rPr>
              <a:t>dụng</a:t>
            </a:r>
            <a:r>
              <a:rPr lang="en-US" altLang="zh-CN" sz="2000" b="1" dirty="0">
                <a:solidFill>
                  <a:prstClr val="black">
                    <a:lumMod val="95000"/>
                    <a:lumOff val="5000"/>
                  </a:prstClr>
                </a:solidFill>
                <a:latin typeface="Microsoft YaHei UI" panose="020B0503020204020204" pitchFamily="34" charset="-122"/>
                <a:ea typeface="Microsoft YaHei UI" panose="020B0503020204020204" pitchFamily="34" charset="-122"/>
              </a:rPr>
              <a:t> </a:t>
            </a:r>
            <a:r>
              <a:rPr lang="en-US" altLang="zh-CN" sz="2000" b="1" dirty="0" err="1">
                <a:solidFill>
                  <a:prstClr val="black">
                    <a:lumMod val="95000"/>
                    <a:lumOff val="5000"/>
                  </a:prstClr>
                </a:solidFill>
                <a:latin typeface="Microsoft YaHei UI" panose="020B0503020204020204" pitchFamily="34" charset="-122"/>
                <a:ea typeface="Microsoft YaHei UI" panose="020B0503020204020204" pitchFamily="34" charset="-122"/>
              </a:rPr>
              <a:t>những</a:t>
            </a:r>
            <a:r>
              <a:rPr lang="en-US" altLang="zh-CN" sz="2000" b="1" dirty="0">
                <a:solidFill>
                  <a:prstClr val="black">
                    <a:lumMod val="95000"/>
                    <a:lumOff val="5000"/>
                  </a:prstClr>
                </a:solidFill>
                <a:latin typeface="Microsoft YaHei UI" panose="020B0503020204020204" pitchFamily="34" charset="-122"/>
                <a:ea typeface="Microsoft YaHei UI" panose="020B0503020204020204" pitchFamily="34" charset="-122"/>
              </a:rPr>
              <a:t> </a:t>
            </a:r>
            <a:r>
              <a:rPr lang="en-US" altLang="zh-CN" sz="2000" b="1" dirty="0" err="1">
                <a:solidFill>
                  <a:prstClr val="black">
                    <a:lumMod val="95000"/>
                    <a:lumOff val="5000"/>
                  </a:prstClr>
                </a:solidFill>
                <a:latin typeface="Microsoft YaHei UI" panose="020B0503020204020204" pitchFamily="34" charset="-122"/>
                <a:ea typeface="Microsoft YaHei UI" panose="020B0503020204020204" pitchFamily="34" charset="-122"/>
              </a:rPr>
              <a:t>cụm</a:t>
            </a:r>
            <a:r>
              <a:rPr lang="en-US" altLang="zh-CN" sz="2000" b="1" dirty="0">
                <a:solidFill>
                  <a:prstClr val="black">
                    <a:lumMod val="95000"/>
                    <a:lumOff val="5000"/>
                  </a:prstClr>
                </a:solidFill>
                <a:latin typeface="Microsoft YaHei UI" panose="020B0503020204020204" pitchFamily="34" charset="-122"/>
                <a:ea typeface="Microsoft YaHei UI" panose="020B0503020204020204" pitchFamily="34" charset="-122"/>
              </a:rPr>
              <a:t> </a:t>
            </a:r>
            <a:r>
              <a:rPr lang="en-US" altLang="zh-CN" sz="2000" b="1" dirty="0" err="1">
                <a:solidFill>
                  <a:prstClr val="black">
                    <a:lumMod val="95000"/>
                    <a:lumOff val="5000"/>
                  </a:prstClr>
                </a:solidFill>
                <a:latin typeface="Microsoft YaHei UI" panose="020B0503020204020204" pitchFamily="34" charset="-122"/>
                <a:ea typeface="Microsoft YaHei UI" panose="020B0503020204020204" pitchFamily="34" charset="-122"/>
              </a:rPr>
              <a:t>từ</a:t>
            </a:r>
            <a:r>
              <a:rPr lang="en-US" altLang="zh-CN" sz="2000" b="1" dirty="0">
                <a:solidFill>
                  <a:prstClr val="black">
                    <a:lumMod val="95000"/>
                    <a:lumOff val="5000"/>
                  </a:prstClr>
                </a:solidFill>
                <a:latin typeface="Microsoft YaHei UI" panose="020B0503020204020204" pitchFamily="34" charset="-122"/>
                <a:ea typeface="Microsoft YaHei UI" panose="020B0503020204020204" pitchFamily="34" charset="-122"/>
              </a:rPr>
              <a:t> </a:t>
            </a:r>
            <a:r>
              <a:rPr lang="en-US" altLang="zh-CN" sz="2000" b="1" dirty="0" err="1">
                <a:solidFill>
                  <a:prstClr val="black">
                    <a:lumMod val="95000"/>
                    <a:lumOff val="5000"/>
                  </a:prstClr>
                </a:solidFill>
                <a:latin typeface="Microsoft YaHei UI" panose="020B0503020204020204" pitchFamily="34" charset="-122"/>
                <a:ea typeface="Microsoft YaHei UI" panose="020B0503020204020204" pitchFamily="34" charset="-122"/>
              </a:rPr>
              <a:t>đó</a:t>
            </a:r>
            <a:r>
              <a:rPr lang="en-US" altLang="zh-CN" sz="2000" b="1" dirty="0">
                <a:solidFill>
                  <a:prstClr val="black">
                    <a:lumMod val="95000"/>
                    <a:lumOff val="5000"/>
                  </a:prstClr>
                </a:solidFill>
                <a:latin typeface="Microsoft YaHei UI" panose="020B0503020204020204" pitchFamily="34" charset="-122"/>
                <a:ea typeface="Microsoft YaHei UI" panose="020B0503020204020204" pitchFamily="34" charset="-122"/>
              </a:rPr>
              <a:t> </a:t>
            </a:r>
            <a:r>
              <a:rPr lang="en-US" altLang="zh-CN" sz="2000" b="1" dirty="0" err="1">
                <a:solidFill>
                  <a:prstClr val="black">
                    <a:lumMod val="95000"/>
                    <a:lumOff val="5000"/>
                  </a:prstClr>
                </a:solidFill>
                <a:latin typeface="Microsoft YaHei UI" panose="020B0503020204020204" pitchFamily="34" charset="-122"/>
                <a:ea typeface="Microsoft YaHei UI" panose="020B0503020204020204" pitchFamily="34" charset="-122"/>
              </a:rPr>
              <a:t>để</a:t>
            </a:r>
            <a:r>
              <a:rPr lang="en-US" altLang="zh-CN" sz="2000" b="1" dirty="0">
                <a:solidFill>
                  <a:prstClr val="black">
                    <a:lumMod val="95000"/>
                    <a:lumOff val="5000"/>
                  </a:prstClr>
                </a:solidFill>
                <a:latin typeface="Microsoft YaHei UI" panose="020B0503020204020204" pitchFamily="34" charset="-122"/>
                <a:ea typeface="Microsoft YaHei UI" panose="020B0503020204020204" pitchFamily="34" charset="-122"/>
              </a:rPr>
              <a:t> </a:t>
            </a:r>
            <a:r>
              <a:rPr lang="en-US" altLang="zh-CN" sz="2000" b="1" dirty="0" err="1">
                <a:solidFill>
                  <a:prstClr val="black">
                    <a:lumMod val="95000"/>
                    <a:lumOff val="5000"/>
                  </a:prstClr>
                </a:solidFill>
                <a:latin typeface="Microsoft YaHei UI" panose="020B0503020204020204" pitchFamily="34" charset="-122"/>
                <a:ea typeface="Microsoft YaHei UI" panose="020B0503020204020204" pitchFamily="34" charset="-122"/>
              </a:rPr>
              <a:t>làm</a:t>
            </a:r>
            <a:r>
              <a:rPr lang="en-US" altLang="zh-CN" sz="2000" b="1" dirty="0">
                <a:solidFill>
                  <a:prstClr val="black">
                    <a:lumMod val="95000"/>
                    <a:lumOff val="5000"/>
                  </a:prstClr>
                </a:solidFill>
                <a:latin typeface="Microsoft YaHei UI" panose="020B0503020204020204" pitchFamily="34" charset="-122"/>
                <a:ea typeface="Microsoft YaHei UI" panose="020B0503020204020204" pitchFamily="34" charset="-122"/>
              </a:rPr>
              <a:t> </a:t>
            </a:r>
            <a:r>
              <a:rPr lang="en-US" altLang="zh-CN" sz="2000" b="1" dirty="0" err="1">
                <a:solidFill>
                  <a:prstClr val="black">
                    <a:lumMod val="95000"/>
                    <a:lumOff val="5000"/>
                  </a:prstClr>
                </a:solidFill>
                <a:latin typeface="Microsoft YaHei UI" panose="020B0503020204020204" pitchFamily="34" charset="-122"/>
                <a:ea typeface="Microsoft YaHei UI" panose="020B0503020204020204" pitchFamily="34" charset="-122"/>
              </a:rPr>
              <a:t>gì</a:t>
            </a:r>
            <a:r>
              <a:rPr lang="en-US" altLang="zh-CN" sz="2000" b="1" dirty="0">
                <a:solidFill>
                  <a:prstClr val="black">
                    <a:lumMod val="95000"/>
                    <a:lumOff val="5000"/>
                  </a:prstClr>
                </a:solidFill>
                <a:latin typeface="Microsoft YaHei UI" panose="020B0503020204020204" pitchFamily="34" charset="-122"/>
                <a:ea typeface="Microsoft YaHei UI" panose="020B0503020204020204" pitchFamily="34" charset="-122"/>
              </a:rPr>
              <a:t>?</a:t>
            </a:r>
            <a:endParaRPr lang="en-US" altLang="zh-CN" sz="2000" dirty="0">
              <a:solidFill>
                <a:prstClr val="black">
                  <a:lumMod val="95000"/>
                  <a:lumOff val="5000"/>
                </a:prstClr>
              </a:solidFill>
              <a:latin typeface="Microsoft YaHei UI" panose="020B0503020204020204" pitchFamily="34" charset="-122"/>
              <a:ea typeface="Microsoft YaHei UI" panose="020B0503020204020204" pitchFamily="34" charset="-122"/>
            </a:endParaRPr>
          </a:p>
        </p:txBody>
      </p:sp>
      <p:sp>
        <p:nvSpPr>
          <p:cNvPr id="41" name="TextBox 30"/>
          <p:cNvSpPr txBox="1"/>
          <p:nvPr/>
        </p:nvSpPr>
        <p:spPr>
          <a:xfrm>
            <a:off x="7244174" y="5713499"/>
            <a:ext cx="4472189" cy="882604"/>
          </a:xfrm>
          <a:prstGeom prst="rect">
            <a:avLst/>
          </a:prstGeom>
          <a:noFill/>
        </p:spPr>
        <p:txBody>
          <a:bodyPr wrap="square" lIns="81589" tIns="40794" rIns="81589" bIns="40794" rtlCol="0">
            <a:spAutoFit/>
          </a:bodyPr>
          <a:lstStyle/>
          <a:p>
            <a:pPr>
              <a:lnSpc>
                <a:spcPct val="130000"/>
              </a:lnSpc>
            </a:pPr>
            <a:r>
              <a:rPr lang="en-US" altLang="zh-CN" sz="2000" b="1" dirty="0" err="1">
                <a:solidFill>
                  <a:prstClr val="black">
                    <a:lumMod val="95000"/>
                    <a:lumOff val="5000"/>
                  </a:prstClr>
                </a:solidFill>
                <a:latin typeface="Microsoft YaHei UI" panose="020B0503020204020204" pitchFamily="34" charset="-122"/>
                <a:ea typeface="Microsoft YaHei UI" panose="020B0503020204020204" pitchFamily="34" charset="-122"/>
              </a:rPr>
              <a:t>Hãy</a:t>
            </a:r>
            <a:r>
              <a:rPr lang="en-US" altLang="zh-CN" sz="2000" b="1" dirty="0">
                <a:solidFill>
                  <a:prstClr val="black">
                    <a:lumMod val="95000"/>
                    <a:lumOff val="5000"/>
                  </a:prstClr>
                </a:solidFill>
                <a:latin typeface="Microsoft YaHei UI" panose="020B0503020204020204" pitchFamily="34" charset="-122"/>
                <a:ea typeface="Microsoft YaHei UI" panose="020B0503020204020204" pitchFamily="34" charset="-122"/>
              </a:rPr>
              <a:t> </a:t>
            </a:r>
            <a:r>
              <a:rPr lang="en-US" altLang="zh-CN" sz="2000" b="1" dirty="0" err="1">
                <a:solidFill>
                  <a:prstClr val="black">
                    <a:lumMod val="95000"/>
                    <a:lumOff val="5000"/>
                  </a:prstClr>
                </a:solidFill>
                <a:latin typeface="Microsoft YaHei UI" panose="020B0503020204020204" pitchFamily="34" charset="-122"/>
                <a:ea typeface="Microsoft YaHei UI" panose="020B0503020204020204" pitchFamily="34" charset="-122"/>
              </a:rPr>
              <a:t>gọi</a:t>
            </a:r>
            <a:r>
              <a:rPr lang="en-US" altLang="zh-CN" sz="2000" b="1" dirty="0">
                <a:solidFill>
                  <a:prstClr val="black">
                    <a:lumMod val="95000"/>
                    <a:lumOff val="5000"/>
                  </a:prstClr>
                </a:solidFill>
                <a:latin typeface="Microsoft YaHei UI" panose="020B0503020204020204" pitchFamily="34" charset="-122"/>
                <a:ea typeface="Microsoft YaHei UI" panose="020B0503020204020204" pitchFamily="34" charset="-122"/>
              </a:rPr>
              <a:t> </a:t>
            </a:r>
            <a:r>
              <a:rPr lang="en-US" altLang="zh-CN" sz="2000" b="1" dirty="0" err="1">
                <a:solidFill>
                  <a:prstClr val="black">
                    <a:lumMod val="95000"/>
                    <a:lumOff val="5000"/>
                  </a:prstClr>
                </a:solidFill>
                <a:latin typeface="Microsoft YaHei UI" panose="020B0503020204020204" pitchFamily="34" charset="-122"/>
                <a:ea typeface="Microsoft YaHei UI" panose="020B0503020204020204" pitchFamily="34" charset="-122"/>
              </a:rPr>
              <a:t>tên</a:t>
            </a:r>
            <a:r>
              <a:rPr lang="en-US" altLang="zh-CN" sz="2000" b="1" dirty="0">
                <a:solidFill>
                  <a:prstClr val="black">
                    <a:lumMod val="95000"/>
                    <a:lumOff val="5000"/>
                  </a:prstClr>
                </a:solidFill>
                <a:latin typeface="Microsoft YaHei UI" panose="020B0503020204020204" pitchFamily="34" charset="-122"/>
                <a:ea typeface="Microsoft YaHei UI" panose="020B0503020204020204" pitchFamily="34" charset="-122"/>
              </a:rPr>
              <a:t> </a:t>
            </a:r>
            <a:r>
              <a:rPr lang="en-US" altLang="zh-CN" sz="2000" b="1" dirty="0" err="1">
                <a:solidFill>
                  <a:prstClr val="black">
                    <a:lumMod val="95000"/>
                    <a:lumOff val="5000"/>
                  </a:prstClr>
                </a:solidFill>
                <a:latin typeface="Microsoft YaHei UI" panose="020B0503020204020204" pitchFamily="34" charset="-122"/>
                <a:ea typeface="Microsoft YaHei UI" panose="020B0503020204020204" pitchFamily="34" charset="-122"/>
              </a:rPr>
              <a:t>và</a:t>
            </a:r>
            <a:r>
              <a:rPr lang="en-US" altLang="zh-CN" sz="2000" b="1" dirty="0">
                <a:solidFill>
                  <a:prstClr val="black">
                    <a:lumMod val="95000"/>
                    <a:lumOff val="5000"/>
                  </a:prstClr>
                </a:solidFill>
                <a:latin typeface="Microsoft YaHei UI" panose="020B0503020204020204" pitchFamily="34" charset="-122"/>
                <a:ea typeface="Microsoft YaHei UI" panose="020B0503020204020204" pitchFamily="34" charset="-122"/>
              </a:rPr>
              <a:t> </a:t>
            </a:r>
            <a:r>
              <a:rPr lang="en-US" altLang="zh-CN" sz="2000" b="1" dirty="0" err="1">
                <a:solidFill>
                  <a:prstClr val="black">
                    <a:lumMod val="95000"/>
                    <a:lumOff val="5000"/>
                  </a:prstClr>
                </a:solidFill>
                <a:latin typeface="Microsoft YaHei UI" panose="020B0503020204020204" pitchFamily="34" charset="-122"/>
                <a:ea typeface="Microsoft YaHei UI" panose="020B0503020204020204" pitchFamily="34" charset="-122"/>
              </a:rPr>
              <a:t>rút</a:t>
            </a:r>
            <a:r>
              <a:rPr lang="en-US" altLang="zh-CN" sz="2000" b="1" dirty="0">
                <a:solidFill>
                  <a:prstClr val="black">
                    <a:lumMod val="95000"/>
                    <a:lumOff val="5000"/>
                  </a:prstClr>
                </a:solidFill>
                <a:latin typeface="Microsoft YaHei UI" panose="020B0503020204020204" pitchFamily="34" charset="-122"/>
                <a:ea typeface="Microsoft YaHei UI" panose="020B0503020204020204" pitchFamily="34" charset="-122"/>
              </a:rPr>
              <a:t> </a:t>
            </a:r>
            <a:r>
              <a:rPr lang="en-US" altLang="zh-CN" sz="2000" b="1" dirty="0" err="1">
                <a:solidFill>
                  <a:prstClr val="black">
                    <a:lumMod val="95000"/>
                    <a:lumOff val="5000"/>
                  </a:prstClr>
                </a:solidFill>
                <a:latin typeface="Microsoft YaHei UI" panose="020B0503020204020204" pitchFamily="34" charset="-122"/>
                <a:ea typeface="Microsoft YaHei UI" panose="020B0503020204020204" pitchFamily="34" charset="-122"/>
              </a:rPr>
              <a:t>ra</a:t>
            </a:r>
            <a:r>
              <a:rPr lang="en-US" altLang="zh-CN" sz="2000" b="1" dirty="0">
                <a:solidFill>
                  <a:prstClr val="black">
                    <a:lumMod val="95000"/>
                    <a:lumOff val="5000"/>
                  </a:prstClr>
                </a:solidFill>
                <a:latin typeface="Microsoft YaHei UI" panose="020B0503020204020204" pitchFamily="34" charset="-122"/>
                <a:ea typeface="Microsoft YaHei UI" panose="020B0503020204020204" pitchFamily="34" charset="-122"/>
              </a:rPr>
              <a:t> </a:t>
            </a:r>
            <a:r>
              <a:rPr lang="en-US" altLang="zh-CN" sz="2000" b="1" dirty="0" err="1">
                <a:solidFill>
                  <a:prstClr val="black">
                    <a:lumMod val="95000"/>
                    <a:lumOff val="5000"/>
                  </a:prstClr>
                </a:solidFill>
                <a:latin typeface="Microsoft YaHei UI" panose="020B0503020204020204" pitchFamily="34" charset="-122"/>
                <a:ea typeface="Microsoft YaHei UI" panose="020B0503020204020204" pitchFamily="34" charset="-122"/>
              </a:rPr>
              <a:t>khái</a:t>
            </a:r>
            <a:r>
              <a:rPr lang="en-US" altLang="zh-CN" sz="2000" b="1" dirty="0">
                <a:solidFill>
                  <a:prstClr val="black">
                    <a:lumMod val="95000"/>
                    <a:lumOff val="5000"/>
                  </a:prstClr>
                </a:solidFill>
                <a:latin typeface="Microsoft YaHei UI" panose="020B0503020204020204" pitchFamily="34" charset="-122"/>
                <a:ea typeface="Microsoft YaHei UI" panose="020B0503020204020204" pitchFamily="34" charset="-122"/>
              </a:rPr>
              <a:t> </a:t>
            </a:r>
            <a:r>
              <a:rPr lang="en-US" altLang="zh-CN" sz="2000" b="1" dirty="0" err="1">
                <a:solidFill>
                  <a:prstClr val="black">
                    <a:lumMod val="95000"/>
                    <a:lumOff val="5000"/>
                  </a:prstClr>
                </a:solidFill>
                <a:latin typeface="Microsoft YaHei UI" panose="020B0503020204020204" pitchFamily="34" charset="-122"/>
                <a:ea typeface="Microsoft YaHei UI" panose="020B0503020204020204" pitchFamily="34" charset="-122"/>
              </a:rPr>
              <a:t>niệm</a:t>
            </a:r>
            <a:r>
              <a:rPr lang="en-US" altLang="zh-CN" sz="2000" b="1" dirty="0">
                <a:solidFill>
                  <a:prstClr val="black">
                    <a:lumMod val="95000"/>
                    <a:lumOff val="5000"/>
                  </a:prstClr>
                </a:solidFill>
                <a:latin typeface="Microsoft YaHei UI" panose="020B0503020204020204" pitchFamily="34" charset="-122"/>
                <a:ea typeface="Microsoft YaHei UI" panose="020B0503020204020204" pitchFamily="34" charset="-122"/>
              </a:rPr>
              <a:t> </a:t>
            </a:r>
            <a:r>
              <a:rPr lang="en-US" altLang="zh-CN" sz="2000" b="1" dirty="0" err="1">
                <a:solidFill>
                  <a:prstClr val="black">
                    <a:lumMod val="95000"/>
                    <a:lumOff val="5000"/>
                  </a:prstClr>
                </a:solidFill>
                <a:latin typeface="Microsoft YaHei UI" panose="020B0503020204020204" pitchFamily="34" charset="-122"/>
                <a:ea typeface="Microsoft YaHei UI" panose="020B0503020204020204" pitchFamily="34" charset="-122"/>
              </a:rPr>
              <a:t>về</a:t>
            </a:r>
            <a:r>
              <a:rPr lang="en-US" altLang="zh-CN" sz="2000" b="1" dirty="0">
                <a:solidFill>
                  <a:prstClr val="black">
                    <a:lumMod val="95000"/>
                    <a:lumOff val="5000"/>
                  </a:prstClr>
                </a:solidFill>
                <a:latin typeface="Microsoft YaHei UI" panose="020B0503020204020204" pitchFamily="34" charset="-122"/>
                <a:ea typeface="Microsoft YaHei UI" panose="020B0503020204020204" pitchFamily="34" charset="-122"/>
              </a:rPr>
              <a:t> </a:t>
            </a:r>
            <a:r>
              <a:rPr lang="en-US" altLang="zh-CN" sz="2000" b="1" dirty="0" err="1">
                <a:solidFill>
                  <a:prstClr val="black">
                    <a:lumMod val="95000"/>
                    <a:lumOff val="5000"/>
                  </a:prstClr>
                </a:solidFill>
                <a:latin typeface="Microsoft YaHei UI" panose="020B0503020204020204" pitchFamily="34" charset="-122"/>
                <a:ea typeface="Microsoft YaHei UI" panose="020B0503020204020204" pitchFamily="34" charset="-122"/>
              </a:rPr>
              <a:t>phép</a:t>
            </a:r>
            <a:r>
              <a:rPr lang="en-US" altLang="zh-CN" sz="2000" b="1" dirty="0">
                <a:solidFill>
                  <a:prstClr val="black">
                    <a:lumMod val="95000"/>
                    <a:lumOff val="5000"/>
                  </a:prstClr>
                </a:solidFill>
                <a:latin typeface="Microsoft YaHei UI" panose="020B0503020204020204" pitchFamily="34" charset="-122"/>
                <a:ea typeface="Microsoft YaHei UI" panose="020B0503020204020204" pitchFamily="34" charset="-122"/>
              </a:rPr>
              <a:t> </a:t>
            </a:r>
            <a:r>
              <a:rPr lang="en-US" altLang="zh-CN" sz="2000" b="1" dirty="0" err="1">
                <a:solidFill>
                  <a:prstClr val="black">
                    <a:lumMod val="95000"/>
                    <a:lumOff val="5000"/>
                  </a:prstClr>
                </a:solidFill>
                <a:latin typeface="Microsoft YaHei UI" panose="020B0503020204020204" pitchFamily="34" charset="-122"/>
                <a:ea typeface="Microsoft YaHei UI" panose="020B0503020204020204" pitchFamily="34" charset="-122"/>
              </a:rPr>
              <a:t>tu</a:t>
            </a:r>
            <a:r>
              <a:rPr lang="en-US" altLang="zh-CN" sz="2000" b="1" dirty="0">
                <a:solidFill>
                  <a:prstClr val="black">
                    <a:lumMod val="95000"/>
                    <a:lumOff val="5000"/>
                  </a:prstClr>
                </a:solidFill>
                <a:latin typeface="Microsoft YaHei UI" panose="020B0503020204020204" pitchFamily="34" charset="-122"/>
                <a:ea typeface="Microsoft YaHei UI" panose="020B0503020204020204" pitchFamily="34" charset="-122"/>
              </a:rPr>
              <a:t> </a:t>
            </a:r>
            <a:r>
              <a:rPr lang="en-US" altLang="zh-CN" sz="2000" b="1" dirty="0" err="1">
                <a:solidFill>
                  <a:prstClr val="black">
                    <a:lumMod val="95000"/>
                    <a:lumOff val="5000"/>
                  </a:prstClr>
                </a:solidFill>
                <a:latin typeface="Microsoft YaHei UI" panose="020B0503020204020204" pitchFamily="34" charset="-122"/>
                <a:ea typeface="Microsoft YaHei UI" panose="020B0503020204020204" pitchFamily="34" charset="-122"/>
              </a:rPr>
              <a:t>từ</a:t>
            </a:r>
            <a:r>
              <a:rPr lang="en-US" altLang="zh-CN" sz="2000" b="1" dirty="0">
                <a:solidFill>
                  <a:prstClr val="black">
                    <a:lumMod val="95000"/>
                    <a:lumOff val="5000"/>
                  </a:prstClr>
                </a:solidFill>
                <a:latin typeface="Microsoft YaHei UI" panose="020B0503020204020204" pitchFamily="34" charset="-122"/>
                <a:ea typeface="Microsoft YaHei UI" panose="020B0503020204020204" pitchFamily="34" charset="-122"/>
              </a:rPr>
              <a:t> </a:t>
            </a:r>
            <a:r>
              <a:rPr lang="en-US" altLang="zh-CN" sz="2000" b="1" dirty="0" err="1">
                <a:solidFill>
                  <a:prstClr val="black">
                    <a:lumMod val="95000"/>
                    <a:lumOff val="5000"/>
                  </a:prstClr>
                </a:solidFill>
                <a:latin typeface="Microsoft YaHei UI" panose="020B0503020204020204" pitchFamily="34" charset="-122"/>
                <a:ea typeface="Microsoft YaHei UI" panose="020B0503020204020204" pitchFamily="34" charset="-122"/>
              </a:rPr>
              <a:t>đó</a:t>
            </a:r>
            <a:r>
              <a:rPr lang="en-US" altLang="zh-CN" sz="2000" b="1" dirty="0">
                <a:solidFill>
                  <a:prstClr val="black">
                    <a:lumMod val="95000"/>
                    <a:lumOff val="5000"/>
                  </a:prstClr>
                </a:solidFill>
                <a:latin typeface="Microsoft YaHei UI" panose="020B0503020204020204" pitchFamily="34" charset="-122"/>
                <a:ea typeface="Microsoft YaHei UI" panose="020B0503020204020204" pitchFamily="34" charset="-122"/>
              </a:rPr>
              <a:t>. </a:t>
            </a:r>
            <a:endParaRPr lang="en-US" altLang="zh-CN" sz="2000" dirty="0">
              <a:solidFill>
                <a:prstClr val="black">
                  <a:lumMod val="95000"/>
                  <a:lumOff val="5000"/>
                </a:prstClr>
              </a:solidFill>
              <a:latin typeface="Microsoft YaHei UI" panose="020B0503020204020204" pitchFamily="34" charset="-122"/>
              <a:ea typeface="Microsoft YaHei UI" panose="020B0503020204020204" pitchFamily="34" charset="-122"/>
            </a:endParaRPr>
          </a:p>
        </p:txBody>
      </p:sp>
      <p:pic>
        <p:nvPicPr>
          <p:cNvPr id="4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88243"/>
          <a:stretch/>
        </p:blipFill>
        <p:spPr bwMode="auto">
          <a:xfrm>
            <a:off x="-20638" y="3175"/>
            <a:ext cx="12230101" cy="80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TextBox 14">
            <a:extLst>
              <a:ext uri="{FF2B5EF4-FFF2-40B4-BE49-F238E27FC236}">
                <a16:creationId xmlns:a16="http://schemas.microsoft.com/office/drawing/2014/main" id="{2EA22D11-A6D1-4E9C-B737-0E3D3A37699A}"/>
              </a:ext>
            </a:extLst>
          </p:cNvPr>
          <p:cNvSpPr txBox="1">
            <a:spLocks/>
          </p:cNvSpPr>
          <p:nvPr/>
        </p:nvSpPr>
        <p:spPr>
          <a:xfrm>
            <a:off x="170124" y="1146691"/>
            <a:ext cx="4643047" cy="2924759"/>
          </a:xfrm>
          <a:prstGeom prst="rect">
            <a:avLst/>
          </a:prstGeom>
        </p:spPr>
        <p:txBody>
          <a:bodyPr vert="horz" wrap="square" lIns="360000" tIns="0" rIns="0" bIns="0" anchor="ctr" anchorCtr="0">
            <a:noAutofit/>
          </a:bodyPr>
          <a:lstStyle/>
          <a:p>
            <a:pPr>
              <a:lnSpc>
                <a:spcPct val="120000"/>
              </a:lnSpc>
            </a:pPr>
            <a:r>
              <a:rPr lang="en-US" altLang="zh-CN" sz="2800" b="1" dirty="0">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(1)</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Cô</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bé</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nhà</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bên</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a:solidFill>
                  <a:srgbClr val="FF0000"/>
                </a:solidFill>
                <a:latin typeface="Calibri" pitchFamily="34" charset="0"/>
                <a:ea typeface="Microsoft YaHei UI" panose="020B0503020204020204" pitchFamily="34" charset="-122"/>
                <a:cs typeface="Calibri" pitchFamily="34" charset="0"/>
                <a:sym typeface="+mn-lt"/>
              </a:rPr>
              <a:t>(</a:t>
            </a:r>
            <a:r>
              <a:rPr lang="en-US" altLang="zh-CN" sz="2800" b="1" dirty="0" err="1">
                <a:solidFill>
                  <a:srgbClr val="FF0000"/>
                </a:solidFill>
                <a:latin typeface="Calibri" pitchFamily="34" charset="0"/>
                <a:ea typeface="Microsoft YaHei UI" panose="020B0503020204020204" pitchFamily="34" charset="-122"/>
                <a:cs typeface="Calibri" pitchFamily="34" charset="0"/>
                <a:sym typeface="+mn-lt"/>
              </a:rPr>
              <a:t>có</a:t>
            </a:r>
            <a:r>
              <a:rPr lang="en-US" altLang="zh-CN" sz="2800" b="1" dirty="0">
                <a:solidFill>
                  <a:srgbClr val="FF0000"/>
                </a:solidFill>
                <a:latin typeface="Calibri" pitchFamily="34" charset="0"/>
                <a:ea typeface="Microsoft YaHei UI" panose="020B0503020204020204" pitchFamily="34" charset="-122"/>
                <a:cs typeface="Calibri" pitchFamily="34" charset="0"/>
                <a:sym typeface="+mn-lt"/>
              </a:rPr>
              <a:t> </a:t>
            </a:r>
            <a:r>
              <a:rPr lang="en-US" altLang="zh-CN" sz="2800" b="1" dirty="0" err="1">
                <a:solidFill>
                  <a:srgbClr val="FF0000"/>
                </a:solidFill>
                <a:latin typeface="Calibri" pitchFamily="34" charset="0"/>
                <a:ea typeface="Microsoft YaHei UI" panose="020B0503020204020204" pitchFamily="34" charset="-122"/>
                <a:cs typeface="Calibri" pitchFamily="34" charset="0"/>
                <a:sym typeface="+mn-lt"/>
              </a:rPr>
              <a:t>ai</a:t>
            </a:r>
            <a:r>
              <a:rPr lang="en-US" altLang="zh-CN" sz="2800" b="1" dirty="0">
                <a:solidFill>
                  <a:srgbClr val="FF0000"/>
                </a:solidFill>
                <a:latin typeface="Calibri" pitchFamily="34" charset="0"/>
                <a:ea typeface="Microsoft YaHei UI" panose="020B0503020204020204" pitchFamily="34" charset="-122"/>
                <a:cs typeface="Calibri" pitchFamily="34" charset="0"/>
                <a:sym typeface="+mn-lt"/>
              </a:rPr>
              <a:t> </a:t>
            </a:r>
            <a:r>
              <a:rPr lang="en-US" altLang="zh-CN" sz="2800" b="1" dirty="0" err="1">
                <a:solidFill>
                  <a:srgbClr val="FF0000"/>
                </a:solidFill>
                <a:latin typeface="Calibri" pitchFamily="34" charset="0"/>
                <a:ea typeface="Microsoft YaHei UI" panose="020B0503020204020204" pitchFamily="34" charset="-122"/>
                <a:cs typeface="Calibri" pitchFamily="34" charset="0"/>
                <a:sym typeface="+mn-lt"/>
              </a:rPr>
              <a:t>ngờ</a:t>
            </a:r>
            <a:r>
              <a:rPr lang="en-US" altLang="zh-CN" sz="2800" b="1" dirty="0">
                <a:solidFill>
                  <a:srgbClr val="FF0000"/>
                </a:solidFill>
                <a:latin typeface="Calibri" pitchFamily="34" charset="0"/>
                <a:ea typeface="Microsoft YaHei UI" panose="020B0503020204020204" pitchFamily="34" charset="-122"/>
                <a:cs typeface="Calibri" pitchFamily="34" charset="0"/>
                <a:sym typeface="+mn-lt"/>
              </a:rPr>
              <a:t>)</a:t>
            </a:r>
          </a:p>
          <a:p>
            <a:pPr>
              <a:lnSpc>
                <a:spcPct val="120000"/>
              </a:lnSpc>
            </a:pP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Cũng</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vào</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du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kích</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a:t>
            </a:r>
          </a:p>
          <a:p>
            <a:pPr>
              <a:lnSpc>
                <a:spcPct val="120000"/>
              </a:lnSpc>
            </a:pP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Hôm</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gặp</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tôi</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vẫn</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cười</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khúc</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khích</a:t>
            </a:r>
            <a:endPar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endParaRPr>
          </a:p>
          <a:p>
            <a:pPr>
              <a:lnSpc>
                <a:spcPct val="120000"/>
              </a:lnSpc>
            </a:pP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Mắt</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đen</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tròn</a:t>
            </a:r>
            <a:r>
              <a:rPr lang="en-US" altLang="zh-CN" sz="26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600" b="1" dirty="0">
                <a:solidFill>
                  <a:srgbClr val="FF0000"/>
                </a:solidFill>
                <a:latin typeface="Calibri" pitchFamily="34" charset="0"/>
                <a:ea typeface="Microsoft YaHei UI" panose="020B0503020204020204" pitchFamily="34" charset="-122"/>
                <a:cs typeface="Calibri" pitchFamily="34" charset="0"/>
                <a:sym typeface="+mn-lt"/>
              </a:rPr>
              <a:t>(</a:t>
            </a:r>
            <a:r>
              <a:rPr lang="en-US" altLang="zh-CN" sz="2600" b="1" dirty="0" err="1">
                <a:solidFill>
                  <a:srgbClr val="FF0000"/>
                </a:solidFill>
                <a:latin typeface="Calibri" pitchFamily="34" charset="0"/>
                <a:ea typeface="Microsoft YaHei UI" panose="020B0503020204020204" pitchFamily="34" charset="-122"/>
                <a:cs typeface="Calibri" pitchFamily="34" charset="0"/>
                <a:sym typeface="+mn-lt"/>
              </a:rPr>
              <a:t>thương</a:t>
            </a:r>
            <a:r>
              <a:rPr lang="en-US" altLang="zh-CN" sz="2600" b="1" dirty="0">
                <a:solidFill>
                  <a:srgbClr val="FF0000"/>
                </a:solidFill>
                <a:latin typeface="Calibri" pitchFamily="34" charset="0"/>
                <a:ea typeface="Microsoft YaHei UI" panose="020B0503020204020204" pitchFamily="34" charset="-122"/>
                <a:cs typeface="Calibri" pitchFamily="34" charset="0"/>
                <a:sym typeface="+mn-lt"/>
              </a:rPr>
              <a:t> </a:t>
            </a:r>
            <a:r>
              <a:rPr lang="en-US" altLang="zh-CN" sz="2600" b="1" dirty="0" err="1">
                <a:solidFill>
                  <a:srgbClr val="FF0000"/>
                </a:solidFill>
                <a:latin typeface="Calibri" pitchFamily="34" charset="0"/>
                <a:ea typeface="Microsoft YaHei UI" panose="020B0503020204020204" pitchFamily="34" charset="-122"/>
                <a:cs typeface="Calibri" pitchFamily="34" charset="0"/>
                <a:sym typeface="+mn-lt"/>
              </a:rPr>
              <a:t>thương</a:t>
            </a:r>
            <a:r>
              <a:rPr lang="en-US" altLang="zh-CN" sz="2600" b="1" dirty="0">
                <a:solidFill>
                  <a:srgbClr val="FF0000"/>
                </a:solidFill>
                <a:latin typeface="Calibri" pitchFamily="34" charset="0"/>
                <a:ea typeface="Microsoft YaHei UI" panose="020B0503020204020204" pitchFamily="34" charset="-122"/>
                <a:cs typeface="Calibri" pitchFamily="34" charset="0"/>
                <a:sym typeface="+mn-lt"/>
              </a:rPr>
              <a:t> </a:t>
            </a:r>
            <a:r>
              <a:rPr lang="en-US" altLang="zh-CN" sz="2600" b="1" dirty="0" err="1">
                <a:solidFill>
                  <a:srgbClr val="FF0000"/>
                </a:solidFill>
                <a:latin typeface="Calibri" pitchFamily="34" charset="0"/>
                <a:ea typeface="Microsoft YaHei UI" panose="020B0503020204020204" pitchFamily="34" charset="-122"/>
                <a:cs typeface="Calibri" pitchFamily="34" charset="0"/>
                <a:sym typeface="+mn-lt"/>
              </a:rPr>
              <a:t>quá</a:t>
            </a:r>
            <a:r>
              <a:rPr lang="en-US" altLang="zh-CN" sz="2600" b="1" dirty="0">
                <a:solidFill>
                  <a:srgbClr val="FF0000"/>
                </a:solidFill>
                <a:latin typeface="Calibri" pitchFamily="34" charset="0"/>
                <a:ea typeface="Microsoft YaHei UI" panose="020B0503020204020204" pitchFamily="34" charset="-122"/>
                <a:cs typeface="Calibri" pitchFamily="34" charset="0"/>
                <a:sym typeface="+mn-lt"/>
              </a:rPr>
              <a:t> </a:t>
            </a:r>
            <a:r>
              <a:rPr lang="en-US" altLang="zh-CN" sz="2600" b="1" dirty="0" err="1">
                <a:solidFill>
                  <a:srgbClr val="FF0000"/>
                </a:solidFill>
                <a:latin typeface="Calibri" pitchFamily="34" charset="0"/>
                <a:ea typeface="Microsoft YaHei UI" panose="020B0503020204020204" pitchFamily="34" charset="-122"/>
                <a:cs typeface="Calibri" pitchFamily="34" charset="0"/>
                <a:sym typeface="+mn-lt"/>
              </a:rPr>
              <a:t>đi</a:t>
            </a:r>
            <a:r>
              <a:rPr lang="en-US" altLang="zh-CN" sz="2600" b="1" dirty="0">
                <a:solidFill>
                  <a:srgbClr val="FF0000"/>
                </a:solidFill>
                <a:latin typeface="Calibri" pitchFamily="34" charset="0"/>
                <a:ea typeface="Microsoft YaHei UI" panose="020B0503020204020204" pitchFamily="34" charset="-122"/>
                <a:cs typeface="Calibri" pitchFamily="34" charset="0"/>
                <a:sym typeface="+mn-lt"/>
              </a:rPr>
              <a:t> </a:t>
            </a:r>
            <a:r>
              <a:rPr lang="en-US" altLang="zh-CN" sz="2600" b="1" dirty="0" err="1">
                <a:solidFill>
                  <a:srgbClr val="FF0000"/>
                </a:solidFill>
                <a:latin typeface="Calibri" pitchFamily="34" charset="0"/>
                <a:ea typeface="Microsoft YaHei UI" panose="020B0503020204020204" pitchFamily="34" charset="-122"/>
                <a:cs typeface="Calibri" pitchFamily="34" charset="0"/>
                <a:sym typeface="+mn-lt"/>
              </a:rPr>
              <a:t>thôi</a:t>
            </a:r>
            <a:r>
              <a:rPr lang="en-US" altLang="zh-CN" sz="2600" b="1" dirty="0">
                <a:solidFill>
                  <a:srgbClr val="FF0000"/>
                </a:solidFill>
                <a:latin typeface="Calibri" pitchFamily="34" charset="0"/>
                <a:ea typeface="Microsoft YaHei UI" panose="020B0503020204020204" pitchFamily="34" charset="-122"/>
                <a:cs typeface="Calibri" pitchFamily="34" charset="0"/>
                <a:sym typeface="+mn-lt"/>
              </a:rPr>
              <a:t>)</a:t>
            </a:r>
            <a:r>
              <a:rPr lang="en-US" altLang="zh-CN" sz="26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a:t>
            </a:r>
          </a:p>
          <a:p>
            <a:pPr>
              <a:lnSpc>
                <a:spcPct val="120000"/>
              </a:lnSpc>
            </a:pP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Quê</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hương</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0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Giang</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Nam)</a:t>
            </a:r>
          </a:p>
        </p:txBody>
      </p:sp>
      <p:sp>
        <p:nvSpPr>
          <p:cNvPr id="48" name="TextBox 24">
            <a:extLst>
              <a:ext uri="{FF2B5EF4-FFF2-40B4-BE49-F238E27FC236}">
                <a16:creationId xmlns:a16="http://schemas.microsoft.com/office/drawing/2014/main" id="{B26AE5A1-0EC2-457F-9E83-29D2016F0CB4}"/>
              </a:ext>
            </a:extLst>
          </p:cNvPr>
          <p:cNvSpPr txBox="1">
            <a:spLocks/>
          </p:cNvSpPr>
          <p:nvPr/>
        </p:nvSpPr>
        <p:spPr>
          <a:xfrm>
            <a:off x="250311" y="4026150"/>
            <a:ext cx="4122914" cy="2532953"/>
          </a:xfrm>
          <a:prstGeom prst="rect">
            <a:avLst/>
          </a:prstGeom>
        </p:spPr>
        <p:txBody>
          <a:bodyPr vert="horz" wrap="square" lIns="360000" tIns="0" rIns="0" bIns="0" anchor="ctr" anchorCtr="0">
            <a:noAutofit/>
          </a:bodyPr>
          <a:lstStyle/>
          <a:p>
            <a:pPr>
              <a:lnSpc>
                <a:spcPct val="120000"/>
              </a:lnSpc>
            </a:pPr>
            <a:r>
              <a:rPr lang="en-US" altLang="zh-CN" sz="2800" b="1" dirty="0">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(2)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Đã</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từ</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lâu</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lắm</a:t>
            </a:r>
            <a:r>
              <a:rPr lang="en-US" altLang="zh-CN" sz="2400" b="1" dirty="0">
                <a:solidFill>
                  <a:srgbClr val="FF0000"/>
                </a:solidFill>
                <a:latin typeface="Calibri" pitchFamily="34" charset="0"/>
                <a:ea typeface="Microsoft YaHei UI" panose="020B0503020204020204" pitchFamily="34" charset="-122"/>
                <a:cs typeface="Calibri" pitchFamily="34" charset="0"/>
                <a:sym typeface="+mn-lt"/>
              </a:rPr>
              <a:t>,</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srgbClr val="FF0000"/>
                </a:solidFill>
                <a:latin typeface="Calibri" pitchFamily="34" charset="0"/>
                <a:ea typeface="Microsoft YaHei UI" panose="020B0503020204020204" pitchFamily="34" charset="-122"/>
                <a:cs typeface="Calibri" pitchFamily="34" charset="0"/>
                <a:sym typeface="+mn-lt"/>
              </a:rPr>
              <a:t>ngày</a:t>
            </a:r>
            <a:r>
              <a:rPr lang="en-US" altLang="zh-CN" sz="2800" b="1" dirty="0">
                <a:solidFill>
                  <a:srgbClr val="FF0000"/>
                </a:solidFill>
                <a:latin typeface="Calibri" pitchFamily="34" charset="0"/>
                <a:ea typeface="Microsoft YaHei UI" panose="020B0503020204020204" pitchFamily="34" charset="-122"/>
                <a:cs typeface="Calibri" pitchFamily="34" charset="0"/>
                <a:sym typeface="+mn-lt"/>
              </a:rPr>
              <a:t> </a:t>
            </a:r>
            <a:r>
              <a:rPr lang="en-US" altLang="zh-CN" sz="2800" b="1" dirty="0" err="1">
                <a:solidFill>
                  <a:srgbClr val="FF0000"/>
                </a:solidFill>
                <a:latin typeface="Calibri" pitchFamily="34" charset="0"/>
                <a:ea typeface="Microsoft YaHei UI" panose="020B0503020204020204" pitchFamily="34" charset="-122"/>
                <a:cs typeface="Calibri" pitchFamily="34" charset="0"/>
                <a:sym typeface="+mn-lt"/>
              </a:rPr>
              <a:t>mới</a:t>
            </a:r>
            <a:r>
              <a:rPr lang="en-US" altLang="zh-CN" sz="2800" b="1" dirty="0">
                <a:solidFill>
                  <a:srgbClr val="FF0000"/>
                </a:solidFill>
                <a:latin typeface="Calibri" pitchFamily="34" charset="0"/>
                <a:ea typeface="Microsoft YaHei UI" panose="020B0503020204020204" pitchFamily="34" charset="-122"/>
                <a:cs typeface="Calibri" pitchFamily="34" charset="0"/>
                <a:sym typeface="+mn-lt"/>
              </a:rPr>
              <a:t> </a:t>
            </a:r>
            <a:r>
              <a:rPr lang="en-US" altLang="zh-CN" sz="2800" b="1" dirty="0" err="1">
                <a:solidFill>
                  <a:srgbClr val="FF0000"/>
                </a:solidFill>
                <a:latin typeface="Calibri" pitchFamily="34" charset="0"/>
                <a:ea typeface="Microsoft YaHei UI" panose="020B0503020204020204" pitchFamily="34" charset="-122"/>
                <a:cs typeface="Calibri" pitchFamily="34" charset="0"/>
                <a:sym typeface="+mn-lt"/>
              </a:rPr>
              <a:t>có</a:t>
            </a:r>
            <a:r>
              <a:rPr lang="en-US" altLang="zh-CN" sz="2800" b="1" dirty="0">
                <a:solidFill>
                  <a:srgbClr val="FF0000"/>
                </a:solidFill>
                <a:latin typeface="Calibri" pitchFamily="34" charset="0"/>
                <a:ea typeface="Microsoft YaHei UI" panose="020B0503020204020204" pitchFamily="34" charset="-122"/>
                <a:cs typeface="Calibri" pitchFamily="34" charset="0"/>
                <a:sym typeface="+mn-lt"/>
              </a:rPr>
              <a:t> </a:t>
            </a:r>
            <a:r>
              <a:rPr lang="en-US" altLang="zh-CN" sz="2800" b="1" dirty="0" err="1">
                <a:solidFill>
                  <a:srgbClr val="FF0000"/>
                </a:solidFill>
                <a:latin typeface="Calibri" pitchFamily="34" charset="0"/>
                <a:ea typeface="Microsoft YaHei UI" panose="020B0503020204020204" pitchFamily="34" charset="-122"/>
                <a:cs typeface="Calibri" pitchFamily="34" charset="0"/>
                <a:sym typeface="+mn-lt"/>
              </a:rPr>
              <a:t>căn</a:t>
            </a:r>
            <a:r>
              <a:rPr lang="en-US" altLang="zh-CN" sz="2800" b="1" dirty="0">
                <a:solidFill>
                  <a:srgbClr val="FF0000"/>
                </a:solidFill>
                <a:latin typeface="Calibri" pitchFamily="34" charset="0"/>
                <a:ea typeface="Microsoft YaHei UI" panose="020B0503020204020204" pitchFamily="34" charset="-122"/>
                <a:cs typeface="Calibri" pitchFamily="34" charset="0"/>
                <a:sym typeface="+mn-lt"/>
              </a:rPr>
              <a:t> </a:t>
            </a:r>
            <a:r>
              <a:rPr lang="en-US" altLang="zh-CN" sz="2800" b="1" dirty="0" err="1">
                <a:solidFill>
                  <a:srgbClr val="FF0000"/>
                </a:solidFill>
                <a:latin typeface="Calibri" pitchFamily="34" charset="0"/>
                <a:ea typeface="Microsoft YaHei UI" panose="020B0503020204020204" pitchFamily="34" charset="-122"/>
                <a:cs typeface="Calibri" pitchFamily="34" charset="0"/>
                <a:sym typeface="+mn-lt"/>
              </a:rPr>
              <a:t>nhà</a:t>
            </a:r>
            <a:r>
              <a:rPr lang="en-US" altLang="zh-CN" sz="2800" b="1" dirty="0">
                <a:solidFill>
                  <a:srgbClr val="FF0000"/>
                </a:solidFill>
                <a:latin typeface="Calibri" pitchFamily="34" charset="0"/>
                <a:ea typeface="Microsoft YaHei UI" panose="020B0503020204020204" pitchFamily="34" charset="-122"/>
                <a:cs typeface="Calibri" pitchFamily="34" charset="0"/>
                <a:sym typeface="+mn-lt"/>
              </a:rPr>
              <a:t> </a:t>
            </a:r>
            <a:r>
              <a:rPr lang="en-US" altLang="zh-CN" sz="2800" b="1" dirty="0" err="1">
                <a:solidFill>
                  <a:srgbClr val="FF0000"/>
                </a:solidFill>
                <a:latin typeface="Calibri" pitchFamily="34" charset="0"/>
                <a:ea typeface="Microsoft YaHei UI" panose="020B0503020204020204" pitchFamily="34" charset="-122"/>
                <a:cs typeface="Calibri" pitchFamily="34" charset="0"/>
                <a:sym typeface="+mn-lt"/>
              </a:rPr>
              <a:t>này</a:t>
            </a:r>
            <a:r>
              <a:rPr lang="en-US" altLang="zh-CN" sz="2800" b="1" dirty="0">
                <a:solidFill>
                  <a:srgbClr val="FF0000"/>
                </a:solidFill>
                <a:latin typeface="Calibri" pitchFamily="34" charset="0"/>
                <a:ea typeface="Microsoft YaHei UI" panose="020B0503020204020204" pitchFamily="34" charset="-122"/>
                <a:cs typeface="Calibri" pitchFamily="34" charset="0"/>
                <a:sym typeface="+mn-lt"/>
              </a:rPr>
              <a:t>,</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ngày</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cha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mẹ</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chàng</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hãy</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còn</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a:t>
            </a:r>
          </a:p>
          <a:p>
            <a:pPr>
              <a:lnSpc>
                <a:spcPct val="120000"/>
              </a:lnSpc>
            </a:pP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a:t>
            </a:r>
            <a:r>
              <a:rPr lang="en-US" altLang="zh-CN" sz="2400" b="1" i="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Dưới</a:t>
            </a:r>
            <a:r>
              <a:rPr lang="en-US" altLang="zh-CN" sz="2400" b="1" i="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i="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bóng</a:t>
            </a:r>
            <a:r>
              <a:rPr lang="en-US" altLang="zh-CN" sz="2400" b="1" i="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i="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hoàng</a:t>
            </a:r>
            <a:r>
              <a:rPr lang="en-US" altLang="zh-CN" sz="2400" b="1" i="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i="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lan</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Thạch</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Lam)</a:t>
            </a:r>
            <a:endParaRPr lang="zh-CN" altLang="en-US"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endParaRPr>
          </a:p>
        </p:txBody>
      </p:sp>
      <p:grpSp>
        <p:nvGrpSpPr>
          <p:cNvPr id="49" name="组合 11">
            <a:extLst>
              <a:ext uri="{FF2B5EF4-FFF2-40B4-BE49-F238E27FC236}">
                <a16:creationId xmlns:a16="http://schemas.microsoft.com/office/drawing/2014/main" id="{D86E311D-CF28-411F-814A-9FB4F0E5B5BC}"/>
              </a:ext>
            </a:extLst>
          </p:cNvPr>
          <p:cNvGrpSpPr/>
          <p:nvPr/>
        </p:nvGrpSpPr>
        <p:grpSpPr>
          <a:xfrm rot="2673124">
            <a:off x="10248791" y="144887"/>
            <a:ext cx="2271743" cy="1588619"/>
            <a:chOff x="3427504" y="564966"/>
            <a:chExt cx="2219438" cy="1772546"/>
          </a:xfrm>
        </p:grpSpPr>
        <p:pic>
          <p:nvPicPr>
            <p:cNvPr id="50" name="图片 15">
              <a:extLst>
                <a:ext uri="{FF2B5EF4-FFF2-40B4-BE49-F238E27FC236}">
                  <a16:creationId xmlns:a16="http://schemas.microsoft.com/office/drawing/2014/main" id="{201CAC49-8BAB-4AFA-BBDE-F262DD887F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478155" flipH="1">
              <a:off x="3650950" y="341520"/>
              <a:ext cx="1772546" cy="2219438"/>
            </a:xfrm>
            <a:prstGeom prst="rect">
              <a:avLst/>
            </a:prstGeom>
          </p:spPr>
        </p:pic>
        <p:pic>
          <p:nvPicPr>
            <p:cNvPr id="51" name="图片 16">
              <a:extLst>
                <a:ext uri="{FF2B5EF4-FFF2-40B4-BE49-F238E27FC236}">
                  <a16:creationId xmlns:a16="http://schemas.microsoft.com/office/drawing/2014/main" id="{B581F98F-9DCA-46F2-A279-CA7D6B9819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50612" flipH="1">
              <a:off x="4051643" y="712184"/>
              <a:ext cx="1392582" cy="911893"/>
            </a:xfrm>
            <a:prstGeom prst="rect">
              <a:avLst/>
            </a:prstGeom>
          </p:spPr>
        </p:pic>
      </p:grpSp>
    </p:spTree>
    <p:extLst>
      <p:ext uri="{BB962C8B-B14F-4D97-AF65-F5344CB8AC3E}">
        <p14:creationId xmlns:p14="http://schemas.microsoft.com/office/powerpoint/2010/main" val="21875682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childTnLst>
                          </p:cTn>
                        </p:par>
                        <p:par>
                          <p:cTn id="22" fill="hold">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400"/>
                                        <p:tgtEl>
                                          <p:spTgt spid="14"/>
                                        </p:tgtEl>
                                      </p:cBhvr>
                                    </p:animEffect>
                                  </p:childTnLst>
                                </p:cTn>
                              </p:par>
                            </p:childTnLst>
                          </p:cTn>
                        </p:par>
                        <p:par>
                          <p:cTn id="26" fill="hold">
                            <p:stCondLst>
                              <p:cond delay="2400"/>
                            </p:stCondLst>
                            <p:childTnLst>
                              <p:par>
                                <p:cTn id="27" presetID="42"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childTnLst>
                          </p:cTn>
                        </p:par>
                        <p:par>
                          <p:cTn id="32" fill="hold">
                            <p:stCondLst>
                              <p:cond delay="2900"/>
                            </p:stCondLst>
                            <p:childTnLst>
                              <p:par>
                                <p:cTn id="33" presetID="53" presetClass="entr" presetSubtype="16"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Effect transition="in" filter="fade">
                                      <p:cBhvr>
                                        <p:cTn id="37" dur="500"/>
                                        <p:tgtEl>
                                          <p:spTgt spid="21"/>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500" fill="hold"/>
                                        <p:tgtEl>
                                          <p:spTgt spid="22"/>
                                        </p:tgtEl>
                                        <p:attrNameLst>
                                          <p:attrName>ppt_w</p:attrName>
                                        </p:attrNameLst>
                                      </p:cBhvr>
                                      <p:tavLst>
                                        <p:tav tm="0">
                                          <p:val>
                                            <p:fltVal val="0"/>
                                          </p:val>
                                        </p:tav>
                                        <p:tav tm="100000">
                                          <p:val>
                                            <p:strVal val="#ppt_w"/>
                                          </p:val>
                                        </p:tav>
                                      </p:tavLst>
                                    </p:anim>
                                    <p:anim calcmode="lin" valueType="num">
                                      <p:cBhvr>
                                        <p:cTn id="41" dur="500" fill="hold"/>
                                        <p:tgtEl>
                                          <p:spTgt spid="22"/>
                                        </p:tgtEl>
                                        <p:attrNameLst>
                                          <p:attrName>ppt_h</p:attrName>
                                        </p:attrNameLst>
                                      </p:cBhvr>
                                      <p:tavLst>
                                        <p:tav tm="0">
                                          <p:val>
                                            <p:fltVal val="0"/>
                                          </p:val>
                                        </p:tav>
                                        <p:tav tm="100000">
                                          <p:val>
                                            <p:strVal val="#ppt_h"/>
                                          </p:val>
                                        </p:tav>
                                      </p:tavLst>
                                    </p:anim>
                                    <p:animEffect transition="in" filter="fade">
                                      <p:cBhvr>
                                        <p:cTn id="42" dur="500"/>
                                        <p:tgtEl>
                                          <p:spTgt spid="22"/>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p:cTn id="45" dur="500" fill="hold"/>
                                        <p:tgtEl>
                                          <p:spTgt spid="23"/>
                                        </p:tgtEl>
                                        <p:attrNameLst>
                                          <p:attrName>ppt_w</p:attrName>
                                        </p:attrNameLst>
                                      </p:cBhvr>
                                      <p:tavLst>
                                        <p:tav tm="0">
                                          <p:val>
                                            <p:fltVal val="0"/>
                                          </p:val>
                                        </p:tav>
                                        <p:tav tm="100000">
                                          <p:val>
                                            <p:strVal val="#ppt_w"/>
                                          </p:val>
                                        </p:tav>
                                      </p:tavLst>
                                    </p:anim>
                                    <p:anim calcmode="lin" valueType="num">
                                      <p:cBhvr>
                                        <p:cTn id="46" dur="500" fill="hold"/>
                                        <p:tgtEl>
                                          <p:spTgt spid="23"/>
                                        </p:tgtEl>
                                        <p:attrNameLst>
                                          <p:attrName>ppt_h</p:attrName>
                                        </p:attrNameLst>
                                      </p:cBhvr>
                                      <p:tavLst>
                                        <p:tav tm="0">
                                          <p:val>
                                            <p:fltVal val="0"/>
                                          </p:val>
                                        </p:tav>
                                        <p:tav tm="100000">
                                          <p:val>
                                            <p:strVal val="#ppt_h"/>
                                          </p:val>
                                        </p:tav>
                                      </p:tavLst>
                                    </p:anim>
                                    <p:animEffect transition="in" filter="fade">
                                      <p:cBhvr>
                                        <p:cTn id="47" dur="500"/>
                                        <p:tgtEl>
                                          <p:spTgt spid="23"/>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500" fill="hold"/>
                                        <p:tgtEl>
                                          <p:spTgt spid="24"/>
                                        </p:tgtEl>
                                        <p:attrNameLst>
                                          <p:attrName>ppt_w</p:attrName>
                                        </p:attrNameLst>
                                      </p:cBhvr>
                                      <p:tavLst>
                                        <p:tav tm="0">
                                          <p:val>
                                            <p:fltVal val="0"/>
                                          </p:val>
                                        </p:tav>
                                        <p:tav tm="100000">
                                          <p:val>
                                            <p:strVal val="#ppt_w"/>
                                          </p:val>
                                        </p:tav>
                                      </p:tavLst>
                                    </p:anim>
                                    <p:anim calcmode="lin" valueType="num">
                                      <p:cBhvr>
                                        <p:cTn id="51" dur="500" fill="hold"/>
                                        <p:tgtEl>
                                          <p:spTgt spid="24"/>
                                        </p:tgtEl>
                                        <p:attrNameLst>
                                          <p:attrName>ppt_h</p:attrName>
                                        </p:attrNameLst>
                                      </p:cBhvr>
                                      <p:tavLst>
                                        <p:tav tm="0">
                                          <p:val>
                                            <p:fltVal val="0"/>
                                          </p:val>
                                        </p:tav>
                                        <p:tav tm="100000">
                                          <p:val>
                                            <p:strVal val="#ppt_h"/>
                                          </p:val>
                                        </p:tav>
                                      </p:tavLst>
                                    </p:anim>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heel(1)">
                                      <p:cBhvr>
                                        <p:cTn id="57" dur="500"/>
                                        <p:tgtEl>
                                          <p:spTgt spid="27"/>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wipe(left)">
                                      <p:cBhvr>
                                        <p:cTn id="61" dur="500"/>
                                        <p:tgtEl>
                                          <p:spTgt spid="26"/>
                                        </p:tgtEl>
                                      </p:cBhvr>
                                    </p:animEffect>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nodeType="click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wheel(1)">
                                      <p:cBhvr>
                                        <p:cTn id="66" dur="500"/>
                                        <p:tgtEl>
                                          <p:spTgt spid="30"/>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wipe(left)">
                                      <p:cBhvr>
                                        <p:cTn id="70" dur="500"/>
                                        <p:tgtEl>
                                          <p:spTgt spid="39"/>
                                        </p:tgtEl>
                                      </p:cBhvr>
                                    </p:animEffect>
                                  </p:childTnLst>
                                </p:cTn>
                              </p:par>
                            </p:childTnLst>
                          </p:cTn>
                        </p:par>
                      </p:childTnLst>
                    </p:cTn>
                  </p:par>
                  <p:par>
                    <p:cTn id="71" fill="hold">
                      <p:stCondLst>
                        <p:cond delay="indefinite"/>
                      </p:stCondLst>
                      <p:childTnLst>
                        <p:par>
                          <p:cTn id="72" fill="hold">
                            <p:stCondLst>
                              <p:cond delay="0"/>
                            </p:stCondLst>
                            <p:childTnLst>
                              <p:par>
                                <p:cTn id="73" presetID="21" presetClass="entr" presetSubtype="1" fill="hold" nodeType="click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wheel(1)">
                                      <p:cBhvr>
                                        <p:cTn id="75" dur="500"/>
                                        <p:tgtEl>
                                          <p:spTgt spid="33"/>
                                        </p:tgtEl>
                                      </p:cBhvr>
                                    </p:animEffect>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wipe(left)">
                                      <p:cBhvr>
                                        <p:cTn id="79" dur="500"/>
                                        <p:tgtEl>
                                          <p:spTgt spid="40"/>
                                        </p:tgtEl>
                                      </p:cBhvr>
                                    </p:animEffect>
                                  </p:childTnLst>
                                </p:cTn>
                              </p:par>
                            </p:childTnLst>
                          </p:cTn>
                        </p:par>
                      </p:childTnLst>
                    </p:cTn>
                  </p:par>
                  <p:par>
                    <p:cTn id="80" fill="hold">
                      <p:stCondLst>
                        <p:cond delay="indefinite"/>
                      </p:stCondLst>
                      <p:childTnLst>
                        <p:par>
                          <p:cTn id="81" fill="hold">
                            <p:stCondLst>
                              <p:cond delay="0"/>
                            </p:stCondLst>
                            <p:childTnLst>
                              <p:par>
                                <p:cTn id="82" presetID="21" presetClass="entr" presetSubtype="1" fill="hold" nodeType="click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wheel(1)">
                                      <p:cBhvr>
                                        <p:cTn id="84" dur="500"/>
                                        <p:tgtEl>
                                          <p:spTgt spid="36"/>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wipe(left)">
                                      <p:cBhvr>
                                        <p:cTn id="8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9" grpId="0" animBg="1"/>
      <p:bldP spid="20" grpId="0" animBg="1"/>
      <p:bldP spid="21" grpId="0"/>
      <p:bldP spid="22" grpId="0"/>
      <p:bldP spid="23" grpId="0"/>
      <p:bldP spid="24" grpId="0"/>
      <p:bldP spid="26" grpId="0"/>
      <p:bldP spid="39" grpId="0"/>
      <p:bldP spid="40" grpId="0"/>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flipV="1">
            <a:off x="0" y="6716710"/>
            <a:ext cx="12209460" cy="14128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endParaRPr lang="en-US"/>
          </a:p>
        </p:txBody>
      </p:sp>
      <p:sp>
        <p:nvSpPr>
          <p:cNvPr id="9" name="Freeform 3"/>
          <p:cNvSpPr>
            <a:spLocks/>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
          <p:cNvSpPr>
            <a:spLocks/>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 name="Freeform 6"/>
          <p:cNvSpPr>
            <a:spLocks/>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 name="Rectangle 2">
            <a:extLst>
              <a:ext uri="{FF2B5EF4-FFF2-40B4-BE49-F238E27FC236}">
                <a16:creationId xmlns:a16="http://schemas.microsoft.com/office/drawing/2014/main" id="{DD7541A8-4A98-4B6A-541C-7EED658288E4}"/>
              </a:ext>
            </a:extLst>
          </p:cNvPr>
          <p:cNvSpPr/>
          <p:nvPr/>
        </p:nvSpPr>
        <p:spPr>
          <a:xfrm>
            <a:off x="2147475" y="131928"/>
            <a:ext cx="10044525"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8. ĐẤT NƯỚC VÀ CON NGƯỜI (TRUYỆN)</a:t>
            </a:r>
          </a:p>
        </p:txBody>
      </p:sp>
      <p:sp>
        <p:nvSpPr>
          <p:cNvPr id="4" name="TextBox 3">
            <a:extLst>
              <a:ext uri="{FF2B5EF4-FFF2-40B4-BE49-F238E27FC236}">
                <a16:creationId xmlns:a16="http://schemas.microsoft.com/office/drawing/2014/main" id="{CCD9D859-C6A9-4196-6830-0D67BB6E69D6}"/>
              </a:ext>
            </a:extLst>
          </p:cNvPr>
          <p:cNvSpPr txBox="1"/>
          <p:nvPr/>
        </p:nvSpPr>
        <p:spPr>
          <a:xfrm>
            <a:off x="94594" y="891145"/>
            <a:ext cx="11480479" cy="523220"/>
          </a:xfrm>
          <a:prstGeom prst="rect">
            <a:avLst/>
          </a:prstGeom>
          <a:noFill/>
        </p:spPr>
        <p:txBody>
          <a:bodyPr wrap="square">
            <a:spAutoFit/>
          </a:bodyPr>
          <a:lstStyle/>
          <a:p>
            <a:r>
              <a:rPr lang="x-none" sz="2800" b="1" i="1" dirty="0">
                <a:solidFill>
                  <a:srgbClr val="FF0000"/>
                </a:solidFill>
                <a:effectLst/>
                <a:latin typeface="Times New Roman" panose="02020603050405020304" pitchFamily="18" charset="0"/>
                <a:ea typeface="SimSun" panose="02010600030101010101" pitchFamily="2" charset="-122"/>
              </a:rPr>
              <a:t> 1. </a:t>
            </a:r>
            <a:r>
              <a:rPr lang="vi-VN" sz="2800" b="1" i="1" dirty="0">
                <a:solidFill>
                  <a:srgbClr val="FF0000"/>
                </a:solidFill>
                <a:effectLst/>
                <a:latin typeface="Times New Roman" panose="02020603050405020304" pitchFamily="18" charset="0"/>
                <a:ea typeface="SimSun" panose="02010600030101010101" pitchFamily="2" charset="-122"/>
              </a:rPr>
              <a:t>Tìm hiểu tri thức Ngữ văn</a:t>
            </a:r>
            <a:endParaRPr lang="x-none" sz="2800" dirty="0">
              <a:solidFill>
                <a:srgbClr val="FF0000"/>
              </a:solidFill>
            </a:endParaRPr>
          </a:p>
        </p:txBody>
      </p:sp>
      <p:sp>
        <p:nvSpPr>
          <p:cNvPr id="7" name="TextBox 6">
            <a:extLst>
              <a:ext uri="{FF2B5EF4-FFF2-40B4-BE49-F238E27FC236}">
                <a16:creationId xmlns:a16="http://schemas.microsoft.com/office/drawing/2014/main" id="{ACE47B1A-83C5-4F11-7FE8-6B3ADAE71DA8}"/>
              </a:ext>
            </a:extLst>
          </p:cNvPr>
          <p:cNvSpPr txBox="1"/>
          <p:nvPr/>
        </p:nvSpPr>
        <p:spPr>
          <a:xfrm>
            <a:off x="468206" y="2600296"/>
            <a:ext cx="1908292" cy="1490729"/>
          </a:xfrm>
          <a:prstGeom prst="rect">
            <a:avLst/>
          </a:prstGeom>
          <a:solidFill>
            <a:schemeClr val="accent2">
              <a:lumMod val="75000"/>
            </a:schemeClr>
          </a:solidFill>
        </p:spPr>
        <p:txBody>
          <a:bodyPr wrap="square">
            <a:spAutoFit/>
          </a:bodyPr>
          <a:lstStyle/>
          <a:p>
            <a:pPr algn="ctr">
              <a:lnSpc>
                <a:spcPct val="150000"/>
              </a:lnSpc>
            </a:pPr>
            <a:r>
              <a:rPr lang="en-US" sz="3200" b="1" i="1" dirty="0">
                <a:solidFill>
                  <a:schemeClr val="bg1"/>
                </a:solidFill>
                <a:effectLst/>
                <a:latin typeface="Times New Roman" panose="02020603050405020304" pitchFamily="18" charset="0"/>
                <a:ea typeface="SimSun" panose="02010600030101010101" pitchFamily="2" charset="-122"/>
              </a:rPr>
              <a:t>CÂU CHUYỆN</a:t>
            </a:r>
            <a:endParaRPr lang="x-none" sz="3200" b="1" dirty="0">
              <a:solidFill>
                <a:schemeClr val="bg1"/>
              </a:solidFill>
            </a:endParaRPr>
          </a:p>
        </p:txBody>
      </p:sp>
      <p:sp>
        <p:nvSpPr>
          <p:cNvPr id="10" name="TextBox 9">
            <a:extLst>
              <a:ext uri="{FF2B5EF4-FFF2-40B4-BE49-F238E27FC236}">
                <a16:creationId xmlns:a16="http://schemas.microsoft.com/office/drawing/2014/main" id="{74D2D5C9-74EC-494A-2767-80E3DF60BCFD}"/>
              </a:ext>
            </a:extLst>
          </p:cNvPr>
          <p:cNvSpPr txBox="1"/>
          <p:nvPr/>
        </p:nvSpPr>
        <p:spPr>
          <a:xfrm>
            <a:off x="3054850" y="1970469"/>
            <a:ext cx="8520223" cy="130753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en-US" sz="2800" b="1" i="1" dirty="0" err="1">
                <a:solidFill>
                  <a:schemeClr val="tx1"/>
                </a:solidFill>
                <a:latin typeface="Times New Roman" panose="02020603050405020304" pitchFamily="18" charset="0"/>
                <a:ea typeface="SimSun" panose="02010600030101010101" pitchFamily="2" charset="-122"/>
                <a:cs typeface="Times New Roman" panose="02020603050405020304" pitchFamily="18" charset="0"/>
              </a:rPr>
              <a:t>L</a:t>
            </a:r>
            <a:r>
              <a:rPr lang="en-US" sz="2800" b="1" i="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à</a:t>
            </a:r>
            <a:r>
              <a:rPr lang="en-US" sz="2800" b="1" i="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sự</a:t>
            </a:r>
            <a:r>
              <a:rPr lang="en-US" sz="2800" b="1" i="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việc</a:t>
            </a:r>
            <a:r>
              <a:rPr lang="en-US" sz="2800" b="1" i="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chuỗi</a:t>
            </a:r>
            <a:r>
              <a:rPr lang="en-US" sz="2800" b="1" i="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sự</a:t>
            </a:r>
            <a:r>
              <a:rPr lang="en-US" sz="2800" b="1" i="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việc</a:t>
            </a:r>
            <a:r>
              <a:rPr lang="en-US" sz="2800" b="1" i="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xảy</a:t>
            </a:r>
            <a:r>
              <a:rPr lang="en-US" sz="2800" b="1" i="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ra</a:t>
            </a:r>
            <a:r>
              <a:rPr lang="en-US" sz="2800" b="1" i="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trong</a:t>
            </a:r>
            <a:r>
              <a:rPr lang="en-US" sz="2800" b="1" i="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đời</a:t>
            </a:r>
            <a:r>
              <a:rPr lang="en-US" sz="2800" b="1" i="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sống</a:t>
            </a:r>
            <a:r>
              <a:rPr lang="en-US" sz="2800" b="1" i="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liên</a:t>
            </a:r>
            <a:r>
              <a:rPr lang="en-US" sz="2800" b="1" i="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quan</a:t>
            </a:r>
            <a:r>
              <a:rPr lang="en-US" sz="2800" b="1" i="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đến</a:t>
            </a:r>
            <a:r>
              <a:rPr lang="en-US" sz="2800" b="1" i="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một</a:t>
            </a:r>
            <a:r>
              <a:rPr lang="en-US" sz="2800" b="1" i="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hoặc</a:t>
            </a:r>
            <a:r>
              <a:rPr lang="en-US" sz="2800" b="1" i="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một</a:t>
            </a:r>
            <a:r>
              <a:rPr lang="en-US" sz="2800" b="1" i="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số</a:t>
            </a:r>
            <a:r>
              <a:rPr lang="en-US" sz="2800" b="1" i="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người</a:t>
            </a:r>
            <a:r>
              <a:rPr lang="en-US" sz="2800" b="1" i="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nào</a:t>
            </a:r>
            <a:r>
              <a:rPr lang="en-US" sz="2800" b="1" i="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đó</a:t>
            </a:r>
            <a:r>
              <a:rPr lang="en-US" sz="2800" b="1" i="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x-none" sz="2800" b="1" dirty="0">
              <a:solidFill>
                <a:schemeClr val="tx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25DD7C00-4384-9702-6C7C-924FEF31F03A}"/>
              </a:ext>
            </a:extLst>
          </p:cNvPr>
          <p:cNvSpPr txBox="1"/>
          <p:nvPr/>
        </p:nvSpPr>
        <p:spPr>
          <a:xfrm>
            <a:off x="3054850" y="3709446"/>
            <a:ext cx="8520223" cy="6612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en-US" sz="2800" b="1" i="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Thường</a:t>
            </a:r>
            <a:r>
              <a:rPr lang="en-US" sz="2800" b="1" i="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có</a:t>
            </a:r>
            <a:r>
              <a:rPr lang="en-US" sz="2800" b="1" i="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khởi</a:t>
            </a:r>
            <a:r>
              <a:rPr lang="en-US" sz="2800" b="1" i="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đầu</a:t>
            </a:r>
            <a:r>
              <a:rPr lang="en-US" sz="2800" b="1" i="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diễn</a:t>
            </a:r>
            <a:r>
              <a:rPr lang="en-US" sz="2800" b="1" i="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biến</a:t>
            </a:r>
            <a:r>
              <a:rPr lang="en-US" sz="2800" b="1" i="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và</a:t>
            </a:r>
            <a:r>
              <a:rPr lang="en-US" sz="2800" b="1" i="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kết</a:t>
            </a:r>
            <a:r>
              <a:rPr lang="en-US" sz="2800" b="1" i="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thúc</a:t>
            </a:r>
            <a:r>
              <a:rPr lang="en-US" sz="2800" b="1" i="1"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a:t>
            </a:r>
            <a:r>
              <a:rPr lang="x-none" sz="2800" b="1" dirty="0">
                <a:solidFill>
                  <a:schemeClr val="tx1"/>
                </a:solidFill>
                <a:effectLst/>
                <a:latin typeface="Times New Roman" panose="02020603050405020304" pitchFamily="18" charset="0"/>
                <a:cs typeface="Times New Roman" panose="02020603050405020304" pitchFamily="18" charset="0"/>
              </a:rPr>
              <a:t> </a:t>
            </a:r>
            <a:endParaRPr lang="x-none" sz="2800" b="1" dirty="0">
              <a:solidFill>
                <a:schemeClr val="tx1"/>
              </a:solidFill>
              <a:latin typeface="Times New Roman" panose="02020603050405020304" pitchFamily="18" charset="0"/>
              <a:cs typeface="Times New Roman" panose="02020603050405020304" pitchFamily="18" charset="0"/>
            </a:endParaRPr>
          </a:p>
        </p:txBody>
      </p:sp>
      <p:cxnSp>
        <p:nvCxnSpPr>
          <p:cNvPr id="8" name="Straight Arrow Connector 7">
            <a:extLst>
              <a:ext uri="{FF2B5EF4-FFF2-40B4-BE49-F238E27FC236}">
                <a16:creationId xmlns:a16="http://schemas.microsoft.com/office/drawing/2014/main" id="{7863337F-C3BA-7512-1EC6-FE4464D66DDB}"/>
              </a:ext>
            </a:extLst>
          </p:cNvPr>
          <p:cNvCxnSpPr>
            <a:stCxn id="7" idx="3"/>
            <a:endCxn id="10" idx="1"/>
          </p:cNvCxnSpPr>
          <p:nvPr/>
        </p:nvCxnSpPr>
        <p:spPr>
          <a:xfrm flipV="1">
            <a:off x="2376498" y="2624238"/>
            <a:ext cx="678352" cy="721423"/>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5F888D0D-4EBA-B8E6-AD96-C8FE4438DB64}"/>
              </a:ext>
            </a:extLst>
          </p:cNvPr>
          <p:cNvCxnSpPr>
            <a:stCxn id="7" idx="3"/>
            <a:endCxn id="12" idx="1"/>
          </p:cNvCxnSpPr>
          <p:nvPr/>
        </p:nvCxnSpPr>
        <p:spPr>
          <a:xfrm>
            <a:off x="2376498" y="3345661"/>
            <a:ext cx="678352" cy="694389"/>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4154193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片 61">
            <a:extLst>
              <a:ext uri="{FF2B5EF4-FFF2-40B4-BE49-F238E27FC236}">
                <a16:creationId xmlns:a16="http://schemas.microsoft.com/office/drawing/2014/main" id="{80F22C5C-F2C7-4ECB-8DBE-0B218291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id="{BAD7FE07-FE85-4961-B86F-C1791AD31D8C}"/>
              </a:ext>
            </a:extLst>
          </p:cNvPr>
          <p:cNvGrpSpPr/>
          <p:nvPr/>
        </p:nvGrpSpPr>
        <p:grpSpPr>
          <a:xfrm>
            <a:off x="442913" y="947264"/>
            <a:ext cx="11280774" cy="5444012"/>
            <a:chOff x="442913" y="428624"/>
            <a:chExt cx="11280774" cy="5962652"/>
          </a:xfrm>
        </p:grpSpPr>
        <p:sp>
          <p:nvSpPr>
            <p:cNvPr id="9" name="矩形: 圆角 8">
              <a:extLst>
                <a:ext uri="{FF2B5EF4-FFF2-40B4-BE49-F238E27FC236}">
                  <a16:creationId xmlns:a16="http://schemas.microsoft.com/office/drawing/2014/main" id="{6DD460CE-C7A2-4167-85F6-970DBAABFAAB}"/>
                </a:ext>
              </a:extLst>
            </p:cNvPr>
            <p:cNvSpPr/>
            <p:nvPr/>
          </p:nvSpPr>
          <p:spPr>
            <a:xfrm>
              <a:off x="442913" y="5232043"/>
              <a:ext cx="1223962" cy="1159233"/>
            </a:xfrm>
            <a:prstGeom prst="roundRect">
              <a:avLst/>
            </a:prstGeom>
            <a:solidFill>
              <a:srgbClr val="F74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prstClr val="white"/>
                </a:solidFill>
                <a:latin typeface="Microsoft YaHei UI" panose="020B0503020204020204" pitchFamily="34" charset="-122"/>
                <a:ea typeface="Microsoft YaHei UI" panose="020B0503020204020204" pitchFamily="34" charset="-122"/>
              </a:endParaRPr>
            </a:p>
          </p:txBody>
        </p:sp>
        <p:sp>
          <p:nvSpPr>
            <p:cNvPr id="10" name="矩形: 圆角 9">
              <a:extLst>
                <a:ext uri="{FF2B5EF4-FFF2-40B4-BE49-F238E27FC236}">
                  <a16:creationId xmlns:a16="http://schemas.microsoft.com/office/drawing/2014/main" id="{0C509314-6185-4AA5-9B2B-28C317A9212E}"/>
                </a:ext>
              </a:extLst>
            </p:cNvPr>
            <p:cNvSpPr/>
            <p:nvPr/>
          </p:nvSpPr>
          <p:spPr>
            <a:xfrm>
              <a:off x="10499725" y="428624"/>
              <a:ext cx="1223962" cy="1159233"/>
            </a:xfrm>
            <a:prstGeom prst="roundRect">
              <a:avLst/>
            </a:prstGeom>
            <a:solidFill>
              <a:srgbClr val="F74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prstClr val="white"/>
                </a:solidFill>
                <a:latin typeface="Microsoft YaHei UI" panose="020B0503020204020204" pitchFamily="34" charset="-122"/>
                <a:ea typeface="Microsoft YaHei UI" panose="020B0503020204020204" pitchFamily="34" charset="-122"/>
              </a:endParaRPr>
            </a:p>
          </p:txBody>
        </p:sp>
        <p:sp>
          <p:nvSpPr>
            <p:cNvPr id="7" name="矩形 6">
              <a:extLst>
                <a:ext uri="{FF2B5EF4-FFF2-40B4-BE49-F238E27FC236}">
                  <a16:creationId xmlns:a16="http://schemas.microsoft.com/office/drawing/2014/main" id="{0737C4A3-29D0-4F88-8FB4-616A36653686}"/>
                </a:ext>
              </a:extLst>
            </p:cNvPr>
            <p:cNvSpPr/>
            <p:nvPr/>
          </p:nvSpPr>
          <p:spPr>
            <a:xfrm>
              <a:off x="673100" y="622300"/>
              <a:ext cx="10858500" cy="5575300"/>
            </a:xfrm>
            <a:prstGeom prst="rect">
              <a:avLst/>
            </a:prstGeom>
            <a:solidFill>
              <a:schemeClr val="bg1">
                <a:lumMod val="95000"/>
              </a:schemeClr>
            </a:solidFill>
            <a:ln>
              <a:noFill/>
            </a:ln>
            <a:effectLst>
              <a:outerShdw blurRad="1143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prstClr val="white"/>
                </a:solidFill>
                <a:latin typeface="Microsoft YaHei UI" panose="020B0503020204020204" pitchFamily="34" charset="-122"/>
                <a:ea typeface="Microsoft YaHei UI" panose="020B0503020204020204" pitchFamily="34" charset="-122"/>
              </a:endParaRPr>
            </a:p>
          </p:txBody>
        </p:sp>
      </p:grpSp>
      <p:sp>
        <p:nvSpPr>
          <p:cNvPr id="35" name="Rectangle 1">
            <a:extLst>
              <a:ext uri="{FF2B5EF4-FFF2-40B4-BE49-F238E27FC236}">
                <a16:creationId xmlns:a16="http://schemas.microsoft.com/office/drawing/2014/main" id="{1D1B4F45-07C8-40E4-A2FF-DA9A3276EE01}"/>
              </a:ext>
            </a:extLst>
          </p:cNvPr>
          <p:cNvSpPr/>
          <p:nvPr/>
        </p:nvSpPr>
        <p:spPr bwMode="auto">
          <a:xfrm>
            <a:off x="1174775" y="1314800"/>
            <a:ext cx="2088232" cy="4486737"/>
          </a:xfrm>
          <a:prstGeom prst="rect">
            <a:avLst/>
          </a:prstGeom>
          <a:noFill/>
          <a:ln w="76200">
            <a:solidFill>
              <a:schemeClr val="accent3"/>
            </a:solidFill>
            <a:round/>
            <a:headEnd/>
            <a:tailEnd/>
          </a:ln>
        </p:spPr>
        <p:txBody>
          <a:bodyPr anchor="ctr"/>
          <a:lstStyle/>
          <a:p>
            <a:pPr algn="ctr"/>
            <a:endParaRPr dirty="0">
              <a:solidFill>
                <a:prstClr val="black"/>
              </a:solidFill>
              <a:latin typeface="钟齐陈伟勋硬笔行书字库" panose="02010600030101010101" pitchFamily="2" charset="-122"/>
              <a:ea typeface="钟齐陈伟勋硬笔行书字库" panose="02010600030101010101" pitchFamily="2" charset="-122"/>
              <a:sym typeface="+mn-lt"/>
            </a:endParaRPr>
          </a:p>
        </p:txBody>
      </p:sp>
      <p:sp>
        <p:nvSpPr>
          <p:cNvPr id="36" name="Rectangle 2">
            <a:extLst>
              <a:ext uri="{FF2B5EF4-FFF2-40B4-BE49-F238E27FC236}">
                <a16:creationId xmlns:a16="http://schemas.microsoft.com/office/drawing/2014/main" id="{CD92CC25-C07B-492A-8EAE-025EFEAB9C0B}"/>
              </a:ext>
            </a:extLst>
          </p:cNvPr>
          <p:cNvSpPr/>
          <p:nvPr/>
        </p:nvSpPr>
        <p:spPr>
          <a:xfrm>
            <a:off x="1235745" y="2568777"/>
            <a:ext cx="3340465" cy="1044116"/>
          </a:xfrm>
          <a:prstGeom prst="rect">
            <a:avLst/>
          </a:prstGeom>
          <a:solidFill>
            <a:srgbClr val="F7443D"/>
          </a:solidFill>
          <a:scene3d>
            <a:camera prst="orthographicFront"/>
            <a:lightRig rig="threePt" dir="t"/>
          </a:scene3d>
          <a:sp3d>
            <a:bevelT prst="relaxedInset"/>
          </a:sp3d>
        </p:spPr>
        <p:txBody>
          <a:bodyPr wrap="square" anchor="ctr">
            <a:noAutofit/>
          </a:bodyPr>
          <a:lstStyle/>
          <a:p>
            <a:pPr algn="r"/>
            <a:r>
              <a:rPr lang="en-US" altLang="zh-CN" sz="2200" b="1" spc="300" dirty="0">
                <a:solidFill>
                  <a:prstClr val="white"/>
                </a:solidFill>
                <a:latin typeface="Microsoft YaHei UI" panose="020B0503020204020204" pitchFamily="34" charset="-122"/>
                <a:ea typeface="Microsoft YaHei UI" panose="020B0503020204020204" pitchFamily="34" charset="-122"/>
                <a:cs typeface="+mn-ea"/>
                <a:sym typeface="+mn-lt"/>
              </a:rPr>
              <a:t>BIỆN PHÁP </a:t>
            </a:r>
          </a:p>
          <a:p>
            <a:pPr algn="r"/>
            <a:r>
              <a:rPr lang="en-US" altLang="zh-CN" sz="2200" b="1" spc="300" dirty="0">
                <a:solidFill>
                  <a:prstClr val="white"/>
                </a:solidFill>
                <a:latin typeface="Microsoft YaHei UI" panose="020B0503020204020204" pitchFamily="34" charset="-122"/>
                <a:ea typeface="Microsoft YaHei UI" panose="020B0503020204020204" pitchFamily="34" charset="-122"/>
                <a:cs typeface="+mn-ea"/>
                <a:sym typeface="+mn-lt"/>
              </a:rPr>
              <a:t>TU TỪ CHÊM XEN</a:t>
            </a:r>
            <a:endParaRPr lang="zh-CN" altLang="en-US" sz="2200" b="1" spc="300" dirty="0">
              <a:solidFill>
                <a:prstClr val="white"/>
              </a:solidFill>
              <a:latin typeface="Microsoft YaHei UI" panose="020B0503020204020204" pitchFamily="34" charset="-122"/>
              <a:ea typeface="Microsoft YaHei UI" panose="020B0503020204020204" pitchFamily="34" charset="-122"/>
              <a:cs typeface="+mn-ea"/>
              <a:sym typeface="+mn-lt"/>
            </a:endParaRPr>
          </a:p>
        </p:txBody>
      </p:sp>
      <p:sp>
        <p:nvSpPr>
          <p:cNvPr id="37" name="Rectangle 3">
            <a:extLst>
              <a:ext uri="{FF2B5EF4-FFF2-40B4-BE49-F238E27FC236}">
                <a16:creationId xmlns:a16="http://schemas.microsoft.com/office/drawing/2014/main" id="{F0AC3E60-5ECD-41B9-9873-DAFD31DDF8D4}"/>
              </a:ext>
            </a:extLst>
          </p:cNvPr>
          <p:cNvSpPr/>
          <p:nvPr/>
        </p:nvSpPr>
        <p:spPr>
          <a:xfrm>
            <a:off x="828044" y="1476463"/>
            <a:ext cx="2594342" cy="845281"/>
          </a:xfrm>
          <a:prstGeom prst="rect">
            <a:avLst/>
          </a:prstGeom>
          <a:solidFill>
            <a:srgbClr val="A6CFFC"/>
          </a:solidFill>
          <a:scene3d>
            <a:camera prst="orthographicFront"/>
            <a:lightRig rig="threePt" dir="t"/>
          </a:scene3d>
          <a:sp3d>
            <a:bevelT w="139700" prst="cross"/>
          </a:sp3d>
        </p:spPr>
        <p:txBody>
          <a:bodyPr wrap="none">
            <a:noAutofit/>
          </a:bodyPr>
          <a:lstStyle/>
          <a:p>
            <a:pPr defTabSz="457109">
              <a:spcBef>
                <a:spcPts val="600"/>
              </a:spcBef>
              <a:defRPr/>
            </a:pPr>
            <a:r>
              <a:rPr lang="en-US" sz="2000" b="1" kern="0" dirty="0">
                <a:solidFill>
                  <a:prstClr val="black"/>
                </a:solidFill>
                <a:latin typeface="Calibri" pitchFamily="34" charset="0"/>
                <a:cs typeface="Calibri" pitchFamily="34" charset="0"/>
              </a:rPr>
              <a:t>II.PHẦN THỰC HÀNH</a:t>
            </a:r>
          </a:p>
          <a:p>
            <a:pPr defTabSz="457109">
              <a:spcBef>
                <a:spcPts val="600"/>
              </a:spcBef>
              <a:defRPr/>
            </a:pPr>
            <a:r>
              <a:rPr lang="en-US" sz="2000" b="1" kern="0" dirty="0">
                <a:solidFill>
                  <a:prstClr val="black"/>
                </a:solidFill>
                <a:latin typeface="Calibri" pitchFamily="34" charset="0"/>
                <a:cs typeface="Calibri" pitchFamily="34" charset="0"/>
              </a:rPr>
              <a:t> TIẾNG VIỆT</a:t>
            </a:r>
          </a:p>
        </p:txBody>
      </p:sp>
      <p:sp>
        <p:nvSpPr>
          <p:cNvPr id="47" name="Rectangle 4">
            <a:extLst>
              <a:ext uri="{FF2B5EF4-FFF2-40B4-BE49-F238E27FC236}">
                <a16:creationId xmlns:a16="http://schemas.microsoft.com/office/drawing/2014/main" id="{E6F090F5-911C-4174-AE99-E5C9B8905A80}"/>
              </a:ext>
            </a:extLst>
          </p:cNvPr>
          <p:cNvSpPr/>
          <p:nvPr/>
        </p:nvSpPr>
        <p:spPr bwMode="auto">
          <a:xfrm>
            <a:off x="2905978" y="3735755"/>
            <a:ext cx="684076" cy="72008"/>
          </a:xfrm>
          <a:prstGeom prst="rect">
            <a:avLst/>
          </a:prstGeom>
          <a:solidFill>
            <a:schemeClr val="tx2"/>
          </a:solidFill>
          <a:ln w="19050">
            <a:noFill/>
            <a:round/>
            <a:headEnd/>
            <a:tailEnd/>
          </a:ln>
        </p:spPr>
        <p:txBody>
          <a:bodyPr anchor="ctr"/>
          <a:lstStyle/>
          <a:p>
            <a:pPr algn="ctr"/>
            <a:endParaRPr dirty="0">
              <a:solidFill>
                <a:prstClr val="black"/>
              </a:solidFill>
              <a:latin typeface="钟齐陈伟勋硬笔行书字库" panose="02010600030101010101" pitchFamily="2" charset="-122"/>
              <a:ea typeface="钟齐陈伟勋硬笔行书字库" panose="02010600030101010101" pitchFamily="2" charset="-122"/>
              <a:sym typeface="+mn-lt"/>
            </a:endParaRPr>
          </a:p>
        </p:txBody>
      </p:sp>
      <p:grpSp>
        <p:nvGrpSpPr>
          <p:cNvPr id="53" name="Group 10">
            <a:extLst>
              <a:ext uri="{FF2B5EF4-FFF2-40B4-BE49-F238E27FC236}">
                <a16:creationId xmlns:a16="http://schemas.microsoft.com/office/drawing/2014/main" id="{8CE17AB8-2AC3-4A65-B921-FC4787D06194}"/>
              </a:ext>
            </a:extLst>
          </p:cNvPr>
          <p:cNvGrpSpPr/>
          <p:nvPr/>
        </p:nvGrpSpPr>
        <p:grpSpPr>
          <a:xfrm>
            <a:off x="4890254" y="1779243"/>
            <a:ext cx="6167865" cy="1799657"/>
            <a:chOff x="1559814" y="2694960"/>
            <a:chExt cx="5280733" cy="1799657"/>
          </a:xfrm>
        </p:grpSpPr>
        <p:sp>
          <p:nvSpPr>
            <p:cNvPr id="54" name="TextBox 11">
              <a:extLst>
                <a:ext uri="{FF2B5EF4-FFF2-40B4-BE49-F238E27FC236}">
                  <a16:creationId xmlns:a16="http://schemas.microsoft.com/office/drawing/2014/main" id="{17AE23AD-0E23-4C1C-A538-CDA3C1FFD556}"/>
                </a:ext>
              </a:extLst>
            </p:cNvPr>
            <p:cNvSpPr txBox="1"/>
            <p:nvPr/>
          </p:nvSpPr>
          <p:spPr>
            <a:xfrm>
              <a:off x="1559814" y="3206057"/>
              <a:ext cx="468052" cy="707886"/>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t="100000"/>
              </a:path>
              <a:tileRect r="-100000" b="-100000"/>
            </a:gradFill>
            <a:scene3d>
              <a:camera prst="orthographicFront"/>
              <a:lightRig rig="threePt" dir="t"/>
            </a:scene3d>
            <a:sp3d>
              <a:bevelT prst="slope"/>
            </a:sp3d>
          </p:spPr>
          <p:txBody>
            <a:bodyPr wrap="none" anchor="ctr">
              <a:normAutofit/>
            </a:bodyPr>
            <a:lstStyle/>
            <a:p>
              <a:r>
                <a:rPr lang="en-US" altLang="zh-CN" sz="2000" b="1" dirty="0">
                  <a:solidFill>
                    <a:srgbClr val="746778"/>
                  </a:solidFill>
                  <a:latin typeface="Calibri" pitchFamily="34" charset="0"/>
                  <a:ea typeface="钟齐陈伟勋硬笔行书字库" panose="02010600030101010101" pitchFamily="2" charset="-122"/>
                  <a:cs typeface="Calibri" pitchFamily="34" charset="0"/>
                  <a:sym typeface="+mn-lt"/>
                </a:rPr>
                <a:t>01</a:t>
              </a:r>
            </a:p>
          </p:txBody>
        </p:sp>
        <p:sp>
          <p:nvSpPr>
            <p:cNvPr id="57" name="TextBox 14">
              <a:extLst>
                <a:ext uri="{FF2B5EF4-FFF2-40B4-BE49-F238E27FC236}">
                  <a16:creationId xmlns:a16="http://schemas.microsoft.com/office/drawing/2014/main" id="{2EA22D11-A6D1-4E9C-B737-0E3D3A37699A}"/>
                </a:ext>
              </a:extLst>
            </p:cNvPr>
            <p:cNvSpPr txBox="1">
              <a:spLocks/>
            </p:cNvSpPr>
            <p:nvPr/>
          </p:nvSpPr>
          <p:spPr>
            <a:xfrm>
              <a:off x="1832342" y="2694960"/>
              <a:ext cx="5008205" cy="1799657"/>
            </a:xfrm>
            <a:prstGeom prst="rect">
              <a:avLst/>
            </a:prstGeom>
          </p:spPr>
          <p:txBody>
            <a:bodyPr vert="horz" wrap="square" lIns="360000" tIns="0" rIns="0" bIns="0" anchor="ctr" anchorCtr="0">
              <a:noAutofit/>
            </a:bodyPr>
            <a:lstStyle/>
            <a:p>
              <a:pPr algn="just">
                <a:lnSpc>
                  <a:spcPct val="120000"/>
                </a:lnSpc>
              </a:pPr>
              <a:r>
                <a:rPr lang="en-US" altLang="zh-CN" sz="2800" b="1" dirty="0" err="1">
                  <a:solidFill>
                    <a:srgbClr val="FF0000"/>
                  </a:solidFill>
                  <a:latin typeface="Calibri" pitchFamily="34" charset="0"/>
                  <a:ea typeface="Microsoft YaHei UI" panose="020B0503020204020204" pitchFamily="34" charset="-122"/>
                  <a:cs typeface="Calibri" pitchFamily="34" charset="0"/>
                  <a:sym typeface="+mn-lt"/>
                </a:rPr>
                <a:t>Chêm</a:t>
              </a:r>
              <a:r>
                <a:rPr lang="en-US" altLang="zh-CN" sz="2800" b="1" dirty="0">
                  <a:solidFill>
                    <a:srgbClr val="FF0000"/>
                  </a:solidFill>
                  <a:latin typeface="Calibri" pitchFamily="34" charset="0"/>
                  <a:ea typeface="Microsoft YaHei UI" panose="020B0503020204020204" pitchFamily="34" charset="-122"/>
                  <a:cs typeface="Calibri" pitchFamily="34" charset="0"/>
                  <a:sym typeface="+mn-lt"/>
                </a:rPr>
                <a:t> </a:t>
              </a:r>
              <a:r>
                <a:rPr lang="en-US" altLang="zh-CN" sz="2800" b="1" dirty="0" err="1">
                  <a:solidFill>
                    <a:srgbClr val="FF0000"/>
                  </a:solidFill>
                  <a:latin typeface="Calibri" pitchFamily="34" charset="0"/>
                  <a:ea typeface="Microsoft YaHei UI" panose="020B0503020204020204" pitchFamily="34" charset="-122"/>
                  <a:cs typeface="Calibri" pitchFamily="34" charset="0"/>
                  <a:sym typeface="+mn-lt"/>
                </a:rPr>
                <a:t>xen</a:t>
              </a:r>
              <a:r>
                <a:rPr lang="en-US" altLang="zh-CN" sz="2800" b="1" dirty="0">
                  <a:solidFill>
                    <a:srgbClr val="FF0000"/>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là</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biện</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pháp</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thêm</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vào</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câu</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một</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từ</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một</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cụm</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từ</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một</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câu</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thậm</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chí</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một</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chuỗi</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câu</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để</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bổ</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sung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thông</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tin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cần</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thiết</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hay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bộc</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lộ</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cảm</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xúc</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p>
          </p:txBody>
        </p:sp>
      </p:grpSp>
      <p:grpSp>
        <p:nvGrpSpPr>
          <p:cNvPr id="73" name="Group 20">
            <a:extLst>
              <a:ext uri="{FF2B5EF4-FFF2-40B4-BE49-F238E27FC236}">
                <a16:creationId xmlns:a16="http://schemas.microsoft.com/office/drawing/2014/main" id="{1F107EBA-18D3-4422-963A-DCC34F149552}"/>
              </a:ext>
            </a:extLst>
          </p:cNvPr>
          <p:cNvGrpSpPr/>
          <p:nvPr/>
        </p:nvGrpSpPr>
        <p:grpSpPr>
          <a:xfrm>
            <a:off x="4884048" y="4178500"/>
            <a:ext cx="6227658" cy="1464242"/>
            <a:chOff x="1521311" y="5546868"/>
            <a:chExt cx="5331922" cy="1464242"/>
          </a:xfrm>
        </p:grpSpPr>
        <p:sp>
          <p:nvSpPr>
            <p:cNvPr id="74" name="TextBox 21">
              <a:extLst>
                <a:ext uri="{FF2B5EF4-FFF2-40B4-BE49-F238E27FC236}">
                  <a16:creationId xmlns:a16="http://schemas.microsoft.com/office/drawing/2014/main" id="{333A2D19-B68C-46D9-A0CB-47D52227648B}"/>
                </a:ext>
              </a:extLst>
            </p:cNvPr>
            <p:cNvSpPr txBox="1"/>
            <p:nvPr/>
          </p:nvSpPr>
          <p:spPr>
            <a:xfrm>
              <a:off x="1521311" y="5927371"/>
              <a:ext cx="499033" cy="707886"/>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scene3d>
              <a:camera prst="orthographicFront"/>
              <a:lightRig rig="threePt" dir="t"/>
            </a:scene3d>
            <a:sp3d>
              <a:bevelT prst="slope"/>
            </a:sp3d>
          </p:spPr>
          <p:txBody>
            <a:bodyPr wrap="none" anchor="ctr">
              <a:normAutofit/>
            </a:bodyPr>
            <a:lstStyle/>
            <a:p>
              <a:r>
                <a:rPr lang="en-US" altLang="zh-CN" sz="2000" b="1" dirty="0">
                  <a:solidFill>
                    <a:srgbClr val="746778"/>
                  </a:solidFill>
                  <a:latin typeface="Calibri" pitchFamily="34" charset="0"/>
                  <a:ea typeface="钟齐陈伟勋硬笔行书字库" panose="02010600030101010101" pitchFamily="2" charset="-122"/>
                  <a:cs typeface="Calibri" pitchFamily="34" charset="0"/>
                  <a:sym typeface="+mn-lt"/>
                </a:rPr>
                <a:t>02</a:t>
              </a:r>
            </a:p>
          </p:txBody>
        </p:sp>
        <p:sp>
          <p:nvSpPr>
            <p:cNvPr id="77" name="TextBox 24">
              <a:extLst>
                <a:ext uri="{FF2B5EF4-FFF2-40B4-BE49-F238E27FC236}">
                  <a16:creationId xmlns:a16="http://schemas.microsoft.com/office/drawing/2014/main" id="{B26AE5A1-0EC2-457F-9E83-29D2016F0CB4}"/>
                </a:ext>
              </a:extLst>
            </p:cNvPr>
            <p:cNvSpPr txBox="1">
              <a:spLocks/>
            </p:cNvSpPr>
            <p:nvPr/>
          </p:nvSpPr>
          <p:spPr>
            <a:xfrm>
              <a:off x="1809687" y="5546868"/>
              <a:ext cx="5043546" cy="1464242"/>
            </a:xfrm>
            <a:prstGeom prst="rect">
              <a:avLst/>
            </a:prstGeom>
          </p:spPr>
          <p:txBody>
            <a:bodyPr vert="horz" wrap="square" lIns="360000" tIns="0" rIns="0" bIns="0" anchor="ctr" anchorCtr="0">
              <a:noAutofit/>
            </a:bodyPr>
            <a:lstStyle/>
            <a:p>
              <a:pPr algn="just">
                <a:lnSpc>
                  <a:spcPct val="120000"/>
                </a:lnSpc>
              </a:pP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Thành</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phần</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chêm</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xen</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thường</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đứng</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sau</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dấu</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phẩy</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dấu</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gạch</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ngang</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hoặc</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được</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đặt</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trong</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ngoặc</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đơn</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a:t>
              </a:r>
            </a:p>
          </p:txBody>
        </p:sp>
      </p:grpSp>
      <p:pic>
        <p:nvPicPr>
          <p:cNvPr id="78" name="图片 77">
            <a:extLst>
              <a:ext uri="{FF2B5EF4-FFF2-40B4-BE49-F238E27FC236}">
                <a16:creationId xmlns:a16="http://schemas.microsoft.com/office/drawing/2014/main" id="{DBCDBDDC-1C9D-4BB2-9A76-0793138B15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95082">
            <a:off x="2100420" y="4053238"/>
            <a:ext cx="1652010" cy="2053212"/>
          </a:xfrm>
          <a:prstGeom prst="rect">
            <a:avLst/>
          </a:prstGeom>
        </p:spPr>
      </p:pic>
      <p:pic>
        <p:nvPicPr>
          <p:cNvPr id="79" name="图片 78">
            <a:extLst>
              <a:ext uri="{FF2B5EF4-FFF2-40B4-BE49-F238E27FC236}">
                <a16:creationId xmlns:a16="http://schemas.microsoft.com/office/drawing/2014/main" id="{6E8D8D44-B49D-43DE-BEDD-36D2233550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67574" y="3784874"/>
            <a:ext cx="1792833" cy="2216736"/>
          </a:xfrm>
          <a:prstGeom prst="rect">
            <a:avLst/>
          </a:prstGeom>
        </p:spPr>
      </p:pic>
      <p:pic>
        <p:nvPicPr>
          <p:cNvPr id="80" name="图片 79">
            <a:extLst>
              <a:ext uri="{FF2B5EF4-FFF2-40B4-BE49-F238E27FC236}">
                <a16:creationId xmlns:a16="http://schemas.microsoft.com/office/drawing/2014/main" id="{9C8836C3-EE2F-4F13-9231-F0437DC05F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8313" y="4401774"/>
            <a:ext cx="1000074" cy="1729544"/>
          </a:xfrm>
          <a:prstGeom prst="rect">
            <a:avLst/>
          </a:prstGeom>
        </p:spPr>
      </p:pic>
      <p:pic>
        <p:nvPicPr>
          <p:cNvPr id="4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88243"/>
          <a:stretch/>
        </p:blipFill>
        <p:spPr bwMode="auto">
          <a:xfrm>
            <a:off x="-20638" y="3175"/>
            <a:ext cx="12230101" cy="80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5064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par>
                                <p:cTn id="19" presetID="6" presetClass="entr" presetSubtype="16"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circle(in)">
                                      <p:cBhvr>
                                        <p:cTn id="21" dur="2000"/>
                                        <p:tgtEl>
                                          <p:spTgt spid="36"/>
                                        </p:tgtEl>
                                      </p:cBhvr>
                                    </p:animEffect>
                                  </p:childTnLst>
                                </p:cTn>
                              </p:par>
                            </p:childTnLst>
                          </p:cTn>
                        </p:par>
                        <p:par>
                          <p:cTn id="22" fill="hold">
                            <p:stCondLst>
                              <p:cond delay="2500"/>
                            </p:stCondLst>
                            <p:childTnLst>
                              <p:par>
                                <p:cTn id="23" presetID="2" presetClass="entr" presetSubtype="4"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500" fill="hold"/>
                                        <p:tgtEl>
                                          <p:spTgt spid="47"/>
                                        </p:tgtEl>
                                        <p:attrNameLst>
                                          <p:attrName>ppt_x</p:attrName>
                                        </p:attrNameLst>
                                      </p:cBhvr>
                                      <p:tavLst>
                                        <p:tav tm="0">
                                          <p:val>
                                            <p:strVal val="#ppt_x"/>
                                          </p:val>
                                        </p:tav>
                                        <p:tav tm="100000">
                                          <p:val>
                                            <p:strVal val="#ppt_x"/>
                                          </p:val>
                                        </p:tav>
                                      </p:tavLst>
                                    </p:anim>
                                    <p:anim calcmode="lin" valueType="num">
                                      <p:cBhvr additive="base">
                                        <p:cTn id="26" dur="500" fill="hold"/>
                                        <p:tgtEl>
                                          <p:spTgt spid="47"/>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22" presetClass="entr" presetSubtype="4" fill="hold" nodeType="afterEffect">
                                  <p:stCondLst>
                                    <p:cond delay="0"/>
                                  </p:stCondLst>
                                  <p:childTnLst>
                                    <p:set>
                                      <p:cBhvr>
                                        <p:cTn id="29" dur="1" fill="hold">
                                          <p:stCondLst>
                                            <p:cond delay="0"/>
                                          </p:stCondLst>
                                        </p:cTn>
                                        <p:tgtEl>
                                          <p:spTgt spid="80"/>
                                        </p:tgtEl>
                                        <p:attrNameLst>
                                          <p:attrName>style.visibility</p:attrName>
                                        </p:attrNameLst>
                                      </p:cBhvr>
                                      <p:to>
                                        <p:strVal val="visible"/>
                                      </p:to>
                                    </p:set>
                                    <p:animEffect transition="in" filter="wipe(down)">
                                      <p:cBhvr>
                                        <p:cTn id="30" dur="750"/>
                                        <p:tgtEl>
                                          <p:spTgt spid="80"/>
                                        </p:tgtEl>
                                      </p:cBhvr>
                                    </p:animEffect>
                                  </p:childTnLst>
                                </p:cTn>
                              </p:par>
                            </p:childTnLst>
                          </p:cTn>
                        </p:par>
                        <p:par>
                          <p:cTn id="31" fill="hold">
                            <p:stCondLst>
                              <p:cond delay="3750"/>
                            </p:stCondLst>
                            <p:childTnLst>
                              <p:par>
                                <p:cTn id="32" presetID="22" presetClass="entr" presetSubtype="4" fill="hold" nodeType="after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wipe(down)">
                                      <p:cBhvr>
                                        <p:cTn id="34" dur="750"/>
                                        <p:tgtEl>
                                          <p:spTgt spid="79"/>
                                        </p:tgtEl>
                                      </p:cBhvr>
                                    </p:animEffect>
                                  </p:childTnLst>
                                </p:cTn>
                              </p:par>
                            </p:childTnLst>
                          </p:cTn>
                        </p:par>
                        <p:par>
                          <p:cTn id="35" fill="hold">
                            <p:stCondLst>
                              <p:cond delay="4500"/>
                            </p:stCondLst>
                            <p:childTnLst>
                              <p:par>
                                <p:cTn id="36" presetID="22" presetClass="entr" presetSubtype="8" fill="hold" nodeType="afterEffect">
                                  <p:stCondLst>
                                    <p:cond delay="0"/>
                                  </p:stCondLst>
                                  <p:childTnLst>
                                    <p:set>
                                      <p:cBhvr>
                                        <p:cTn id="37" dur="1" fill="hold">
                                          <p:stCondLst>
                                            <p:cond delay="0"/>
                                          </p:stCondLst>
                                        </p:cTn>
                                        <p:tgtEl>
                                          <p:spTgt spid="78"/>
                                        </p:tgtEl>
                                        <p:attrNameLst>
                                          <p:attrName>style.visibility</p:attrName>
                                        </p:attrNameLst>
                                      </p:cBhvr>
                                      <p:to>
                                        <p:strVal val="visible"/>
                                      </p:to>
                                    </p:set>
                                    <p:animEffect transition="in" filter="wipe(left)">
                                      <p:cBhvr>
                                        <p:cTn id="38" dur="750"/>
                                        <p:tgtEl>
                                          <p:spTgt spid="78"/>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53"/>
                                        </p:tgtEl>
                                        <p:attrNameLst>
                                          <p:attrName>style.visibility</p:attrName>
                                        </p:attrNameLst>
                                      </p:cBhvr>
                                      <p:to>
                                        <p:strVal val="visible"/>
                                      </p:to>
                                    </p:set>
                                    <p:anim calcmode="lin" valueType="num">
                                      <p:cBhvr>
                                        <p:cTn id="43" dur="1000" fill="hold"/>
                                        <p:tgtEl>
                                          <p:spTgt spid="53"/>
                                        </p:tgtEl>
                                        <p:attrNameLst>
                                          <p:attrName>ppt_w</p:attrName>
                                        </p:attrNameLst>
                                      </p:cBhvr>
                                      <p:tavLst>
                                        <p:tav tm="0">
                                          <p:val>
                                            <p:fltVal val="0"/>
                                          </p:val>
                                        </p:tav>
                                        <p:tav tm="100000">
                                          <p:val>
                                            <p:strVal val="#ppt_w"/>
                                          </p:val>
                                        </p:tav>
                                      </p:tavLst>
                                    </p:anim>
                                    <p:anim calcmode="lin" valueType="num">
                                      <p:cBhvr>
                                        <p:cTn id="44" dur="1000" fill="hold"/>
                                        <p:tgtEl>
                                          <p:spTgt spid="53"/>
                                        </p:tgtEl>
                                        <p:attrNameLst>
                                          <p:attrName>ppt_h</p:attrName>
                                        </p:attrNameLst>
                                      </p:cBhvr>
                                      <p:tavLst>
                                        <p:tav tm="0">
                                          <p:val>
                                            <p:fltVal val="0"/>
                                          </p:val>
                                        </p:tav>
                                        <p:tav tm="100000">
                                          <p:val>
                                            <p:strVal val="#ppt_h"/>
                                          </p:val>
                                        </p:tav>
                                      </p:tavLst>
                                    </p:anim>
                                    <p:anim calcmode="lin" valueType="num">
                                      <p:cBhvr>
                                        <p:cTn id="45" dur="1000" fill="hold"/>
                                        <p:tgtEl>
                                          <p:spTgt spid="53"/>
                                        </p:tgtEl>
                                        <p:attrNameLst>
                                          <p:attrName>style.rotation</p:attrName>
                                        </p:attrNameLst>
                                      </p:cBhvr>
                                      <p:tavLst>
                                        <p:tav tm="0">
                                          <p:val>
                                            <p:fltVal val="90"/>
                                          </p:val>
                                        </p:tav>
                                        <p:tav tm="100000">
                                          <p:val>
                                            <p:fltVal val="0"/>
                                          </p:val>
                                        </p:tav>
                                      </p:tavLst>
                                    </p:anim>
                                    <p:animEffect transition="in" filter="fade">
                                      <p:cBhvr>
                                        <p:cTn id="46" dur="1000"/>
                                        <p:tgtEl>
                                          <p:spTgt spid="53"/>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73"/>
                                        </p:tgtEl>
                                        <p:attrNameLst>
                                          <p:attrName>style.visibility</p:attrName>
                                        </p:attrNameLst>
                                      </p:cBhvr>
                                      <p:to>
                                        <p:strVal val="visible"/>
                                      </p:to>
                                    </p:set>
                                    <p:animEffect transition="in" filter="randombar(horizontal)">
                                      <p:cBhvr>
                                        <p:cTn id="51"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4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1">
            <a:extLst>
              <a:ext uri="{FF2B5EF4-FFF2-40B4-BE49-F238E27FC236}">
                <a16:creationId xmlns:a16="http://schemas.microsoft.com/office/drawing/2014/main" id="{BAD7FE07-FE85-4961-B86F-C1791AD31D8C}"/>
              </a:ext>
            </a:extLst>
          </p:cNvPr>
          <p:cNvGrpSpPr/>
          <p:nvPr/>
        </p:nvGrpSpPr>
        <p:grpSpPr>
          <a:xfrm>
            <a:off x="457201" y="766137"/>
            <a:ext cx="11604068" cy="6022612"/>
            <a:chOff x="442913" y="428624"/>
            <a:chExt cx="11505624" cy="6022612"/>
          </a:xfrm>
        </p:grpSpPr>
        <p:sp>
          <p:nvSpPr>
            <p:cNvPr id="47" name="矩形: 圆角 8">
              <a:extLst>
                <a:ext uri="{FF2B5EF4-FFF2-40B4-BE49-F238E27FC236}">
                  <a16:creationId xmlns:a16="http://schemas.microsoft.com/office/drawing/2014/main" id="{6DD460CE-C7A2-4167-85F6-970DBAABFAAB}"/>
                </a:ext>
              </a:extLst>
            </p:cNvPr>
            <p:cNvSpPr/>
            <p:nvPr/>
          </p:nvSpPr>
          <p:spPr>
            <a:xfrm>
              <a:off x="442913" y="5292003"/>
              <a:ext cx="1223962" cy="1159233"/>
            </a:xfrm>
            <a:prstGeom prst="roundRect">
              <a:avLst/>
            </a:prstGeom>
            <a:solidFill>
              <a:srgbClr val="F74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icrosoft YaHei UI" panose="020B0503020204020204" pitchFamily="34" charset="-122"/>
                <a:ea typeface="Microsoft YaHei UI" panose="020B0503020204020204" pitchFamily="34" charset="-122"/>
              </a:endParaRPr>
            </a:p>
          </p:txBody>
        </p:sp>
        <p:sp>
          <p:nvSpPr>
            <p:cNvPr id="48" name="矩形: 圆角 9">
              <a:extLst>
                <a:ext uri="{FF2B5EF4-FFF2-40B4-BE49-F238E27FC236}">
                  <a16:creationId xmlns:a16="http://schemas.microsoft.com/office/drawing/2014/main" id="{0C509314-6185-4AA5-9B2B-28C317A9212E}"/>
                </a:ext>
              </a:extLst>
            </p:cNvPr>
            <p:cNvSpPr/>
            <p:nvPr/>
          </p:nvSpPr>
          <p:spPr>
            <a:xfrm>
              <a:off x="10724575" y="428624"/>
              <a:ext cx="1223962" cy="1159233"/>
            </a:xfrm>
            <a:prstGeom prst="roundRect">
              <a:avLst/>
            </a:prstGeom>
            <a:solidFill>
              <a:srgbClr val="F74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icrosoft YaHei UI" panose="020B0503020204020204" pitchFamily="34" charset="-122"/>
                <a:ea typeface="Microsoft YaHei UI" panose="020B0503020204020204" pitchFamily="34" charset="-122"/>
              </a:endParaRPr>
            </a:p>
          </p:txBody>
        </p:sp>
        <p:sp>
          <p:nvSpPr>
            <p:cNvPr id="49" name="矩形 6">
              <a:extLst>
                <a:ext uri="{FF2B5EF4-FFF2-40B4-BE49-F238E27FC236}">
                  <a16:creationId xmlns:a16="http://schemas.microsoft.com/office/drawing/2014/main" id="{0737C4A3-29D0-4F88-8FB4-616A36653686}"/>
                </a:ext>
              </a:extLst>
            </p:cNvPr>
            <p:cNvSpPr/>
            <p:nvPr/>
          </p:nvSpPr>
          <p:spPr>
            <a:xfrm>
              <a:off x="643120" y="561896"/>
              <a:ext cx="11136770" cy="5752161"/>
            </a:xfrm>
            <a:prstGeom prst="rect">
              <a:avLst/>
            </a:prstGeom>
            <a:solidFill>
              <a:schemeClr val="bg1">
                <a:lumMod val="95000"/>
              </a:schemeClr>
            </a:solidFill>
            <a:ln>
              <a:noFill/>
            </a:ln>
            <a:effectLst>
              <a:outerShdw blurRad="1143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icrosoft YaHei UI" panose="020B0503020204020204" pitchFamily="34" charset="-122"/>
                <a:ea typeface="Microsoft YaHei UI" panose="020B0503020204020204" pitchFamily="34" charset="-122"/>
              </a:endParaRPr>
            </a:p>
          </p:txBody>
        </p:sp>
      </p:grpSp>
      <p:grpSp>
        <p:nvGrpSpPr>
          <p:cNvPr id="50" name="组合 11">
            <a:extLst>
              <a:ext uri="{FF2B5EF4-FFF2-40B4-BE49-F238E27FC236}">
                <a16:creationId xmlns:a16="http://schemas.microsoft.com/office/drawing/2014/main" id="{D86E311D-CF28-411F-814A-9FB4F0E5B5BC}"/>
              </a:ext>
            </a:extLst>
          </p:cNvPr>
          <p:cNvGrpSpPr/>
          <p:nvPr/>
        </p:nvGrpSpPr>
        <p:grpSpPr>
          <a:xfrm rot="3647498">
            <a:off x="-66097" y="743284"/>
            <a:ext cx="1452625" cy="1160132"/>
            <a:chOff x="2868672" y="1564520"/>
            <a:chExt cx="2219438" cy="1772545"/>
          </a:xfrm>
        </p:grpSpPr>
        <p:pic>
          <p:nvPicPr>
            <p:cNvPr id="51" name="图片 15">
              <a:extLst>
                <a:ext uri="{FF2B5EF4-FFF2-40B4-BE49-F238E27FC236}">
                  <a16:creationId xmlns:a16="http://schemas.microsoft.com/office/drawing/2014/main" id="{201CAC49-8BAB-4AFA-BBDE-F262DD887F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478155" flipH="1">
              <a:off x="3092118" y="1341074"/>
              <a:ext cx="1772545" cy="2219438"/>
            </a:xfrm>
            <a:prstGeom prst="rect">
              <a:avLst/>
            </a:prstGeom>
          </p:spPr>
        </p:pic>
        <p:pic>
          <p:nvPicPr>
            <p:cNvPr id="52" name="图片 16">
              <a:extLst>
                <a:ext uri="{FF2B5EF4-FFF2-40B4-BE49-F238E27FC236}">
                  <a16:creationId xmlns:a16="http://schemas.microsoft.com/office/drawing/2014/main" id="{B581F98F-9DCA-46F2-A279-CA7D6B9819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50612" flipH="1">
              <a:off x="3512180" y="1958699"/>
              <a:ext cx="1392582" cy="911893"/>
            </a:xfrm>
            <a:prstGeom prst="rect">
              <a:avLst/>
            </a:prstGeom>
          </p:spPr>
        </p:pic>
      </p:grpSp>
      <p:sp>
        <p:nvSpPr>
          <p:cNvPr id="53" name="TextBox 10">
            <a:extLst>
              <a:ext uri="{FF2B5EF4-FFF2-40B4-BE49-F238E27FC236}">
                <a16:creationId xmlns:a16="http://schemas.microsoft.com/office/drawing/2014/main" id="{DB732CFD-0DAF-4745-9FBD-02A9A28DB73C}"/>
              </a:ext>
            </a:extLst>
          </p:cNvPr>
          <p:cNvSpPr txBox="1"/>
          <p:nvPr/>
        </p:nvSpPr>
        <p:spPr>
          <a:xfrm rot="10800000">
            <a:off x="174007" y="1959821"/>
            <a:ext cx="923330" cy="2911981"/>
          </a:xfrm>
          <a:prstGeom prst="rect">
            <a:avLst/>
          </a:prstGeom>
          <a:solidFill>
            <a:srgbClr val="00CCFF"/>
          </a:solidFill>
          <a:ln>
            <a:solidFill>
              <a:srgbClr val="FF0000"/>
            </a:solidFill>
          </a:ln>
          <a:scene3d>
            <a:camera prst="orthographicFront"/>
            <a:lightRig rig="threePt" dir="t"/>
          </a:scene3d>
          <a:sp3d>
            <a:bevelT prst="convex"/>
          </a:sp3d>
        </p:spPr>
        <p:txBody>
          <a:bodyPr vert="eaVert" wrap="square" rtlCol="0">
            <a:spAutoFit/>
          </a:bodyPr>
          <a:lstStyle/>
          <a:p>
            <a:pPr algn="dist"/>
            <a:r>
              <a:rPr lang="en-US" altLang="zh-CN" sz="24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BÀI TẬP 1</a:t>
            </a:r>
          </a:p>
          <a:p>
            <a:pPr algn="dist"/>
            <a:r>
              <a:rPr lang="en-US" altLang="zh-CN"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SGK </a:t>
            </a:r>
            <a:r>
              <a:rPr lang="en-US" altLang="zh-CN" sz="1600" b="1" dirty="0" err="1">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Ngữ</a:t>
            </a:r>
            <a:r>
              <a:rPr lang="en-US" altLang="zh-CN"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 </a:t>
            </a:r>
            <a:r>
              <a:rPr lang="en-US" altLang="zh-CN" sz="1600" b="1" dirty="0" err="1">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văn</a:t>
            </a:r>
            <a:r>
              <a:rPr lang="en-US" altLang="zh-CN"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 10 – </a:t>
            </a:r>
            <a:r>
              <a:rPr lang="en-US" altLang="zh-CN" sz="1600" b="1" dirty="0" err="1">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trang</a:t>
            </a:r>
            <a:r>
              <a:rPr lang="en-US" altLang="zh-CN"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 77</a:t>
            </a:r>
            <a:r>
              <a:rPr lang="en-US" altLang="zh-CN" sz="24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 </a:t>
            </a:r>
            <a:endParaRPr lang="zh-CN" altLang="en-US" sz="24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endParaRPr>
          </a:p>
        </p:txBody>
      </p:sp>
      <p:sp>
        <p:nvSpPr>
          <p:cNvPr id="54" name="PA_淘宝店chenying0907 11"/>
          <p:cNvSpPr>
            <a:spLocks noChangeArrowheads="1"/>
          </p:cNvSpPr>
          <p:nvPr>
            <p:custDataLst>
              <p:tags r:id="rId1"/>
            </p:custDataLst>
          </p:nvPr>
        </p:nvSpPr>
        <p:spPr bwMode="auto">
          <a:xfrm>
            <a:off x="1770644" y="1116799"/>
            <a:ext cx="7058596" cy="808571"/>
          </a:xfrm>
          <a:prstGeom prst="rect">
            <a:avLst/>
          </a:prstGeom>
          <a:noFill/>
          <a:ln w="6350">
            <a:solidFill>
              <a:schemeClr val="bg1">
                <a:lumMod val="65000"/>
              </a:schemeClr>
            </a:solidFill>
          </a:ln>
        </p:spPr>
        <p:txBody>
          <a:bodyPr/>
          <a:lstStyle/>
          <a:p>
            <a:endParaRPr lang="zh-CN" altLang="en-US" sz="2399" dirty="0">
              <a:solidFill>
                <a:prstClr val="black"/>
              </a:solidFill>
              <a:latin typeface="Microsoft YaHei UI" panose="020B0503020204020204" pitchFamily="34" charset="-122"/>
              <a:ea typeface="Microsoft YaHei UI" panose="020B0503020204020204" pitchFamily="34" charset="-122"/>
            </a:endParaRPr>
          </a:p>
        </p:txBody>
      </p:sp>
      <p:sp>
        <p:nvSpPr>
          <p:cNvPr id="55" name="PA_淘宝店chenying0907 32"/>
          <p:cNvSpPr>
            <a:spLocks noChangeArrowheads="1"/>
          </p:cNvSpPr>
          <p:nvPr>
            <p:custDataLst>
              <p:tags r:id="rId2"/>
            </p:custDataLst>
          </p:nvPr>
        </p:nvSpPr>
        <p:spPr bwMode="auto">
          <a:xfrm>
            <a:off x="1921229" y="1103893"/>
            <a:ext cx="680307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r>
              <a:rPr lang="en-US" altLang="zh-CN" sz="2400" b="1" dirty="0" err="1">
                <a:solidFill>
                  <a:prstClr val="black">
                    <a:lumMod val="85000"/>
                    <a:lumOff val="15000"/>
                  </a:prstClr>
                </a:solidFill>
                <a:latin typeface="Calibri" pitchFamily="34" charset="0"/>
                <a:ea typeface="微软雅黑" pitchFamily="34" charset="-122"/>
                <a:cs typeface="Calibri" pitchFamily="34" charset="0"/>
              </a:rPr>
              <a:t>Hãy</a:t>
            </a:r>
            <a:r>
              <a:rPr lang="en-US" altLang="zh-CN" sz="2400" b="1" dirty="0">
                <a:solidFill>
                  <a:prstClr val="black">
                    <a:lumMod val="85000"/>
                    <a:lumOff val="15000"/>
                  </a:prstClr>
                </a:solidFill>
                <a:latin typeface="Calibri" pitchFamily="34" charset="0"/>
                <a:ea typeface="微软雅黑" pitchFamily="34" charset="-122"/>
                <a:cs typeface="Calibri" pitchFamily="34" charset="0"/>
              </a:rPr>
              <a:t> </a:t>
            </a:r>
            <a:r>
              <a:rPr lang="en-US" altLang="zh-CN" sz="2400" b="1" dirty="0" err="1">
                <a:solidFill>
                  <a:prstClr val="black">
                    <a:lumMod val="85000"/>
                    <a:lumOff val="15000"/>
                  </a:prstClr>
                </a:solidFill>
                <a:latin typeface="Calibri" pitchFamily="34" charset="0"/>
                <a:ea typeface="微软雅黑" pitchFamily="34" charset="-122"/>
                <a:cs typeface="Calibri" pitchFamily="34" charset="0"/>
              </a:rPr>
              <a:t>chỉ</a:t>
            </a:r>
            <a:r>
              <a:rPr lang="en-US" altLang="zh-CN" sz="2400" b="1" dirty="0">
                <a:solidFill>
                  <a:prstClr val="black">
                    <a:lumMod val="85000"/>
                    <a:lumOff val="15000"/>
                  </a:prstClr>
                </a:solidFill>
                <a:latin typeface="Calibri" pitchFamily="34" charset="0"/>
                <a:ea typeface="微软雅黑" pitchFamily="34" charset="-122"/>
                <a:cs typeface="Calibri" pitchFamily="34" charset="0"/>
              </a:rPr>
              <a:t> </a:t>
            </a:r>
            <a:r>
              <a:rPr lang="en-US" altLang="zh-CN" sz="2400" b="1" dirty="0" err="1">
                <a:solidFill>
                  <a:prstClr val="black">
                    <a:lumMod val="85000"/>
                    <a:lumOff val="15000"/>
                  </a:prstClr>
                </a:solidFill>
                <a:latin typeface="Calibri" pitchFamily="34" charset="0"/>
                <a:ea typeface="微软雅黑" pitchFamily="34" charset="-122"/>
                <a:cs typeface="Calibri" pitchFamily="34" charset="0"/>
              </a:rPr>
              <a:t>ra</a:t>
            </a:r>
            <a:r>
              <a:rPr lang="en-US" altLang="zh-CN" sz="2400" b="1" dirty="0">
                <a:solidFill>
                  <a:prstClr val="black">
                    <a:lumMod val="85000"/>
                    <a:lumOff val="15000"/>
                  </a:prstClr>
                </a:solidFill>
                <a:latin typeface="Calibri" pitchFamily="34" charset="0"/>
                <a:ea typeface="微软雅黑" pitchFamily="34" charset="-122"/>
                <a:cs typeface="Calibri" pitchFamily="34" charset="0"/>
              </a:rPr>
              <a:t> </a:t>
            </a:r>
            <a:r>
              <a:rPr lang="en-US" altLang="zh-CN" sz="2400" b="1" dirty="0" err="1">
                <a:solidFill>
                  <a:srgbClr val="FF0000"/>
                </a:solidFill>
                <a:latin typeface="Calibri" pitchFamily="34" charset="0"/>
                <a:ea typeface="微软雅黑" pitchFamily="34" charset="-122"/>
                <a:cs typeface="Calibri" pitchFamily="34" charset="0"/>
              </a:rPr>
              <a:t>biện</a:t>
            </a:r>
            <a:r>
              <a:rPr lang="en-US" altLang="zh-CN" sz="2400" b="1" dirty="0">
                <a:solidFill>
                  <a:srgbClr val="FF0000"/>
                </a:solidFill>
                <a:latin typeface="Calibri" pitchFamily="34" charset="0"/>
                <a:ea typeface="微软雅黑" pitchFamily="34" charset="-122"/>
                <a:cs typeface="Calibri" pitchFamily="34" charset="0"/>
              </a:rPr>
              <a:t> </a:t>
            </a:r>
            <a:r>
              <a:rPr lang="en-US" altLang="zh-CN" sz="2400" b="1" dirty="0" err="1">
                <a:solidFill>
                  <a:srgbClr val="FF0000"/>
                </a:solidFill>
                <a:latin typeface="Calibri" pitchFamily="34" charset="0"/>
                <a:ea typeface="微软雅黑" pitchFamily="34" charset="-122"/>
                <a:cs typeface="Calibri" pitchFamily="34" charset="0"/>
              </a:rPr>
              <a:t>pháp</a:t>
            </a:r>
            <a:r>
              <a:rPr lang="en-US" altLang="zh-CN" sz="2400" b="1" dirty="0">
                <a:solidFill>
                  <a:srgbClr val="FF0000"/>
                </a:solidFill>
                <a:latin typeface="Calibri" pitchFamily="34" charset="0"/>
                <a:ea typeface="微软雅黑" pitchFamily="34" charset="-122"/>
                <a:cs typeface="Calibri" pitchFamily="34" charset="0"/>
              </a:rPr>
              <a:t> </a:t>
            </a:r>
            <a:r>
              <a:rPr lang="en-US" altLang="zh-CN" sz="2400" b="1" dirty="0" err="1">
                <a:solidFill>
                  <a:srgbClr val="FF0000"/>
                </a:solidFill>
                <a:latin typeface="Calibri" pitchFamily="34" charset="0"/>
                <a:ea typeface="微软雅黑" pitchFamily="34" charset="-122"/>
                <a:cs typeface="Calibri" pitchFamily="34" charset="0"/>
              </a:rPr>
              <a:t>tu</a:t>
            </a:r>
            <a:r>
              <a:rPr lang="en-US" altLang="zh-CN" sz="2400" b="1" dirty="0">
                <a:solidFill>
                  <a:srgbClr val="FF0000"/>
                </a:solidFill>
                <a:latin typeface="Calibri" pitchFamily="34" charset="0"/>
                <a:ea typeface="微软雅黑" pitchFamily="34" charset="-122"/>
                <a:cs typeface="Calibri" pitchFamily="34" charset="0"/>
              </a:rPr>
              <a:t> </a:t>
            </a:r>
            <a:r>
              <a:rPr lang="en-US" altLang="zh-CN" sz="2400" b="1" dirty="0" err="1">
                <a:solidFill>
                  <a:srgbClr val="FF0000"/>
                </a:solidFill>
                <a:latin typeface="Calibri" pitchFamily="34" charset="0"/>
                <a:ea typeface="微软雅黑" pitchFamily="34" charset="-122"/>
                <a:cs typeface="Calibri" pitchFamily="34" charset="0"/>
              </a:rPr>
              <a:t>từ</a:t>
            </a:r>
            <a:r>
              <a:rPr lang="en-US" altLang="zh-CN" sz="2400" b="1" dirty="0">
                <a:solidFill>
                  <a:srgbClr val="FF0000"/>
                </a:solidFill>
                <a:latin typeface="Calibri" pitchFamily="34" charset="0"/>
                <a:ea typeface="微软雅黑" pitchFamily="34" charset="-122"/>
                <a:cs typeface="Calibri" pitchFamily="34" charset="0"/>
              </a:rPr>
              <a:t> </a:t>
            </a:r>
            <a:r>
              <a:rPr lang="en-US" altLang="zh-CN" sz="2400" b="1" dirty="0" err="1">
                <a:solidFill>
                  <a:srgbClr val="FF0000"/>
                </a:solidFill>
                <a:latin typeface="Calibri" pitchFamily="34" charset="0"/>
                <a:ea typeface="微软雅黑" pitchFamily="34" charset="-122"/>
                <a:cs typeface="Calibri" pitchFamily="34" charset="0"/>
              </a:rPr>
              <a:t>chêm</a:t>
            </a:r>
            <a:r>
              <a:rPr lang="en-US" altLang="zh-CN" sz="2400" b="1" dirty="0">
                <a:solidFill>
                  <a:srgbClr val="FF0000"/>
                </a:solidFill>
                <a:latin typeface="Calibri" pitchFamily="34" charset="0"/>
                <a:ea typeface="微软雅黑" pitchFamily="34" charset="-122"/>
                <a:cs typeface="Calibri" pitchFamily="34" charset="0"/>
              </a:rPr>
              <a:t> </a:t>
            </a:r>
            <a:r>
              <a:rPr lang="en-US" altLang="zh-CN" sz="2400" b="1" dirty="0" err="1">
                <a:solidFill>
                  <a:srgbClr val="FF0000"/>
                </a:solidFill>
                <a:latin typeface="Calibri" pitchFamily="34" charset="0"/>
                <a:ea typeface="微软雅黑" pitchFamily="34" charset="-122"/>
                <a:cs typeface="Calibri" pitchFamily="34" charset="0"/>
              </a:rPr>
              <a:t>xen</a:t>
            </a:r>
            <a:r>
              <a:rPr lang="en-US" altLang="zh-CN" sz="2400" b="1" dirty="0">
                <a:solidFill>
                  <a:prstClr val="black">
                    <a:lumMod val="85000"/>
                    <a:lumOff val="15000"/>
                  </a:prstClr>
                </a:solidFill>
                <a:latin typeface="Calibri" pitchFamily="34" charset="0"/>
                <a:ea typeface="微软雅黑" pitchFamily="34" charset="-122"/>
                <a:cs typeface="Calibri" pitchFamily="34" charset="0"/>
              </a:rPr>
              <a:t> </a:t>
            </a:r>
            <a:r>
              <a:rPr lang="en-US" altLang="zh-CN" sz="2400" b="1" dirty="0" err="1">
                <a:solidFill>
                  <a:prstClr val="black">
                    <a:lumMod val="85000"/>
                    <a:lumOff val="15000"/>
                  </a:prstClr>
                </a:solidFill>
                <a:latin typeface="Calibri" pitchFamily="34" charset="0"/>
                <a:ea typeface="微软雅黑" pitchFamily="34" charset="-122"/>
                <a:cs typeface="Calibri" pitchFamily="34" charset="0"/>
              </a:rPr>
              <a:t>và</a:t>
            </a:r>
            <a:r>
              <a:rPr lang="en-US" altLang="zh-CN" sz="2400" b="1" dirty="0">
                <a:solidFill>
                  <a:prstClr val="black">
                    <a:lumMod val="85000"/>
                    <a:lumOff val="15000"/>
                  </a:prstClr>
                </a:solidFill>
                <a:latin typeface="Calibri" pitchFamily="34" charset="0"/>
                <a:ea typeface="微软雅黑" pitchFamily="34" charset="-122"/>
                <a:cs typeface="Calibri" pitchFamily="34" charset="0"/>
              </a:rPr>
              <a:t> </a:t>
            </a:r>
            <a:r>
              <a:rPr lang="en-US" altLang="zh-CN" sz="2400" b="1" dirty="0" err="1">
                <a:solidFill>
                  <a:prstClr val="black">
                    <a:lumMod val="85000"/>
                    <a:lumOff val="15000"/>
                  </a:prstClr>
                </a:solidFill>
                <a:latin typeface="Calibri" pitchFamily="34" charset="0"/>
                <a:ea typeface="微软雅黑" pitchFamily="34" charset="-122"/>
                <a:cs typeface="Calibri" pitchFamily="34" charset="0"/>
              </a:rPr>
              <a:t>nêu</a:t>
            </a:r>
            <a:r>
              <a:rPr lang="en-US" altLang="zh-CN" sz="2400" b="1" dirty="0">
                <a:solidFill>
                  <a:prstClr val="black">
                    <a:lumMod val="85000"/>
                    <a:lumOff val="15000"/>
                  </a:prstClr>
                </a:solidFill>
                <a:latin typeface="Calibri" pitchFamily="34" charset="0"/>
                <a:ea typeface="微软雅黑" pitchFamily="34" charset="-122"/>
                <a:cs typeface="Calibri" pitchFamily="34" charset="0"/>
              </a:rPr>
              <a:t> </a:t>
            </a:r>
            <a:r>
              <a:rPr lang="en-US" altLang="zh-CN" sz="2400" b="1" dirty="0" err="1">
                <a:solidFill>
                  <a:prstClr val="black">
                    <a:lumMod val="85000"/>
                    <a:lumOff val="15000"/>
                  </a:prstClr>
                </a:solidFill>
                <a:latin typeface="Calibri" pitchFamily="34" charset="0"/>
                <a:ea typeface="微软雅黑" pitchFamily="34" charset="-122"/>
                <a:cs typeface="Calibri" pitchFamily="34" charset="0"/>
              </a:rPr>
              <a:t>tác</a:t>
            </a:r>
            <a:r>
              <a:rPr lang="en-US" altLang="zh-CN" sz="2400" b="1" dirty="0">
                <a:solidFill>
                  <a:prstClr val="black">
                    <a:lumMod val="85000"/>
                    <a:lumOff val="15000"/>
                  </a:prstClr>
                </a:solidFill>
                <a:latin typeface="Calibri" pitchFamily="34" charset="0"/>
                <a:ea typeface="微软雅黑" pitchFamily="34" charset="-122"/>
                <a:cs typeface="Calibri" pitchFamily="34" charset="0"/>
              </a:rPr>
              <a:t> </a:t>
            </a:r>
            <a:r>
              <a:rPr lang="en-US" altLang="zh-CN" sz="2400" b="1" dirty="0" err="1">
                <a:solidFill>
                  <a:prstClr val="black">
                    <a:lumMod val="85000"/>
                    <a:lumOff val="15000"/>
                  </a:prstClr>
                </a:solidFill>
                <a:latin typeface="Calibri" pitchFamily="34" charset="0"/>
                <a:ea typeface="微软雅黑" pitchFamily="34" charset="-122"/>
                <a:cs typeface="Calibri" pitchFamily="34" charset="0"/>
              </a:rPr>
              <a:t>dụng</a:t>
            </a:r>
            <a:r>
              <a:rPr lang="en-US" altLang="zh-CN" sz="2400" b="1" dirty="0">
                <a:solidFill>
                  <a:prstClr val="black">
                    <a:lumMod val="85000"/>
                    <a:lumOff val="15000"/>
                  </a:prstClr>
                </a:solidFill>
                <a:latin typeface="Calibri" pitchFamily="34" charset="0"/>
                <a:ea typeface="微软雅黑" pitchFamily="34" charset="-122"/>
                <a:cs typeface="Calibri" pitchFamily="34" charset="0"/>
              </a:rPr>
              <a:t> </a:t>
            </a:r>
            <a:r>
              <a:rPr lang="en-US" altLang="zh-CN" sz="2400" b="1" dirty="0" err="1">
                <a:solidFill>
                  <a:prstClr val="black">
                    <a:lumMod val="85000"/>
                    <a:lumOff val="15000"/>
                  </a:prstClr>
                </a:solidFill>
                <a:latin typeface="Calibri" pitchFamily="34" charset="0"/>
                <a:ea typeface="微软雅黑" pitchFamily="34" charset="-122"/>
                <a:cs typeface="Calibri" pitchFamily="34" charset="0"/>
              </a:rPr>
              <a:t>của</a:t>
            </a:r>
            <a:r>
              <a:rPr lang="en-US" altLang="zh-CN" sz="2400" b="1" dirty="0">
                <a:solidFill>
                  <a:prstClr val="black">
                    <a:lumMod val="85000"/>
                    <a:lumOff val="15000"/>
                  </a:prstClr>
                </a:solidFill>
                <a:latin typeface="Calibri" pitchFamily="34" charset="0"/>
                <a:ea typeface="微软雅黑" pitchFamily="34" charset="-122"/>
                <a:cs typeface="Calibri" pitchFamily="34" charset="0"/>
              </a:rPr>
              <a:t> </a:t>
            </a:r>
            <a:r>
              <a:rPr lang="en-US" altLang="zh-CN" sz="2400" b="1" dirty="0" err="1">
                <a:solidFill>
                  <a:prstClr val="black">
                    <a:lumMod val="85000"/>
                    <a:lumOff val="15000"/>
                  </a:prstClr>
                </a:solidFill>
                <a:latin typeface="Calibri" pitchFamily="34" charset="0"/>
                <a:ea typeface="微软雅黑" pitchFamily="34" charset="-122"/>
                <a:cs typeface="Calibri" pitchFamily="34" charset="0"/>
              </a:rPr>
              <a:t>biện</a:t>
            </a:r>
            <a:r>
              <a:rPr lang="en-US" altLang="zh-CN" sz="2400" b="1" dirty="0">
                <a:solidFill>
                  <a:prstClr val="black">
                    <a:lumMod val="85000"/>
                    <a:lumOff val="15000"/>
                  </a:prstClr>
                </a:solidFill>
                <a:latin typeface="Calibri" pitchFamily="34" charset="0"/>
                <a:ea typeface="微软雅黑" pitchFamily="34" charset="-122"/>
                <a:cs typeface="Calibri" pitchFamily="34" charset="0"/>
              </a:rPr>
              <a:t> </a:t>
            </a:r>
            <a:r>
              <a:rPr lang="en-US" altLang="zh-CN" sz="2400" b="1" dirty="0" err="1">
                <a:solidFill>
                  <a:prstClr val="black">
                    <a:lumMod val="85000"/>
                    <a:lumOff val="15000"/>
                  </a:prstClr>
                </a:solidFill>
                <a:latin typeface="Calibri" pitchFamily="34" charset="0"/>
                <a:ea typeface="微软雅黑" pitchFamily="34" charset="-122"/>
                <a:cs typeface="Calibri" pitchFamily="34" charset="0"/>
              </a:rPr>
              <a:t>pháp</a:t>
            </a:r>
            <a:r>
              <a:rPr lang="en-US" altLang="zh-CN" sz="2400" b="1" dirty="0">
                <a:solidFill>
                  <a:prstClr val="black">
                    <a:lumMod val="85000"/>
                    <a:lumOff val="15000"/>
                  </a:prstClr>
                </a:solidFill>
                <a:latin typeface="Calibri" pitchFamily="34" charset="0"/>
                <a:ea typeface="微软雅黑" pitchFamily="34" charset="-122"/>
                <a:cs typeface="Calibri" pitchFamily="34" charset="0"/>
              </a:rPr>
              <a:t> </a:t>
            </a:r>
            <a:r>
              <a:rPr lang="en-US" altLang="zh-CN" sz="2400" b="1" dirty="0" err="1">
                <a:solidFill>
                  <a:prstClr val="black">
                    <a:lumMod val="85000"/>
                    <a:lumOff val="15000"/>
                  </a:prstClr>
                </a:solidFill>
                <a:latin typeface="Calibri" pitchFamily="34" charset="0"/>
                <a:ea typeface="微软雅黑" pitchFamily="34" charset="-122"/>
                <a:cs typeface="Calibri" pitchFamily="34" charset="0"/>
              </a:rPr>
              <a:t>ấy</a:t>
            </a:r>
            <a:r>
              <a:rPr lang="en-US" altLang="zh-CN" sz="2400" b="1" dirty="0">
                <a:solidFill>
                  <a:prstClr val="black">
                    <a:lumMod val="85000"/>
                    <a:lumOff val="15000"/>
                  </a:prstClr>
                </a:solidFill>
                <a:latin typeface="Calibri" pitchFamily="34" charset="0"/>
                <a:ea typeface="微软雅黑" pitchFamily="34" charset="-122"/>
                <a:cs typeface="Calibri" pitchFamily="34" charset="0"/>
              </a:rPr>
              <a:t> </a:t>
            </a:r>
            <a:r>
              <a:rPr lang="en-US" altLang="zh-CN" sz="2400" b="1" dirty="0" err="1">
                <a:solidFill>
                  <a:prstClr val="black">
                    <a:lumMod val="85000"/>
                    <a:lumOff val="15000"/>
                  </a:prstClr>
                </a:solidFill>
                <a:latin typeface="Calibri" pitchFamily="34" charset="0"/>
                <a:ea typeface="微软雅黑" pitchFamily="34" charset="-122"/>
                <a:cs typeface="Calibri" pitchFamily="34" charset="0"/>
              </a:rPr>
              <a:t>trong</a:t>
            </a:r>
            <a:r>
              <a:rPr lang="en-US" altLang="zh-CN" sz="2400" b="1" dirty="0">
                <a:solidFill>
                  <a:prstClr val="black">
                    <a:lumMod val="85000"/>
                    <a:lumOff val="15000"/>
                  </a:prstClr>
                </a:solidFill>
                <a:latin typeface="Calibri" pitchFamily="34" charset="0"/>
                <a:ea typeface="微软雅黑" pitchFamily="34" charset="-122"/>
                <a:cs typeface="Calibri" pitchFamily="34" charset="0"/>
              </a:rPr>
              <a:t> </a:t>
            </a:r>
            <a:r>
              <a:rPr lang="en-US" altLang="zh-CN" sz="2400" b="1" dirty="0" err="1">
                <a:solidFill>
                  <a:prstClr val="black">
                    <a:lumMod val="85000"/>
                    <a:lumOff val="15000"/>
                  </a:prstClr>
                </a:solidFill>
                <a:latin typeface="Calibri" pitchFamily="34" charset="0"/>
                <a:ea typeface="微软雅黑" pitchFamily="34" charset="-122"/>
                <a:cs typeface="Calibri" pitchFamily="34" charset="0"/>
              </a:rPr>
              <a:t>các</a:t>
            </a:r>
            <a:r>
              <a:rPr lang="en-US" altLang="zh-CN" sz="2400" b="1" dirty="0">
                <a:solidFill>
                  <a:prstClr val="black">
                    <a:lumMod val="85000"/>
                    <a:lumOff val="15000"/>
                  </a:prstClr>
                </a:solidFill>
                <a:latin typeface="Calibri" pitchFamily="34" charset="0"/>
                <a:ea typeface="微软雅黑" pitchFamily="34" charset="-122"/>
                <a:cs typeface="Calibri" pitchFamily="34" charset="0"/>
              </a:rPr>
              <a:t> </a:t>
            </a:r>
            <a:r>
              <a:rPr lang="en-US" altLang="zh-CN" sz="2400" b="1" dirty="0" err="1">
                <a:solidFill>
                  <a:prstClr val="black">
                    <a:lumMod val="85000"/>
                    <a:lumOff val="15000"/>
                  </a:prstClr>
                </a:solidFill>
                <a:latin typeface="Calibri" pitchFamily="34" charset="0"/>
                <a:ea typeface="微软雅黑" pitchFamily="34" charset="-122"/>
                <a:cs typeface="Calibri" pitchFamily="34" charset="0"/>
              </a:rPr>
              <a:t>trường</a:t>
            </a:r>
            <a:r>
              <a:rPr lang="en-US" altLang="zh-CN" sz="2400" b="1" dirty="0">
                <a:solidFill>
                  <a:prstClr val="black">
                    <a:lumMod val="85000"/>
                    <a:lumOff val="15000"/>
                  </a:prstClr>
                </a:solidFill>
                <a:latin typeface="Calibri" pitchFamily="34" charset="0"/>
                <a:ea typeface="微软雅黑" pitchFamily="34" charset="-122"/>
                <a:cs typeface="Calibri" pitchFamily="34" charset="0"/>
              </a:rPr>
              <a:t> </a:t>
            </a:r>
            <a:r>
              <a:rPr lang="en-US" altLang="zh-CN" sz="2400" b="1" dirty="0" err="1">
                <a:solidFill>
                  <a:prstClr val="black">
                    <a:lumMod val="85000"/>
                    <a:lumOff val="15000"/>
                  </a:prstClr>
                </a:solidFill>
                <a:latin typeface="Calibri" pitchFamily="34" charset="0"/>
                <a:ea typeface="微软雅黑" pitchFamily="34" charset="-122"/>
                <a:cs typeface="Calibri" pitchFamily="34" charset="0"/>
              </a:rPr>
              <a:t>hợp</a:t>
            </a:r>
            <a:r>
              <a:rPr lang="en-US" altLang="zh-CN" sz="2400" b="1" dirty="0">
                <a:solidFill>
                  <a:prstClr val="black">
                    <a:lumMod val="85000"/>
                    <a:lumOff val="15000"/>
                  </a:prstClr>
                </a:solidFill>
                <a:latin typeface="Calibri" pitchFamily="34" charset="0"/>
                <a:ea typeface="微软雅黑" pitchFamily="34" charset="-122"/>
                <a:cs typeface="Calibri" pitchFamily="34" charset="0"/>
              </a:rPr>
              <a:t> </a:t>
            </a:r>
            <a:r>
              <a:rPr lang="en-US" altLang="zh-CN" sz="2400" b="1" dirty="0" err="1">
                <a:solidFill>
                  <a:prstClr val="black">
                    <a:lumMod val="85000"/>
                    <a:lumOff val="15000"/>
                  </a:prstClr>
                </a:solidFill>
                <a:latin typeface="Calibri" pitchFamily="34" charset="0"/>
                <a:ea typeface="微软雅黑" pitchFamily="34" charset="-122"/>
                <a:cs typeface="Calibri" pitchFamily="34" charset="0"/>
              </a:rPr>
              <a:t>dưới</a:t>
            </a:r>
            <a:r>
              <a:rPr lang="en-US" altLang="zh-CN" sz="2400" b="1" dirty="0">
                <a:solidFill>
                  <a:prstClr val="black">
                    <a:lumMod val="85000"/>
                    <a:lumOff val="15000"/>
                  </a:prstClr>
                </a:solidFill>
                <a:latin typeface="Calibri" pitchFamily="34" charset="0"/>
                <a:ea typeface="微软雅黑" pitchFamily="34" charset="-122"/>
                <a:cs typeface="Calibri" pitchFamily="34" charset="0"/>
              </a:rPr>
              <a:t> </a:t>
            </a:r>
            <a:r>
              <a:rPr lang="en-US" altLang="zh-CN" sz="2400" b="1" dirty="0" err="1">
                <a:solidFill>
                  <a:prstClr val="black">
                    <a:lumMod val="85000"/>
                    <a:lumOff val="15000"/>
                  </a:prstClr>
                </a:solidFill>
                <a:latin typeface="Calibri" pitchFamily="34" charset="0"/>
                <a:ea typeface="微软雅黑" pitchFamily="34" charset="-122"/>
                <a:cs typeface="Calibri" pitchFamily="34" charset="0"/>
              </a:rPr>
              <a:t>đây</a:t>
            </a:r>
            <a:r>
              <a:rPr lang="en-US" altLang="zh-CN" sz="2400" b="1" dirty="0">
                <a:solidFill>
                  <a:prstClr val="black">
                    <a:lumMod val="85000"/>
                    <a:lumOff val="15000"/>
                  </a:prstClr>
                </a:solidFill>
                <a:latin typeface="Calibri" pitchFamily="34" charset="0"/>
                <a:ea typeface="微软雅黑" pitchFamily="34" charset="-122"/>
                <a:cs typeface="Calibri" pitchFamily="34" charset="0"/>
              </a:rPr>
              <a:t>:</a:t>
            </a:r>
            <a:endParaRPr lang="zh-CN" altLang="en-US" sz="2400" b="1" dirty="0">
              <a:solidFill>
                <a:prstClr val="black">
                  <a:lumMod val="85000"/>
                  <a:lumOff val="15000"/>
                </a:prstClr>
              </a:solidFill>
              <a:latin typeface="Calibri" pitchFamily="34" charset="0"/>
              <a:ea typeface="Microsoft YaHei UI" panose="020B0503020204020204" pitchFamily="34" charset="-122"/>
              <a:cs typeface="Calibri" pitchFamily="34" charset="0"/>
              <a:sym typeface="微软雅黑" pitchFamily="34" charset="-122"/>
            </a:endParaRP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4597" y="2122544"/>
            <a:ext cx="8540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8672" y="1959821"/>
            <a:ext cx="6804025" cy="210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1372" y="1842557"/>
            <a:ext cx="6791325"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64597" y="3113811"/>
            <a:ext cx="9875838"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74709" y="3178470"/>
            <a:ext cx="9444038" cy="149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59907" y="4462462"/>
            <a:ext cx="10901362" cy="239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64597" y="4759077"/>
            <a:ext cx="9010650"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5148" y="12092"/>
            <a:ext cx="12223751"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64216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wipe(down)">
                                      <p:cBhvr>
                                        <p:cTn id="13" dur="500"/>
                                        <p:tgtEl>
                                          <p:spTgt spid="50"/>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1000"/>
                                        <p:tgtEl>
                                          <p:spTgt spid="53"/>
                                        </p:tgtEl>
                                      </p:cBhvr>
                                    </p:animEffect>
                                    <p:anim calcmode="lin" valueType="num">
                                      <p:cBhvr>
                                        <p:cTn id="18" dur="1000" fill="hold"/>
                                        <p:tgtEl>
                                          <p:spTgt spid="53"/>
                                        </p:tgtEl>
                                        <p:attrNameLst>
                                          <p:attrName>ppt_x</p:attrName>
                                        </p:attrNameLst>
                                      </p:cBhvr>
                                      <p:tavLst>
                                        <p:tav tm="0">
                                          <p:val>
                                            <p:strVal val="#ppt_x"/>
                                          </p:val>
                                        </p:tav>
                                        <p:tav tm="100000">
                                          <p:val>
                                            <p:strVal val="#ppt_x"/>
                                          </p:val>
                                        </p:tav>
                                      </p:tavLst>
                                    </p:anim>
                                    <p:anim calcmode="lin" valueType="num">
                                      <p:cBhvr>
                                        <p:cTn id="19" dur="1000" fill="hold"/>
                                        <p:tgtEl>
                                          <p:spTgt spid="53"/>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p:stCondLst>
                                    <p:cond delay="150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500"/>
                                        <p:tgtEl>
                                          <p:spTgt spid="5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barn(inVertical)">
                                      <p:cBhvr>
                                        <p:cTn id="30" dur="500"/>
                                        <p:tgtEl>
                                          <p:spTgt spid="1026"/>
                                        </p:tgtEl>
                                      </p:cBhvr>
                                    </p:animEffect>
                                  </p:childTnLst>
                                </p:cTn>
                              </p:par>
                              <p:par>
                                <p:cTn id="31" presetID="16" presetClass="entr" presetSubtype="21" fill="hold" nodeType="withEffect">
                                  <p:stCondLst>
                                    <p:cond delay="0"/>
                                  </p:stCondLst>
                                  <p:childTnLst>
                                    <p:set>
                                      <p:cBhvr>
                                        <p:cTn id="32" dur="1" fill="hold">
                                          <p:stCondLst>
                                            <p:cond delay="0"/>
                                          </p:stCondLst>
                                        </p:cTn>
                                        <p:tgtEl>
                                          <p:spTgt spid="1028"/>
                                        </p:tgtEl>
                                        <p:attrNameLst>
                                          <p:attrName>style.visibility</p:attrName>
                                        </p:attrNameLst>
                                      </p:cBhvr>
                                      <p:to>
                                        <p:strVal val="visible"/>
                                      </p:to>
                                    </p:set>
                                    <p:animEffect transition="in" filter="barn(inVertical)">
                                      <p:cBhvr>
                                        <p:cTn id="33" dur="500"/>
                                        <p:tgtEl>
                                          <p:spTgt spid="102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028"/>
                                        </p:tgtEl>
                                      </p:cBhvr>
                                    </p:animEffect>
                                    <p:set>
                                      <p:cBhvr>
                                        <p:cTn id="38" dur="1" fill="hold">
                                          <p:stCondLst>
                                            <p:cond delay="499"/>
                                          </p:stCondLst>
                                        </p:cTn>
                                        <p:tgtEl>
                                          <p:spTgt spid="1028"/>
                                        </p:tgtEl>
                                        <p:attrNameLst>
                                          <p:attrName>style.visibility</p:attrName>
                                        </p:attrNameLst>
                                      </p:cBhvr>
                                      <p:to>
                                        <p:strVal val="hidden"/>
                                      </p:to>
                                    </p:set>
                                  </p:childTnLst>
                                </p:cTn>
                              </p:par>
                              <p:par>
                                <p:cTn id="39" presetID="22" presetClass="entr" presetSubtype="4" fill="hold" nodeType="withEffect">
                                  <p:stCondLst>
                                    <p:cond delay="0"/>
                                  </p:stCondLst>
                                  <p:childTnLst>
                                    <p:set>
                                      <p:cBhvr>
                                        <p:cTn id="40" dur="1" fill="hold">
                                          <p:stCondLst>
                                            <p:cond delay="0"/>
                                          </p:stCondLst>
                                        </p:cTn>
                                        <p:tgtEl>
                                          <p:spTgt spid="1031"/>
                                        </p:tgtEl>
                                        <p:attrNameLst>
                                          <p:attrName>style.visibility</p:attrName>
                                        </p:attrNameLst>
                                      </p:cBhvr>
                                      <p:to>
                                        <p:strVal val="visible"/>
                                      </p:to>
                                    </p:set>
                                    <p:animEffect transition="in" filter="wipe(down)">
                                      <p:cBhvr>
                                        <p:cTn id="41" dur="500"/>
                                        <p:tgtEl>
                                          <p:spTgt spid="1031"/>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033"/>
                                        </p:tgtEl>
                                        <p:attrNameLst>
                                          <p:attrName>style.visibility</p:attrName>
                                        </p:attrNameLst>
                                      </p:cBhvr>
                                      <p:to>
                                        <p:strVal val="visible"/>
                                      </p:to>
                                    </p:set>
                                    <p:animEffect transition="in" filter="fade">
                                      <p:cBhvr>
                                        <p:cTn id="46" dur="1000"/>
                                        <p:tgtEl>
                                          <p:spTgt spid="1033"/>
                                        </p:tgtEl>
                                      </p:cBhvr>
                                    </p:animEffect>
                                    <p:anim calcmode="lin" valueType="num">
                                      <p:cBhvr>
                                        <p:cTn id="47" dur="1000" fill="hold"/>
                                        <p:tgtEl>
                                          <p:spTgt spid="1033"/>
                                        </p:tgtEl>
                                        <p:attrNameLst>
                                          <p:attrName>ppt_x</p:attrName>
                                        </p:attrNameLst>
                                      </p:cBhvr>
                                      <p:tavLst>
                                        <p:tav tm="0">
                                          <p:val>
                                            <p:strVal val="#ppt_x"/>
                                          </p:val>
                                        </p:tav>
                                        <p:tav tm="100000">
                                          <p:val>
                                            <p:strVal val="#ppt_x"/>
                                          </p:val>
                                        </p:tav>
                                      </p:tavLst>
                                    </p:anim>
                                    <p:anim calcmode="lin" valueType="num">
                                      <p:cBhvr>
                                        <p:cTn id="48" dur="1000" fill="hold"/>
                                        <p:tgtEl>
                                          <p:spTgt spid="103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4" presetClass="exit" presetSubtype="10" fill="hold" nodeType="clickEffect">
                                  <p:stCondLst>
                                    <p:cond delay="0"/>
                                  </p:stCondLst>
                                  <p:childTnLst>
                                    <p:animEffect transition="out" filter="randombar(horizontal)">
                                      <p:cBhvr>
                                        <p:cTn id="52" dur="500"/>
                                        <p:tgtEl>
                                          <p:spTgt spid="1033"/>
                                        </p:tgtEl>
                                      </p:cBhvr>
                                    </p:animEffect>
                                    <p:set>
                                      <p:cBhvr>
                                        <p:cTn id="53" dur="1" fill="hold">
                                          <p:stCondLst>
                                            <p:cond delay="499"/>
                                          </p:stCondLst>
                                        </p:cTn>
                                        <p:tgtEl>
                                          <p:spTgt spid="1033"/>
                                        </p:tgtEl>
                                        <p:attrNameLst>
                                          <p:attrName>style.visibility</p:attrName>
                                        </p:attrNameLst>
                                      </p:cBhvr>
                                      <p:to>
                                        <p:strVal val="hidden"/>
                                      </p:to>
                                    </p:set>
                                  </p:childTnLst>
                                </p:cTn>
                              </p:par>
                              <p:par>
                                <p:cTn id="54" presetID="53" presetClass="entr" presetSubtype="16" fill="hold" nodeType="withEffect">
                                  <p:stCondLst>
                                    <p:cond delay="0"/>
                                  </p:stCondLst>
                                  <p:childTnLst>
                                    <p:set>
                                      <p:cBhvr>
                                        <p:cTn id="55" dur="1" fill="hold">
                                          <p:stCondLst>
                                            <p:cond delay="0"/>
                                          </p:stCondLst>
                                        </p:cTn>
                                        <p:tgtEl>
                                          <p:spTgt spid="1034"/>
                                        </p:tgtEl>
                                        <p:attrNameLst>
                                          <p:attrName>style.visibility</p:attrName>
                                        </p:attrNameLst>
                                      </p:cBhvr>
                                      <p:to>
                                        <p:strVal val="visible"/>
                                      </p:to>
                                    </p:set>
                                    <p:anim calcmode="lin" valueType="num">
                                      <p:cBhvr>
                                        <p:cTn id="56" dur="500" fill="hold"/>
                                        <p:tgtEl>
                                          <p:spTgt spid="1034"/>
                                        </p:tgtEl>
                                        <p:attrNameLst>
                                          <p:attrName>ppt_w</p:attrName>
                                        </p:attrNameLst>
                                      </p:cBhvr>
                                      <p:tavLst>
                                        <p:tav tm="0">
                                          <p:val>
                                            <p:fltVal val="0"/>
                                          </p:val>
                                        </p:tav>
                                        <p:tav tm="100000">
                                          <p:val>
                                            <p:strVal val="#ppt_w"/>
                                          </p:val>
                                        </p:tav>
                                      </p:tavLst>
                                    </p:anim>
                                    <p:anim calcmode="lin" valueType="num">
                                      <p:cBhvr>
                                        <p:cTn id="57" dur="500" fill="hold"/>
                                        <p:tgtEl>
                                          <p:spTgt spid="1034"/>
                                        </p:tgtEl>
                                        <p:attrNameLst>
                                          <p:attrName>ppt_h</p:attrName>
                                        </p:attrNameLst>
                                      </p:cBhvr>
                                      <p:tavLst>
                                        <p:tav tm="0">
                                          <p:val>
                                            <p:fltVal val="0"/>
                                          </p:val>
                                        </p:tav>
                                        <p:tav tm="100000">
                                          <p:val>
                                            <p:strVal val="#ppt_h"/>
                                          </p:val>
                                        </p:tav>
                                      </p:tavLst>
                                    </p:anim>
                                    <p:animEffect transition="in" filter="fade">
                                      <p:cBhvr>
                                        <p:cTn id="58" dur="500"/>
                                        <p:tgtEl>
                                          <p:spTgt spid="103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1036"/>
                                        </p:tgtEl>
                                        <p:attrNameLst>
                                          <p:attrName>style.visibility</p:attrName>
                                        </p:attrNameLst>
                                      </p:cBhvr>
                                      <p:to>
                                        <p:strVal val="visible"/>
                                      </p:to>
                                    </p:set>
                                    <p:animEffect transition="in" filter="wipe(down)">
                                      <p:cBhvr>
                                        <p:cTn id="63" dur="500"/>
                                        <p:tgtEl>
                                          <p:spTgt spid="1036"/>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xit" presetSubtype="10" fill="hold" nodeType="clickEffect">
                                  <p:stCondLst>
                                    <p:cond delay="0"/>
                                  </p:stCondLst>
                                  <p:childTnLst>
                                    <p:animEffect transition="out" filter="randombar(horizontal)">
                                      <p:cBhvr>
                                        <p:cTn id="67" dur="500"/>
                                        <p:tgtEl>
                                          <p:spTgt spid="1036"/>
                                        </p:tgtEl>
                                      </p:cBhvr>
                                    </p:animEffect>
                                    <p:set>
                                      <p:cBhvr>
                                        <p:cTn id="68" dur="1" fill="hold">
                                          <p:stCondLst>
                                            <p:cond delay="499"/>
                                          </p:stCondLst>
                                        </p:cTn>
                                        <p:tgtEl>
                                          <p:spTgt spid="1036"/>
                                        </p:tgtEl>
                                        <p:attrNameLst>
                                          <p:attrName>style.visibility</p:attrName>
                                        </p:attrNameLst>
                                      </p:cBhvr>
                                      <p:to>
                                        <p:strVal val="hidden"/>
                                      </p:to>
                                    </p:set>
                                  </p:childTnLst>
                                </p:cTn>
                              </p:par>
                              <p:par>
                                <p:cTn id="69" presetID="31" presetClass="entr" presetSubtype="0" fill="hold" nodeType="withEffect">
                                  <p:stCondLst>
                                    <p:cond delay="0"/>
                                  </p:stCondLst>
                                  <p:childTnLst>
                                    <p:set>
                                      <p:cBhvr>
                                        <p:cTn id="70" dur="1" fill="hold">
                                          <p:stCondLst>
                                            <p:cond delay="0"/>
                                          </p:stCondLst>
                                        </p:cTn>
                                        <p:tgtEl>
                                          <p:spTgt spid="1037"/>
                                        </p:tgtEl>
                                        <p:attrNameLst>
                                          <p:attrName>style.visibility</p:attrName>
                                        </p:attrNameLst>
                                      </p:cBhvr>
                                      <p:to>
                                        <p:strVal val="visible"/>
                                      </p:to>
                                    </p:set>
                                    <p:anim calcmode="lin" valueType="num">
                                      <p:cBhvr>
                                        <p:cTn id="71" dur="1000" fill="hold"/>
                                        <p:tgtEl>
                                          <p:spTgt spid="1037"/>
                                        </p:tgtEl>
                                        <p:attrNameLst>
                                          <p:attrName>ppt_w</p:attrName>
                                        </p:attrNameLst>
                                      </p:cBhvr>
                                      <p:tavLst>
                                        <p:tav tm="0">
                                          <p:val>
                                            <p:fltVal val="0"/>
                                          </p:val>
                                        </p:tav>
                                        <p:tav tm="100000">
                                          <p:val>
                                            <p:strVal val="#ppt_w"/>
                                          </p:val>
                                        </p:tav>
                                      </p:tavLst>
                                    </p:anim>
                                    <p:anim calcmode="lin" valueType="num">
                                      <p:cBhvr>
                                        <p:cTn id="72" dur="1000" fill="hold"/>
                                        <p:tgtEl>
                                          <p:spTgt spid="1037"/>
                                        </p:tgtEl>
                                        <p:attrNameLst>
                                          <p:attrName>ppt_h</p:attrName>
                                        </p:attrNameLst>
                                      </p:cBhvr>
                                      <p:tavLst>
                                        <p:tav tm="0">
                                          <p:val>
                                            <p:fltVal val="0"/>
                                          </p:val>
                                        </p:tav>
                                        <p:tav tm="100000">
                                          <p:val>
                                            <p:strVal val="#ppt_h"/>
                                          </p:val>
                                        </p:tav>
                                      </p:tavLst>
                                    </p:anim>
                                    <p:anim calcmode="lin" valueType="num">
                                      <p:cBhvr>
                                        <p:cTn id="73" dur="1000" fill="hold"/>
                                        <p:tgtEl>
                                          <p:spTgt spid="1037"/>
                                        </p:tgtEl>
                                        <p:attrNameLst>
                                          <p:attrName>style.rotation</p:attrName>
                                        </p:attrNameLst>
                                      </p:cBhvr>
                                      <p:tavLst>
                                        <p:tav tm="0">
                                          <p:val>
                                            <p:fltVal val="90"/>
                                          </p:val>
                                        </p:tav>
                                        <p:tav tm="100000">
                                          <p:val>
                                            <p:fltVal val="0"/>
                                          </p:val>
                                        </p:tav>
                                      </p:tavLst>
                                    </p:anim>
                                    <p:animEffect transition="in" filter="fade">
                                      <p:cBhvr>
                                        <p:cTn id="74" dur="1000"/>
                                        <p:tgtEl>
                                          <p:spTgt spid="1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autoUpdateAnimBg="0"/>
      <p:bldP spid="5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片 61">
            <a:extLst>
              <a:ext uri="{FF2B5EF4-FFF2-40B4-BE49-F238E27FC236}">
                <a16:creationId xmlns:a16="http://schemas.microsoft.com/office/drawing/2014/main" id="{80F22C5C-F2C7-4ECB-8DBE-0B218291E2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id="{BAD7FE07-FE85-4961-B86F-C1791AD31D8C}"/>
              </a:ext>
            </a:extLst>
          </p:cNvPr>
          <p:cNvGrpSpPr/>
          <p:nvPr/>
        </p:nvGrpSpPr>
        <p:grpSpPr>
          <a:xfrm>
            <a:off x="586463" y="766137"/>
            <a:ext cx="11604068" cy="6022612"/>
            <a:chOff x="442913" y="428624"/>
            <a:chExt cx="11505624" cy="6022612"/>
          </a:xfrm>
        </p:grpSpPr>
        <p:sp>
          <p:nvSpPr>
            <p:cNvPr id="9" name="矩形: 圆角 8">
              <a:extLst>
                <a:ext uri="{FF2B5EF4-FFF2-40B4-BE49-F238E27FC236}">
                  <a16:creationId xmlns:a16="http://schemas.microsoft.com/office/drawing/2014/main" id="{6DD460CE-C7A2-4167-85F6-970DBAABFAAB}"/>
                </a:ext>
              </a:extLst>
            </p:cNvPr>
            <p:cNvSpPr/>
            <p:nvPr/>
          </p:nvSpPr>
          <p:spPr>
            <a:xfrm>
              <a:off x="442913" y="5292003"/>
              <a:ext cx="1223962" cy="1159233"/>
            </a:xfrm>
            <a:prstGeom prst="roundRect">
              <a:avLst/>
            </a:prstGeom>
            <a:solidFill>
              <a:srgbClr val="F74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icrosoft YaHei UI" panose="020B0503020204020204" pitchFamily="34" charset="-122"/>
                <a:ea typeface="Microsoft YaHei UI" panose="020B0503020204020204" pitchFamily="34" charset="-122"/>
              </a:endParaRPr>
            </a:p>
          </p:txBody>
        </p:sp>
        <p:sp>
          <p:nvSpPr>
            <p:cNvPr id="10" name="矩形: 圆角 9">
              <a:extLst>
                <a:ext uri="{FF2B5EF4-FFF2-40B4-BE49-F238E27FC236}">
                  <a16:creationId xmlns:a16="http://schemas.microsoft.com/office/drawing/2014/main" id="{0C509314-6185-4AA5-9B2B-28C317A9212E}"/>
                </a:ext>
              </a:extLst>
            </p:cNvPr>
            <p:cNvSpPr/>
            <p:nvPr/>
          </p:nvSpPr>
          <p:spPr>
            <a:xfrm>
              <a:off x="10724575" y="428624"/>
              <a:ext cx="1223962" cy="1159233"/>
            </a:xfrm>
            <a:prstGeom prst="roundRect">
              <a:avLst/>
            </a:prstGeom>
            <a:solidFill>
              <a:srgbClr val="F74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icrosoft YaHei UI" panose="020B0503020204020204" pitchFamily="34" charset="-122"/>
                <a:ea typeface="Microsoft YaHei UI" panose="020B0503020204020204" pitchFamily="34" charset="-122"/>
              </a:endParaRPr>
            </a:p>
          </p:txBody>
        </p:sp>
        <p:sp>
          <p:nvSpPr>
            <p:cNvPr id="7" name="矩形 6">
              <a:extLst>
                <a:ext uri="{FF2B5EF4-FFF2-40B4-BE49-F238E27FC236}">
                  <a16:creationId xmlns:a16="http://schemas.microsoft.com/office/drawing/2014/main" id="{0737C4A3-29D0-4F88-8FB4-616A36653686}"/>
                </a:ext>
              </a:extLst>
            </p:cNvPr>
            <p:cNvSpPr/>
            <p:nvPr/>
          </p:nvSpPr>
          <p:spPr>
            <a:xfrm>
              <a:off x="643120" y="561896"/>
              <a:ext cx="11136770" cy="5752161"/>
            </a:xfrm>
            <a:prstGeom prst="rect">
              <a:avLst/>
            </a:prstGeom>
            <a:solidFill>
              <a:schemeClr val="bg1">
                <a:lumMod val="95000"/>
              </a:schemeClr>
            </a:solidFill>
            <a:ln>
              <a:noFill/>
            </a:ln>
            <a:effectLst>
              <a:outerShdw blurRad="1143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icrosoft YaHei UI" panose="020B0503020204020204" pitchFamily="34" charset="-122"/>
                <a:ea typeface="Microsoft YaHei UI" panose="020B0503020204020204" pitchFamily="34" charset="-122"/>
              </a:endParaRPr>
            </a:p>
          </p:txBody>
        </p:sp>
      </p:grpSp>
      <p:grpSp>
        <p:nvGrpSpPr>
          <p:cNvPr id="12" name="组合 11">
            <a:extLst>
              <a:ext uri="{FF2B5EF4-FFF2-40B4-BE49-F238E27FC236}">
                <a16:creationId xmlns:a16="http://schemas.microsoft.com/office/drawing/2014/main" id="{D86E311D-CF28-411F-814A-9FB4F0E5B5BC}"/>
              </a:ext>
            </a:extLst>
          </p:cNvPr>
          <p:cNvGrpSpPr/>
          <p:nvPr/>
        </p:nvGrpSpPr>
        <p:grpSpPr>
          <a:xfrm rot="3647498">
            <a:off x="-66097" y="743284"/>
            <a:ext cx="1452625" cy="1160132"/>
            <a:chOff x="2868672" y="1564520"/>
            <a:chExt cx="2219438" cy="1772545"/>
          </a:xfrm>
        </p:grpSpPr>
        <p:pic>
          <p:nvPicPr>
            <p:cNvPr id="16" name="图片 15">
              <a:extLst>
                <a:ext uri="{FF2B5EF4-FFF2-40B4-BE49-F238E27FC236}">
                  <a16:creationId xmlns:a16="http://schemas.microsoft.com/office/drawing/2014/main" id="{201CAC49-8BAB-4AFA-BBDE-F262DD887F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7478155" flipH="1">
              <a:off x="3092118" y="1341074"/>
              <a:ext cx="1772545" cy="2219438"/>
            </a:xfrm>
            <a:prstGeom prst="rect">
              <a:avLst/>
            </a:prstGeom>
          </p:spPr>
        </p:pic>
        <p:pic>
          <p:nvPicPr>
            <p:cNvPr id="17" name="图片 16">
              <a:extLst>
                <a:ext uri="{FF2B5EF4-FFF2-40B4-BE49-F238E27FC236}">
                  <a16:creationId xmlns:a16="http://schemas.microsoft.com/office/drawing/2014/main" id="{B581F98F-9DCA-46F2-A279-CA7D6B9819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50612" flipH="1">
              <a:off x="3512180" y="1958699"/>
              <a:ext cx="1392582" cy="911893"/>
            </a:xfrm>
            <a:prstGeom prst="rect">
              <a:avLst/>
            </a:prstGeom>
          </p:spPr>
        </p:pic>
      </p:grpSp>
      <p:sp>
        <p:nvSpPr>
          <p:cNvPr id="15" name="PA_淘宝店chenying0907 11"/>
          <p:cNvSpPr>
            <a:spLocks noChangeArrowheads="1"/>
          </p:cNvSpPr>
          <p:nvPr>
            <p:custDataLst>
              <p:tags r:id="rId1"/>
            </p:custDataLst>
          </p:nvPr>
        </p:nvSpPr>
        <p:spPr bwMode="auto">
          <a:xfrm>
            <a:off x="2443417" y="1116242"/>
            <a:ext cx="7633510" cy="562655"/>
          </a:xfrm>
          <a:prstGeom prst="rect">
            <a:avLst/>
          </a:prstGeom>
          <a:noFill/>
          <a:ln w="6350">
            <a:solidFill>
              <a:schemeClr val="bg1">
                <a:lumMod val="65000"/>
              </a:schemeClr>
            </a:solidFill>
          </a:ln>
        </p:spPr>
        <p:txBody>
          <a:bodyPr/>
          <a:lstStyle/>
          <a:p>
            <a:endParaRPr lang="zh-CN" altLang="en-US" sz="2399" dirty="0">
              <a:solidFill>
                <a:prstClr val="black"/>
              </a:solidFill>
              <a:latin typeface="Microsoft YaHei UI" panose="020B0503020204020204" pitchFamily="34" charset="-122"/>
              <a:ea typeface="Microsoft YaHei UI" panose="020B0503020204020204" pitchFamily="34" charset="-122"/>
            </a:endParaRPr>
          </a:p>
        </p:txBody>
      </p:sp>
      <p:sp>
        <p:nvSpPr>
          <p:cNvPr id="39" name="PA_淘宝店chenying0907 32"/>
          <p:cNvSpPr>
            <a:spLocks noChangeArrowheads="1"/>
          </p:cNvSpPr>
          <p:nvPr>
            <p:custDataLst>
              <p:tags r:id="rId2"/>
            </p:custDataLst>
          </p:nvPr>
        </p:nvSpPr>
        <p:spPr bwMode="auto">
          <a:xfrm>
            <a:off x="2571179" y="1166185"/>
            <a:ext cx="75057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r>
              <a:rPr lang="en-US" altLang="zh-CN" sz="2400" b="1" dirty="0" err="1">
                <a:solidFill>
                  <a:srgbClr val="FF0000"/>
                </a:solidFill>
                <a:effectLst>
                  <a:outerShdw blurRad="38100" dist="38100" dir="2700000" algn="tl">
                    <a:srgbClr val="000000">
                      <a:alpha val="43137"/>
                    </a:srgbClr>
                  </a:outerShdw>
                </a:effectLst>
                <a:latin typeface="Calibri" pitchFamily="34" charset="0"/>
                <a:ea typeface="微软雅黑" pitchFamily="34" charset="-122"/>
                <a:cs typeface="Calibri" pitchFamily="34" charset="0"/>
              </a:rPr>
              <a:t>Tác</a:t>
            </a:r>
            <a:r>
              <a:rPr lang="en-US" altLang="zh-CN" sz="2400" b="1" dirty="0">
                <a:solidFill>
                  <a:srgbClr val="FF0000"/>
                </a:solidFill>
                <a:effectLst>
                  <a:outerShdw blurRad="38100" dist="38100" dir="2700000" algn="tl">
                    <a:srgbClr val="000000">
                      <a:alpha val="43137"/>
                    </a:srgbClr>
                  </a:outerShdw>
                </a:effectLst>
                <a:latin typeface="Calibri" pitchFamily="34" charset="0"/>
                <a:ea typeface="微软雅黑" pitchFamily="34" charset="-122"/>
                <a:cs typeface="Calibri" pitchFamily="34" charset="0"/>
              </a:rPr>
              <a:t> </a:t>
            </a:r>
            <a:r>
              <a:rPr lang="en-US" altLang="zh-CN" sz="2400" b="1" dirty="0" err="1">
                <a:solidFill>
                  <a:srgbClr val="FF0000"/>
                </a:solidFill>
                <a:effectLst>
                  <a:outerShdw blurRad="38100" dist="38100" dir="2700000" algn="tl">
                    <a:srgbClr val="000000">
                      <a:alpha val="43137"/>
                    </a:srgbClr>
                  </a:outerShdw>
                </a:effectLst>
                <a:latin typeface="Calibri" pitchFamily="34" charset="0"/>
                <a:ea typeface="微软雅黑" pitchFamily="34" charset="-122"/>
                <a:cs typeface="Calibri" pitchFamily="34" charset="0"/>
              </a:rPr>
              <a:t>dụng</a:t>
            </a:r>
            <a:r>
              <a:rPr lang="en-US" altLang="zh-CN" sz="2400" b="1" dirty="0">
                <a:solidFill>
                  <a:srgbClr val="FF0000"/>
                </a:solidFill>
                <a:effectLst>
                  <a:outerShdw blurRad="38100" dist="38100" dir="2700000" algn="tl">
                    <a:srgbClr val="000000">
                      <a:alpha val="43137"/>
                    </a:srgbClr>
                  </a:outerShdw>
                </a:effectLst>
                <a:latin typeface="Calibri" pitchFamily="34" charset="0"/>
                <a:ea typeface="微软雅黑" pitchFamily="34" charset="-122"/>
                <a:cs typeface="Calibri" pitchFamily="34" charset="0"/>
              </a:rPr>
              <a:t> </a:t>
            </a:r>
            <a:r>
              <a:rPr lang="en-US" altLang="zh-CN" sz="2400" b="1" dirty="0" err="1">
                <a:solidFill>
                  <a:srgbClr val="FF0000"/>
                </a:solidFill>
                <a:effectLst>
                  <a:outerShdw blurRad="38100" dist="38100" dir="2700000" algn="tl">
                    <a:srgbClr val="000000">
                      <a:alpha val="43137"/>
                    </a:srgbClr>
                  </a:outerShdw>
                </a:effectLst>
                <a:latin typeface="Calibri" pitchFamily="34" charset="0"/>
                <a:ea typeface="微软雅黑" pitchFamily="34" charset="-122"/>
                <a:cs typeface="Calibri" pitchFamily="34" charset="0"/>
              </a:rPr>
              <a:t>của</a:t>
            </a:r>
            <a:r>
              <a:rPr lang="en-US" altLang="zh-CN" sz="2400" b="1" dirty="0">
                <a:solidFill>
                  <a:srgbClr val="FF0000"/>
                </a:solidFill>
                <a:effectLst>
                  <a:outerShdw blurRad="38100" dist="38100" dir="2700000" algn="tl">
                    <a:srgbClr val="000000">
                      <a:alpha val="43137"/>
                    </a:srgbClr>
                  </a:outerShdw>
                </a:effectLst>
                <a:latin typeface="Calibri" pitchFamily="34" charset="0"/>
                <a:ea typeface="微软雅黑" pitchFamily="34" charset="-122"/>
                <a:cs typeface="Calibri" pitchFamily="34" charset="0"/>
              </a:rPr>
              <a:t> </a:t>
            </a:r>
            <a:r>
              <a:rPr lang="en-US" altLang="zh-CN" sz="2400" b="1" dirty="0" err="1">
                <a:solidFill>
                  <a:srgbClr val="FF0000"/>
                </a:solidFill>
                <a:effectLst>
                  <a:outerShdw blurRad="38100" dist="38100" dir="2700000" algn="tl">
                    <a:srgbClr val="000000">
                      <a:alpha val="43137"/>
                    </a:srgbClr>
                  </a:outerShdw>
                </a:effectLst>
                <a:latin typeface="Calibri" pitchFamily="34" charset="0"/>
                <a:ea typeface="微软雅黑" pitchFamily="34" charset="-122"/>
                <a:cs typeface="Calibri" pitchFamily="34" charset="0"/>
              </a:rPr>
              <a:t>biện</a:t>
            </a:r>
            <a:r>
              <a:rPr lang="en-US" altLang="zh-CN" sz="2400" b="1" dirty="0">
                <a:solidFill>
                  <a:srgbClr val="FF0000"/>
                </a:solidFill>
                <a:effectLst>
                  <a:outerShdw blurRad="38100" dist="38100" dir="2700000" algn="tl">
                    <a:srgbClr val="000000">
                      <a:alpha val="43137"/>
                    </a:srgbClr>
                  </a:outerShdw>
                </a:effectLst>
                <a:latin typeface="Calibri" pitchFamily="34" charset="0"/>
                <a:ea typeface="微软雅黑" pitchFamily="34" charset="-122"/>
                <a:cs typeface="Calibri" pitchFamily="34" charset="0"/>
              </a:rPr>
              <a:t> </a:t>
            </a:r>
            <a:r>
              <a:rPr lang="en-US" altLang="zh-CN" sz="2400" b="1" dirty="0" err="1">
                <a:solidFill>
                  <a:srgbClr val="FF0000"/>
                </a:solidFill>
                <a:effectLst>
                  <a:outerShdw blurRad="38100" dist="38100" dir="2700000" algn="tl">
                    <a:srgbClr val="000000">
                      <a:alpha val="43137"/>
                    </a:srgbClr>
                  </a:outerShdw>
                </a:effectLst>
                <a:latin typeface="Calibri" pitchFamily="34" charset="0"/>
                <a:ea typeface="微软雅黑" pitchFamily="34" charset="-122"/>
                <a:cs typeface="Calibri" pitchFamily="34" charset="0"/>
              </a:rPr>
              <a:t>pháp</a:t>
            </a:r>
            <a:r>
              <a:rPr lang="en-US" altLang="zh-CN" sz="2400" b="1" dirty="0">
                <a:solidFill>
                  <a:srgbClr val="FF0000"/>
                </a:solidFill>
                <a:effectLst>
                  <a:outerShdw blurRad="38100" dist="38100" dir="2700000" algn="tl">
                    <a:srgbClr val="000000">
                      <a:alpha val="43137"/>
                    </a:srgbClr>
                  </a:outerShdw>
                </a:effectLst>
                <a:latin typeface="Calibri" pitchFamily="34" charset="0"/>
                <a:ea typeface="微软雅黑" pitchFamily="34" charset="-122"/>
                <a:cs typeface="Calibri" pitchFamily="34" charset="0"/>
              </a:rPr>
              <a:t> </a:t>
            </a:r>
            <a:r>
              <a:rPr lang="en-US" altLang="zh-CN" sz="2400" b="1" dirty="0" err="1">
                <a:solidFill>
                  <a:srgbClr val="FF0000"/>
                </a:solidFill>
                <a:effectLst>
                  <a:outerShdw blurRad="38100" dist="38100" dir="2700000" algn="tl">
                    <a:srgbClr val="000000">
                      <a:alpha val="43137"/>
                    </a:srgbClr>
                  </a:outerShdw>
                </a:effectLst>
                <a:latin typeface="Calibri" pitchFamily="34" charset="0"/>
                <a:ea typeface="微软雅黑" pitchFamily="34" charset="-122"/>
                <a:cs typeface="Calibri" pitchFamily="34" charset="0"/>
              </a:rPr>
              <a:t>ấy</a:t>
            </a:r>
            <a:r>
              <a:rPr lang="en-US" altLang="zh-CN" sz="2400" b="1" dirty="0">
                <a:solidFill>
                  <a:srgbClr val="FF0000"/>
                </a:solidFill>
                <a:effectLst>
                  <a:outerShdw blurRad="38100" dist="38100" dir="2700000" algn="tl">
                    <a:srgbClr val="000000">
                      <a:alpha val="43137"/>
                    </a:srgbClr>
                  </a:outerShdw>
                </a:effectLst>
                <a:latin typeface="Calibri" pitchFamily="34" charset="0"/>
                <a:ea typeface="微软雅黑" pitchFamily="34" charset="-122"/>
                <a:cs typeface="Calibri" pitchFamily="34" charset="0"/>
              </a:rPr>
              <a:t> </a:t>
            </a:r>
            <a:r>
              <a:rPr lang="en-US" altLang="zh-CN" sz="2400" b="1" dirty="0" err="1">
                <a:solidFill>
                  <a:prstClr val="black">
                    <a:lumMod val="85000"/>
                    <a:lumOff val="15000"/>
                  </a:prstClr>
                </a:solidFill>
                <a:latin typeface="Calibri" pitchFamily="34" charset="0"/>
                <a:ea typeface="微软雅黑" pitchFamily="34" charset="-122"/>
                <a:cs typeface="Calibri" pitchFamily="34" charset="0"/>
              </a:rPr>
              <a:t>trong</a:t>
            </a:r>
            <a:r>
              <a:rPr lang="en-US" altLang="zh-CN" sz="2400" b="1" dirty="0">
                <a:solidFill>
                  <a:prstClr val="black">
                    <a:lumMod val="85000"/>
                    <a:lumOff val="15000"/>
                  </a:prstClr>
                </a:solidFill>
                <a:latin typeface="Calibri" pitchFamily="34" charset="0"/>
                <a:ea typeface="微软雅黑" pitchFamily="34" charset="-122"/>
                <a:cs typeface="Calibri" pitchFamily="34" charset="0"/>
              </a:rPr>
              <a:t> </a:t>
            </a:r>
            <a:r>
              <a:rPr lang="en-US" altLang="zh-CN" sz="2400" b="1" dirty="0" err="1">
                <a:solidFill>
                  <a:prstClr val="black">
                    <a:lumMod val="85000"/>
                    <a:lumOff val="15000"/>
                  </a:prstClr>
                </a:solidFill>
                <a:latin typeface="Calibri" pitchFamily="34" charset="0"/>
                <a:ea typeface="微软雅黑" pitchFamily="34" charset="-122"/>
                <a:cs typeface="Calibri" pitchFamily="34" charset="0"/>
              </a:rPr>
              <a:t>các</a:t>
            </a:r>
            <a:r>
              <a:rPr lang="en-US" altLang="zh-CN" sz="2400" b="1" dirty="0">
                <a:solidFill>
                  <a:prstClr val="black">
                    <a:lumMod val="85000"/>
                    <a:lumOff val="15000"/>
                  </a:prstClr>
                </a:solidFill>
                <a:latin typeface="Calibri" pitchFamily="34" charset="0"/>
                <a:ea typeface="微软雅黑" pitchFamily="34" charset="-122"/>
                <a:cs typeface="Calibri" pitchFamily="34" charset="0"/>
              </a:rPr>
              <a:t> </a:t>
            </a:r>
            <a:r>
              <a:rPr lang="en-US" altLang="zh-CN" sz="2400" b="1" dirty="0" err="1">
                <a:solidFill>
                  <a:prstClr val="black">
                    <a:lumMod val="85000"/>
                    <a:lumOff val="15000"/>
                  </a:prstClr>
                </a:solidFill>
                <a:latin typeface="Calibri" pitchFamily="34" charset="0"/>
                <a:ea typeface="微软雅黑" pitchFamily="34" charset="-122"/>
                <a:cs typeface="Calibri" pitchFamily="34" charset="0"/>
              </a:rPr>
              <a:t>trường</a:t>
            </a:r>
            <a:r>
              <a:rPr lang="en-US" altLang="zh-CN" sz="2400" b="1" dirty="0">
                <a:solidFill>
                  <a:prstClr val="black">
                    <a:lumMod val="85000"/>
                    <a:lumOff val="15000"/>
                  </a:prstClr>
                </a:solidFill>
                <a:latin typeface="Calibri" pitchFamily="34" charset="0"/>
                <a:ea typeface="微软雅黑" pitchFamily="34" charset="-122"/>
                <a:cs typeface="Calibri" pitchFamily="34" charset="0"/>
              </a:rPr>
              <a:t> </a:t>
            </a:r>
            <a:r>
              <a:rPr lang="en-US" altLang="zh-CN" sz="2400" b="1" dirty="0" err="1">
                <a:solidFill>
                  <a:prstClr val="black">
                    <a:lumMod val="85000"/>
                    <a:lumOff val="15000"/>
                  </a:prstClr>
                </a:solidFill>
                <a:latin typeface="Calibri" pitchFamily="34" charset="0"/>
                <a:ea typeface="微软雅黑" pitchFamily="34" charset="-122"/>
                <a:cs typeface="Calibri" pitchFamily="34" charset="0"/>
              </a:rPr>
              <a:t>hợp</a:t>
            </a:r>
            <a:r>
              <a:rPr lang="en-US" altLang="zh-CN" sz="2400" b="1" dirty="0">
                <a:solidFill>
                  <a:prstClr val="black">
                    <a:lumMod val="85000"/>
                    <a:lumOff val="15000"/>
                  </a:prstClr>
                </a:solidFill>
                <a:latin typeface="Calibri" pitchFamily="34" charset="0"/>
                <a:ea typeface="微软雅黑" pitchFamily="34" charset="-122"/>
                <a:cs typeface="Calibri" pitchFamily="34" charset="0"/>
              </a:rPr>
              <a:t> </a:t>
            </a:r>
            <a:r>
              <a:rPr lang="en-US" altLang="zh-CN" sz="2400" b="1" dirty="0" err="1">
                <a:solidFill>
                  <a:prstClr val="black">
                    <a:lumMod val="85000"/>
                    <a:lumOff val="15000"/>
                  </a:prstClr>
                </a:solidFill>
                <a:latin typeface="Calibri" pitchFamily="34" charset="0"/>
                <a:ea typeface="微软雅黑" pitchFamily="34" charset="-122"/>
                <a:cs typeface="Calibri" pitchFamily="34" charset="0"/>
              </a:rPr>
              <a:t>dưới</a:t>
            </a:r>
            <a:r>
              <a:rPr lang="en-US" altLang="zh-CN" sz="2400" b="1" dirty="0">
                <a:solidFill>
                  <a:prstClr val="black">
                    <a:lumMod val="85000"/>
                    <a:lumOff val="15000"/>
                  </a:prstClr>
                </a:solidFill>
                <a:latin typeface="Calibri" pitchFamily="34" charset="0"/>
                <a:ea typeface="微软雅黑" pitchFamily="34" charset="-122"/>
                <a:cs typeface="Calibri" pitchFamily="34" charset="0"/>
              </a:rPr>
              <a:t> </a:t>
            </a:r>
            <a:r>
              <a:rPr lang="en-US" altLang="zh-CN" sz="2400" b="1" dirty="0" err="1">
                <a:solidFill>
                  <a:prstClr val="black">
                    <a:lumMod val="85000"/>
                    <a:lumOff val="15000"/>
                  </a:prstClr>
                </a:solidFill>
                <a:latin typeface="Calibri" pitchFamily="34" charset="0"/>
                <a:ea typeface="微软雅黑" pitchFamily="34" charset="-122"/>
                <a:cs typeface="Calibri" pitchFamily="34" charset="0"/>
              </a:rPr>
              <a:t>đây</a:t>
            </a:r>
            <a:r>
              <a:rPr lang="en-US" altLang="zh-CN" sz="2400" b="1" dirty="0">
                <a:solidFill>
                  <a:prstClr val="black">
                    <a:lumMod val="85000"/>
                    <a:lumOff val="15000"/>
                  </a:prstClr>
                </a:solidFill>
                <a:latin typeface="Calibri" pitchFamily="34" charset="0"/>
                <a:ea typeface="微软雅黑" pitchFamily="34" charset="-122"/>
                <a:cs typeface="Calibri" pitchFamily="34" charset="0"/>
              </a:rPr>
              <a:t>:</a:t>
            </a:r>
            <a:endParaRPr lang="zh-CN" altLang="en-US" sz="2400" b="1" dirty="0">
              <a:solidFill>
                <a:prstClr val="black">
                  <a:lumMod val="85000"/>
                  <a:lumOff val="15000"/>
                </a:prstClr>
              </a:solidFill>
              <a:latin typeface="Calibri" pitchFamily="34" charset="0"/>
              <a:ea typeface="Microsoft YaHei UI" panose="020B0503020204020204" pitchFamily="34" charset="-122"/>
              <a:cs typeface="Calibri" pitchFamily="34" charset="0"/>
              <a:sym typeface="微软雅黑" pitchFamily="34" charset="-122"/>
            </a:endParaRPr>
          </a:p>
        </p:txBody>
      </p:sp>
      <p:pic>
        <p:nvPicPr>
          <p:cNvPr id="3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8827" y="2272444"/>
            <a:ext cx="8540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85602" y="1992457"/>
            <a:ext cx="6791325"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28939" y="3328370"/>
            <a:ext cx="9444038" cy="149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8827" y="4908977"/>
            <a:ext cx="9010650"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463" y="-56541"/>
            <a:ext cx="12223751"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10">
            <a:extLst>
              <a:ext uri="{FF2B5EF4-FFF2-40B4-BE49-F238E27FC236}">
                <a16:creationId xmlns:a16="http://schemas.microsoft.com/office/drawing/2014/main" id="{DB732CFD-0DAF-4745-9FBD-02A9A28DB73C}"/>
              </a:ext>
            </a:extLst>
          </p:cNvPr>
          <p:cNvSpPr txBox="1"/>
          <p:nvPr/>
        </p:nvSpPr>
        <p:spPr>
          <a:xfrm rot="10800000">
            <a:off x="413847" y="1959821"/>
            <a:ext cx="923330" cy="2911981"/>
          </a:xfrm>
          <a:prstGeom prst="rect">
            <a:avLst/>
          </a:prstGeom>
          <a:solidFill>
            <a:srgbClr val="00CCFF"/>
          </a:solidFill>
          <a:ln>
            <a:solidFill>
              <a:srgbClr val="FF0000"/>
            </a:solidFill>
          </a:ln>
          <a:scene3d>
            <a:camera prst="orthographicFront"/>
            <a:lightRig rig="threePt" dir="t"/>
          </a:scene3d>
          <a:sp3d>
            <a:bevelT prst="convex"/>
          </a:sp3d>
        </p:spPr>
        <p:txBody>
          <a:bodyPr vert="eaVert" wrap="square" rtlCol="0">
            <a:spAutoFit/>
          </a:bodyPr>
          <a:lstStyle/>
          <a:p>
            <a:pPr algn="dist"/>
            <a:r>
              <a:rPr lang="en-US" altLang="zh-CN" sz="24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BÀI TẬP 1</a:t>
            </a:r>
          </a:p>
          <a:p>
            <a:pPr algn="dist"/>
            <a:r>
              <a:rPr lang="en-US" altLang="zh-CN"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SGK </a:t>
            </a:r>
            <a:r>
              <a:rPr lang="en-US" altLang="zh-CN" sz="1600" b="1" dirty="0" err="1">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Ngữ</a:t>
            </a:r>
            <a:r>
              <a:rPr lang="en-US" altLang="zh-CN"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 </a:t>
            </a:r>
            <a:r>
              <a:rPr lang="en-US" altLang="zh-CN" sz="1600" b="1" dirty="0" err="1">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văn</a:t>
            </a:r>
            <a:r>
              <a:rPr lang="en-US" altLang="zh-CN"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 10 – </a:t>
            </a:r>
            <a:r>
              <a:rPr lang="en-US" altLang="zh-CN" sz="1600" b="1" dirty="0" err="1">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trang</a:t>
            </a:r>
            <a:r>
              <a:rPr lang="en-US" altLang="zh-CN"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 77</a:t>
            </a:r>
            <a:r>
              <a:rPr lang="en-US" altLang="zh-CN" sz="24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 </a:t>
            </a:r>
            <a:endParaRPr lang="zh-CN" altLang="en-US" sz="24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endParaRPr>
          </a:p>
        </p:txBody>
      </p:sp>
    </p:spTree>
    <p:extLst>
      <p:ext uri="{BB962C8B-B14F-4D97-AF65-F5344CB8AC3E}">
        <p14:creationId xmlns:p14="http://schemas.microsoft.com/office/powerpoint/2010/main" val="21327589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150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6" presetClass="entr" presetSubtype="21" fill="hold" nodeType="withEffect">
                                  <p:stCondLst>
                                    <p:cond delay="120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par>
                                <p:cTn id="23" presetID="22" presetClass="entr" presetSubtype="4"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down)">
                                      <p:cBhvr>
                                        <p:cTn id="25" dur="500"/>
                                        <p:tgtEl>
                                          <p:spTgt spid="46"/>
                                        </p:tgtEl>
                                      </p:cBhvr>
                                    </p:animEffect>
                                  </p:childTnLst>
                                </p:cTn>
                              </p:par>
                              <p:par>
                                <p:cTn id="26" presetID="53" presetClass="entr" presetSubtype="16" fill="hold" nodeType="withEffect">
                                  <p:stCondLst>
                                    <p:cond delay="0"/>
                                  </p:stCondLst>
                                  <p:childTnLst>
                                    <p:set>
                                      <p:cBhvr>
                                        <p:cTn id="27" dur="1" fill="hold">
                                          <p:stCondLst>
                                            <p:cond delay="0"/>
                                          </p:stCondLst>
                                        </p:cTn>
                                        <p:tgtEl>
                                          <p:spTgt spid="47"/>
                                        </p:tgtEl>
                                        <p:attrNameLst>
                                          <p:attrName>style.visibility</p:attrName>
                                        </p:attrNameLst>
                                      </p:cBhvr>
                                      <p:to>
                                        <p:strVal val="visible"/>
                                      </p:to>
                                    </p:set>
                                    <p:anim calcmode="lin" valueType="num">
                                      <p:cBhvr>
                                        <p:cTn id="28" dur="500" fill="hold"/>
                                        <p:tgtEl>
                                          <p:spTgt spid="47"/>
                                        </p:tgtEl>
                                        <p:attrNameLst>
                                          <p:attrName>ppt_w</p:attrName>
                                        </p:attrNameLst>
                                      </p:cBhvr>
                                      <p:tavLst>
                                        <p:tav tm="0">
                                          <p:val>
                                            <p:fltVal val="0"/>
                                          </p:val>
                                        </p:tav>
                                        <p:tav tm="100000">
                                          <p:val>
                                            <p:strVal val="#ppt_w"/>
                                          </p:val>
                                        </p:tav>
                                      </p:tavLst>
                                    </p:anim>
                                    <p:anim calcmode="lin" valueType="num">
                                      <p:cBhvr>
                                        <p:cTn id="29" dur="500" fill="hold"/>
                                        <p:tgtEl>
                                          <p:spTgt spid="47"/>
                                        </p:tgtEl>
                                        <p:attrNameLst>
                                          <p:attrName>ppt_h</p:attrName>
                                        </p:attrNameLst>
                                      </p:cBhvr>
                                      <p:tavLst>
                                        <p:tav tm="0">
                                          <p:val>
                                            <p:fltVal val="0"/>
                                          </p:val>
                                        </p:tav>
                                        <p:tav tm="100000">
                                          <p:val>
                                            <p:strVal val="#ppt_h"/>
                                          </p:val>
                                        </p:tav>
                                      </p:tavLst>
                                    </p:anim>
                                    <p:animEffect transition="in" filter="fade">
                                      <p:cBhvr>
                                        <p:cTn id="30" dur="500"/>
                                        <p:tgtEl>
                                          <p:spTgt spid="47"/>
                                        </p:tgtEl>
                                      </p:cBhvr>
                                    </p:animEffect>
                                  </p:childTnLst>
                                </p:cTn>
                              </p:par>
                              <p:par>
                                <p:cTn id="31" presetID="31" presetClass="entr" presetSubtype="0"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anim calcmode="lin" valueType="num">
                                      <p:cBhvr>
                                        <p:cTn id="33" dur="1000" fill="hold"/>
                                        <p:tgtEl>
                                          <p:spTgt spid="48"/>
                                        </p:tgtEl>
                                        <p:attrNameLst>
                                          <p:attrName>ppt_w</p:attrName>
                                        </p:attrNameLst>
                                      </p:cBhvr>
                                      <p:tavLst>
                                        <p:tav tm="0">
                                          <p:val>
                                            <p:fltVal val="0"/>
                                          </p:val>
                                        </p:tav>
                                        <p:tav tm="100000">
                                          <p:val>
                                            <p:strVal val="#ppt_w"/>
                                          </p:val>
                                        </p:tav>
                                      </p:tavLst>
                                    </p:anim>
                                    <p:anim calcmode="lin" valueType="num">
                                      <p:cBhvr>
                                        <p:cTn id="34" dur="1000" fill="hold"/>
                                        <p:tgtEl>
                                          <p:spTgt spid="48"/>
                                        </p:tgtEl>
                                        <p:attrNameLst>
                                          <p:attrName>ppt_h</p:attrName>
                                        </p:attrNameLst>
                                      </p:cBhvr>
                                      <p:tavLst>
                                        <p:tav tm="0">
                                          <p:val>
                                            <p:fltVal val="0"/>
                                          </p:val>
                                        </p:tav>
                                        <p:tav tm="100000">
                                          <p:val>
                                            <p:strVal val="#ppt_h"/>
                                          </p:val>
                                        </p:tav>
                                      </p:tavLst>
                                    </p:anim>
                                    <p:anim calcmode="lin" valueType="num">
                                      <p:cBhvr>
                                        <p:cTn id="35" dur="1000" fill="hold"/>
                                        <p:tgtEl>
                                          <p:spTgt spid="48"/>
                                        </p:tgtEl>
                                        <p:attrNameLst>
                                          <p:attrName>style.rotation</p:attrName>
                                        </p:attrNameLst>
                                      </p:cBhvr>
                                      <p:tavLst>
                                        <p:tav tm="0">
                                          <p:val>
                                            <p:fltVal val="90"/>
                                          </p:val>
                                        </p:tav>
                                        <p:tav tm="100000">
                                          <p:val>
                                            <p:fltVal val="0"/>
                                          </p:val>
                                        </p:tav>
                                      </p:tavLst>
                                    </p:anim>
                                    <p:animEffect transition="in" filter="fade">
                                      <p:cBhvr>
                                        <p:cTn id="36" dur="1000"/>
                                        <p:tgtEl>
                                          <p:spTgt spid="48"/>
                                        </p:tgtEl>
                                      </p:cBhvr>
                                    </p:animEffect>
                                  </p:childTnLst>
                                </p:cTn>
                              </p:par>
                            </p:childTnLst>
                          </p:cTn>
                        </p:par>
                        <p:par>
                          <p:cTn id="37" fill="hold">
                            <p:stCondLst>
                              <p:cond delay="2500"/>
                            </p:stCondLst>
                            <p:childTnLst>
                              <p:par>
                                <p:cTn id="38" presetID="42" presetClass="entr" presetSubtype="0"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autoUpdateAnimBg="0"/>
      <p:bldP spid="39" grpId="0"/>
      <p:bldP spid="2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片 61">
            <a:extLst>
              <a:ext uri="{FF2B5EF4-FFF2-40B4-BE49-F238E27FC236}">
                <a16:creationId xmlns:a16="http://schemas.microsoft.com/office/drawing/2014/main" id="{80F22C5C-F2C7-4ECB-8DBE-0B218291E2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id="{BAD7FE07-FE85-4961-B86F-C1791AD31D8C}"/>
              </a:ext>
            </a:extLst>
          </p:cNvPr>
          <p:cNvGrpSpPr/>
          <p:nvPr/>
        </p:nvGrpSpPr>
        <p:grpSpPr>
          <a:xfrm>
            <a:off x="473116" y="734392"/>
            <a:ext cx="11604068" cy="6022612"/>
            <a:chOff x="442913" y="428624"/>
            <a:chExt cx="11505624" cy="6022612"/>
          </a:xfrm>
        </p:grpSpPr>
        <p:sp>
          <p:nvSpPr>
            <p:cNvPr id="9" name="矩形: 圆角 8">
              <a:extLst>
                <a:ext uri="{FF2B5EF4-FFF2-40B4-BE49-F238E27FC236}">
                  <a16:creationId xmlns:a16="http://schemas.microsoft.com/office/drawing/2014/main" id="{6DD460CE-C7A2-4167-85F6-970DBAABFAAB}"/>
                </a:ext>
              </a:extLst>
            </p:cNvPr>
            <p:cNvSpPr/>
            <p:nvPr/>
          </p:nvSpPr>
          <p:spPr>
            <a:xfrm>
              <a:off x="442913" y="5292003"/>
              <a:ext cx="1223962" cy="1159233"/>
            </a:xfrm>
            <a:prstGeom prst="roundRect">
              <a:avLst/>
            </a:prstGeom>
            <a:solidFill>
              <a:srgbClr val="F74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icrosoft YaHei UI" panose="020B0503020204020204" pitchFamily="34" charset="-122"/>
                <a:ea typeface="Microsoft YaHei UI" panose="020B0503020204020204" pitchFamily="34" charset="-122"/>
              </a:endParaRPr>
            </a:p>
          </p:txBody>
        </p:sp>
        <p:sp>
          <p:nvSpPr>
            <p:cNvPr id="10" name="矩形: 圆角 9">
              <a:extLst>
                <a:ext uri="{FF2B5EF4-FFF2-40B4-BE49-F238E27FC236}">
                  <a16:creationId xmlns:a16="http://schemas.microsoft.com/office/drawing/2014/main" id="{0C509314-6185-4AA5-9B2B-28C317A9212E}"/>
                </a:ext>
              </a:extLst>
            </p:cNvPr>
            <p:cNvSpPr/>
            <p:nvPr/>
          </p:nvSpPr>
          <p:spPr>
            <a:xfrm>
              <a:off x="10724575" y="428624"/>
              <a:ext cx="1223962" cy="1159233"/>
            </a:xfrm>
            <a:prstGeom prst="roundRect">
              <a:avLst/>
            </a:prstGeom>
            <a:solidFill>
              <a:srgbClr val="F74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icrosoft YaHei UI" panose="020B0503020204020204" pitchFamily="34" charset="-122"/>
                <a:ea typeface="Microsoft YaHei UI" panose="020B0503020204020204" pitchFamily="34" charset="-122"/>
              </a:endParaRPr>
            </a:p>
          </p:txBody>
        </p:sp>
        <p:sp>
          <p:nvSpPr>
            <p:cNvPr id="7" name="矩形 6">
              <a:extLst>
                <a:ext uri="{FF2B5EF4-FFF2-40B4-BE49-F238E27FC236}">
                  <a16:creationId xmlns:a16="http://schemas.microsoft.com/office/drawing/2014/main" id="{0737C4A3-29D0-4F88-8FB4-616A36653686}"/>
                </a:ext>
              </a:extLst>
            </p:cNvPr>
            <p:cNvSpPr/>
            <p:nvPr/>
          </p:nvSpPr>
          <p:spPr>
            <a:xfrm>
              <a:off x="643120" y="561896"/>
              <a:ext cx="11136770" cy="5752161"/>
            </a:xfrm>
            <a:prstGeom prst="rect">
              <a:avLst/>
            </a:prstGeom>
            <a:solidFill>
              <a:schemeClr val="bg1">
                <a:lumMod val="95000"/>
              </a:schemeClr>
            </a:solidFill>
            <a:ln>
              <a:noFill/>
            </a:ln>
            <a:effectLst>
              <a:outerShdw blurRad="1143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icrosoft YaHei UI" panose="020B0503020204020204" pitchFamily="34" charset="-122"/>
                <a:ea typeface="Microsoft YaHei UI" panose="020B0503020204020204" pitchFamily="34" charset="-122"/>
              </a:endParaRPr>
            </a:p>
          </p:txBody>
        </p:sp>
      </p:grpSp>
      <p:grpSp>
        <p:nvGrpSpPr>
          <p:cNvPr id="12" name="组合 11">
            <a:extLst>
              <a:ext uri="{FF2B5EF4-FFF2-40B4-BE49-F238E27FC236}">
                <a16:creationId xmlns:a16="http://schemas.microsoft.com/office/drawing/2014/main" id="{D86E311D-CF28-411F-814A-9FB4F0E5B5BC}"/>
              </a:ext>
            </a:extLst>
          </p:cNvPr>
          <p:cNvGrpSpPr/>
          <p:nvPr/>
        </p:nvGrpSpPr>
        <p:grpSpPr>
          <a:xfrm rot="3647498">
            <a:off x="-431953" y="834292"/>
            <a:ext cx="2073810" cy="1577757"/>
            <a:chOff x="2787483" y="1542722"/>
            <a:chExt cx="2219438" cy="2410626"/>
          </a:xfrm>
        </p:grpSpPr>
        <p:pic>
          <p:nvPicPr>
            <p:cNvPr id="16" name="图片 15">
              <a:extLst>
                <a:ext uri="{FF2B5EF4-FFF2-40B4-BE49-F238E27FC236}">
                  <a16:creationId xmlns:a16="http://schemas.microsoft.com/office/drawing/2014/main" id="{201CAC49-8BAB-4AFA-BBDE-F262DD887F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7478155" flipH="1">
              <a:off x="2691889" y="1638316"/>
              <a:ext cx="2410626" cy="2219438"/>
            </a:xfrm>
            <a:prstGeom prst="rect">
              <a:avLst/>
            </a:prstGeom>
          </p:spPr>
        </p:pic>
        <p:pic>
          <p:nvPicPr>
            <p:cNvPr id="17" name="图片 16">
              <a:extLst>
                <a:ext uri="{FF2B5EF4-FFF2-40B4-BE49-F238E27FC236}">
                  <a16:creationId xmlns:a16="http://schemas.microsoft.com/office/drawing/2014/main" id="{B581F98F-9DCA-46F2-A279-CA7D6B9819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50612" flipH="1">
              <a:off x="3393278" y="2148641"/>
              <a:ext cx="1599946" cy="1459220"/>
            </a:xfrm>
            <a:prstGeom prst="rect">
              <a:avLst/>
            </a:prstGeom>
          </p:spPr>
        </p:pic>
      </p:grpSp>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72973" y="1798819"/>
            <a:ext cx="3109912" cy="486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93245" y="1906211"/>
            <a:ext cx="1639888" cy="163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65803" y="3839916"/>
            <a:ext cx="4151312" cy="210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76155" y="1893720"/>
            <a:ext cx="1663700" cy="163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59655" y="3839916"/>
            <a:ext cx="2500312"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H:\PIC TU RE\ĐẸP ĐỘC LẠ\09b672f602886dad5e70e86a8f8eac73.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41233" y="1906211"/>
            <a:ext cx="2924843" cy="471361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3432cf5ef007ca59a242fee6cd9a06e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5667374" y="1615655"/>
            <a:ext cx="3146841" cy="48992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TextBox 10">
            <a:extLst>
              <a:ext uri="{FF2B5EF4-FFF2-40B4-BE49-F238E27FC236}">
                <a16:creationId xmlns:a16="http://schemas.microsoft.com/office/drawing/2014/main" id="{DB732CFD-0DAF-4745-9FBD-02A9A28DB73C}"/>
              </a:ext>
            </a:extLst>
          </p:cNvPr>
          <p:cNvSpPr txBox="1"/>
          <p:nvPr/>
        </p:nvSpPr>
        <p:spPr>
          <a:xfrm rot="10800000">
            <a:off x="174007" y="1959821"/>
            <a:ext cx="923330" cy="2911981"/>
          </a:xfrm>
          <a:prstGeom prst="rect">
            <a:avLst/>
          </a:prstGeom>
          <a:solidFill>
            <a:srgbClr val="00CCFF"/>
          </a:solidFill>
          <a:ln>
            <a:solidFill>
              <a:srgbClr val="FF0000"/>
            </a:solidFill>
          </a:ln>
          <a:scene3d>
            <a:camera prst="orthographicFront"/>
            <a:lightRig rig="threePt" dir="t"/>
          </a:scene3d>
          <a:sp3d>
            <a:bevelT prst="convex"/>
          </a:sp3d>
        </p:spPr>
        <p:txBody>
          <a:bodyPr vert="eaVert" wrap="square" rtlCol="0">
            <a:spAutoFit/>
          </a:bodyPr>
          <a:lstStyle/>
          <a:p>
            <a:pPr algn="dist"/>
            <a:r>
              <a:rPr lang="en-US" altLang="zh-CN" sz="24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BÀI TẬP 1</a:t>
            </a:r>
          </a:p>
          <a:p>
            <a:pPr algn="dist"/>
            <a:r>
              <a:rPr lang="en-US" altLang="zh-CN"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SGK </a:t>
            </a:r>
            <a:r>
              <a:rPr lang="en-US" altLang="zh-CN" sz="1600" b="1" dirty="0" err="1">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Ngữ</a:t>
            </a:r>
            <a:r>
              <a:rPr lang="en-US" altLang="zh-CN"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 </a:t>
            </a:r>
            <a:r>
              <a:rPr lang="en-US" altLang="zh-CN" sz="1600" b="1" dirty="0" err="1">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văn</a:t>
            </a:r>
            <a:r>
              <a:rPr lang="en-US" altLang="zh-CN"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 10 – </a:t>
            </a:r>
            <a:r>
              <a:rPr lang="en-US" altLang="zh-CN" sz="1600" b="1" dirty="0" err="1">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trang</a:t>
            </a:r>
            <a:r>
              <a:rPr lang="en-US" altLang="zh-CN"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 77</a:t>
            </a:r>
            <a:r>
              <a:rPr lang="en-US" altLang="zh-CN" sz="24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 </a:t>
            </a:r>
            <a:endParaRPr lang="zh-CN" altLang="en-US" sz="24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endParaRPr>
          </a:p>
        </p:txBody>
      </p:sp>
      <p:sp>
        <p:nvSpPr>
          <p:cNvPr id="4" name="Rectangle 3"/>
          <p:cNvSpPr/>
          <p:nvPr/>
        </p:nvSpPr>
        <p:spPr>
          <a:xfrm>
            <a:off x="1090333" y="1128792"/>
            <a:ext cx="6365910" cy="523220"/>
          </a:xfrm>
          <a:prstGeom prst="rect">
            <a:avLst/>
          </a:prstGeom>
        </p:spPr>
        <p:txBody>
          <a:bodyPr wrap="none">
            <a:spAutoFit/>
          </a:bodyPr>
          <a:lstStyle/>
          <a:p>
            <a:r>
              <a:rPr lang="en-US" altLang="zh-CN" sz="2800" b="1" dirty="0" err="1">
                <a:solidFill>
                  <a:prstClr val="black"/>
                </a:solidFill>
                <a:effectLst>
                  <a:outerShdw blurRad="38100" dist="38100" dir="2700000" algn="tl">
                    <a:srgbClr val="000000">
                      <a:alpha val="43137"/>
                    </a:srgbClr>
                  </a:outerShdw>
                </a:effectLst>
                <a:latin typeface="Calibri" pitchFamily="34" charset="0"/>
                <a:ea typeface="微软雅黑" pitchFamily="34" charset="-122"/>
                <a:cs typeface="Calibri" pitchFamily="34" charset="0"/>
              </a:rPr>
              <a:t>Tác</a:t>
            </a:r>
            <a:r>
              <a:rPr lang="en-US" altLang="zh-CN" sz="2800" b="1" dirty="0">
                <a:solidFill>
                  <a:prstClr val="black"/>
                </a:solidFill>
                <a:effectLst>
                  <a:outerShdw blurRad="38100" dist="38100" dir="2700000" algn="tl">
                    <a:srgbClr val="000000">
                      <a:alpha val="43137"/>
                    </a:srgbClr>
                  </a:outerShdw>
                </a:effectLst>
                <a:latin typeface="Calibri" pitchFamily="34" charset="0"/>
                <a:ea typeface="微软雅黑" pitchFamily="34" charset="-122"/>
                <a:cs typeface="Calibri" pitchFamily="34" charset="0"/>
              </a:rPr>
              <a:t> </a:t>
            </a:r>
            <a:r>
              <a:rPr lang="en-US" altLang="zh-CN" sz="2800" b="1" dirty="0" err="1">
                <a:solidFill>
                  <a:prstClr val="black"/>
                </a:solidFill>
                <a:effectLst>
                  <a:outerShdw blurRad="38100" dist="38100" dir="2700000" algn="tl">
                    <a:srgbClr val="000000">
                      <a:alpha val="43137"/>
                    </a:srgbClr>
                  </a:outerShdw>
                </a:effectLst>
                <a:latin typeface="Calibri" pitchFamily="34" charset="0"/>
                <a:ea typeface="微软雅黑" pitchFamily="34" charset="-122"/>
                <a:cs typeface="Calibri" pitchFamily="34" charset="0"/>
              </a:rPr>
              <a:t>dụng</a:t>
            </a:r>
            <a:r>
              <a:rPr lang="en-US" altLang="zh-CN" sz="2800" b="1" dirty="0">
                <a:solidFill>
                  <a:prstClr val="black"/>
                </a:solidFill>
                <a:effectLst>
                  <a:outerShdw blurRad="38100" dist="38100" dir="2700000" algn="tl">
                    <a:srgbClr val="000000">
                      <a:alpha val="43137"/>
                    </a:srgbClr>
                  </a:outerShdw>
                </a:effectLst>
                <a:latin typeface="Calibri" pitchFamily="34" charset="0"/>
                <a:ea typeface="微软雅黑" pitchFamily="34" charset="-122"/>
                <a:cs typeface="Calibri" pitchFamily="34" charset="0"/>
              </a:rPr>
              <a:t> </a:t>
            </a:r>
            <a:r>
              <a:rPr lang="en-US" altLang="zh-CN" sz="2800" b="1" dirty="0" err="1">
                <a:solidFill>
                  <a:prstClr val="black"/>
                </a:solidFill>
                <a:effectLst>
                  <a:outerShdw blurRad="38100" dist="38100" dir="2700000" algn="tl">
                    <a:srgbClr val="000000">
                      <a:alpha val="43137"/>
                    </a:srgbClr>
                  </a:outerShdw>
                </a:effectLst>
                <a:latin typeface="Calibri" pitchFamily="34" charset="0"/>
                <a:ea typeface="微软雅黑" pitchFamily="34" charset="-122"/>
                <a:cs typeface="Calibri" pitchFamily="34" charset="0"/>
              </a:rPr>
              <a:t>của</a:t>
            </a:r>
            <a:r>
              <a:rPr lang="en-US" altLang="zh-CN" sz="2800" b="1" dirty="0">
                <a:solidFill>
                  <a:srgbClr val="FF0000"/>
                </a:solidFill>
                <a:effectLst>
                  <a:outerShdw blurRad="38100" dist="38100" dir="2700000" algn="tl">
                    <a:srgbClr val="000000">
                      <a:alpha val="43137"/>
                    </a:srgbClr>
                  </a:outerShdw>
                </a:effectLst>
                <a:latin typeface="Calibri" pitchFamily="34" charset="0"/>
                <a:ea typeface="微软雅黑" pitchFamily="34" charset="-122"/>
                <a:cs typeface="Calibri" pitchFamily="34" charset="0"/>
              </a:rPr>
              <a:t> </a:t>
            </a:r>
            <a:r>
              <a:rPr lang="en-US" altLang="zh-CN" sz="2800" b="1" dirty="0" err="1">
                <a:solidFill>
                  <a:srgbClr val="FF0000"/>
                </a:solidFill>
                <a:effectLst>
                  <a:outerShdw blurRad="38100" dist="38100" dir="2700000" algn="tl">
                    <a:srgbClr val="000000">
                      <a:alpha val="43137"/>
                    </a:srgbClr>
                  </a:outerShdw>
                </a:effectLst>
                <a:latin typeface="Calibri" pitchFamily="34" charset="0"/>
                <a:ea typeface="微软雅黑" pitchFamily="34" charset="-122"/>
                <a:cs typeface="Calibri" pitchFamily="34" charset="0"/>
              </a:rPr>
              <a:t>biện</a:t>
            </a:r>
            <a:r>
              <a:rPr lang="en-US" altLang="zh-CN" sz="2800" b="1" dirty="0">
                <a:solidFill>
                  <a:srgbClr val="FF0000"/>
                </a:solidFill>
                <a:effectLst>
                  <a:outerShdw blurRad="38100" dist="38100" dir="2700000" algn="tl">
                    <a:srgbClr val="000000">
                      <a:alpha val="43137"/>
                    </a:srgbClr>
                  </a:outerShdw>
                </a:effectLst>
                <a:latin typeface="Calibri" pitchFamily="34" charset="0"/>
                <a:ea typeface="微软雅黑" pitchFamily="34" charset="-122"/>
                <a:cs typeface="Calibri" pitchFamily="34" charset="0"/>
              </a:rPr>
              <a:t> </a:t>
            </a:r>
            <a:r>
              <a:rPr lang="en-US" altLang="zh-CN" sz="2800" b="1" dirty="0" err="1">
                <a:solidFill>
                  <a:srgbClr val="FF0000"/>
                </a:solidFill>
                <a:effectLst>
                  <a:outerShdw blurRad="38100" dist="38100" dir="2700000" algn="tl">
                    <a:srgbClr val="000000">
                      <a:alpha val="43137"/>
                    </a:srgbClr>
                  </a:outerShdw>
                </a:effectLst>
                <a:latin typeface="Calibri" pitchFamily="34" charset="0"/>
                <a:ea typeface="微软雅黑" pitchFamily="34" charset="-122"/>
                <a:cs typeface="Calibri" pitchFamily="34" charset="0"/>
              </a:rPr>
              <a:t>pháp</a:t>
            </a:r>
            <a:r>
              <a:rPr lang="en-US" altLang="zh-CN" sz="2800" b="1" dirty="0">
                <a:solidFill>
                  <a:srgbClr val="FF0000"/>
                </a:solidFill>
                <a:effectLst>
                  <a:outerShdw blurRad="38100" dist="38100" dir="2700000" algn="tl">
                    <a:srgbClr val="000000">
                      <a:alpha val="43137"/>
                    </a:srgbClr>
                  </a:outerShdw>
                </a:effectLst>
                <a:latin typeface="Calibri" pitchFamily="34" charset="0"/>
                <a:ea typeface="微软雅黑" pitchFamily="34" charset="-122"/>
                <a:cs typeface="Calibri" pitchFamily="34" charset="0"/>
              </a:rPr>
              <a:t> </a:t>
            </a:r>
            <a:r>
              <a:rPr lang="en-US" altLang="zh-CN" sz="2800" b="1" dirty="0" err="1">
                <a:solidFill>
                  <a:srgbClr val="FF0000"/>
                </a:solidFill>
                <a:effectLst>
                  <a:outerShdw blurRad="38100" dist="38100" dir="2700000" algn="tl">
                    <a:srgbClr val="000000">
                      <a:alpha val="43137"/>
                    </a:srgbClr>
                  </a:outerShdw>
                </a:effectLst>
                <a:latin typeface="Calibri" pitchFamily="34" charset="0"/>
                <a:ea typeface="微软雅黑" pitchFamily="34" charset="-122"/>
                <a:cs typeface="Calibri" pitchFamily="34" charset="0"/>
              </a:rPr>
              <a:t>tu</a:t>
            </a:r>
            <a:r>
              <a:rPr lang="en-US" altLang="zh-CN" sz="2800" b="1" dirty="0">
                <a:solidFill>
                  <a:srgbClr val="FF0000"/>
                </a:solidFill>
                <a:effectLst>
                  <a:outerShdw blurRad="38100" dist="38100" dir="2700000" algn="tl">
                    <a:srgbClr val="000000">
                      <a:alpha val="43137"/>
                    </a:srgbClr>
                  </a:outerShdw>
                </a:effectLst>
                <a:latin typeface="Calibri" pitchFamily="34" charset="0"/>
                <a:ea typeface="微软雅黑" pitchFamily="34" charset="-122"/>
                <a:cs typeface="Calibri" pitchFamily="34" charset="0"/>
              </a:rPr>
              <a:t> </a:t>
            </a:r>
            <a:r>
              <a:rPr lang="en-US" altLang="zh-CN" sz="2800" b="1" dirty="0" err="1">
                <a:solidFill>
                  <a:srgbClr val="FF0000"/>
                </a:solidFill>
                <a:effectLst>
                  <a:outerShdw blurRad="38100" dist="38100" dir="2700000" algn="tl">
                    <a:srgbClr val="000000">
                      <a:alpha val="43137"/>
                    </a:srgbClr>
                  </a:outerShdw>
                </a:effectLst>
                <a:latin typeface="Calibri" pitchFamily="34" charset="0"/>
                <a:ea typeface="微软雅黑" pitchFamily="34" charset="-122"/>
                <a:cs typeface="Calibri" pitchFamily="34" charset="0"/>
              </a:rPr>
              <a:t>từ</a:t>
            </a:r>
            <a:r>
              <a:rPr lang="en-US" altLang="zh-CN" sz="2800" b="1" dirty="0">
                <a:solidFill>
                  <a:srgbClr val="FF0000"/>
                </a:solidFill>
                <a:effectLst>
                  <a:outerShdw blurRad="38100" dist="38100" dir="2700000" algn="tl">
                    <a:srgbClr val="000000">
                      <a:alpha val="43137"/>
                    </a:srgbClr>
                  </a:outerShdw>
                </a:effectLst>
                <a:latin typeface="Calibri" pitchFamily="34" charset="0"/>
                <a:ea typeface="微软雅黑" pitchFamily="34" charset="-122"/>
                <a:cs typeface="Calibri" pitchFamily="34" charset="0"/>
              </a:rPr>
              <a:t> CHÊM XEN: </a:t>
            </a:r>
            <a:endParaRPr lang="en-US" sz="2800" dirty="0">
              <a:solidFill>
                <a:prstClr val="black"/>
              </a:solidFill>
            </a:endParaRPr>
          </a:p>
        </p:txBody>
      </p:sp>
      <p:pic>
        <p:nvPicPr>
          <p:cNvPr id="5123"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1751" y="44856"/>
            <a:ext cx="12223751"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41856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2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53" presetClass="entr" presetSubtype="16"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 calcmode="lin" valueType="num">
                                      <p:cBhvr>
                                        <p:cTn id="18" dur="500" fill="hold"/>
                                        <p:tgtEl>
                                          <p:spTgt spid="2050"/>
                                        </p:tgtEl>
                                        <p:attrNameLst>
                                          <p:attrName>ppt_w</p:attrName>
                                        </p:attrNameLst>
                                      </p:cBhvr>
                                      <p:tavLst>
                                        <p:tav tm="0">
                                          <p:val>
                                            <p:fltVal val="0"/>
                                          </p:val>
                                        </p:tav>
                                        <p:tav tm="100000">
                                          <p:val>
                                            <p:strVal val="#ppt_w"/>
                                          </p:val>
                                        </p:tav>
                                      </p:tavLst>
                                    </p:anim>
                                    <p:anim calcmode="lin" valueType="num">
                                      <p:cBhvr>
                                        <p:cTn id="19" dur="500" fill="hold"/>
                                        <p:tgtEl>
                                          <p:spTgt spid="2050"/>
                                        </p:tgtEl>
                                        <p:attrNameLst>
                                          <p:attrName>ppt_h</p:attrName>
                                        </p:attrNameLst>
                                      </p:cBhvr>
                                      <p:tavLst>
                                        <p:tav tm="0">
                                          <p:val>
                                            <p:fltVal val="0"/>
                                          </p:val>
                                        </p:tav>
                                        <p:tav tm="100000">
                                          <p:val>
                                            <p:strVal val="#ppt_h"/>
                                          </p:val>
                                        </p:tav>
                                      </p:tavLst>
                                    </p:anim>
                                    <p:animEffect transition="in" filter="fade">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circle(in)">
                                      <p:cBhvr>
                                        <p:cTn id="25" dur="2000"/>
                                        <p:tgtEl>
                                          <p:spTgt spid="24"/>
                                        </p:tgtEl>
                                      </p:cBhvr>
                                    </p:animEffect>
                                  </p:childTnLst>
                                </p:cTn>
                              </p:par>
                              <p:par>
                                <p:cTn id="26" presetID="6" presetClass="entr" presetSubtype="16"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circle(in)">
                                      <p:cBhvr>
                                        <p:cTn id="28" dur="2000"/>
                                        <p:tgtEl>
                                          <p:spTgt spid="25"/>
                                        </p:tgtEl>
                                      </p:cBhvr>
                                    </p:animEffect>
                                  </p:childTnLst>
                                </p:cTn>
                              </p:par>
                              <p:par>
                                <p:cTn id="29" presetID="42" presetClass="exit" presetSubtype="0" fill="hold" nodeType="withEffect">
                                  <p:stCondLst>
                                    <p:cond delay="0"/>
                                  </p:stCondLst>
                                  <p:childTnLst>
                                    <p:animEffect transition="out" filter="fade">
                                      <p:cBhvr>
                                        <p:cTn id="30" dur="1000"/>
                                        <p:tgtEl>
                                          <p:spTgt spid="2050"/>
                                        </p:tgtEl>
                                      </p:cBhvr>
                                    </p:animEffect>
                                    <p:anim calcmode="lin" valueType="num">
                                      <p:cBhvr>
                                        <p:cTn id="31" dur="1000"/>
                                        <p:tgtEl>
                                          <p:spTgt spid="2050"/>
                                        </p:tgtEl>
                                        <p:attrNameLst>
                                          <p:attrName>ppt_x</p:attrName>
                                        </p:attrNameLst>
                                      </p:cBhvr>
                                      <p:tavLst>
                                        <p:tav tm="0">
                                          <p:val>
                                            <p:strVal val="ppt_x"/>
                                          </p:val>
                                        </p:tav>
                                        <p:tav tm="100000">
                                          <p:val>
                                            <p:strVal val="ppt_x"/>
                                          </p:val>
                                        </p:tav>
                                      </p:tavLst>
                                    </p:anim>
                                    <p:anim calcmode="lin" valueType="num">
                                      <p:cBhvr>
                                        <p:cTn id="32" dur="1000"/>
                                        <p:tgtEl>
                                          <p:spTgt spid="2050"/>
                                        </p:tgtEl>
                                        <p:attrNameLst>
                                          <p:attrName>ppt_y</p:attrName>
                                        </p:attrNameLst>
                                      </p:cBhvr>
                                      <p:tavLst>
                                        <p:tav tm="0">
                                          <p:val>
                                            <p:strVal val="ppt_y"/>
                                          </p:val>
                                        </p:tav>
                                        <p:tav tm="100000">
                                          <p:val>
                                            <p:strVal val="ppt_y+.1"/>
                                          </p:val>
                                        </p:tav>
                                      </p:tavLst>
                                    </p:anim>
                                    <p:set>
                                      <p:cBhvr>
                                        <p:cTn id="33" dur="1" fill="hold">
                                          <p:stCondLst>
                                            <p:cond delay="999"/>
                                          </p:stCondLst>
                                        </p:cTn>
                                        <p:tgtEl>
                                          <p:spTgt spid="2050"/>
                                        </p:tgtEl>
                                        <p:attrNameLst>
                                          <p:attrName>style.visibility</p:attrName>
                                        </p:attrNameLst>
                                      </p:cBhvr>
                                      <p:to>
                                        <p:strVal val="hidden"/>
                                      </p:to>
                                    </p:set>
                                  </p:childTnLst>
                                </p:cTn>
                              </p:par>
                              <p:par>
                                <p:cTn id="34" presetID="22" presetClass="entr" presetSubtype="4" fill="hold" nodeType="withEffect">
                                  <p:stCondLst>
                                    <p:cond delay="0"/>
                                  </p:stCondLst>
                                  <p:childTnLst>
                                    <p:set>
                                      <p:cBhvr>
                                        <p:cTn id="35" dur="1" fill="hold">
                                          <p:stCondLst>
                                            <p:cond delay="0"/>
                                          </p:stCondLst>
                                        </p:cTn>
                                        <p:tgtEl>
                                          <p:spTgt spid="2053"/>
                                        </p:tgtEl>
                                        <p:attrNameLst>
                                          <p:attrName>style.visibility</p:attrName>
                                        </p:attrNameLst>
                                      </p:cBhvr>
                                      <p:to>
                                        <p:strVal val="visible"/>
                                      </p:to>
                                    </p:set>
                                    <p:animEffect transition="in" filter="wipe(down)">
                                      <p:cBhvr>
                                        <p:cTn id="36" dur="500"/>
                                        <p:tgtEl>
                                          <p:spTgt spid="2053"/>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xit" presetSubtype="10" fill="hold" nodeType="clickEffect">
                                  <p:stCondLst>
                                    <p:cond delay="0"/>
                                  </p:stCondLst>
                                  <p:childTnLst>
                                    <p:animEffect transition="out" filter="randombar(horizontal)">
                                      <p:cBhvr>
                                        <p:cTn id="40" dur="500"/>
                                        <p:tgtEl>
                                          <p:spTgt spid="2053"/>
                                        </p:tgtEl>
                                      </p:cBhvr>
                                    </p:animEffect>
                                    <p:set>
                                      <p:cBhvr>
                                        <p:cTn id="41" dur="1" fill="hold">
                                          <p:stCondLst>
                                            <p:cond delay="499"/>
                                          </p:stCondLst>
                                        </p:cTn>
                                        <p:tgtEl>
                                          <p:spTgt spid="2053"/>
                                        </p:tgtEl>
                                        <p:attrNameLst>
                                          <p:attrName>style.visibility</p:attrName>
                                        </p:attrNameLst>
                                      </p:cBhvr>
                                      <p:to>
                                        <p:strVal val="hidden"/>
                                      </p:to>
                                    </p:set>
                                  </p:childTnLst>
                                </p:cTn>
                              </p:par>
                              <p:par>
                                <p:cTn id="42" presetID="1" presetClass="entr" presetSubtype="0" fill="hold" nodeType="withEffect">
                                  <p:stCondLst>
                                    <p:cond delay="0"/>
                                  </p:stCondLst>
                                  <p:childTnLst>
                                    <p:set>
                                      <p:cBhvr>
                                        <p:cTn id="43" dur="1" fill="hold">
                                          <p:stCondLst>
                                            <p:cond delay="0"/>
                                          </p:stCondLst>
                                        </p:cTn>
                                        <p:tgtEl>
                                          <p:spTgt spid="3"/>
                                        </p:tgtEl>
                                        <p:attrNameLst>
                                          <p:attrName>style.visibility</p:attrName>
                                        </p:attrNameLst>
                                      </p:cBhvr>
                                      <p:to>
                                        <p:strVal val="visible"/>
                                      </p:to>
                                    </p:set>
                                  </p:childTnLst>
                                </p:cTn>
                              </p:par>
                              <p:par>
                                <p:cTn id="44" presetID="1" presetClass="mediacall" presetSubtype="0" fill="hold" nodeType="withEffect">
                                  <p:stCondLst>
                                    <p:cond delay="0"/>
                                  </p:stCondLst>
                                  <p:childTnLst>
                                    <p:cmd type="call" cmd="playFrom(0.0)">
                                      <p:cBhvr>
                                        <p:cTn id="45" dur="176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cTn>
                <p:tgtEl>
                  <p:spTgt spid="3"/>
                </p:tgtEl>
              </p:cMediaNode>
            </p:video>
          </p:childTnLst>
        </p:cTn>
      </p:par>
    </p:tnLst>
    <p:bldLst>
      <p:bldP spid="2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片 61">
            <a:extLst>
              <a:ext uri="{FF2B5EF4-FFF2-40B4-BE49-F238E27FC236}">
                <a16:creationId xmlns:a16="http://schemas.microsoft.com/office/drawing/2014/main" id="{80F22C5C-F2C7-4ECB-8DBE-0B218291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id="{BAD7FE07-FE85-4961-B86F-C1791AD31D8C}"/>
              </a:ext>
            </a:extLst>
          </p:cNvPr>
          <p:cNvGrpSpPr/>
          <p:nvPr/>
        </p:nvGrpSpPr>
        <p:grpSpPr>
          <a:xfrm>
            <a:off x="442913" y="947264"/>
            <a:ext cx="11280774" cy="5444012"/>
            <a:chOff x="442913" y="428624"/>
            <a:chExt cx="11280774" cy="5962652"/>
          </a:xfrm>
        </p:grpSpPr>
        <p:sp>
          <p:nvSpPr>
            <p:cNvPr id="9" name="矩形: 圆角 8">
              <a:extLst>
                <a:ext uri="{FF2B5EF4-FFF2-40B4-BE49-F238E27FC236}">
                  <a16:creationId xmlns:a16="http://schemas.microsoft.com/office/drawing/2014/main" id="{6DD460CE-C7A2-4167-85F6-970DBAABFAAB}"/>
                </a:ext>
              </a:extLst>
            </p:cNvPr>
            <p:cNvSpPr/>
            <p:nvPr/>
          </p:nvSpPr>
          <p:spPr>
            <a:xfrm>
              <a:off x="442913" y="5232043"/>
              <a:ext cx="1223962" cy="1159233"/>
            </a:xfrm>
            <a:prstGeom prst="roundRect">
              <a:avLst/>
            </a:prstGeom>
            <a:solidFill>
              <a:srgbClr val="F74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prstClr val="white"/>
                </a:solidFill>
                <a:latin typeface="Microsoft YaHei UI" panose="020B0503020204020204" pitchFamily="34" charset="-122"/>
                <a:ea typeface="Microsoft YaHei UI" panose="020B0503020204020204" pitchFamily="34" charset="-122"/>
              </a:endParaRPr>
            </a:p>
          </p:txBody>
        </p:sp>
        <p:sp>
          <p:nvSpPr>
            <p:cNvPr id="10" name="矩形: 圆角 9">
              <a:extLst>
                <a:ext uri="{FF2B5EF4-FFF2-40B4-BE49-F238E27FC236}">
                  <a16:creationId xmlns:a16="http://schemas.microsoft.com/office/drawing/2014/main" id="{0C509314-6185-4AA5-9B2B-28C317A9212E}"/>
                </a:ext>
              </a:extLst>
            </p:cNvPr>
            <p:cNvSpPr/>
            <p:nvPr/>
          </p:nvSpPr>
          <p:spPr>
            <a:xfrm>
              <a:off x="10499725" y="428624"/>
              <a:ext cx="1223962" cy="1159233"/>
            </a:xfrm>
            <a:prstGeom prst="roundRect">
              <a:avLst/>
            </a:prstGeom>
            <a:solidFill>
              <a:srgbClr val="F74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prstClr val="white"/>
                </a:solidFill>
                <a:latin typeface="Microsoft YaHei UI" panose="020B0503020204020204" pitchFamily="34" charset="-122"/>
                <a:ea typeface="Microsoft YaHei UI" panose="020B0503020204020204" pitchFamily="34" charset="-122"/>
              </a:endParaRPr>
            </a:p>
          </p:txBody>
        </p:sp>
        <p:sp>
          <p:nvSpPr>
            <p:cNvPr id="7" name="矩形 6">
              <a:extLst>
                <a:ext uri="{FF2B5EF4-FFF2-40B4-BE49-F238E27FC236}">
                  <a16:creationId xmlns:a16="http://schemas.microsoft.com/office/drawing/2014/main" id="{0737C4A3-29D0-4F88-8FB4-616A36653686}"/>
                </a:ext>
              </a:extLst>
            </p:cNvPr>
            <p:cNvSpPr/>
            <p:nvPr/>
          </p:nvSpPr>
          <p:spPr>
            <a:xfrm>
              <a:off x="613140" y="622300"/>
              <a:ext cx="10858500" cy="5575300"/>
            </a:xfrm>
            <a:prstGeom prst="rect">
              <a:avLst/>
            </a:prstGeom>
            <a:solidFill>
              <a:schemeClr val="bg1">
                <a:lumMod val="95000"/>
              </a:schemeClr>
            </a:solidFill>
            <a:ln>
              <a:noFill/>
            </a:ln>
            <a:effectLst>
              <a:outerShdw blurRad="1143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prstClr val="white"/>
                </a:solidFill>
                <a:latin typeface="Microsoft YaHei UI" panose="020B0503020204020204" pitchFamily="34" charset="-122"/>
                <a:ea typeface="Microsoft YaHei UI" panose="020B0503020204020204" pitchFamily="34" charset="-122"/>
              </a:endParaRPr>
            </a:p>
          </p:txBody>
        </p:sp>
      </p:grpSp>
      <p:sp>
        <p:nvSpPr>
          <p:cNvPr id="35" name="Rectangle 1">
            <a:extLst>
              <a:ext uri="{FF2B5EF4-FFF2-40B4-BE49-F238E27FC236}">
                <a16:creationId xmlns:a16="http://schemas.microsoft.com/office/drawing/2014/main" id="{1D1B4F45-07C8-40E4-A2FF-DA9A3276EE01}"/>
              </a:ext>
            </a:extLst>
          </p:cNvPr>
          <p:cNvSpPr/>
          <p:nvPr/>
        </p:nvSpPr>
        <p:spPr bwMode="auto">
          <a:xfrm>
            <a:off x="710085" y="1314800"/>
            <a:ext cx="2088232" cy="4486737"/>
          </a:xfrm>
          <a:prstGeom prst="rect">
            <a:avLst/>
          </a:prstGeom>
          <a:noFill/>
          <a:ln w="76200">
            <a:solidFill>
              <a:schemeClr val="accent3"/>
            </a:solidFill>
            <a:round/>
            <a:headEnd/>
            <a:tailEnd/>
          </a:ln>
        </p:spPr>
        <p:txBody>
          <a:bodyPr anchor="ctr"/>
          <a:lstStyle/>
          <a:p>
            <a:pPr algn="ctr"/>
            <a:endParaRPr dirty="0">
              <a:solidFill>
                <a:prstClr val="black"/>
              </a:solidFill>
              <a:latin typeface="钟齐陈伟勋硬笔行书字库" panose="02010600030101010101" pitchFamily="2" charset="-122"/>
              <a:ea typeface="钟齐陈伟勋硬笔行书字库" panose="02010600030101010101" pitchFamily="2" charset="-122"/>
              <a:sym typeface="+mn-lt"/>
            </a:endParaRPr>
          </a:p>
        </p:txBody>
      </p:sp>
      <p:sp>
        <p:nvSpPr>
          <p:cNvPr id="36" name="Rectangle 2">
            <a:extLst>
              <a:ext uri="{FF2B5EF4-FFF2-40B4-BE49-F238E27FC236}">
                <a16:creationId xmlns:a16="http://schemas.microsoft.com/office/drawing/2014/main" id="{CD92CC25-C07B-492A-8EAE-025EFEAB9C0B}"/>
              </a:ext>
            </a:extLst>
          </p:cNvPr>
          <p:cNvSpPr/>
          <p:nvPr/>
        </p:nvSpPr>
        <p:spPr>
          <a:xfrm>
            <a:off x="1097255" y="2568777"/>
            <a:ext cx="2909335" cy="1044116"/>
          </a:xfrm>
          <a:prstGeom prst="rect">
            <a:avLst/>
          </a:prstGeom>
          <a:solidFill>
            <a:srgbClr val="FF0000"/>
          </a:solidFill>
          <a:scene3d>
            <a:camera prst="orthographicFront"/>
            <a:lightRig rig="threePt" dir="t"/>
          </a:scene3d>
          <a:sp3d>
            <a:bevelT prst="relaxedInset"/>
          </a:sp3d>
        </p:spPr>
        <p:txBody>
          <a:bodyPr wrap="square" anchor="ctr">
            <a:noAutofit/>
          </a:bodyPr>
          <a:lstStyle/>
          <a:p>
            <a:pPr algn="r"/>
            <a:r>
              <a:rPr lang="en-US" altLang="zh-CN" sz="2200" b="1" spc="300" dirty="0">
                <a:solidFill>
                  <a:prstClr val="white"/>
                </a:solidFill>
                <a:latin typeface="Microsoft YaHei UI" panose="020B0503020204020204" pitchFamily="34" charset="-122"/>
                <a:ea typeface="Microsoft YaHei UI" panose="020B0503020204020204" pitchFamily="34" charset="-122"/>
                <a:cs typeface="+mn-ea"/>
                <a:sym typeface="+mn-lt"/>
              </a:rPr>
              <a:t>BIỆN PHÁP </a:t>
            </a:r>
          </a:p>
          <a:p>
            <a:pPr algn="r"/>
            <a:r>
              <a:rPr lang="en-US" altLang="zh-CN" sz="2200" b="1" spc="300" dirty="0">
                <a:solidFill>
                  <a:prstClr val="white"/>
                </a:solidFill>
                <a:latin typeface="Microsoft YaHei UI" panose="020B0503020204020204" pitchFamily="34" charset="-122"/>
                <a:ea typeface="Microsoft YaHei UI" panose="020B0503020204020204" pitchFamily="34" charset="-122"/>
                <a:cs typeface="+mn-ea"/>
                <a:sym typeface="+mn-lt"/>
              </a:rPr>
              <a:t>TU TỪ LIỆT KÊ </a:t>
            </a:r>
            <a:endParaRPr lang="zh-CN" altLang="en-US" sz="2200" b="1" spc="300" dirty="0">
              <a:solidFill>
                <a:prstClr val="white"/>
              </a:solidFill>
              <a:latin typeface="Microsoft YaHei UI" panose="020B0503020204020204" pitchFamily="34" charset="-122"/>
              <a:ea typeface="Microsoft YaHei UI" panose="020B0503020204020204" pitchFamily="34" charset="-122"/>
              <a:cs typeface="+mn-ea"/>
              <a:sym typeface="+mn-lt"/>
            </a:endParaRPr>
          </a:p>
        </p:txBody>
      </p:sp>
      <p:sp>
        <p:nvSpPr>
          <p:cNvPr id="37" name="Rectangle 3">
            <a:extLst>
              <a:ext uri="{FF2B5EF4-FFF2-40B4-BE49-F238E27FC236}">
                <a16:creationId xmlns:a16="http://schemas.microsoft.com/office/drawing/2014/main" id="{F0AC3E60-5ECD-41B9-9873-DAFD31DDF8D4}"/>
              </a:ext>
            </a:extLst>
          </p:cNvPr>
          <p:cNvSpPr/>
          <p:nvPr/>
        </p:nvSpPr>
        <p:spPr>
          <a:xfrm>
            <a:off x="828044" y="1476463"/>
            <a:ext cx="2594342" cy="845281"/>
          </a:xfrm>
          <a:prstGeom prst="rect">
            <a:avLst/>
          </a:prstGeom>
          <a:solidFill>
            <a:srgbClr val="A6CFFC"/>
          </a:solidFill>
          <a:scene3d>
            <a:camera prst="orthographicFront"/>
            <a:lightRig rig="threePt" dir="t"/>
          </a:scene3d>
          <a:sp3d>
            <a:bevelT w="139700" prst="cross"/>
          </a:sp3d>
        </p:spPr>
        <p:txBody>
          <a:bodyPr wrap="none">
            <a:noAutofit/>
          </a:bodyPr>
          <a:lstStyle/>
          <a:p>
            <a:pPr defTabSz="457109">
              <a:spcBef>
                <a:spcPts val="600"/>
              </a:spcBef>
              <a:defRPr/>
            </a:pPr>
            <a:r>
              <a:rPr lang="en-US" sz="2000" b="1" kern="0" dirty="0">
                <a:solidFill>
                  <a:prstClr val="black"/>
                </a:solidFill>
                <a:latin typeface="Calibri" pitchFamily="34" charset="0"/>
                <a:cs typeface="Calibri" pitchFamily="34" charset="0"/>
              </a:rPr>
              <a:t>II.PHẦN THỰC HÀNH</a:t>
            </a:r>
          </a:p>
          <a:p>
            <a:pPr defTabSz="457109">
              <a:spcBef>
                <a:spcPts val="600"/>
              </a:spcBef>
              <a:defRPr/>
            </a:pPr>
            <a:r>
              <a:rPr lang="en-US" sz="2000" b="1" kern="0" dirty="0">
                <a:solidFill>
                  <a:prstClr val="black"/>
                </a:solidFill>
                <a:latin typeface="Calibri" pitchFamily="34" charset="0"/>
                <a:cs typeface="Calibri" pitchFamily="34" charset="0"/>
              </a:rPr>
              <a:t> TIẾNG VIỆT</a:t>
            </a:r>
          </a:p>
        </p:txBody>
      </p:sp>
      <p:sp>
        <p:nvSpPr>
          <p:cNvPr id="47" name="Rectangle 4">
            <a:extLst>
              <a:ext uri="{FF2B5EF4-FFF2-40B4-BE49-F238E27FC236}">
                <a16:creationId xmlns:a16="http://schemas.microsoft.com/office/drawing/2014/main" id="{E6F090F5-911C-4174-AE99-E5C9B8905A80}"/>
              </a:ext>
            </a:extLst>
          </p:cNvPr>
          <p:cNvSpPr/>
          <p:nvPr/>
        </p:nvSpPr>
        <p:spPr bwMode="auto">
          <a:xfrm>
            <a:off x="2456278" y="3675795"/>
            <a:ext cx="684076" cy="72008"/>
          </a:xfrm>
          <a:prstGeom prst="rect">
            <a:avLst/>
          </a:prstGeom>
          <a:solidFill>
            <a:schemeClr val="tx2"/>
          </a:solidFill>
          <a:ln w="19050">
            <a:noFill/>
            <a:round/>
            <a:headEnd/>
            <a:tailEnd/>
          </a:ln>
        </p:spPr>
        <p:txBody>
          <a:bodyPr anchor="ctr"/>
          <a:lstStyle/>
          <a:p>
            <a:pPr algn="ctr"/>
            <a:endParaRPr dirty="0">
              <a:solidFill>
                <a:prstClr val="black"/>
              </a:solidFill>
              <a:latin typeface="钟齐陈伟勋硬笔行书字库" panose="02010600030101010101" pitchFamily="2" charset="-122"/>
              <a:ea typeface="钟齐陈伟勋硬笔行书字库" panose="02010600030101010101" pitchFamily="2" charset="-122"/>
              <a:sym typeface="+mn-lt"/>
            </a:endParaRPr>
          </a:p>
        </p:txBody>
      </p:sp>
      <p:sp>
        <p:nvSpPr>
          <p:cNvPr id="52" name="TextBox 9">
            <a:extLst>
              <a:ext uri="{FF2B5EF4-FFF2-40B4-BE49-F238E27FC236}">
                <a16:creationId xmlns:a16="http://schemas.microsoft.com/office/drawing/2014/main" id="{824046AB-D79F-45C2-A409-6100B184831A}"/>
              </a:ext>
            </a:extLst>
          </p:cNvPr>
          <p:cNvSpPr txBox="1">
            <a:spLocks/>
          </p:cNvSpPr>
          <p:nvPr/>
        </p:nvSpPr>
        <p:spPr>
          <a:xfrm>
            <a:off x="5140589" y="1383925"/>
            <a:ext cx="5399611" cy="320368"/>
          </a:xfrm>
          <a:prstGeom prst="rect">
            <a:avLst/>
          </a:prstGeom>
        </p:spPr>
        <p:txBody>
          <a:bodyPr vert="horz" wrap="square" lIns="360000" tIns="0" rIns="0" bIns="0" anchor="ctr" anchorCtr="0">
            <a:noAutofit/>
          </a:bodyPr>
          <a:lstStyle/>
          <a:p>
            <a:pPr>
              <a:lnSpc>
                <a:spcPct val="120000"/>
              </a:lnSpc>
            </a:pP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Đọc</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các</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văn</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bản</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8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sau</a:t>
            </a:r>
            <a:r>
              <a:rPr lang="en-US" altLang="zh-CN"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a:t>
            </a:r>
            <a:endParaRPr lang="zh-CN" altLang="en-US" sz="28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endParaRPr>
          </a:p>
        </p:txBody>
      </p:sp>
      <p:grpSp>
        <p:nvGrpSpPr>
          <p:cNvPr id="53" name="Group 10">
            <a:extLst>
              <a:ext uri="{FF2B5EF4-FFF2-40B4-BE49-F238E27FC236}">
                <a16:creationId xmlns:a16="http://schemas.microsoft.com/office/drawing/2014/main" id="{8CE17AB8-2AC3-4A65-B921-FC4787D06194}"/>
              </a:ext>
            </a:extLst>
          </p:cNvPr>
          <p:cNvGrpSpPr/>
          <p:nvPr/>
        </p:nvGrpSpPr>
        <p:grpSpPr>
          <a:xfrm>
            <a:off x="4275659" y="2243933"/>
            <a:ext cx="6996944" cy="1799657"/>
            <a:chOff x="1479413" y="2605020"/>
            <a:chExt cx="5361134" cy="1799657"/>
          </a:xfrm>
        </p:grpSpPr>
        <p:sp>
          <p:nvSpPr>
            <p:cNvPr id="54" name="TextBox 11">
              <a:extLst>
                <a:ext uri="{FF2B5EF4-FFF2-40B4-BE49-F238E27FC236}">
                  <a16:creationId xmlns:a16="http://schemas.microsoft.com/office/drawing/2014/main" id="{17AE23AD-0E23-4C1C-A538-CDA3C1FFD556}"/>
                </a:ext>
              </a:extLst>
            </p:cNvPr>
            <p:cNvSpPr txBox="1"/>
            <p:nvPr/>
          </p:nvSpPr>
          <p:spPr>
            <a:xfrm>
              <a:off x="1479413" y="2996197"/>
              <a:ext cx="468052" cy="707886"/>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t="100000"/>
              </a:path>
              <a:tileRect r="-100000" b="-100000"/>
            </a:gradFill>
            <a:scene3d>
              <a:camera prst="orthographicFront"/>
              <a:lightRig rig="threePt" dir="t"/>
            </a:scene3d>
            <a:sp3d>
              <a:bevelT prst="slope"/>
            </a:sp3d>
          </p:spPr>
          <p:txBody>
            <a:bodyPr wrap="none" anchor="ctr">
              <a:normAutofit/>
            </a:bodyPr>
            <a:lstStyle/>
            <a:p>
              <a:r>
                <a:rPr lang="en-US" altLang="zh-CN" sz="2000" b="1" dirty="0">
                  <a:solidFill>
                    <a:srgbClr val="746778"/>
                  </a:solidFill>
                  <a:latin typeface="Calibri" pitchFamily="34" charset="0"/>
                  <a:ea typeface="钟齐陈伟勋硬笔行书字库" panose="02010600030101010101" pitchFamily="2" charset="-122"/>
                  <a:cs typeface="Calibri" pitchFamily="34" charset="0"/>
                  <a:sym typeface="+mn-lt"/>
                </a:rPr>
                <a:t>01</a:t>
              </a:r>
            </a:p>
          </p:txBody>
        </p:sp>
        <p:sp>
          <p:nvSpPr>
            <p:cNvPr id="57" name="TextBox 14">
              <a:extLst>
                <a:ext uri="{FF2B5EF4-FFF2-40B4-BE49-F238E27FC236}">
                  <a16:creationId xmlns:a16="http://schemas.microsoft.com/office/drawing/2014/main" id="{2EA22D11-A6D1-4E9C-B737-0E3D3A37699A}"/>
                </a:ext>
              </a:extLst>
            </p:cNvPr>
            <p:cNvSpPr txBox="1">
              <a:spLocks/>
            </p:cNvSpPr>
            <p:nvPr/>
          </p:nvSpPr>
          <p:spPr>
            <a:xfrm>
              <a:off x="1832342" y="2605020"/>
              <a:ext cx="5008205" cy="1799657"/>
            </a:xfrm>
            <a:prstGeom prst="rect">
              <a:avLst/>
            </a:prstGeom>
          </p:spPr>
          <p:txBody>
            <a:bodyPr vert="horz" wrap="square" lIns="360000" tIns="0" rIns="0" bIns="0" anchor="ctr" anchorCtr="0">
              <a:noAutofit/>
            </a:bodyPr>
            <a:lstStyle/>
            <a:p>
              <a:pPr algn="just">
                <a:lnSpc>
                  <a:spcPct val="120000"/>
                </a:lnSpc>
              </a:pPr>
              <a:r>
                <a:rPr lang="en-US" altLang="zh-CN" sz="2600" b="1" dirty="0">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Toàn</a:t>
              </a:r>
              <a:r>
                <a:rPr lang="en-US" altLang="zh-CN" sz="2600" b="1" dirty="0">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thể</a:t>
              </a:r>
              <a:r>
                <a:rPr lang="en-US" altLang="zh-CN" sz="2600" b="1" dirty="0">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dân</a:t>
              </a:r>
              <a:r>
                <a:rPr lang="en-US" altLang="zh-CN" sz="2600" b="1" dirty="0">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tộc</a:t>
              </a:r>
              <a:r>
                <a:rPr lang="en-US" altLang="zh-CN" sz="2600" b="1" dirty="0">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Việt</a:t>
              </a:r>
              <a:r>
                <a:rPr lang="en-US" altLang="zh-CN" sz="2600" b="1" dirty="0">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Nam </a:t>
              </a:r>
              <a:r>
                <a:rPr lang="en-US" altLang="zh-CN" sz="2600" b="1" dirty="0" err="1">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quyết</a:t>
              </a:r>
              <a:r>
                <a:rPr lang="en-US" altLang="zh-CN" sz="2600" b="1" dirty="0">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đem</a:t>
              </a:r>
              <a:r>
                <a:rPr lang="en-US" altLang="zh-CN" sz="2600" b="1" dirty="0">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tất</a:t>
              </a:r>
              <a:r>
                <a:rPr lang="en-US" altLang="zh-CN" sz="2600" b="1" dirty="0">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cả</a:t>
              </a:r>
              <a:r>
                <a:rPr lang="en-US" altLang="zh-CN" sz="2600" b="1" dirty="0">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tinh</a:t>
              </a:r>
              <a:r>
                <a:rPr lang="en-US" altLang="zh-CN" sz="2600" b="1" dirty="0">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thần</a:t>
              </a:r>
              <a:r>
                <a:rPr lang="en-US" altLang="zh-CN" sz="2600" b="1" dirty="0">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và</a:t>
              </a:r>
              <a:r>
                <a:rPr lang="en-US" altLang="zh-CN" sz="2600" b="1" dirty="0">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lực</a:t>
              </a:r>
              <a:r>
                <a:rPr lang="en-US" altLang="zh-CN" sz="2600" b="1" dirty="0">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lượng</a:t>
              </a:r>
              <a:r>
                <a:rPr lang="en-US" altLang="zh-CN" sz="2600" b="1" dirty="0">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tính</a:t>
              </a:r>
              <a:r>
                <a:rPr lang="en-US" altLang="zh-CN" sz="2600" b="1" dirty="0">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mạng</a:t>
              </a:r>
              <a:r>
                <a:rPr lang="en-US" altLang="zh-CN" sz="2600" b="1" dirty="0">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và</a:t>
              </a:r>
              <a:r>
                <a:rPr lang="en-US" altLang="zh-CN" sz="2600" b="1" dirty="0">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của</a:t>
              </a:r>
              <a:r>
                <a:rPr lang="en-US" altLang="zh-CN" sz="2600" b="1" dirty="0">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cải</a:t>
              </a:r>
              <a:r>
                <a:rPr lang="en-US" altLang="zh-CN" sz="2600" b="1" dirty="0">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để</a:t>
              </a:r>
              <a:r>
                <a:rPr lang="en-US" altLang="zh-CN" sz="2600" b="1" dirty="0">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giữ</a:t>
              </a:r>
              <a:r>
                <a:rPr lang="en-US" altLang="zh-CN" sz="2600" b="1" dirty="0">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vững</a:t>
              </a:r>
              <a:r>
                <a:rPr lang="en-US" altLang="zh-CN" sz="2600" b="1" dirty="0">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quyền</a:t>
              </a:r>
              <a:r>
                <a:rPr lang="en-US" altLang="zh-CN" sz="2600" b="1" dirty="0">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tự</a:t>
              </a:r>
              <a:r>
                <a:rPr lang="en-US" altLang="zh-CN" sz="2600" b="1" dirty="0">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do, </a:t>
              </a:r>
              <a:r>
                <a:rPr lang="en-US" altLang="zh-CN" sz="2600" b="1" dirty="0" err="1">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độc</a:t>
              </a:r>
              <a:r>
                <a:rPr lang="en-US" altLang="zh-CN" sz="2600" b="1" dirty="0">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lập</a:t>
              </a:r>
              <a:r>
                <a:rPr lang="en-US" altLang="zh-CN" sz="2600" b="1" dirty="0">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ấy</a:t>
              </a:r>
              <a:r>
                <a:rPr lang="en-US" altLang="zh-CN" sz="2600" b="1" dirty="0">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p>
            <a:p>
              <a:pPr algn="just">
                <a:lnSpc>
                  <a:spcPct val="120000"/>
                </a:lnSpc>
              </a:pPr>
              <a:r>
                <a:rPr lang="en-US" altLang="zh-CN" sz="2600" b="1" dirty="0">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Hồ</a:t>
              </a:r>
              <a:r>
                <a:rPr lang="en-US" altLang="zh-CN" sz="2600" b="1" dirty="0">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Chí</a:t>
              </a:r>
              <a:r>
                <a:rPr lang="en-US" altLang="zh-CN" sz="2600" b="1" dirty="0">
                  <a:solidFill>
                    <a:prstClr val="black">
                      <a:lumMod val="95000"/>
                      <a:lumOff val="5000"/>
                    </a:prst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Minh)</a:t>
              </a:r>
            </a:p>
          </p:txBody>
        </p:sp>
      </p:grpSp>
      <p:grpSp>
        <p:nvGrpSpPr>
          <p:cNvPr id="73" name="Group 20">
            <a:extLst>
              <a:ext uri="{FF2B5EF4-FFF2-40B4-BE49-F238E27FC236}">
                <a16:creationId xmlns:a16="http://schemas.microsoft.com/office/drawing/2014/main" id="{1F107EBA-18D3-4422-963A-DCC34F149552}"/>
              </a:ext>
            </a:extLst>
          </p:cNvPr>
          <p:cNvGrpSpPr/>
          <p:nvPr/>
        </p:nvGrpSpPr>
        <p:grpSpPr>
          <a:xfrm>
            <a:off x="4284448" y="4448320"/>
            <a:ext cx="7003145" cy="1464242"/>
            <a:chOff x="1496537" y="5546868"/>
            <a:chExt cx="5412945" cy="1464242"/>
          </a:xfrm>
        </p:grpSpPr>
        <p:sp>
          <p:nvSpPr>
            <p:cNvPr id="74" name="TextBox 21">
              <a:extLst>
                <a:ext uri="{FF2B5EF4-FFF2-40B4-BE49-F238E27FC236}">
                  <a16:creationId xmlns:a16="http://schemas.microsoft.com/office/drawing/2014/main" id="{333A2D19-B68C-46D9-A0CB-47D52227648B}"/>
                </a:ext>
              </a:extLst>
            </p:cNvPr>
            <p:cNvSpPr txBox="1"/>
            <p:nvPr/>
          </p:nvSpPr>
          <p:spPr>
            <a:xfrm>
              <a:off x="1496537" y="5927371"/>
              <a:ext cx="499033" cy="707886"/>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scene3d>
              <a:camera prst="orthographicFront"/>
              <a:lightRig rig="threePt" dir="t"/>
            </a:scene3d>
            <a:sp3d>
              <a:bevelT prst="slope"/>
            </a:sp3d>
          </p:spPr>
          <p:txBody>
            <a:bodyPr wrap="none" anchor="ctr">
              <a:normAutofit/>
            </a:bodyPr>
            <a:lstStyle/>
            <a:p>
              <a:r>
                <a:rPr lang="en-US" altLang="zh-CN" sz="2000" b="1" dirty="0">
                  <a:solidFill>
                    <a:srgbClr val="746778"/>
                  </a:solidFill>
                  <a:latin typeface="Calibri" pitchFamily="34" charset="0"/>
                  <a:ea typeface="钟齐陈伟勋硬笔行书字库" panose="02010600030101010101" pitchFamily="2" charset="-122"/>
                  <a:cs typeface="Calibri" pitchFamily="34" charset="0"/>
                  <a:sym typeface="+mn-lt"/>
                </a:rPr>
                <a:t>02</a:t>
              </a:r>
            </a:p>
          </p:txBody>
        </p:sp>
        <p:sp>
          <p:nvSpPr>
            <p:cNvPr id="77" name="TextBox 24">
              <a:extLst>
                <a:ext uri="{FF2B5EF4-FFF2-40B4-BE49-F238E27FC236}">
                  <a16:creationId xmlns:a16="http://schemas.microsoft.com/office/drawing/2014/main" id="{B26AE5A1-0EC2-457F-9E83-29D2016F0CB4}"/>
                </a:ext>
              </a:extLst>
            </p:cNvPr>
            <p:cNvSpPr txBox="1">
              <a:spLocks/>
            </p:cNvSpPr>
            <p:nvPr/>
          </p:nvSpPr>
          <p:spPr>
            <a:xfrm>
              <a:off x="1857353" y="5546868"/>
              <a:ext cx="5052129" cy="1464242"/>
            </a:xfrm>
            <a:prstGeom prst="rect">
              <a:avLst/>
            </a:prstGeom>
          </p:spPr>
          <p:txBody>
            <a:bodyPr vert="horz" wrap="square" lIns="360000" tIns="0" rIns="0" bIns="0" anchor="ctr" anchorCtr="0">
              <a:noAutofit/>
            </a:bodyPr>
            <a:lstStyle/>
            <a:p>
              <a:pPr>
                <a:lnSpc>
                  <a:spcPct val="120000"/>
                </a:lnSpc>
              </a:pPr>
              <a:r>
                <a:rPr lang="en-US" altLang="zh-CN" sz="2600" b="1" dirty="0">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Một</a:t>
              </a:r>
              <a:r>
                <a:rPr lang="en-US" altLang="zh-CN" sz="2600" b="1" dirty="0">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chiếc</a:t>
              </a:r>
              <a:r>
                <a:rPr lang="en-US" altLang="zh-CN" sz="2600" b="1" dirty="0">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giường</a:t>
              </a:r>
              <a:r>
                <a:rPr lang="en-US" altLang="zh-CN" sz="2600" b="1" dirty="0">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đơn</a:t>
              </a:r>
              <a:r>
                <a:rPr lang="en-US" altLang="zh-CN" sz="2600" b="1" dirty="0">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một</a:t>
              </a:r>
              <a:r>
                <a:rPr lang="en-US" altLang="zh-CN" sz="2600" b="1" dirty="0">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ngọn</a:t>
              </a:r>
              <a:r>
                <a:rPr lang="en-US" altLang="zh-CN" sz="2600" b="1" dirty="0">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đèn</a:t>
              </a:r>
              <a:r>
                <a:rPr lang="en-US" altLang="zh-CN" sz="2600" b="1" dirty="0">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hoa</a:t>
              </a:r>
              <a:r>
                <a:rPr lang="en-US" altLang="zh-CN" sz="2600" b="1" dirty="0">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kì</a:t>
              </a:r>
              <a:r>
                <a:rPr lang="en-US" altLang="zh-CN" sz="2600" b="1" dirty="0">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trên</a:t>
              </a:r>
              <a:r>
                <a:rPr lang="en-US" altLang="zh-CN" sz="2600" b="1" dirty="0">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chiếc</a:t>
              </a:r>
              <a:r>
                <a:rPr lang="en-US" altLang="zh-CN" sz="2600" b="1" dirty="0">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chõng</a:t>
              </a:r>
              <a:r>
                <a:rPr lang="en-US" altLang="zh-CN" sz="2600" b="1" dirty="0">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tre</a:t>
              </a:r>
              <a:r>
                <a:rPr lang="en-US" altLang="zh-CN" sz="2600" b="1" dirty="0">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bộ</a:t>
              </a:r>
              <a:r>
                <a:rPr lang="en-US" altLang="zh-CN" sz="2600" b="1" dirty="0">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ấm</a:t>
              </a:r>
              <a:r>
                <a:rPr lang="en-US" altLang="zh-CN" sz="2600" b="1" dirty="0">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tích</a:t>
              </a:r>
              <a:r>
                <a:rPr lang="en-US" altLang="zh-CN" sz="2600" b="1" dirty="0">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điếu</a:t>
              </a:r>
              <a:r>
                <a:rPr lang="en-US" altLang="zh-CN" sz="2600" b="1" dirty="0">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bát</a:t>
              </a:r>
              <a:r>
                <a:rPr lang="en-US" altLang="zh-CN" sz="2600" b="1" dirty="0">
                  <a:solidFill>
                    <a:prstClr val="black"/>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p>
            <a:p>
              <a:pPr>
                <a:lnSpc>
                  <a:spcPct val="120000"/>
                </a:lnSpc>
              </a:pPr>
              <a:r>
                <a:rPr lang="en-US" altLang="zh-CN" sz="26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Bảo</a:t>
              </a:r>
              <a:r>
                <a:rPr lang="en-US" altLang="zh-CN" sz="26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Ninh</a:t>
              </a:r>
              <a:r>
                <a:rPr lang="en-US" altLang="zh-CN" sz="26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a:t>
              </a:r>
              <a:endParaRPr lang="zh-CN" altLang="en-US" sz="26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endParaRPr>
            </a:p>
          </p:txBody>
        </p:sp>
      </p:grpSp>
      <p:pic>
        <p:nvPicPr>
          <p:cNvPr id="78" name="图片 77">
            <a:extLst>
              <a:ext uri="{FF2B5EF4-FFF2-40B4-BE49-F238E27FC236}">
                <a16:creationId xmlns:a16="http://schemas.microsoft.com/office/drawing/2014/main" id="{DBCDBDDC-1C9D-4BB2-9A76-0793138B15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95082">
            <a:off x="2100420" y="4053238"/>
            <a:ext cx="1652010" cy="2053212"/>
          </a:xfrm>
          <a:prstGeom prst="rect">
            <a:avLst/>
          </a:prstGeom>
        </p:spPr>
      </p:pic>
      <p:pic>
        <p:nvPicPr>
          <p:cNvPr id="79" name="图片 78">
            <a:extLst>
              <a:ext uri="{FF2B5EF4-FFF2-40B4-BE49-F238E27FC236}">
                <a16:creationId xmlns:a16="http://schemas.microsoft.com/office/drawing/2014/main" id="{6E8D8D44-B49D-43DE-BEDD-36D2233550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67574" y="3784874"/>
            <a:ext cx="1792833" cy="2216736"/>
          </a:xfrm>
          <a:prstGeom prst="rect">
            <a:avLst/>
          </a:prstGeom>
        </p:spPr>
      </p:pic>
      <p:pic>
        <p:nvPicPr>
          <p:cNvPr id="80" name="图片 79">
            <a:extLst>
              <a:ext uri="{FF2B5EF4-FFF2-40B4-BE49-F238E27FC236}">
                <a16:creationId xmlns:a16="http://schemas.microsoft.com/office/drawing/2014/main" id="{9C8836C3-EE2F-4F13-9231-F0437DC05F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8313" y="4401774"/>
            <a:ext cx="1000074" cy="1729544"/>
          </a:xfrm>
          <a:prstGeom prst="rect">
            <a:avLst/>
          </a:prstGeom>
        </p:spPr>
      </p:pic>
      <p:pic>
        <p:nvPicPr>
          <p:cNvPr id="4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88243"/>
          <a:stretch/>
        </p:blipFill>
        <p:spPr bwMode="auto">
          <a:xfrm>
            <a:off x="-20638" y="3175"/>
            <a:ext cx="12230101" cy="80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19081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par>
                                <p:cTn id="19" presetID="6" presetClass="entr" presetSubtype="16"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circle(in)">
                                      <p:cBhvr>
                                        <p:cTn id="21" dur="2000"/>
                                        <p:tgtEl>
                                          <p:spTgt spid="36"/>
                                        </p:tgtEl>
                                      </p:cBhvr>
                                    </p:animEffect>
                                  </p:childTnLst>
                                </p:cTn>
                              </p:par>
                            </p:childTnLst>
                          </p:cTn>
                        </p:par>
                        <p:par>
                          <p:cTn id="22" fill="hold">
                            <p:stCondLst>
                              <p:cond delay="2500"/>
                            </p:stCondLst>
                            <p:childTnLst>
                              <p:par>
                                <p:cTn id="23" presetID="2" presetClass="entr" presetSubtype="4"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500" fill="hold"/>
                                        <p:tgtEl>
                                          <p:spTgt spid="47"/>
                                        </p:tgtEl>
                                        <p:attrNameLst>
                                          <p:attrName>ppt_x</p:attrName>
                                        </p:attrNameLst>
                                      </p:cBhvr>
                                      <p:tavLst>
                                        <p:tav tm="0">
                                          <p:val>
                                            <p:strVal val="#ppt_x"/>
                                          </p:val>
                                        </p:tav>
                                        <p:tav tm="100000">
                                          <p:val>
                                            <p:strVal val="#ppt_x"/>
                                          </p:val>
                                        </p:tav>
                                      </p:tavLst>
                                    </p:anim>
                                    <p:anim calcmode="lin" valueType="num">
                                      <p:cBhvr additive="base">
                                        <p:cTn id="26" dur="500" fill="hold"/>
                                        <p:tgtEl>
                                          <p:spTgt spid="47"/>
                                        </p:tgtEl>
                                        <p:attrNameLst>
                                          <p:attrName>ppt_y</p:attrName>
                                        </p:attrNameLst>
                                      </p:cBhvr>
                                      <p:tavLst>
                                        <p:tav tm="0">
                                          <p:val>
                                            <p:strVal val="1+#ppt_h/2"/>
                                          </p:val>
                                        </p:tav>
                                        <p:tav tm="100000">
                                          <p:val>
                                            <p:strVal val="#ppt_y"/>
                                          </p:val>
                                        </p:tav>
                                      </p:tavLst>
                                    </p:anim>
                                  </p:childTnLst>
                                </p:cTn>
                              </p:par>
                              <p:par>
                                <p:cTn id="27" presetID="22" presetClass="entr" presetSubtype="4"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wipe(down)">
                                      <p:cBhvr>
                                        <p:cTn id="29" dur="500"/>
                                        <p:tgtEl>
                                          <p:spTgt spid="52"/>
                                        </p:tgtEl>
                                      </p:cBhvr>
                                    </p:animEffect>
                                  </p:childTnLst>
                                </p:cTn>
                              </p:par>
                            </p:childTnLst>
                          </p:cTn>
                        </p:par>
                        <p:par>
                          <p:cTn id="30" fill="hold">
                            <p:stCondLst>
                              <p:cond delay="3000"/>
                            </p:stCondLst>
                            <p:childTnLst>
                              <p:par>
                                <p:cTn id="31" presetID="22" presetClass="entr" presetSubtype="4" fill="hold" nodeType="afterEffect">
                                  <p:stCondLst>
                                    <p:cond delay="0"/>
                                  </p:stCondLst>
                                  <p:childTnLst>
                                    <p:set>
                                      <p:cBhvr>
                                        <p:cTn id="32" dur="1" fill="hold">
                                          <p:stCondLst>
                                            <p:cond delay="0"/>
                                          </p:stCondLst>
                                        </p:cTn>
                                        <p:tgtEl>
                                          <p:spTgt spid="80"/>
                                        </p:tgtEl>
                                        <p:attrNameLst>
                                          <p:attrName>style.visibility</p:attrName>
                                        </p:attrNameLst>
                                      </p:cBhvr>
                                      <p:to>
                                        <p:strVal val="visible"/>
                                      </p:to>
                                    </p:set>
                                    <p:animEffect transition="in" filter="wipe(down)">
                                      <p:cBhvr>
                                        <p:cTn id="33" dur="750"/>
                                        <p:tgtEl>
                                          <p:spTgt spid="80"/>
                                        </p:tgtEl>
                                      </p:cBhvr>
                                    </p:animEffect>
                                  </p:childTnLst>
                                </p:cTn>
                              </p:par>
                            </p:childTnLst>
                          </p:cTn>
                        </p:par>
                        <p:par>
                          <p:cTn id="34" fill="hold">
                            <p:stCondLst>
                              <p:cond delay="3750"/>
                            </p:stCondLst>
                            <p:childTnLst>
                              <p:par>
                                <p:cTn id="35" presetID="22" presetClass="entr" presetSubtype="4" fill="hold" nodeType="after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wipe(down)">
                                      <p:cBhvr>
                                        <p:cTn id="37" dur="750"/>
                                        <p:tgtEl>
                                          <p:spTgt spid="79"/>
                                        </p:tgtEl>
                                      </p:cBhvr>
                                    </p:animEffect>
                                  </p:childTnLst>
                                </p:cTn>
                              </p:par>
                            </p:childTnLst>
                          </p:cTn>
                        </p:par>
                        <p:par>
                          <p:cTn id="38" fill="hold">
                            <p:stCondLst>
                              <p:cond delay="4500"/>
                            </p:stCondLst>
                            <p:childTnLst>
                              <p:par>
                                <p:cTn id="39" presetID="22" presetClass="entr" presetSubtype="8" fill="hold" nodeType="afterEffect">
                                  <p:stCondLst>
                                    <p:cond delay="0"/>
                                  </p:stCondLst>
                                  <p:childTnLst>
                                    <p:set>
                                      <p:cBhvr>
                                        <p:cTn id="40" dur="1" fill="hold">
                                          <p:stCondLst>
                                            <p:cond delay="0"/>
                                          </p:stCondLst>
                                        </p:cTn>
                                        <p:tgtEl>
                                          <p:spTgt spid="78"/>
                                        </p:tgtEl>
                                        <p:attrNameLst>
                                          <p:attrName>style.visibility</p:attrName>
                                        </p:attrNameLst>
                                      </p:cBhvr>
                                      <p:to>
                                        <p:strVal val="visible"/>
                                      </p:to>
                                    </p:set>
                                    <p:animEffect transition="in" filter="wipe(left)">
                                      <p:cBhvr>
                                        <p:cTn id="41" dur="750"/>
                                        <p:tgtEl>
                                          <p:spTgt spid="78"/>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53"/>
                                        </p:tgtEl>
                                        <p:attrNameLst>
                                          <p:attrName>style.visibility</p:attrName>
                                        </p:attrNameLst>
                                      </p:cBhvr>
                                      <p:to>
                                        <p:strVal val="visible"/>
                                      </p:to>
                                    </p:set>
                                    <p:anim calcmode="lin" valueType="num">
                                      <p:cBhvr>
                                        <p:cTn id="46" dur="500" fill="hold"/>
                                        <p:tgtEl>
                                          <p:spTgt spid="53"/>
                                        </p:tgtEl>
                                        <p:attrNameLst>
                                          <p:attrName>ppt_w</p:attrName>
                                        </p:attrNameLst>
                                      </p:cBhvr>
                                      <p:tavLst>
                                        <p:tav tm="0">
                                          <p:val>
                                            <p:fltVal val="0"/>
                                          </p:val>
                                        </p:tav>
                                        <p:tav tm="100000">
                                          <p:val>
                                            <p:strVal val="#ppt_w"/>
                                          </p:val>
                                        </p:tav>
                                      </p:tavLst>
                                    </p:anim>
                                    <p:anim calcmode="lin" valueType="num">
                                      <p:cBhvr>
                                        <p:cTn id="47" dur="500" fill="hold"/>
                                        <p:tgtEl>
                                          <p:spTgt spid="53"/>
                                        </p:tgtEl>
                                        <p:attrNameLst>
                                          <p:attrName>ppt_h</p:attrName>
                                        </p:attrNameLst>
                                      </p:cBhvr>
                                      <p:tavLst>
                                        <p:tav tm="0">
                                          <p:val>
                                            <p:fltVal val="0"/>
                                          </p:val>
                                        </p:tav>
                                        <p:tav tm="100000">
                                          <p:val>
                                            <p:strVal val="#ppt_h"/>
                                          </p:val>
                                        </p:tav>
                                      </p:tavLst>
                                    </p:anim>
                                    <p:animEffect transition="in" filter="fade">
                                      <p:cBhvr>
                                        <p:cTn id="48" dur="500"/>
                                        <p:tgtEl>
                                          <p:spTgt spid="53"/>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73"/>
                                        </p:tgtEl>
                                        <p:attrNameLst>
                                          <p:attrName>style.visibility</p:attrName>
                                        </p:attrNameLst>
                                      </p:cBhvr>
                                      <p:to>
                                        <p:strVal val="visible"/>
                                      </p:to>
                                    </p:set>
                                    <p:anim calcmode="lin" valueType="num">
                                      <p:cBhvr>
                                        <p:cTn id="53" dur="1000" fill="hold"/>
                                        <p:tgtEl>
                                          <p:spTgt spid="73"/>
                                        </p:tgtEl>
                                        <p:attrNameLst>
                                          <p:attrName>ppt_w</p:attrName>
                                        </p:attrNameLst>
                                      </p:cBhvr>
                                      <p:tavLst>
                                        <p:tav tm="0">
                                          <p:val>
                                            <p:fltVal val="0"/>
                                          </p:val>
                                        </p:tav>
                                        <p:tav tm="100000">
                                          <p:val>
                                            <p:strVal val="#ppt_w"/>
                                          </p:val>
                                        </p:tav>
                                      </p:tavLst>
                                    </p:anim>
                                    <p:anim calcmode="lin" valueType="num">
                                      <p:cBhvr>
                                        <p:cTn id="54" dur="1000" fill="hold"/>
                                        <p:tgtEl>
                                          <p:spTgt spid="73"/>
                                        </p:tgtEl>
                                        <p:attrNameLst>
                                          <p:attrName>ppt_h</p:attrName>
                                        </p:attrNameLst>
                                      </p:cBhvr>
                                      <p:tavLst>
                                        <p:tav tm="0">
                                          <p:val>
                                            <p:fltVal val="0"/>
                                          </p:val>
                                        </p:tav>
                                        <p:tav tm="100000">
                                          <p:val>
                                            <p:strVal val="#ppt_h"/>
                                          </p:val>
                                        </p:tav>
                                      </p:tavLst>
                                    </p:anim>
                                    <p:anim calcmode="lin" valueType="num">
                                      <p:cBhvr>
                                        <p:cTn id="55" dur="1000" fill="hold"/>
                                        <p:tgtEl>
                                          <p:spTgt spid="73"/>
                                        </p:tgtEl>
                                        <p:attrNameLst>
                                          <p:attrName>style.rotation</p:attrName>
                                        </p:attrNameLst>
                                      </p:cBhvr>
                                      <p:tavLst>
                                        <p:tav tm="0">
                                          <p:val>
                                            <p:fltVal val="90"/>
                                          </p:val>
                                        </p:tav>
                                        <p:tav tm="100000">
                                          <p:val>
                                            <p:fltVal val="0"/>
                                          </p:val>
                                        </p:tav>
                                      </p:tavLst>
                                    </p:anim>
                                    <p:animEffect transition="in" filter="fade">
                                      <p:cBhvr>
                                        <p:cTn id="56" dur="1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47" grpId="0" animBg="1"/>
      <p:bldP spid="5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片 61">
            <a:extLst>
              <a:ext uri="{FF2B5EF4-FFF2-40B4-BE49-F238E27FC236}">
                <a16:creationId xmlns:a16="http://schemas.microsoft.com/office/drawing/2014/main" id="{80F22C5C-F2C7-4ECB-8DBE-0B218291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63" y="-51996"/>
            <a:ext cx="12192000" cy="6858000"/>
          </a:xfrm>
          <a:prstGeom prst="rect">
            <a:avLst/>
          </a:prstGeom>
        </p:spPr>
      </p:pic>
      <p:grpSp>
        <p:nvGrpSpPr>
          <p:cNvPr id="2" name="组合 1">
            <a:extLst>
              <a:ext uri="{FF2B5EF4-FFF2-40B4-BE49-F238E27FC236}">
                <a16:creationId xmlns:a16="http://schemas.microsoft.com/office/drawing/2014/main" id="{BAD7FE07-FE85-4961-B86F-C1791AD31D8C}"/>
              </a:ext>
            </a:extLst>
          </p:cNvPr>
          <p:cNvGrpSpPr/>
          <p:nvPr/>
        </p:nvGrpSpPr>
        <p:grpSpPr>
          <a:xfrm>
            <a:off x="179882" y="1008239"/>
            <a:ext cx="11782269" cy="5677373"/>
            <a:chOff x="442913" y="428624"/>
            <a:chExt cx="11280774" cy="5962652"/>
          </a:xfrm>
        </p:grpSpPr>
        <p:sp>
          <p:nvSpPr>
            <p:cNvPr id="9" name="矩形: 圆角 8">
              <a:extLst>
                <a:ext uri="{FF2B5EF4-FFF2-40B4-BE49-F238E27FC236}">
                  <a16:creationId xmlns:a16="http://schemas.microsoft.com/office/drawing/2014/main" id="{6DD460CE-C7A2-4167-85F6-970DBAABFAAB}"/>
                </a:ext>
              </a:extLst>
            </p:cNvPr>
            <p:cNvSpPr/>
            <p:nvPr/>
          </p:nvSpPr>
          <p:spPr>
            <a:xfrm>
              <a:off x="442913" y="5232043"/>
              <a:ext cx="1223962" cy="1159233"/>
            </a:xfrm>
            <a:prstGeom prst="roundRect">
              <a:avLst/>
            </a:prstGeom>
            <a:solidFill>
              <a:srgbClr val="F74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prstClr val="white"/>
                </a:solidFill>
                <a:latin typeface="Microsoft YaHei UI" panose="020B0503020204020204" pitchFamily="34" charset="-122"/>
                <a:ea typeface="Microsoft YaHei UI" panose="020B0503020204020204" pitchFamily="34" charset="-122"/>
              </a:endParaRPr>
            </a:p>
          </p:txBody>
        </p:sp>
        <p:sp>
          <p:nvSpPr>
            <p:cNvPr id="10" name="矩形: 圆角 9">
              <a:extLst>
                <a:ext uri="{FF2B5EF4-FFF2-40B4-BE49-F238E27FC236}">
                  <a16:creationId xmlns:a16="http://schemas.microsoft.com/office/drawing/2014/main" id="{0C509314-6185-4AA5-9B2B-28C317A9212E}"/>
                </a:ext>
              </a:extLst>
            </p:cNvPr>
            <p:cNvSpPr/>
            <p:nvPr/>
          </p:nvSpPr>
          <p:spPr>
            <a:xfrm>
              <a:off x="10499725" y="428624"/>
              <a:ext cx="1223962" cy="1159233"/>
            </a:xfrm>
            <a:prstGeom prst="roundRect">
              <a:avLst/>
            </a:prstGeom>
            <a:solidFill>
              <a:srgbClr val="F74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prstClr val="white"/>
                </a:solidFill>
                <a:latin typeface="Microsoft YaHei UI" panose="020B0503020204020204" pitchFamily="34" charset="-122"/>
                <a:ea typeface="Microsoft YaHei UI" panose="020B0503020204020204" pitchFamily="34" charset="-122"/>
              </a:endParaRPr>
            </a:p>
          </p:txBody>
        </p:sp>
        <p:sp>
          <p:nvSpPr>
            <p:cNvPr id="7" name="矩形 6">
              <a:extLst>
                <a:ext uri="{FF2B5EF4-FFF2-40B4-BE49-F238E27FC236}">
                  <a16:creationId xmlns:a16="http://schemas.microsoft.com/office/drawing/2014/main" id="{0737C4A3-29D0-4F88-8FB4-616A36653686}"/>
                </a:ext>
              </a:extLst>
            </p:cNvPr>
            <p:cNvSpPr/>
            <p:nvPr/>
          </p:nvSpPr>
          <p:spPr>
            <a:xfrm>
              <a:off x="673100" y="622300"/>
              <a:ext cx="10858500" cy="5575300"/>
            </a:xfrm>
            <a:prstGeom prst="rect">
              <a:avLst/>
            </a:prstGeom>
            <a:solidFill>
              <a:schemeClr val="bg1">
                <a:lumMod val="95000"/>
              </a:schemeClr>
            </a:solidFill>
            <a:ln>
              <a:noFill/>
            </a:ln>
            <a:effectLst>
              <a:outerShdw blurRad="1143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prstClr val="white"/>
                </a:solidFill>
                <a:latin typeface="Microsoft YaHei UI" panose="020B0503020204020204" pitchFamily="34" charset="-122"/>
                <a:ea typeface="Microsoft YaHei UI" panose="020B0503020204020204" pitchFamily="34" charset="-122"/>
              </a:endParaRPr>
            </a:p>
          </p:txBody>
        </p:sp>
      </p:grpSp>
      <p:grpSp>
        <p:nvGrpSpPr>
          <p:cNvPr id="12" name="组合 11">
            <a:extLst>
              <a:ext uri="{FF2B5EF4-FFF2-40B4-BE49-F238E27FC236}">
                <a16:creationId xmlns:a16="http://schemas.microsoft.com/office/drawing/2014/main" id="{D86E311D-CF28-411F-814A-9FB4F0E5B5BC}"/>
              </a:ext>
            </a:extLst>
          </p:cNvPr>
          <p:cNvGrpSpPr/>
          <p:nvPr/>
        </p:nvGrpSpPr>
        <p:grpSpPr>
          <a:xfrm rot="3647498">
            <a:off x="-206065" y="885505"/>
            <a:ext cx="1452625" cy="1160134"/>
            <a:chOff x="3427504" y="564966"/>
            <a:chExt cx="2219438" cy="1772546"/>
          </a:xfrm>
        </p:grpSpPr>
        <p:pic>
          <p:nvPicPr>
            <p:cNvPr id="16" name="图片 15">
              <a:extLst>
                <a:ext uri="{FF2B5EF4-FFF2-40B4-BE49-F238E27FC236}">
                  <a16:creationId xmlns:a16="http://schemas.microsoft.com/office/drawing/2014/main" id="{201CAC49-8BAB-4AFA-BBDE-F262DD887F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478155" flipH="1">
              <a:off x="3650950" y="341520"/>
              <a:ext cx="1772546" cy="2219438"/>
            </a:xfrm>
            <a:prstGeom prst="rect">
              <a:avLst/>
            </a:prstGeom>
          </p:spPr>
        </p:pic>
        <p:pic>
          <p:nvPicPr>
            <p:cNvPr id="17" name="图片 16">
              <a:extLst>
                <a:ext uri="{FF2B5EF4-FFF2-40B4-BE49-F238E27FC236}">
                  <a16:creationId xmlns:a16="http://schemas.microsoft.com/office/drawing/2014/main" id="{B581F98F-9DCA-46F2-A279-CA7D6B9819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50612" flipH="1">
              <a:off x="4051643" y="712184"/>
              <a:ext cx="1392582" cy="911893"/>
            </a:xfrm>
            <a:prstGeom prst="rect">
              <a:avLst/>
            </a:prstGeom>
          </p:spPr>
        </p:pic>
      </p:grpSp>
      <p:sp>
        <p:nvSpPr>
          <p:cNvPr id="15" name="矩形 14"/>
          <p:cNvSpPr/>
          <p:nvPr/>
        </p:nvSpPr>
        <p:spPr>
          <a:xfrm>
            <a:off x="179882" y="4083951"/>
            <a:ext cx="4015603" cy="1081574"/>
          </a:xfrm>
          <a:prstGeom prst="rect">
            <a:avLst/>
          </a:prstGeom>
        </p:spPr>
        <p:txBody>
          <a:bodyPr wrap="none" lIns="96000" tIns="0" rIns="96000" bIns="0">
            <a:noAutofit/>
          </a:bodyPr>
          <a:lstStyle/>
          <a:p>
            <a:pPr algn="r"/>
            <a:endParaRPr lang="zh-CN" altLang="en-US" sz="2400"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27" name="矩形 26"/>
          <p:cNvSpPr/>
          <p:nvPr/>
        </p:nvSpPr>
        <p:spPr>
          <a:xfrm>
            <a:off x="8511214" y="4778401"/>
            <a:ext cx="2758034" cy="932047"/>
          </a:xfrm>
          <a:prstGeom prst="rect">
            <a:avLst/>
          </a:prstGeom>
          <a:solidFill>
            <a:schemeClr val="accent6">
              <a:lumMod val="20000"/>
              <a:lumOff val="80000"/>
            </a:schemeClr>
          </a:solidFill>
          <a:scene3d>
            <a:camera prst="orthographicFront"/>
            <a:lightRig rig="threePt" dir="t"/>
          </a:scene3d>
          <a:sp3d>
            <a:bevelT w="139700" prst="cross"/>
          </a:sp3d>
        </p:spPr>
        <p:txBody>
          <a:bodyPr wrap="none" lIns="96000" tIns="0" rIns="96000" bIns="0">
            <a:noAutofit/>
          </a:bodyPr>
          <a:lstStyle/>
          <a:p>
            <a:r>
              <a:rPr lang="en-US" altLang="zh-CN" sz="2400" b="1" dirty="0" err="1">
                <a:solidFill>
                  <a:srgbClr val="5B9BD5">
                    <a:lumMod val="50000"/>
                  </a:srgbClr>
                </a:solidFill>
                <a:latin typeface="微软雅黑" panose="020B0503020204020204" pitchFamily="34" charset="-122"/>
                <a:ea typeface="微软雅黑" panose="020B0503020204020204" pitchFamily="34" charset="-122"/>
              </a:rPr>
              <a:t>Phép</a:t>
            </a:r>
            <a:r>
              <a:rPr lang="en-US" altLang="zh-CN" sz="2400" b="1" dirty="0">
                <a:solidFill>
                  <a:srgbClr val="5B9BD5">
                    <a:lumMod val="50000"/>
                  </a:srgbClr>
                </a:solidFill>
                <a:latin typeface="微软雅黑" panose="020B0503020204020204" pitchFamily="34" charset="-122"/>
                <a:ea typeface="微软雅黑" panose="020B0503020204020204" pitchFamily="34" charset="-122"/>
              </a:rPr>
              <a:t> </a:t>
            </a:r>
            <a:r>
              <a:rPr lang="en-US" altLang="zh-CN" sz="2400" b="1" dirty="0" err="1">
                <a:solidFill>
                  <a:srgbClr val="5B9BD5">
                    <a:lumMod val="50000"/>
                  </a:srgbClr>
                </a:solidFill>
                <a:latin typeface="微软雅黑" panose="020B0503020204020204" pitchFamily="34" charset="-122"/>
                <a:ea typeface="微软雅黑" panose="020B0503020204020204" pitchFamily="34" charset="-122"/>
              </a:rPr>
              <a:t>liệt</a:t>
            </a:r>
            <a:r>
              <a:rPr lang="en-US" altLang="zh-CN" sz="2400" b="1" dirty="0">
                <a:solidFill>
                  <a:srgbClr val="5B9BD5">
                    <a:lumMod val="50000"/>
                  </a:srgbClr>
                </a:solidFill>
                <a:latin typeface="微软雅黑" panose="020B0503020204020204" pitchFamily="34" charset="-122"/>
                <a:ea typeface="微软雅黑" panose="020B0503020204020204" pitchFamily="34" charset="-122"/>
              </a:rPr>
              <a:t> </a:t>
            </a:r>
            <a:r>
              <a:rPr lang="en-US" altLang="zh-CN" sz="2400" b="1" dirty="0" err="1">
                <a:solidFill>
                  <a:srgbClr val="5B9BD5">
                    <a:lumMod val="50000"/>
                  </a:srgbClr>
                </a:solidFill>
                <a:latin typeface="微软雅黑" panose="020B0503020204020204" pitchFamily="34" charset="-122"/>
                <a:ea typeface="微软雅黑" panose="020B0503020204020204" pitchFamily="34" charset="-122"/>
              </a:rPr>
              <a:t>kê</a:t>
            </a:r>
            <a:r>
              <a:rPr lang="en-US" altLang="zh-CN" sz="2400" b="1" dirty="0">
                <a:solidFill>
                  <a:srgbClr val="5B9BD5">
                    <a:lumMod val="50000"/>
                  </a:srgbClr>
                </a:solidFill>
                <a:latin typeface="微软雅黑" panose="020B0503020204020204" pitchFamily="34" charset="-122"/>
                <a:ea typeface="微软雅黑" panose="020B0503020204020204" pitchFamily="34" charset="-122"/>
              </a:rPr>
              <a:t> </a:t>
            </a:r>
          </a:p>
          <a:p>
            <a:r>
              <a:rPr lang="en-US" altLang="zh-CN" sz="2400" b="1" dirty="0" err="1">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không</a:t>
            </a:r>
            <a:r>
              <a:rPr lang="en-US" altLang="zh-CN" sz="2400" b="1" dirty="0">
                <a:solidFill>
                  <a:srgbClr val="5B9BD5">
                    <a:lumMod val="50000"/>
                  </a:srgbClr>
                </a:solidFill>
                <a:latin typeface="微软雅黑" panose="020B0503020204020204" pitchFamily="34" charset="-122"/>
                <a:ea typeface="微软雅黑" panose="020B0503020204020204" pitchFamily="34" charset="-122"/>
              </a:rPr>
              <a:t> </a:t>
            </a:r>
            <a:r>
              <a:rPr lang="en-US" altLang="zh-CN" sz="2400" b="1" dirty="0" err="1">
                <a:solidFill>
                  <a:srgbClr val="5B9BD5">
                    <a:lumMod val="50000"/>
                  </a:srgbClr>
                </a:solidFill>
                <a:latin typeface="微软雅黑" panose="020B0503020204020204" pitchFamily="34" charset="-122"/>
                <a:ea typeface="微软雅黑" panose="020B0503020204020204" pitchFamily="34" charset="-122"/>
              </a:rPr>
              <a:t>theo</a:t>
            </a:r>
            <a:r>
              <a:rPr lang="en-US" altLang="zh-CN" sz="2400" b="1" dirty="0">
                <a:solidFill>
                  <a:srgbClr val="5B9BD5">
                    <a:lumMod val="50000"/>
                  </a:srgbClr>
                </a:solidFill>
                <a:latin typeface="微软雅黑" panose="020B0503020204020204" pitchFamily="34" charset="-122"/>
                <a:ea typeface="微软雅黑" panose="020B0503020204020204" pitchFamily="34" charset="-122"/>
              </a:rPr>
              <a:t> </a:t>
            </a:r>
            <a:r>
              <a:rPr lang="en-US" altLang="zh-CN" sz="2400" b="1" dirty="0" err="1">
                <a:solidFill>
                  <a:srgbClr val="5B9BD5">
                    <a:lumMod val="50000"/>
                  </a:srgbClr>
                </a:solidFill>
                <a:latin typeface="微软雅黑" panose="020B0503020204020204" pitchFamily="34" charset="-122"/>
                <a:ea typeface="微软雅黑" panose="020B0503020204020204" pitchFamily="34" charset="-122"/>
              </a:rPr>
              <a:t>cặp</a:t>
            </a:r>
            <a:endParaRPr lang="zh-CN" altLang="en-US" sz="2400" b="1" dirty="0">
              <a:solidFill>
                <a:srgbClr val="5B9BD5">
                  <a:lumMod val="50000"/>
                </a:srgbClr>
              </a:solidFill>
              <a:latin typeface="微软雅黑" panose="020B0503020204020204" pitchFamily="34" charset="-122"/>
              <a:ea typeface="微软雅黑" panose="020B0503020204020204" pitchFamily="34" charset="-122"/>
            </a:endParaRPr>
          </a:p>
        </p:txBody>
      </p:sp>
      <p:grpSp>
        <p:nvGrpSpPr>
          <p:cNvPr id="31" name="组合 30"/>
          <p:cNvGrpSpPr/>
          <p:nvPr/>
        </p:nvGrpSpPr>
        <p:grpSpPr>
          <a:xfrm rot="21245573">
            <a:off x="4337476" y="3083122"/>
            <a:ext cx="3960606" cy="2486677"/>
            <a:chOff x="2991580" y="1981806"/>
            <a:chExt cx="3162626" cy="1865008"/>
          </a:xfrm>
        </p:grpSpPr>
        <p:sp>
          <p:nvSpPr>
            <p:cNvPr id="32" name="任意多边形: 形状 3"/>
            <p:cNvSpPr/>
            <p:nvPr/>
          </p:nvSpPr>
          <p:spPr>
            <a:xfrm rot="4680292" flipH="1" flipV="1">
              <a:off x="4921199" y="2613806"/>
              <a:ext cx="867967" cy="1598047"/>
            </a:xfrm>
            <a:custGeom>
              <a:avLst/>
              <a:gdLst>
                <a:gd name="connsiteX0" fmla="*/ 578645 w 1157289"/>
                <a:gd name="connsiteY0" fmla="*/ 0 h 2130729"/>
                <a:gd name="connsiteX1" fmla="*/ 596658 w 1157289"/>
                <a:gd name="connsiteY1" fmla="*/ 10943 h 2130729"/>
                <a:gd name="connsiteX2" fmla="*/ 1157289 w 1157289"/>
                <a:gd name="connsiteY2" fmla="*/ 1065364 h 2130729"/>
                <a:gd name="connsiteX3" fmla="*/ 596658 w 1157289"/>
                <a:gd name="connsiteY3" fmla="*/ 2119785 h 2130729"/>
                <a:gd name="connsiteX4" fmla="*/ 578645 w 1157289"/>
                <a:gd name="connsiteY4" fmla="*/ 2130729 h 2130729"/>
                <a:gd name="connsiteX5" fmla="*/ 560631 w 1157289"/>
                <a:gd name="connsiteY5" fmla="*/ 2119785 h 2130729"/>
                <a:gd name="connsiteX6" fmla="*/ 0 w 1157289"/>
                <a:gd name="connsiteY6" fmla="*/ 1065364 h 2130729"/>
                <a:gd name="connsiteX7" fmla="*/ 560631 w 1157289"/>
                <a:gd name="connsiteY7" fmla="*/ 10943 h 213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7289" h="2130729">
                  <a:moveTo>
                    <a:pt x="578645" y="0"/>
                  </a:moveTo>
                  <a:lnTo>
                    <a:pt x="596658" y="10943"/>
                  </a:lnTo>
                  <a:cubicBezTo>
                    <a:pt x="934903" y="239457"/>
                    <a:pt x="1157289" y="626440"/>
                    <a:pt x="1157289" y="1065364"/>
                  </a:cubicBezTo>
                  <a:cubicBezTo>
                    <a:pt x="1157289" y="1504289"/>
                    <a:pt x="934903" y="1891272"/>
                    <a:pt x="596658" y="2119785"/>
                  </a:cubicBezTo>
                  <a:lnTo>
                    <a:pt x="578645" y="2130729"/>
                  </a:lnTo>
                  <a:lnTo>
                    <a:pt x="560631" y="2119785"/>
                  </a:lnTo>
                  <a:cubicBezTo>
                    <a:pt x="222387" y="1891272"/>
                    <a:pt x="0" y="1504289"/>
                    <a:pt x="0" y="1065364"/>
                  </a:cubicBezTo>
                  <a:cubicBezTo>
                    <a:pt x="0" y="626440"/>
                    <a:pt x="222387" y="239457"/>
                    <a:pt x="560631" y="10943"/>
                  </a:cubicBezTo>
                  <a:close/>
                </a:path>
              </a:pathLst>
            </a:custGeom>
            <a:solidFill>
              <a:schemeClr val="accent4">
                <a:lumMod val="60000"/>
                <a:lumOff val="40000"/>
                <a:alpha val="85000"/>
              </a:schemeClr>
            </a:solidFill>
            <a:ln w="28575">
              <a:solidFill>
                <a:schemeClr val="bg1"/>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867">
                <a:solidFill>
                  <a:prstClr val="white">
                    <a:lumMod val="50000"/>
                  </a:prstClr>
                </a:solidFill>
                <a:latin typeface="微软雅黑" panose="020B0503020204020204" pitchFamily="34" charset="-122"/>
                <a:ea typeface="微软雅黑" panose="020B0503020204020204" pitchFamily="34" charset="-122"/>
              </a:endParaRPr>
            </a:p>
          </p:txBody>
        </p:sp>
        <p:grpSp>
          <p:nvGrpSpPr>
            <p:cNvPr id="33" name="组合 32"/>
            <p:cNvGrpSpPr/>
            <p:nvPr/>
          </p:nvGrpSpPr>
          <p:grpSpPr>
            <a:xfrm>
              <a:off x="2991580" y="1981806"/>
              <a:ext cx="2884335" cy="1865008"/>
              <a:chOff x="2991580" y="1981806"/>
              <a:chExt cx="2884335" cy="1865008"/>
            </a:xfrm>
          </p:grpSpPr>
          <p:sp>
            <p:nvSpPr>
              <p:cNvPr id="34" name="任意多边形: 形状 4"/>
              <p:cNvSpPr/>
              <p:nvPr/>
            </p:nvSpPr>
            <p:spPr>
              <a:xfrm rot="2397114" flipH="1" flipV="1">
                <a:off x="4649987" y="2166823"/>
                <a:ext cx="867967" cy="1598047"/>
              </a:xfrm>
              <a:custGeom>
                <a:avLst/>
                <a:gdLst>
                  <a:gd name="connsiteX0" fmla="*/ 578645 w 1157289"/>
                  <a:gd name="connsiteY0" fmla="*/ 0 h 2130729"/>
                  <a:gd name="connsiteX1" fmla="*/ 596658 w 1157289"/>
                  <a:gd name="connsiteY1" fmla="*/ 10943 h 2130729"/>
                  <a:gd name="connsiteX2" fmla="*/ 1157289 w 1157289"/>
                  <a:gd name="connsiteY2" fmla="*/ 1065364 h 2130729"/>
                  <a:gd name="connsiteX3" fmla="*/ 596658 w 1157289"/>
                  <a:gd name="connsiteY3" fmla="*/ 2119785 h 2130729"/>
                  <a:gd name="connsiteX4" fmla="*/ 578645 w 1157289"/>
                  <a:gd name="connsiteY4" fmla="*/ 2130729 h 2130729"/>
                  <a:gd name="connsiteX5" fmla="*/ 560631 w 1157289"/>
                  <a:gd name="connsiteY5" fmla="*/ 2119785 h 2130729"/>
                  <a:gd name="connsiteX6" fmla="*/ 0 w 1157289"/>
                  <a:gd name="connsiteY6" fmla="*/ 1065364 h 2130729"/>
                  <a:gd name="connsiteX7" fmla="*/ 560631 w 1157289"/>
                  <a:gd name="connsiteY7" fmla="*/ 10943 h 213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7289" h="2130729">
                    <a:moveTo>
                      <a:pt x="578645" y="0"/>
                    </a:moveTo>
                    <a:lnTo>
                      <a:pt x="596658" y="10943"/>
                    </a:lnTo>
                    <a:cubicBezTo>
                      <a:pt x="934903" y="239457"/>
                      <a:pt x="1157289" y="626440"/>
                      <a:pt x="1157289" y="1065364"/>
                    </a:cubicBezTo>
                    <a:cubicBezTo>
                      <a:pt x="1157289" y="1504289"/>
                      <a:pt x="934903" y="1891272"/>
                      <a:pt x="596658" y="2119785"/>
                    </a:cubicBezTo>
                    <a:lnTo>
                      <a:pt x="578645" y="2130729"/>
                    </a:lnTo>
                    <a:lnTo>
                      <a:pt x="560631" y="2119785"/>
                    </a:lnTo>
                    <a:cubicBezTo>
                      <a:pt x="222387" y="1891272"/>
                      <a:pt x="0" y="1504289"/>
                      <a:pt x="0" y="1065364"/>
                    </a:cubicBezTo>
                    <a:cubicBezTo>
                      <a:pt x="0" y="626440"/>
                      <a:pt x="222387" y="239457"/>
                      <a:pt x="560631" y="10943"/>
                    </a:cubicBezTo>
                    <a:close/>
                  </a:path>
                </a:pathLst>
              </a:custGeom>
              <a:solidFill>
                <a:schemeClr val="accent6">
                  <a:lumMod val="60000"/>
                  <a:lumOff val="40000"/>
                  <a:alpha val="85000"/>
                </a:schemeClr>
              </a:solidFill>
              <a:ln w="28575">
                <a:solidFill>
                  <a:schemeClr val="bg1"/>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867">
                  <a:solidFill>
                    <a:prstClr val="white">
                      <a:lumMod val="50000"/>
                    </a:prstClr>
                  </a:solidFill>
                  <a:latin typeface="微软雅黑" panose="020B0503020204020204" pitchFamily="34" charset="-122"/>
                  <a:ea typeface="微软雅黑" panose="020B0503020204020204" pitchFamily="34" charset="-122"/>
                </a:endParaRPr>
              </a:p>
            </p:txBody>
          </p:sp>
          <p:sp>
            <p:nvSpPr>
              <p:cNvPr id="35" name="任意多边形: 形状 5"/>
              <p:cNvSpPr/>
              <p:nvPr/>
            </p:nvSpPr>
            <p:spPr>
              <a:xfrm rot="16919708" flipH="1">
                <a:off x="3356620" y="2613807"/>
                <a:ext cx="867967" cy="1598047"/>
              </a:xfrm>
              <a:custGeom>
                <a:avLst/>
                <a:gdLst>
                  <a:gd name="connsiteX0" fmla="*/ 578645 w 1157289"/>
                  <a:gd name="connsiteY0" fmla="*/ 0 h 2130729"/>
                  <a:gd name="connsiteX1" fmla="*/ 596658 w 1157289"/>
                  <a:gd name="connsiteY1" fmla="*/ 10943 h 2130729"/>
                  <a:gd name="connsiteX2" fmla="*/ 1157289 w 1157289"/>
                  <a:gd name="connsiteY2" fmla="*/ 1065364 h 2130729"/>
                  <a:gd name="connsiteX3" fmla="*/ 596658 w 1157289"/>
                  <a:gd name="connsiteY3" fmla="*/ 2119785 h 2130729"/>
                  <a:gd name="connsiteX4" fmla="*/ 578645 w 1157289"/>
                  <a:gd name="connsiteY4" fmla="*/ 2130729 h 2130729"/>
                  <a:gd name="connsiteX5" fmla="*/ 560631 w 1157289"/>
                  <a:gd name="connsiteY5" fmla="*/ 2119785 h 2130729"/>
                  <a:gd name="connsiteX6" fmla="*/ 0 w 1157289"/>
                  <a:gd name="connsiteY6" fmla="*/ 1065364 h 2130729"/>
                  <a:gd name="connsiteX7" fmla="*/ 560631 w 1157289"/>
                  <a:gd name="connsiteY7" fmla="*/ 10943 h 213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7289" h="2130729">
                    <a:moveTo>
                      <a:pt x="578645" y="0"/>
                    </a:moveTo>
                    <a:lnTo>
                      <a:pt x="596658" y="10943"/>
                    </a:lnTo>
                    <a:cubicBezTo>
                      <a:pt x="934903" y="239457"/>
                      <a:pt x="1157289" y="626440"/>
                      <a:pt x="1157289" y="1065364"/>
                    </a:cubicBezTo>
                    <a:cubicBezTo>
                      <a:pt x="1157289" y="1504289"/>
                      <a:pt x="934903" y="1891272"/>
                      <a:pt x="596658" y="2119785"/>
                    </a:cubicBezTo>
                    <a:lnTo>
                      <a:pt x="578645" y="2130729"/>
                    </a:lnTo>
                    <a:lnTo>
                      <a:pt x="560631" y="2119785"/>
                    </a:lnTo>
                    <a:cubicBezTo>
                      <a:pt x="222387" y="1891272"/>
                      <a:pt x="0" y="1504289"/>
                      <a:pt x="0" y="1065364"/>
                    </a:cubicBezTo>
                    <a:cubicBezTo>
                      <a:pt x="0" y="626440"/>
                      <a:pt x="222387" y="239457"/>
                      <a:pt x="560631" y="10943"/>
                    </a:cubicBezTo>
                    <a:close/>
                  </a:path>
                </a:pathLst>
              </a:custGeom>
              <a:solidFill>
                <a:srgbClr val="00CCFF">
                  <a:alpha val="85000"/>
                </a:srgbClr>
              </a:solidFill>
              <a:ln w="28575">
                <a:solidFill>
                  <a:schemeClr val="bg1"/>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867">
                  <a:solidFill>
                    <a:prstClr val="white">
                      <a:lumMod val="50000"/>
                    </a:prstClr>
                  </a:solidFill>
                  <a:latin typeface="微软雅黑" panose="020B0503020204020204" pitchFamily="34" charset="-122"/>
                  <a:ea typeface="微软雅黑" panose="020B0503020204020204" pitchFamily="34" charset="-122"/>
                </a:endParaRPr>
              </a:p>
            </p:txBody>
          </p:sp>
          <p:sp>
            <p:nvSpPr>
              <p:cNvPr id="36" name="任意多边形: 形状 6"/>
              <p:cNvSpPr/>
              <p:nvPr/>
            </p:nvSpPr>
            <p:spPr>
              <a:xfrm>
                <a:off x="4138016" y="1981806"/>
                <a:ext cx="867967" cy="1598047"/>
              </a:xfrm>
              <a:custGeom>
                <a:avLst/>
                <a:gdLst>
                  <a:gd name="connsiteX0" fmla="*/ 578645 w 1157289"/>
                  <a:gd name="connsiteY0" fmla="*/ 0 h 2130729"/>
                  <a:gd name="connsiteX1" fmla="*/ 596658 w 1157289"/>
                  <a:gd name="connsiteY1" fmla="*/ 10943 h 2130729"/>
                  <a:gd name="connsiteX2" fmla="*/ 1157289 w 1157289"/>
                  <a:gd name="connsiteY2" fmla="*/ 1065364 h 2130729"/>
                  <a:gd name="connsiteX3" fmla="*/ 596658 w 1157289"/>
                  <a:gd name="connsiteY3" fmla="*/ 2119785 h 2130729"/>
                  <a:gd name="connsiteX4" fmla="*/ 578645 w 1157289"/>
                  <a:gd name="connsiteY4" fmla="*/ 2130729 h 2130729"/>
                  <a:gd name="connsiteX5" fmla="*/ 560631 w 1157289"/>
                  <a:gd name="connsiteY5" fmla="*/ 2119785 h 2130729"/>
                  <a:gd name="connsiteX6" fmla="*/ 0 w 1157289"/>
                  <a:gd name="connsiteY6" fmla="*/ 1065364 h 2130729"/>
                  <a:gd name="connsiteX7" fmla="*/ 560631 w 1157289"/>
                  <a:gd name="connsiteY7" fmla="*/ 10943 h 213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7289" h="2130729">
                    <a:moveTo>
                      <a:pt x="578645" y="0"/>
                    </a:moveTo>
                    <a:lnTo>
                      <a:pt x="596658" y="10943"/>
                    </a:lnTo>
                    <a:cubicBezTo>
                      <a:pt x="934903" y="239457"/>
                      <a:pt x="1157289" y="626440"/>
                      <a:pt x="1157289" y="1065364"/>
                    </a:cubicBezTo>
                    <a:cubicBezTo>
                      <a:pt x="1157289" y="1504289"/>
                      <a:pt x="934903" y="1891272"/>
                      <a:pt x="596658" y="2119785"/>
                    </a:cubicBezTo>
                    <a:lnTo>
                      <a:pt x="578645" y="2130729"/>
                    </a:lnTo>
                    <a:lnTo>
                      <a:pt x="560631" y="2119785"/>
                    </a:lnTo>
                    <a:cubicBezTo>
                      <a:pt x="222387" y="1891272"/>
                      <a:pt x="0" y="1504289"/>
                      <a:pt x="0" y="1065364"/>
                    </a:cubicBezTo>
                    <a:cubicBezTo>
                      <a:pt x="0" y="626440"/>
                      <a:pt x="222387" y="239457"/>
                      <a:pt x="560631" y="10943"/>
                    </a:cubicBezTo>
                    <a:close/>
                  </a:path>
                </a:pathLst>
              </a:custGeom>
              <a:solidFill>
                <a:schemeClr val="bg1">
                  <a:lumMod val="50000"/>
                  <a:alpha val="85000"/>
                </a:schemeClr>
              </a:solidFill>
              <a:ln w="28575">
                <a:solidFill>
                  <a:schemeClr val="bg1"/>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867">
                  <a:solidFill>
                    <a:prstClr val="white">
                      <a:lumMod val="50000"/>
                    </a:prstClr>
                  </a:solidFill>
                  <a:latin typeface="微软雅黑" panose="020B0503020204020204" pitchFamily="34" charset="-122"/>
                  <a:ea typeface="微软雅黑" panose="020B0503020204020204" pitchFamily="34" charset="-122"/>
                </a:endParaRPr>
              </a:p>
            </p:txBody>
          </p:sp>
          <p:sp>
            <p:nvSpPr>
              <p:cNvPr id="37" name="任意多边形: 形状 7"/>
              <p:cNvSpPr/>
              <p:nvPr/>
            </p:nvSpPr>
            <p:spPr>
              <a:xfrm rot="19202886" flipV="1">
                <a:off x="3626046" y="2166823"/>
                <a:ext cx="867967" cy="1598047"/>
              </a:xfrm>
              <a:custGeom>
                <a:avLst/>
                <a:gdLst>
                  <a:gd name="connsiteX0" fmla="*/ 578645 w 1157289"/>
                  <a:gd name="connsiteY0" fmla="*/ 0 h 2130729"/>
                  <a:gd name="connsiteX1" fmla="*/ 596658 w 1157289"/>
                  <a:gd name="connsiteY1" fmla="*/ 10943 h 2130729"/>
                  <a:gd name="connsiteX2" fmla="*/ 1157289 w 1157289"/>
                  <a:gd name="connsiteY2" fmla="*/ 1065364 h 2130729"/>
                  <a:gd name="connsiteX3" fmla="*/ 596658 w 1157289"/>
                  <a:gd name="connsiteY3" fmla="*/ 2119785 h 2130729"/>
                  <a:gd name="connsiteX4" fmla="*/ 578645 w 1157289"/>
                  <a:gd name="connsiteY4" fmla="*/ 2130729 h 2130729"/>
                  <a:gd name="connsiteX5" fmla="*/ 560631 w 1157289"/>
                  <a:gd name="connsiteY5" fmla="*/ 2119785 h 2130729"/>
                  <a:gd name="connsiteX6" fmla="*/ 0 w 1157289"/>
                  <a:gd name="connsiteY6" fmla="*/ 1065364 h 2130729"/>
                  <a:gd name="connsiteX7" fmla="*/ 560631 w 1157289"/>
                  <a:gd name="connsiteY7" fmla="*/ 10943 h 213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7289" h="2130729">
                    <a:moveTo>
                      <a:pt x="578645" y="0"/>
                    </a:moveTo>
                    <a:lnTo>
                      <a:pt x="596658" y="10943"/>
                    </a:lnTo>
                    <a:cubicBezTo>
                      <a:pt x="934903" y="239457"/>
                      <a:pt x="1157289" y="626440"/>
                      <a:pt x="1157289" y="1065364"/>
                    </a:cubicBezTo>
                    <a:cubicBezTo>
                      <a:pt x="1157289" y="1504289"/>
                      <a:pt x="934903" y="1891272"/>
                      <a:pt x="596658" y="2119785"/>
                    </a:cubicBezTo>
                    <a:lnTo>
                      <a:pt x="578645" y="2130729"/>
                    </a:lnTo>
                    <a:lnTo>
                      <a:pt x="560631" y="2119785"/>
                    </a:lnTo>
                    <a:cubicBezTo>
                      <a:pt x="222387" y="1891272"/>
                      <a:pt x="0" y="1504289"/>
                      <a:pt x="0" y="1065364"/>
                    </a:cubicBezTo>
                    <a:cubicBezTo>
                      <a:pt x="0" y="626440"/>
                      <a:pt x="222387" y="239457"/>
                      <a:pt x="560631" y="10943"/>
                    </a:cubicBezTo>
                    <a:close/>
                  </a:path>
                </a:pathLst>
              </a:custGeom>
              <a:solidFill>
                <a:srgbClr val="F7443D">
                  <a:alpha val="85000"/>
                </a:srgbClr>
              </a:solidFill>
              <a:ln w="28575">
                <a:solidFill>
                  <a:schemeClr val="bg1"/>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867">
                  <a:solidFill>
                    <a:prstClr val="white">
                      <a:lumMod val="50000"/>
                    </a:prstClr>
                  </a:solidFill>
                  <a:latin typeface="微软雅黑" panose="020B0503020204020204" pitchFamily="34" charset="-122"/>
                  <a:ea typeface="微软雅黑" panose="020B0503020204020204" pitchFamily="34" charset="-122"/>
                </a:endParaRPr>
              </a:p>
            </p:txBody>
          </p:sp>
          <p:sp>
            <p:nvSpPr>
              <p:cNvPr id="38" name="任意多边形: 形状 30"/>
              <p:cNvSpPr>
                <a:spLocks/>
              </p:cNvSpPr>
              <p:nvPr/>
            </p:nvSpPr>
            <p:spPr bwMode="auto">
              <a:xfrm>
                <a:off x="5169592" y="2464224"/>
                <a:ext cx="340687" cy="342326"/>
              </a:xfrm>
              <a:custGeom>
                <a:avLst/>
                <a:gdLst>
                  <a:gd name="connsiteX0" fmla="*/ 119063 w 330200"/>
                  <a:gd name="connsiteY0" fmla="*/ 203200 h 331788"/>
                  <a:gd name="connsiteX1" fmla="*/ 137172 w 330200"/>
                  <a:gd name="connsiteY1" fmla="*/ 203200 h 331788"/>
                  <a:gd name="connsiteX2" fmla="*/ 153988 w 330200"/>
                  <a:gd name="connsiteY2" fmla="*/ 229508 h 331788"/>
                  <a:gd name="connsiteX3" fmla="*/ 153988 w 330200"/>
                  <a:gd name="connsiteY3" fmla="*/ 249238 h 331788"/>
                  <a:gd name="connsiteX4" fmla="*/ 119063 w 330200"/>
                  <a:gd name="connsiteY4" fmla="*/ 203200 h 331788"/>
                  <a:gd name="connsiteX5" fmla="*/ 176213 w 330200"/>
                  <a:gd name="connsiteY5" fmla="*/ 158750 h 331788"/>
                  <a:gd name="connsiteX6" fmla="*/ 211138 w 330200"/>
                  <a:gd name="connsiteY6" fmla="*/ 203994 h 331788"/>
                  <a:gd name="connsiteX7" fmla="*/ 176213 w 330200"/>
                  <a:gd name="connsiteY7" fmla="*/ 249238 h 331788"/>
                  <a:gd name="connsiteX8" fmla="*/ 176213 w 330200"/>
                  <a:gd name="connsiteY8" fmla="*/ 229848 h 331788"/>
                  <a:gd name="connsiteX9" fmla="*/ 193029 w 330200"/>
                  <a:gd name="connsiteY9" fmla="*/ 203994 h 331788"/>
                  <a:gd name="connsiteX10" fmla="*/ 176213 w 330200"/>
                  <a:gd name="connsiteY10" fmla="*/ 178141 h 331788"/>
                  <a:gd name="connsiteX11" fmla="*/ 176213 w 330200"/>
                  <a:gd name="connsiteY11" fmla="*/ 158750 h 331788"/>
                  <a:gd name="connsiteX12" fmla="*/ 176213 w 330200"/>
                  <a:gd name="connsiteY12" fmla="*/ 82550 h 331788"/>
                  <a:gd name="connsiteX13" fmla="*/ 211138 w 330200"/>
                  <a:gd name="connsiteY13" fmla="*/ 128588 h 331788"/>
                  <a:gd name="connsiteX14" fmla="*/ 193029 w 330200"/>
                  <a:gd name="connsiteY14" fmla="*/ 128588 h 331788"/>
                  <a:gd name="connsiteX15" fmla="*/ 176213 w 330200"/>
                  <a:gd name="connsiteY15" fmla="*/ 102281 h 331788"/>
                  <a:gd name="connsiteX16" fmla="*/ 176213 w 330200"/>
                  <a:gd name="connsiteY16" fmla="*/ 82550 h 331788"/>
                  <a:gd name="connsiteX17" fmla="*/ 153988 w 330200"/>
                  <a:gd name="connsiteY17" fmla="*/ 82550 h 331788"/>
                  <a:gd name="connsiteX18" fmla="*/ 153988 w 330200"/>
                  <a:gd name="connsiteY18" fmla="*/ 101941 h 331788"/>
                  <a:gd name="connsiteX19" fmla="*/ 137172 w 330200"/>
                  <a:gd name="connsiteY19" fmla="*/ 127794 h 331788"/>
                  <a:gd name="connsiteX20" fmla="*/ 153988 w 330200"/>
                  <a:gd name="connsiteY20" fmla="*/ 153648 h 331788"/>
                  <a:gd name="connsiteX21" fmla="*/ 153988 w 330200"/>
                  <a:gd name="connsiteY21" fmla="*/ 173038 h 331788"/>
                  <a:gd name="connsiteX22" fmla="*/ 119063 w 330200"/>
                  <a:gd name="connsiteY22" fmla="*/ 127794 h 331788"/>
                  <a:gd name="connsiteX23" fmla="*/ 153988 w 330200"/>
                  <a:gd name="connsiteY23" fmla="*/ 82550 h 331788"/>
                  <a:gd name="connsiteX24" fmla="*/ 157163 w 330200"/>
                  <a:gd name="connsiteY24" fmla="*/ 76200 h 331788"/>
                  <a:gd name="connsiteX25" fmla="*/ 173038 w 330200"/>
                  <a:gd name="connsiteY25" fmla="*/ 76200 h 331788"/>
                  <a:gd name="connsiteX26" fmla="*/ 173038 w 330200"/>
                  <a:gd name="connsiteY26" fmla="*/ 255588 h 331788"/>
                  <a:gd name="connsiteX27" fmla="*/ 157163 w 330200"/>
                  <a:gd name="connsiteY27" fmla="*/ 255588 h 331788"/>
                  <a:gd name="connsiteX28" fmla="*/ 165101 w 330200"/>
                  <a:gd name="connsiteY28" fmla="*/ 33337 h 331788"/>
                  <a:gd name="connsiteX29" fmla="*/ 33338 w 330200"/>
                  <a:gd name="connsiteY29" fmla="*/ 165894 h 331788"/>
                  <a:gd name="connsiteX30" fmla="*/ 165101 w 330200"/>
                  <a:gd name="connsiteY30" fmla="*/ 298451 h 331788"/>
                  <a:gd name="connsiteX31" fmla="*/ 296864 w 330200"/>
                  <a:gd name="connsiteY31" fmla="*/ 165894 h 331788"/>
                  <a:gd name="connsiteX32" fmla="*/ 165101 w 330200"/>
                  <a:gd name="connsiteY32" fmla="*/ 33337 h 331788"/>
                  <a:gd name="connsiteX33" fmla="*/ 165100 w 330200"/>
                  <a:gd name="connsiteY33" fmla="*/ 30162 h 331788"/>
                  <a:gd name="connsiteX34" fmla="*/ 301625 w 330200"/>
                  <a:gd name="connsiteY34" fmla="*/ 165894 h 331788"/>
                  <a:gd name="connsiteX35" fmla="*/ 165100 w 330200"/>
                  <a:gd name="connsiteY35" fmla="*/ 301626 h 331788"/>
                  <a:gd name="connsiteX36" fmla="*/ 28575 w 330200"/>
                  <a:gd name="connsiteY36" fmla="*/ 165894 h 331788"/>
                  <a:gd name="connsiteX37" fmla="*/ 165100 w 330200"/>
                  <a:gd name="connsiteY37" fmla="*/ 30162 h 331788"/>
                  <a:gd name="connsiteX38" fmla="*/ 165101 w 330200"/>
                  <a:gd name="connsiteY38" fmla="*/ 15875 h 331788"/>
                  <a:gd name="connsiteX39" fmla="*/ 14288 w 330200"/>
                  <a:gd name="connsiteY39" fmla="*/ 165894 h 331788"/>
                  <a:gd name="connsiteX40" fmla="*/ 165101 w 330200"/>
                  <a:gd name="connsiteY40" fmla="*/ 315913 h 331788"/>
                  <a:gd name="connsiteX41" fmla="*/ 315914 w 330200"/>
                  <a:gd name="connsiteY41" fmla="*/ 165894 h 331788"/>
                  <a:gd name="connsiteX42" fmla="*/ 165101 w 330200"/>
                  <a:gd name="connsiteY42" fmla="*/ 15875 h 331788"/>
                  <a:gd name="connsiteX43" fmla="*/ 165100 w 330200"/>
                  <a:gd name="connsiteY43" fmla="*/ 0 h 331788"/>
                  <a:gd name="connsiteX44" fmla="*/ 330200 w 330200"/>
                  <a:gd name="connsiteY44" fmla="*/ 165894 h 331788"/>
                  <a:gd name="connsiteX45" fmla="*/ 165100 w 330200"/>
                  <a:gd name="connsiteY45" fmla="*/ 331788 h 331788"/>
                  <a:gd name="connsiteX46" fmla="*/ 0 w 330200"/>
                  <a:gd name="connsiteY46" fmla="*/ 165894 h 331788"/>
                  <a:gd name="connsiteX47" fmla="*/ 165100 w 330200"/>
                  <a:gd name="connsiteY47"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30200" h="331788">
                    <a:moveTo>
                      <a:pt x="119063" y="203200"/>
                    </a:moveTo>
                    <a:cubicBezTo>
                      <a:pt x="119063" y="203200"/>
                      <a:pt x="119063" y="203200"/>
                      <a:pt x="137172" y="203200"/>
                    </a:cubicBezTo>
                    <a:cubicBezTo>
                      <a:pt x="137172" y="215039"/>
                      <a:pt x="143640" y="225562"/>
                      <a:pt x="153988" y="229508"/>
                    </a:cubicBezTo>
                    <a:lnTo>
                      <a:pt x="153988" y="249238"/>
                    </a:lnTo>
                    <a:cubicBezTo>
                      <a:pt x="133292" y="243977"/>
                      <a:pt x="119063" y="225562"/>
                      <a:pt x="119063" y="203200"/>
                    </a:cubicBezTo>
                    <a:close/>
                    <a:moveTo>
                      <a:pt x="176213" y="158750"/>
                    </a:moveTo>
                    <a:cubicBezTo>
                      <a:pt x="196909" y="163921"/>
                      <a:pt x="211138" y="182019"/>
                      <a:pt x="211138" y="203994"/>
                    </a:cubicBezTo>
                    <a:cubicBezTo>
                      <a:pt x="211138" y="225970"/>
                      <a:pt x="196909" y="244068"/>
                      <a:pt x="176213" y="249238"/>
                    </a:cubicBezTo>
                    <a:cubicBezTo>
                      <a:pt x="176213" y="249238"/>
                      <a:pt x="176213" y="249238"/>
                      <a:pt x="176213" y="229848"/>
                    </a:cubicBezTo>
                    <a:cubicBezTo>
                      <a:pt x="186561" y="225970"/>
                      <a:pt x="193029" y="215628"/>
                      <a:pt x="193029" y="203994"/>
                    </a:cubicBezTo>
                    <a:cubicBezTo>
                      <a:pt x="193029" y="192360"/>
                      <a:pt x="186561" y="183311"/>
                      <a:pt x="176213" y="178141"/>
                    </a:cubicBezTo>
                    <a:cubicBezTo>
                      <a:pt x="176213" y="178141"/>
                      <a:pt x="176213" y="178141"/>
                      <a:pt x="176213" y="158750"/>
                    </a:cubicBezTo>
                    <a:close/>
                    <a:moveTo>
                      <a:pt x="176213" y="82550"/>
                    </a:moveTo>
                    <a:cubicBezTo>
                      <a:pt x="196909" y="87812"/>
                      <a:pt x="211138" y="106227"/>
                      <a:pt x="211138" y="128588"/>
                    </a:cubicBezTo>
                    <a:cubicBezTo>
                      <a:pt x="211138" y="128588"/>
                      <a:pt x="211138" y="128588"/>
                      <a:pt x="193029" y="128588"/>
                    </a:cubicBezTo>
                    <a:cubicBezTo>
                      <a:pt x="193029" y="116750"/>
                      <a:pt x="186561" y="106227"/>
                      <a:pt x="176213" y="102281"/>
                    </a:cubicBezTo>
                    <a:cubicBezTo>
                      <a:pt x="176213" y="102281"/>
                      <a:pt x="176213" y="102281"/>
                      <a:pt x="176213" y="82550"/>
                    </a:cubicBezTo>
                    <a:close/>
                    <a:moveTo>
                      <a:pt x="153988" y="82550"/>
                    </a:moveTo>
                    <a:cubicBezTo>
                      <a:pt x="153988" y="82550"/>
                      <a:pt x="153988" y="82550"/>
                      <a:pt x="153988" y="101941"/>
                    </a:cubicBezTo>
                    <a:cubicBezTo>
                      <a:pt x="143640" y="105819"/>
                      <a:pt x="137172" y="116160"/>
                      <a:pt x="137172" y="127794"/>
                    </a:cubicBezTo>
                    <a:cubicBezTo>
                      <a:pt x="137172" y="139428"/>
                      <a:pt x="143640" y="148477"/>
                      <a:pt x="153988" y="153648"/>
                    </a:cubicBezTo>
                    <a:cubicBezTo>
                      <a:pt x="153988" y="153648"/>
                      <a:pt x="153988" y="153648"/>
                      <a:pt x="153988" y="173038"/>
                    </a:cubicBezTo>
                    <a:cubicBezTo>
                      <a:pt x="133292" y="167868"/>
                      <a:pt x="119063" y="149770"/>
                      <a:pt x="119063" y="127794"/>
                    </a:cubicBezTo>
                    <a:cubicBezTo>
                      <a:pt x="119063" y="105819"/>
                      <a:pt x="133292" y="87721"/>
                      <a:pt x="153988" y="82550"/>
                    </a:cubicBezTo>
                    <a:close/>
                    <a:moveTo>
                      <a:pt x="157163" y="76200"/>
                    </a:moveTo>
                    <a:lnTo>
                      <a:pt x="173038" y="76200"/>
                    </a:lnTo>
                    <a:lnTo>
                      <a:pt x="173038" y="255588"/>
                    </a:lnTo>
                    <a:lnTo>
                      <a:pt x="157163" y="255588"/>
                    </a:lnTo>
                    <a:close/>
                    <a:moveTo>
                      <a:pt x="165101" y="33337"/>
                    </a:moveTo>
                    <a:cubicBezTo>
                      <a:pt x="92330" y="33337"/>
                      <a:pt x="33338" y="92685"/>
                      <a:pt x="33338" y="165894"/>
                    </a:cubicBezTo>
                    <a:cubicBezTo>
                      <a:pt x="33338" y="239103"/>
                      <a:pt x="92330" y="298451"/>
                      <a:pt x="165101" y="298451"/>
                    </a:cubicBezTo>
                    <a:cubicBezTo>
                      <a:pt x="237872" y="298451"/>
                      <a:pt x="296864" y="239103"/>
                      <a:pt x="296864" y="165894"/>
                    </a:cubicBezTo>
                    <a:cubicBezTo>
                      <a:pt x="296864" y="92685"/>
                      <a:pt x="237872" y="33337"/>
                      <a:pt x="165101" y="33337"/>
                    </a:cubicBezTo>
                    <a:close/>
                    <a:moveTo>
                      <a:pt x="165100" y="30162"/>
                    </a:moveTo>
                    <a:cubicBezTo>
                      <a:pt x="240501" y="30162"/>
                      <a:pt x="301625" y="90931"/>
                      <a:pt x="301625" y="165894"/>
                    </a:cubicBezTo>
                    <a:cubicBezTo>
                      <a:pt x="301625" y="240857"/>
                      <a:pt x="240501" y="301626"/>
                      <a:pt x="165100" y="301626"/>
                    </a:cubicBezTo>
                    <a:cubicBezTo>
                      <a:pt x="89699" y="301626"/>
                      <a:pt x="28575" y="240857"/>
                      <a:pt x="28575" y="165894"/>
                    </a:cubicBezTo>
                    <a:cubicBezTo>
                      <a:pt x="28575" y="90931"/>
                      <a:pt x="89699" y="30162"/>
                      <a:pt x="165100" y="30162"/>
                    </a:cubicBezTo>
                    <a:close/>
                    <a:moveTo>
                      <a:pt x="165101" y="15875"/>
                    </a:moveTo>
                    <a:cubicBezTo>
                      <a:pt x="81809" y="15875"/>
                      <a:pt x="14288" y="83041"/>
                      <a:pt x="14288" y="165894"/>
                    </a:cubicBezTo>
                    <a:cubicBezTo>
                      <a:pt x="14288" y="248747"/>
                      <a:pt x="81809" y="315913"/>
                      <a:pt x="165101" y="315913"/>
                    </a:cubicBezTo>
                    <a:cubicBezTo>
                      <a:pt x="248393" y="315913"/>
                      <a:pt x="315914" y="248747"/>
                      <a:pt x="315914" y="165894"/>
                    </a:cubicBezTo>
                    <a:cubicBezTo>
                      <a:pt x="315914" y="83041"/>
                      <a:pt x="248393" y="15875"/>
                      <a:pt x="165101" y="15875"/>
                    </a:cubicBezTo>
                    <a:close/>
                    <a:moveTo>
                      <a:pt x="165100" y="0"/>
                    </a:moveTo>
                    <a:cubicBezTo>
                      <a:pt x="256282" y="0"/>
                      <a:pt x="330200" y="74273"/>
                      <a:pt x="330200" y="165894"/>
                    </a:cubicBezTo>
                    <a:cubicBezTo>
                      <a:pt x="330200" y="257515"/>
                      <a:pt x="256282" y="331788"/>
                      <a:pt x="165100" y="331788"/>
                    </a:cubicBezTo>
                    <a:cubicBezTo>
                      <a:pt x="73918" y="331788"/>
                      <a:pt x="0" y="257515"/>
                      <a:pt x="0" y="165894"/>
                    </a:cubicBezTo>
                    <a:cubicBezTo>
                      <a:pt x="0" y="74273"/>
                      <a:pt x="73918" y="0"/>
                      <a:pt x="165100" y="0"/>
                    </a:cubicBezTo>
                    <a:close/>
                  </a:path>
                </a:pathLst>
              </a:custGeom>
              <a:solidFill>
                <a:schemeClr val="bg1"/>
              </a:solidFill>
              <a:ln>
                <a:noFill/>
              </a:ln>
              <a:scene3d>
                <a:camera prst="orthographicFront"/>
                <a:lightRig rig="threePt" dir="t"/>
              </a:scene3d>
              <a:sp3d>
                <a:bevelT prst="relaxedInset"/>
              </a:sp3d>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867">
                  <a:solidFill>
                    <a:prstClr val="white">
                      <a:lumMod val="50000"/>
                    </a:prstClr>
                  </a:solidFill>
                  <a:latin typeface="微软雅黑" panose="020B0503020204020204" pitchFamily="34" charset="-122"/>
                  <a:ea typeface="微软雅黑" panose="020B0503020204020204" pitchFamily="34" charset="-122"/>
                </a:endParaRPr>
              </a:p>
            </p:txBody>
          </p:sp>
          <p:sp>
            <p:nvSpPr>
              <p:cNvPr id="39" name="任意多边形: 形状 14"/>
              <p:cNvSpPr>
                <a:spLocks noChangeAspect="1"/>
              </p:cNvSpPr>
              <p:nvPr/>
            </p:nvSpPr>
            <p:spPr bwMode="auto">
              <a:xfrm>
                <a:off x="3648389" y="2505119"/>
                <a:ext cx="369924" cy="312612"/>
              </a:xfrm>
              <a:custGeom>
                <a:avLst/>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bg1"/>
              </a:solidFill>
              <a:ln>
                <a:noFill/>
              </a:ln>
              <a:scene3d>
                <a:camera prst="orthographicFront"/>
                <a:lightRig rig="threePt" dir="t"/>
              </a:scene3d>
              <a:sp3d>
                <a:bevelT prst="relaxedInset"/>
              </a:sp3d>
            </p:spPr>
            <p:txBody>
              <a:bodyPr anchor="ctr"/>
              <a:lstStyle/>
              <a:p>
                <a:pPr algn="ctr"/>
                <a:endParaRPr sz="1867">
                  <a:solidFill>
                    <a:prstClr val="white">
                      <a:lumMod val="50000"/>
                    </a:prstClr>
                  </a:solidFill>
                  <a:latin typeface="微软雅黑" panose="020B0503020204020204" pitchFamily="34" charset="-122"/>
                  <a:ea typeface="微软雅黑" panose="020B0503020204020204" pitchFamily="34" charset="-122"/>
                </a:endParaRPr>
              </a:p>
            </p:txBody>
          </p:sp>
          <p:sp>
            <p:nvSpPr>
              <p:cNvPr id="40" name="任意多边形: 形状 33"/>
              <p:cNvSpPr>
                <a:spLocks/>
              </p:cNvSpPr>
              <p:nvPr/>
            </p:nvSpPr>
            <p:spPr bwMode="auto">
              <a:xfrm>
                <a:off x="3210177" y="3160419"/>
                <a:ext cx="318050" cy="318050"/>
              </a:xfrm>
              <a:custGeom>
                <a:avLst/>
                <a:gdLst>
                  <a:gd name="connsiteX0" fmla="*/ 102452 w 338138"/>
                  <a:gd name="connsiteY0" fmla="*/ 116974 h 338138"/>
                  <a:gd name="connsiteX1" fmla="*/ 158700 w 338138"/>
                  <a:gd name="connsiteY1" fmla="*/ 150395 h 338138"/>
                  <a:gd name="connsiteX2" fmla="*/ 169165 w 338138"/>
                  <a:gd name="connsiteY2" fmla="*/ 147721 h 338138"/>
                  <a:gd name="connsiteX3" fmla="*/ 183554 w 338138"/>
                  <a:gd name="connsiteY3" fmla="*/ 154406 h 338138"/>
                  <a:gd name="connsiteX4" fmla="*/ 238495 w 338138"/>
                  <a:gd name="connsiteY4" fmla="*/ 122321 h 338138"/>
                  <a:gd name="connsiteX5" fmla="*/ 246343 w 338138"/>
                  <a:gd name="connsiteY5" fmla="*/ 123658 h 338138"/>
                  <a:gd name="connsiteX6" fmla="*/ 243727 w 338138"/>
                  <a:gd name="connsiteY6" fmla="*/ 130342 h 338138"/>
                  <a:gd name="connsiteX7" fmla="*/ 188787 w 338138"/>
                  <a:gd name="connsiteY7" fmla="*/ 163763 h 338138"/>
                  <a:gd name="connsiteX8" fmla="*/ 190095 w 338138"/>
                  <a:gd name="connsiteY8" fmla="*/ 169111 h 338138"/>
                  <a:gd name="connsiteX9" fmla="*/ 169165 w 338138"/>
                  <a:gd name="connsiteY9" fmla="*/ 190500 h 338138"/>
                  <a:gd name="connsiteX10" fmla="*/ 148235 w 338138"/>
                  <a:gd name="connsiteY10" fmla="*/ 169111 h 338138"/>
                  <a:gd name="connsiteX11" fmla="*/ 91987 w 338138"/>
                  <a:gd name="connsiteY11" fmla="*/ 135690 h 338138"/>
                  <a:gd name="connsiteX12" fmla="*/ 88063 w 338138"/>
                  <a:gd name="connsiteY12" fmla="*/ 120984 h 338138"/>
                  <a:gd name="connsiteX13" fmla="*/ 102452 w 338138"/>
                  <a:gd name="connsiteY13" fmla="*/ 116974 h 338138"/>
                  <a:gd name="connsiteX14" fmla="*/ 159317 w 338138"/>
                  <a:gd name="connsiteY14" fmla="*/ 22225 h 338138"/>
                  <a:gd name="connsiteX15" fmla="*/ 22225 w 338138"/>
                  <a:gd name="connsiteY15" fmla="*/ 158580 h 338138"/>
                  <a:gd name="connsiteX16" fmla="*/ 43316 w 338138"/>
                  <a:gd name="connsiteY16" fmla="*/ 158580 h 338138"/>
                  <a:gd name="connsiteX17" fmla="*/ 43316 w 338138"/>
                  <a:gd name="connsiteY17" fmla="*/ 179558 h 338138"/>
                  <a:gd name="connsiteX18" fmla="*/ 22225 w 338138"/>
                  <a:gd name="connsiteY18" fmla="*/ 179558 h 338138"/>
                  <a:gd name="connsiteX19" fmla="*/ 159317 w 338138"/>
                  <a:gd name="connsiteY19" fmla="*/ 315913 h 338138"/>
                  <a:gd name="connsiteX20" fmla="*/ 159317 w 338138"/>
                  <a:gd name="connsiteY20" fmla="*/ 294936 h 338138"/>
                  <a:gd name="connsiteX21" fmla="*/ 180408 w 338138"/>
                  <a:gd name="connsiteY21" fmla="*/ 294936 h 338138"/>
                  <a:gd name="connsiteX22" fmla="*/ 180408 w 338138"/>
                  <a:gd name="connsiteY22" fmla="*/ 315913 h 338138"/>
                  <a:gd name="connsiteX23" fmla="*/ 317500 w 338138"/>
                  <a:gd name="connsiteY23" fmla="*/ 179558 h 338138"/>
                  <a:gd name="connsiteX24" fmla="*/ 296409 w 338138"/>
                  <a:gd name="connsiteY24" fmla="*/ 179558 h 338138"/>
                  <a:gd name="connsiteX25" fmla="*/ 296409 w 338138"/>
                  <a:gd name="connsiteY25" fmla="*/ 158580 h 338138"/>
                  <a:gd name="connsiteX26" fmla="*/ 317500 w 338138"/>
                  <a:gd name="connsiteY26" fmla="*/ 158580 h 338138"/>
                  <a:gd name="connsiteX27" fmla="*/ 180408 w 338138"/>
                  <a:gd name="connsiteY27" fmla="*/ 22225 h 338138"/>
                  <a:gd name="connsiteX28" fmla="*/ 180408 w 338138"/>
                  <a:gd name="connsiteY28" fmla="*/ 43202 h 338138"/>
                  <a:gd name="connsiteX29" fmla="*/ 159317 w 338138"/>
                  <a:gd name="connsiteY29" fmla="*/ 43202 h 338138"/>
                  <a:gd name="connsiteX30" fmla="*/ 159317 w 338138"/>
                  <a:gd name="connsiteY30" fmla="*/ 22225 h 338138"/>
                  <a:gd name="connsiteX31" fmla="*/ 169069 w 338138"/>
                  <a:gd name="connsiteY31" fmla="*/ 0 h 338138"/>
                  <a:gd name="connsiteX32" fmla="*/ 338138 w 338138"/>
                  <a:gd name="connsiteY32" fmla="*/ 169069 h 338138"/>
                  <a:gd name="connsiteX33" fmla="*/ 169069 w 338138"/>
                  <a:gd name="connsiteY33" fmla="*/ 338138 h 338138"/>
                  <a:gd name="connsiteX34" fmla="*/ 0 w 338138"/>
                  <a:gd name="connsiteY34" fmla="*/ 169069 h 338138"/>
                  <a:gd name="connsiteX35" fmla="*/ 169069 w 338138"/>
                  <a:gd name="connsiteY35"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38138" h="338138">
                    <a:moveTo>
                      <a:pt x="102452" y="116974"/>
                    </a:moveTo>
                    <a:cubicBezTo>
                      <a:pt x="158700" y="150395"/>
                      <a:pt x="158700" y="150395"/>
                      <a:pt x="158700" y="150395"/>
                    </a:cubicBezTo>
                    <a:cubicBezTo>
                      <a:pt x="162624" y="149058"/>
                      <a:pt x="165241" y="147721"/>
                      <a:pt x="169165" y="147721"/>
                    </a:cubicBezTo>
                    <a:cubicBezTo>
                      <a:pt x="174397" y="147721"/>
                      <a:pt x="179630" y="150395"/>
                      <a:pt x="183554" y="154406"/>
                    </a:cubicBezTo>
                    <a:cubicBezTo>
                      <a:pt x="238495" y="122321"/>
                      <a:pt x="238495" y="122321"/>
                      <a:pt x="238495" y="122321"/>
                    </a:cubicBezTo>
                    <a:cubicBezTo>
                      <a:pt x="241111" y="119648"/>
                      <a:pt x="245035" y="120984"/>
                      <a:pt x="246343" y="123658"/>
                    </a:cubicBezTo>
                    <a:cubicBezTo>
                      <a:pt x="247651" y="126332"/>
                      <a:pt x="246343" y="129006"/>
                      <a:pt x="243727" y="130342"/>
                    </a:cubicBezTo>
                    <a:cubicBezTo>
                      <a:pt x="188787" y="163763"/>
                      <a:pt x="188787" y="163763"/>
                      <a:pt x="188787" y="163763"/>
                    </a:cubicBezTo>
                    <a:cubicBezTo>
                      <a:pt x="190095" y="165100"/>
                      <a:pt x="190095" y="167774"/>
                      <a:pt x="190095" y="169111"/>
                    </a:cubicBezTo>
                    <a:cubicBezTo>
                      <a:pt x="190095" y="181142"/>
                      <a:pt x="180938" y="190500"/>
                      <a:pt x="169165" y="190500"/>
                    </a:cubicBezTo>
                    <a:cubicBezTo>
                      <a:pt x="157392" y="190500"/>
                      <a:pt x="148235" y="181142"/>
                      <a:pt x="148235" y="169111"/>
                    </a:cubicBezTo>
                    <a:cubicBezTo>
                      <a:pt x="91987" y="135690"/>
                      <a:pt x="91987" y="135690"/>
                      <a:pt x="91987" y="135690"/>
                    </a:cubicBezTo>
                    <a:cubicBezTo>
                      <a:pt x="86754" y="133016"/>
                      <a:pt x="84138" y="126332"/>
                      <a:pt x="88063" y="120984"/>
                    </a:cubicBezTo>
                    <a:cubicBezTo>
                      <a:pt x="90679" y="115637"/>
                      <a:pt x="97219" y="114300"/>
                      <a:pt x="102452" y="116974"/>
                    </a:cubicBezTo>
                    <a:close/>
                    <a:moveTo>
                      <a:pt x="159317" y="22225"/>
                    </a:moveTo>
                    <a:cubicBezTo>
                      <a:pt x="86817" y="27469"/>
                      <a:pt x="27498" y="86469"/>
                      <a:pt x="22225" y="158580"/>
                    </a:cubicBezTo>
                    <a:cubicBezTo>
                      <a:pt x="22225" y="158580"/>
                      <a:pt x="22225" y="158580"/>
                      <a:pt x="43316" y="158580"/>
                    </a:cubicBezTo>
                    <a:cubicBezTo>
                      <a:pt x="43316" y="158580"/>
                      <a:pt x="43316" y="158580"/>
                      <a:pt x="43316" y="179558"/>
                    </a:cubicBezTo>
                    <a:cubicBezTo>
                      <a:pt x="43316" y="179558"/>
                      <a:pt x="43316" y="179558"/>
                      <a:pt x="22225" y="179558"/>
                    </a:cubicBezTo>
                    <a:cubicBezTo>
                      <a:pt x="27498" y="251669"/>
                      <a:pt x="86817" y="310669"/>
                      <a:pt x="159317" y="315913"/>
                    </a:cubicBezTo>
                    <a:cubicBezTo>
                      <a:pt x="159317" y="315913"/>
                      <a:pt x="159317" y="315913"/>
                      <a:pt x="159317" y="294936"/>
                    </a:cubicBezTo>
                    <a:cubicBezTo>
                      <a:pt x="159317" y="294936"/>
                      <a:pt x="159317" y="294936"/>
                      <a:pt x="180408" y="294936"/>
                    </a:cubicBezTo>
                    <a:cubicBezTo>
                      <a:pt x="180408" y="294936"/>
                      <a:pt x="180408" y="294936"/>
                      <a:pt x="180408" y="315913"/>
                    </a:cubicBezTo>
                    <a:cubicBezTo>
                      <a:pt x="252909" y="310669"/>
                      <a:pt x="312227" y="251669"/>
                      <a:pt x="317500" y="179558"/>
                    </a:cubicBezTo>
                    <a:cubicBezTo>
                      <a:pt x="317500" y="179558"/>
                      <a:pt x="317500" y="179558"/>
                      <a:pt x="296409" y="179558"/>
                    </a:cubicBezTo>
                    <a:cubicBezTo>
                      <a:pt x="296409" y="179558"/>
                      <a:pt x="296409" y="179558"/>
                      <a:pt x="296409" y="158580"/>
                    </a:cubicBezTo>
                    <a:cubicBezTo>
                      <a:pt x="296409" y="158580"/>
                      <a:pt x="296409" y="158580"/>
                      <a:pt x="317500" y="158580"/>
                    </a:cubicBezTo>
                    <a:cubicBezTo>
                      <a:pt x="312227" y="86469"/>
                      <a:pt x="252909" y="27469"/>
                      <a:pt x="180408" y="22225"/>
                    </a:cubicBezTo>
                    <a:cubicBezTo>
                      <a:pt x="180408" y="22225"/>
                      <a:pt x="180408" y="22225"/>
                      <a:pt x="180408" y="43202"/>
                    </a:cubicBezTo>
                    <a:cubicBezTo>
                      <a:pt x="180408" y="43202"/>
                      <a:pt x="180408" y="43202"/>
                      <a:pt x="159317" y="43202"/>
                    </a:cubicBezTo>
                    <a:cubicBezTo>
                      <a:pt x="159317" y="43202"/>
                      <a:pt x="159317" y="43202"/>
                      <a:pt x="159317" y="22225"/>
                    </a:cubicBezTo>
                    <a:close/>
                    <a:moveTo>
                      <a:pt x="169069" y="0"/>
                    </a:moveTo>
                    <a:cubicBezTo>
                      <a:pt x="262443" y="0"/>
                      <a:pt x="338138" y="75695"/>
                      <a:pt x="338138" y="169069"/>
                    </a:cubicBezTo>
                    <a:cubicBezTo>
                      <a:pt x="338138" y="262443"/>
                      <a:pt x="262443" y="338138"/>
                      <a:pt x="169069" y="338138"/>
                    </a:cubicBezTo>
                    <a:cubicBezTo>
                      <a:pt x="75695" y="338138"/>
                      <a:pt x="0" y="262443"/>
                      <a:pt x="0" y="169069"/>
                    </a:cubicBezTo>
                    <a:cubicBezTo>
                      <a:pt x="0" y="75695"/>
                      <a:pt x="75695" y="0"/>
                      <a:pt x="169069" y="0"/>
                    </a:cubicBezTo>
                    <a:close/>
                  </a:path>
                </a:pathLst>
              </a:custGeom>
              <a:solidFill>
                <a:schemeClr val="bg1"/>
              </a:solidFill>
              <a:ln>
                <a:noFill/>
              </a:ln>
              <a:scene3d>
                <a:camera prst="orthographicFront"/>
                <a:lightRig rig="threePt" dir="t"/>
              </a:scene3d>
              <a:sp3d>
                <a:bevelT prst="relaxedInset"/>
              </a:sp3d>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867">
                  <a:solidFill>
                    <a:prstClr val="white">
                      <a:lumMod val="50000"/>
                    </a:prstClr>
                  </a:solidFill>
                  <a:latin typeface="微软雅黑" panose="020B0503020204020204" pitchFamily="34" charset="-122"/>
                  <a:ea typeface="微软雅黑" panose="020B0503020204020204" pitchFamily="34" charset="-122"/>
                </a:endParaRPr>
              </a:p>
            </p:txBody>
          </p:sp>
          <p:sp>
            <p:nvSpPr>
              <p:cNvPr id="41" name="任意多边形: 形状 29"/>
              <p:cNvSpPr>
                <a:spLocks/>
              </p:cNvSpPr>
              <p:nvPr/>
            </p:nvSpPr>
            <p:spPr bwMode="auto">
              <a:xfrm>
                <a:off x="5545109" y="3121906"/>
                <a:ext cx="330806" cy="395077"/>
              </a:xfrm>
              <a:custGeom>
                <a:avLst/>
                <a:gdLst>
                  <a:gd name="connsiteX0" fmla="*/ 132196 w 277813"/>
                  <a:gd name="connsiteY0" fmla="*/ 133350 h 331788"/>
                  <a:gd name="connsiteX1" fmla="*/ 132196 w 277813"/>
                  <a:gd name="connsiteY1" fmla="*/ 152673 h 331788"/>
                  <a:gd name="connsiteX2" fmla="*/ 99724 w 277813"/>
                  <a:gd name="connsiteY2" fmla="*/ 186167 h 331788"/>
                  <a:gd name="connsiteX3" fmla="*/ 134793 w 277813"/>
                  <a:gd name="connsiteY3" fmla="*/ 220949 h 331788"/>
                  <a:gd name="connsiteX4" fmla="*/ 154276 w 277813"/>
                  <a:gd name="connsiteY4" fmla="*/ 237696 h 331788"/>
                  <a:gd name="connsiteX5" fmla="*/ 136092 w 277813"/>
                  <a:gd name="connsiteY5" fmla="*/ 249290 h 331788"/>
                  <a:gd name="connsiteX6" fmla="*/ 104920 w 277813"/>
                  <a:gd name="connsiteY6" fmla="*/ 241561 h 331788"/>
                  <a:gd name="connsiteX7" fmla="*/ 98425 w 277813"/>
                  <a:gd name="connsiteY7" fmla="*/ 263460 h 331788"/>
                  <a:gd name="connsiteX8" fmla="*/ 130897 w 277813"/>
                  <a:gd name="connsiteY8" fmla="*/ 272478 h 331788"/>
                  <a:gd name="connsiteX9" fmla="*/ 130897 w 277813"/>
                  <a:gd name="connsiteY9" fmla="*/ 290513 h 331788"/>
                  <a:gd name="connsiteX10" fmla="*/ 150380 w 277813"/>
                  <a:gd name="connsiteY10" fmla="*/ 290513 h 331788"/>
                  <a:gd name="connsiteX11" fmla="*/ 150380 w 277813"/>
                  <a:gd name="connsiteY11" fmla="*/ 271190 h 331788"/>
                  <a:gd name="connsiteX12" fmla="*/ 184150 w 277813"/>
                  <a:gd name="connsiteY12" fmla="*/ 235120 h 331788"/>
                  <a:gd name="connsiteX13" fmla="*/ 152978 w 277813"/>
                  <a:gd name="connsiteY13" fmla="*/ 199049 h 331788"/>
                  <a:gd name="connsiteX14" fmla="*/ 129598 w 277813"/>
                  <a:gd name="connsiteY14" fmla="*/ 182303 h 331788"/>
                  <a:gd name="connsiteX15" fmla="*/ 146483 w 277813"/>
                  <a:gd name="connsiteY15" fmla="*/ 171997 h 331788"/>
                  <a:gd name="connsiteX16" fmla="*/ 173759 w 277813"/>
                  <a:gd name="connsiteY16" fmla="*/ 178438 h 331788"/>
                  <a:gd name="connsiteX17" fmla="*/ 178955 w 277813"/>
                  <a:gd name="connsiteY17" fmla="*/ 156538 h 331788"/>
                  <a:gd name="connsiteX18" fmla="*/ 151679 w 277813"/>
                  <a:gd name="connsiteY18" fmla="*/ 151385 h 331788"/>
                  <a:gd name="connsiteX19" fmla="*/ 151679 w 277813"/>
                  <a:gd name="connsiteY19" fmla="*/ 133350 h 331788"/>
                  <a:gd name="connsiteX20" fmla="*/ 132196 w 277813"/>
                  <a:gd name="connsiteY20" fmla="*/ 133350 h 331788"/>
                  <a:gd name="connsiteX21" fmla="*/ 136310 w 277813"/>
                  <a:gd name="connsiteY21" fmla="*/ 0 h 331788"/>
                  <a:gd name="connsiteX22" fmla="*/ 167467 w 277813"/>
                  <a:gd name="connsiteY22" fmla="*/ 3888 h 331788"/>
                  <a:gd name="connsiteX23" fmla="*/ 158380 w 277813"/>
                  <a:gd name="connsiteY23" fmla="*/ 25921 h 331788"/>
                  <a:gd name="connsiteX24" fmla="*/ 184343 w 277813"/>
                  <a:gd name="connsiteY24" fmla="*/ 6480 h 331788"/>
                  <a:gd name="connsiteX25" fmla="*/ 214202 w 277813"/>
                  <a:gd name="connsiteY25" fmla="*/ 9072 h 331788"/>
                  <a:gd name="connsiteX26" fmla="*/ 188238 w 277813"/>
                  <a:gd name="connsiteY26" fmla="*/ 62210 h 331788"/>
                  <a:gd name="connsiteX27" fmla="*/ 215500 w 277813"/>
                  <a:gd name="connsiteY27" fmla="*/ 62210 h 331788"/>
                  <a:gd name="connsiteX28" fmla="*/ 215500 w 277813"/>
                  <a:gd name="connsiteY28" fmla="*/ 81651 h 331788"/>
                  <a:gd name="connsiteX29" fmla="*/ 183045 w 277813"/>
                  <a:gd name="connsiteY29" fmla="*/ 81651 h 331788"/>
                  <a:gd name="connsiteX30" fmla="*/ 277813 w 277813"/>
                  <a:gd name="connsiteY30" fmla="*/ 243657 h 331788"/>
                  <a:gd name="connsiteX31" fmla="*/ 138907 w 277813"/>
                  <a:gd name="connsiteY31" fmla="*/ 331788 h 331788"/>
                  <a:gd name="connsiteX32" fmla="*/ 0 w 277813"/>
                  <a:gd name="connsiteY32" fmla="*/ 243657 h 331788"/>
                  <a:gd name="connsiteX33" fmla="*/ 94768 w 277813"/>
                  <a:gd name="connsiteY33" fmla="*/ 81651 h 331788"/>
                  <a:gd name="connsiteX34" fmla="*/ 68804 w 277813"/>
                  <a:gd name="connsiteY34" fmla="*/ 81651 h 331788"/>
                  <a:gd name="connsiteX35" fmla="*/ 68804 w 277813"/>
                  <a:gd name="connsiteY35" fmla="*/ 60914 h 331788"/>
                  <a:gd name="connsiteX36" fmla="*/ 96066 w 277813"/>
                  <a:gd name="connsiteY36" fmla="*/ 62210 h 331788"/>
                  <a:gd name="connsiteX37" fmla="*/ 66208 w 277813"/>
                  <a:gd name="connsiteY37" fmla="*/ 5184 h 331788"/>
                  <a:gd name="connsiteX38" fmla="*/ 110347 w 277813"/>
                  <a:gd name="connsiteY38" fmla="*/ 6480 h 331788"/>
                  <a:gd name="connsiteX39" fmla="*/ 127223 w 277813"/>
                  <a:gd name="connsiteY39" fmla="*/ 28513 h 331788"/>
                  <a:gd name="connsiteX40" fmla="*/ 136310 w 277813"/>
                  <a:gd name="connsiteY40"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7813" h="331788">
                    <a:moveTo>
                      <a:pt x="132196" y="133350"/>
                    </a:moveTo>
                    <a:cubicBezTo>
                      <a:pt x="132196" y="133350"/>
                      <a:pt x="132196" y="133350"/>
                      <a:pt x="132196" y="152673"/>
                    </a:cubicBezTo>
                    <a:cubicBezTo>
                      <a:pt x="111414" y="156538"/>
                      <a:pt x="99724" y="169420"/>
                      <a:pt x="99724" y="186167"/>
                    </a:cubicBezTo>
                    <a:cubicBezTo>
                      <a:pt x="99724" y="204202"/>
                      <a:pt x="114012" y="214508"/>
                      <a:pt x="134793" y="220949"/>
                    </a:cubicBezTo>
                    <a:cubicBezTo>
                      <a:pt x="149081" y="226102"/>
                      <a:pt x="154276" y="231255"/>
                      <a:pt x="154276" y="237696"/>
                    </a:cubicBezTo>
                    <a:cubicBezTo>
                      <a:pt x="154276" y="245425"/>
                      <a:pt x="147782" y="249290"/>
                      <a:pt x="136092" y="249290"/>
                    </a:cubicBezTo>
                    <a:cubicBezTo>
                      <a:pt x="124403" y="249290"/>
                      <a:pt x="112713" y="245425"/>
                      <a:pt x="104920" y="241561"/>
                    </a:cubicBezTo>
                    <a:cubicBezTo>
                      <a:pt x="104920" y="241561"/>
                      <a:pt x="104920" y="241561"/>
                      <a:pt x="98425" y="263460"/>
                    </a:cubicBezTo>
                    <a:cubicBezTo>
                      <a:pt x="106218" y="267325"/>
                      <a:pt x="117908" y="271190"/>
                      <a:pt x="130897" y="272478"/>
                    </a:cubicBezTo>
                    <a:cubicBezTo>
                      <a:pt x="130897" y="272478"/>
                      <a:pt x="130897" y="272478"/>
                      <a:pt x="130897" y="290513"/>
                    </a:cubicBezTo>
                    <a:cubicBezTo>
                      <a:pt x="130897" y="290513"/>
                      <a:pt x="130897" y="290513"/>
                      <a:pt x="150380" y="290513"/>
                    </a:cubicBezTo>
                    <a:cubicBezTo>
                      <a:pt x="150380" y="290513"/>
                      <a:pt x="150380" y="290513"/>
                      <a:pt x="150380" y="271190"/>
                    </a:cubicBezTo>
                    <a:cubicBezTo>
                      <a:pt x="172460" y="267325"/>
                      <a:pt x="184150" y="251866"/>
                      <a:pt x="184150" y="235120"/>
                    </a:cubicBezTo>
                    <a:cubicBezTo>
                      <a:pt x="184150" y="218373"/>
                      <a:pt x="175058" y="208067"/>
                      <a:pt x="152978" y="199049"/>
                    </a:cubicBezTo>
                    <a:cubicBezTo>
                      <a:pt x="136092" y="193897"/>
                      <a:pt x="129598" y="188744"/>
                      <a:pt x="129598" y="182303"/>
                    </a:cubicBezTo>
                    <a:cubicBezTo>
                      <a:pt x="129598" y="177150"/>
                      <a:pt x="133495" y="171997"/>
                      <a:pt x="146483" y="171997"/>
                    </a:cubicBezTo>
                    <a:cubicBezTo>
                      <a:pt x="159472" y="171997"/>
                      <a:pt x="168564" y="177150"/>
                      <a:pt x="173759" y="178438"/>
                    </a:cubicBezTo>
                    <a:cubicBezTo>
                      <a:pt x="173759" y="178438"/>
                      <a:pt x="173759" y="178438"/>
                      <a:pt x="178955" y="156538"/>
                    </a:cubicBezTo>
                    <a:cubicBezTo>
                      <a:pt x="172460" y="153962"/>
                      <a:pt x="164667" y="151385"/>
                      <a:pt x="151679" y="151385"/>
                    </a:cubicBezTo>
                    <a:cubicBezTo>
                      <a:pt x="151679" y="151385"/>
                      <a:pt x="151679" y="151385"/>
                      <a:pt x="151679" y="133350"/>
                    </a:cubicBezTo>
                    <a:cubicBezTo>
                      <a:pt x="151679" y="133350"/>
                      <a:pt x="151679" y="133350"/>
                      <a:pt x="132196" y="133350"/>
                    </a:cubicBezTo>
                    <a:close/>
                    <a:moveTo>
                      <a:pt x="136310" y="0"/>
                    </a:moveTo>
                    <a:cubicBezTo>
                      <a:pt x="136310" y="0"/>
                      <a:pt x="136310" y="0"/>
                      <a:pt x="167467" y="3888"/>
                    </a:cubicBezTo>
                    <a:cubicBezTo>
                      <a:pt x="167467" y="3888"/>
                      <a:pt x="167467" y="3888"/>
                      <a:pt x="158380" y="25921"/>
                    </a:cubicBezTo>
                    <a:cubicBezTo>
                      <a:pt x="158380" y="25921"/>
                      <a:pt x="158380" y="25921"/>
                      <a:pt x="184343" y="6480"/>
                    </a:cubicBezTo>
                    <a:cubicBezTo>
                      <a:pt x="184343" y="6480"/>
                      <a:pt x="184343" y="6480"/>
                      <a:pt x="214202" y="9072"/>
                    </a:cubicBezTo>
                    <a:cubicBezTo>
                      <a:pt x="214202" y="9072"/>
                      <a:pt x="214202" y="9072"/>
                      <a:pt x="188238" y="62210"/>
                    </a:cubicBezTo>
                    <a:cubicBezTo>
                      <a:pt x="188238" y="62210"/>
                      <a:pt x="188238" y="62210"/>
                      <a:pt x="215500" y="62210"/>
                    </a:cubicBezTo>
                    <a:cubicBezTo>
                      <a:pt x="215500" y="62210"/>
                      <a:pt x="215500" y="62210"/>
                      <a:pt x="215500" y="81651"/>
                    </a:cubicBezTo>
                    <a:cubicBezTo>
                      <a:pt x="215500" y="81651"/>
                      <a:pt x="215500" y="81651"/>
                      <a:pt x="183045" y="81651"/>
                    </a:cubicBezTo>
                    <a:cubicBezTo>
                      <a:pt x="237569" y="114052"/>
                      <a:pt x="277813" y="198295"/>
                      <a:pt x="277813" y="243657"/>
                    </a:cubicBezTo>
                    <a:cubicBezTo>
                      <a:pt x="277813" y="299387"/>
                      <a:pt x="215500" y="331788"/>
                      <a:pt x="138907" y="331788"/>
                    </a:cubicBezTo>
                    <a:cubicBezTo>
                      <a:pt x="62313" y="331788"/>
                      <a:pt x="0" y="299387"/>
                      <a:pt x="0" y="243657"/>
                    </a:cubicBezTo>
                    <a:cubicBezTo>
                      <a:pt x="0" y="198295"/>
                      <a:pt x="40244" y="114052"/>
                      <a:pt x="94768" y="81651"/>
                    </a:cubicBezTo>
                    <a:cubicBezTo>
                      <a:pt x="94768" y="81651"/>
                      <a:pt x="94768" y="81651"/>
                      <a:pt x="68804" y="81651"/>
                    </a:cubicBezTo>
                    <a:cubicBezTo>
                      <a:pt x="68804" y="81651"/>
                      <a:pt x="68804" y="81651"/>
                      <a:pt x="68804" y="60914"/>
                    </a:cubicBezTo>
                    <a:cubicBezTo>
                      <a:pt x="68804" y="60914"/>
                      <a:pt x="68804" y="60914"/>
                      <a:pt x="96066" y="62210"/>
                    </a:cubicBezTo>
                    <a:cubicBezTo>
                      <a:pt x="96066" y="62210"/>
                      <a:pt x="96066" y="62210"/>
                      <a:pt x="66208" y="5184"/>
                    </a:cubicBezTo>
                    <a:cubicBezTo>
                      <a:pt x="66208" y="5184"/>
                      <a:pt x="66208" y="5184"/>
                      <a:pt x="110347" y="6480"/>
                    </a:cubicBezTo>
                    <a:cubicBezTo>
                      <a:pt x="110347" y="6480"/>
                      <a:pt x="110347" y="6480"/>
                      <a:pt x="127223" y="28513"/>
                    </a:cubicBezTo>
                    <a:cubicBezTo>
                      <a:pt x="127223" y="28513"/>
                      <a:pt x="127223" y="28513"/>
                      <a:pt x="136310" y="0"/>
                    </a:cubicBezTo>
                    <a:close/>
                  </a:path>
                </a:pathLst>
              </a:custGeom>
              <a:solidFill>
                <a:schemeClr val="bg1"/>
              </a:solidFill>
              <a:ln w="9525">
                <a:noFill/>
                <a:round/>
                <a:headEnd/>
                <a:tailEnd/>
              </a:ln>
              <a:scene3d>
                <a:camera prst="orthographicFront"/>
                <a:lightRig rig="threePt" dir="t"/>
              </a:scene3d>
              <a:sp3d>
                <a:bevelT prst="relaxedInset"/>
              </a:sp3d>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867">
                  <a:solidFill>
                    <a:prstClr val="white">
                      <a:lumMod val="50000"/>
                    </a:prstClr>
                  </a:solidFill>
                  <a:latin typeface="微软雅黑" panose="020B0503020204020204" pitchFamily="34" charset="-122"/>
                  <a:ea typeface="微软雅黑" panose="020B0503020204020204" pitchFamily="34" charset="-122"/>
                </a:endParaRPr>
              </a:p>
            </p:txBody>
          </p:sp>
          <p:sp>
            <p:nvSpPr>
              <p:cNvPr id="42" name="任意多边形: 形状 32"/>
              <p:cNvSpPr>
                <a:spLocks/>
              </p:cNvSpPr>
              <p:nvPr/>
            </p:nvSpPr>
            <p:spPr bwMode="auto">
              <a:xfrm>
                <a:off x="4411451" y="2310380"/>
                <a:ext cx="321099" cy="280395"/>
              </a:xfrm>
              <a:custGeom>
                <a:avLst/>
                <a:gdLst>
                  <a:gd name="connsiteX0" fmla="*/ 153417 w 338138"/>
                  <a:gd name="connsiteY0" fmla="*/ 182239 h 295275"/>
                  <a:gd name="connsiteX1" fmla="*/ 158329 w 338138"/>
                  <a:gd name="connsiteY1" fmla="*/ 185510 h 295275"/>
                  <a:gd name="connsiteX2" fmla="*/ 183356 w 338138"/>
                  <a:gd name="connsiteY2" fmla="*/ 190500 h 295275"/>
                  <a:gd name="connsiteX3" fmla="*/ 208382 w 338138"/>
                  <a:gd name="connsiteY3" fmla="*/ 185510 h 295275"/>
                  <a:gd name="connsiteX4" fmla="*/ 213017 w 338138"/>
                  <a:gd name="connsiteY4" fmla="*/ 182424 h 295275"/>
                  <a:gd name="connsiteX5" fmla="*/ 225680 w 338138"/>
                  <a:gd name="connsiteY5" fmla="*/ 185018 h 295275"/>
                  <a:gd name="connsiteX6" fmla="*/ 284893 w 338138"/>
                  <a:gd name="connsiteY6" fmla="*/ 244301 h 295275"/>
                  <a:gd name="connsiteX7" fmla="*/ 287278 w 338138"/>
                  <a:gd name="connsiteY7" fmla="*/ 255971 h 295275"/>
                  <a:gd name="connsiteX8" fmla="*/ 286544 w 338138"/>
                  <a:gd name="connsiteY8" fmla="*/ 255971 h 295275"/>
                  <a:gd name="connsiteX9" fmla="*/ 278606 w 338138"/>
                  <a:gd name="connsiteY9" fmla="*/ 263854 h 295275"/>
                  <a:gd name="connsiteX10" fmla="*/ 286544 w 338138"/>
                  <a:gd name="connsiteY10" fmla="*/ 273050 h 295275"/>
                  <a:gd name="connsiteX11" fmla="*/ 290768 w 338138"/>
                  <a:gd name="connsiteY11" fmla="*/ 273050 h 295275"/>
                  <a:gd name="connsiteX12" fmla="*/ 293688 w 338138"/>
                  <a:gd name="connsiteY12" fmla="*/ 287338 h 295275"/>
                  <a:gd name="connsiteX13" fmla="*/ 285760 w 338138"/>
                  <a:gd name="connsiteY13" fmla="*/ 295275 h 295275"/>
                  <a:gd name="connsiteX14" fmla="*/ 276510 w 338138"/>
                  <a:gd name="connsiteY14" fmla="*/ 287338 h 295275"/>
                  <a:gd name="connsiteX15" fmla="*/ 182696 w 338138"/>
                  <a:gd name="connsiteY15" fmla="*/ 193410 h 295275"/>
                  <a:gd name="connsiteX16" fmla="*/ 88881 w 338138"/>
                  <a:gd name="connsiteY16" fmla="*/ 287338 h 295275"/>
                  <a:gd name="connsiteX17" fmla="*/ 80953 w 338138"/>
                  <a:gd name="connsiteY17" fmla="*/ 295275 h 295275"/>
                  <a:gd name="connsiteX18" fmla="*/ 73025 w 338138"/>
                  <a:gd name="connsiteY18" fmla="*/ 287338 h 295275"/>
                  <a:gd name="connsiteX19" fmla="*/ 77268 w 338138"/>
                  <a:gd name="connsiteY19" fmla="*/ 266075 h 295275"/>
                  <a:gd name="connsiteX20" fmla="*/ 79521 w 338138"/>
                  <a:gd name="connsiteY20" fmla="*/ 263839 h 295275"/>
                  <a:gd name="connsiteX21" fmla="*/ 77977 w 338138"/>
                  <a:gd name="connsiteY21" fmla="*/ 262525 h 295275"/>
                  <a:gd name="connsiteX22" fmla="*/ 81613 w 338138"/>
                  <a:gd name="connsiteY22" fmla="*/ 244301 h 295275"/>
                  <a:gd name="connsiteX23" fmla="*/ 105067 w 338138"/>
                  <a:gd name="connsiteY23" fmla="*/ 208955 h 295275"/>
                  <a:gd name="connsiteX24" fmla="*/ 121487 w 338138"/>
                  <a:gd name="connsiteY24" fmla="*/ 197677 h 295275"/>
                  <a:gd name="connsiteX25" fmla="*/ 131209 w 338138"/>
                  <a:gd name="connsiteY25" fmla="*/ 200672 h 295275"/>
                  <a:gd name="connsiteX26" fmla="*/ 141812 w 338138"/>
                  <a:gd name="connsiteY26" fmla="*/ 196725 h 295275"/>
                  <a:gd name="connsiteX27" fmla="*/ 139161 w 338138"/>
                  <a:gd name="connsiteY27" fmla="*/ 186197 h 295275"/>
                  <a:gd name="connsiteX28" fmla="*/ 138577 w 338138"/>
                  <a:gd name="connsiteY28" fmla="*/ 185939 h 295275"/>
                  <a:gd name="connsiteX29" fmla="*/ 139917 w 338138"/>
                  <a:gd name="connsiteY29" fmla="*/ 185018 h 295275"/>
                  <a:gd name="connsiteX30" fmla="*/ 120516 w 338138"/>
                  <a:gd name="connsiteY30" fmla="*/ 177954 h 295275"/>
                  <a:gd name="connsiteX31" fmla="*/ 138577 w 338138"/>
                  <a:gd name="connsiteY31" fmla="*/ 185939 h 295275"/>
                  <a:gd name="connsiteX32" fmla="*/ 121487 w 338138"/>
                  <a:gd name="connsiteY32" fmla="*/ 197677 h 295275"/>
                  <a:gd name="connsiteX33" fmla="*/ 92774 w 338138"/>
                  <a:gd name="connsiteY33" fmla="*/ 188829 h 295275"/>
                  <a:gd name="connsiteX34" fmla="*/ 17229 w 338138"/>
                  <a:gd name="connsiteY34" fmla="*/ 255943 h 295275"/>
                  <a:gd name="connsiteX35" fmla="*/ 70243 w 338138"/>
                  <a:gd name="connsiteY35" fmla="*/ 255943 h 295275"/>
                  <a:gd name="connsiteX36" fmla="*/ 77977 w 338138"/>
                  <a:gd name="connsiteY36" fmla="*/ 262525 h 295275"/>
                  <a:gd name="connsiteX37" fmla="*/ 77268 w 338138"/>
                  <a:gd name="connsiteY37" fmla="*/ 266075 h 295275"/>
                  <a:gd name="connsiteX38" fmla="*/ 70243 w 338138"/>
                  <a:gd name="connsiteY38" fmla="*/ 273050 h 295275"/>
                  <a:gd name="connsiteX39" fmla="*/ 7952 w 338138"/>
                  <a:gd name="connsiteY39" fmla="*/ 273050 h 295275"/>
                  <a:gd name="connsiteX40" fmla="*/ 0 w 338138"/>
                  <a:gd name="connsiteY40" fmla="*/ 263839 h 295275"/>
                  <a:gd name="connsiteX41" fmla="*/ 55913 w 338138"/>
                  <a:gd name="connsiteY41" fmla="*/ 180008 h 295275"/>
                  <a:gd name="connsiteX42" fmla="*/ 63954 w 338138"/>
                  <a:gd name="connsiteY42" fmla="*/ 178487 h 295275"/>
                  <a:gd name="connsiteX43" fmla="*/ 70942 w 338138"/>
                  <a:gd name="connsiteY43" fmla="*/ 183150 h 295275"/>
                  <a:gd name="connsiteX44" fmla="*/ 92198 w 338138"/>
                  <a:gd name="connsiteY44" fmla="*/ 187325 h 295275"/>
                  <a:gd name="connsiteX45" fmla="*/ 117104 w 338138"/>
                  <a:gd name="connsiteY45" fmla="*/ 180908 h 295275"/>
                  <a:gd name="connsiteX46" fmla="*/ 242887 w 338138"/>
                  <a:gd name="connsiteY46" fmla="*/ 82550 h 295275"/>
                  <a:gd name="connsiteX47" fmla="*/ 299773 w 338138"/>
                  <a:gd name="connsiteY47" fmla="*/ 137730 h 295275"/>
                  <a:gd name="connsiteX48" fmla="*/ 278606 w 338138"/>
                  <a:gd name="connsiteY48" fmla="*/ 179771 h 295275"/>
                  <a:gd name="connsiteX49" fmla="*/ 338138 w 338138"/>
                  <a:gd name="connsiteY49" fmla="*/ 263854 h 295275"/>
                  <a:gd name="connsiteX50" fmla="*/ 330201 w 338138"/>
                  <a:gd name="connsiteY50" fmla="*/ 273050 h 295275"/>
                  <a:gd name="connsiteX51" fmla="*/ 292001 w 338138"/>
                  <a:gd name="connsiteY51" fmla="*/ 273050 h 295275"/>
                  <a:gd name="connsiteX52" fmla="*/ 290768 w 338138"/>
                  <a:gd name="connsiteY52" fmla="*/ 273050 h 295275"/>
                  <a:gd name="connsiteX53" fmla="*/ 287278 w 338138"/>
                  <a:gd name="connsiteY53" fmla="*/ 255971 h 295275"/>
                  <a:gd name="connsiteX54" fmla="*/ 306429 w 338138"/>
                  <a:gd name="connsiteY54" fmla="*/ 255971 h 295275"/>
                  <a:gd name="connsiteX55" fmla="*/ 320940 w 338138"/>
                  <a:gd name="connsiteY55" fmla="*/ 255971 h 295275"/>
                  <a:gd name="connsiteX56" fmla="*/ 253471 w 338138"/>
                  <a:gd name="connsiteY56" fmla="*/ 190281 h 295275"/>
                  <a:gd name="connsiteX57" fmla="*/ 245533 w 338138"/>
                  <a:gd name="connsiteY57" fmla="*/ 182399 h 295275"/>
                  <a:gd name="connsiteX58" fmla="*/ 252148 w 338138"/>
                  <a:gd name="connsiteY58" fmla="*/ 174516 h 295275"/>
                  <a:gd name="connsiteX59" fmla="*/ 283898 w 338138"/>
                  <a:gd name="connsiteY59" fmla="*/ 137730 h 295275"/>
                  <a:gd name="connsiteX60" fmla="*/ 242887 w 338138"/>
                  <a:gd name="connsiteY60" fmla="*/ 98316 h 295275"/>
                  <a:gd name="connsiteX61" fmla="*/ 234950 w 338138"/>
                  <a:gd name="connsiteY61" fmla="*/ 90433 h 295275"/>
                  <a:gd name="connsiteX62" fmla="*/ 242887 w 338138"/>
                  <a:gd name="connsiteY62" fmla="*/ 82550 h 295275"/>
                  <a:gd name="connsiteX63" fmla="*/ 182562 w 338138"/>
                  <a:gd name="connsiteY63" fmla="*/ 79375 h 295275"/>
                  <a:gd name="connsiteX64" fmla="*/ 134937 w 338138"/>
                  <a:gd name="connsiteY64" fmla="*/ 127000 h 295275"/>
                  <a:gd name="connsiteX65" fmla="*/ 182562 w 338138"/>
                  <a:gd name="connsiteY65" fmla="*/ 174625 h 295275"/>
                  <a:gd name="connsiteX66" fmla="*/ 230187 w 338138"/>
                  <a:gd name="connsiteY66" fmla="*/ 127000 h 295275"/>
                  <a:gd name="connsiteX67" fmla="*/ 182562 w 338138"/>
                  <a:gd name="connsiteY67" fmla="*/ 79375 h 295275"/>
                  <a:gd name="connsiteX68" fmla="*/ 92198 w 338138"/>
                  <a:gd name="connsiteY68" fmla="*/ 79375 h 295275"/>
                  <a:gd name="connsiteX69" fmla="*/ 112815 w 338138"/>
                  <a:gd name="connsiteY69" fmla="*/ 83325 h 295275"/>
                  <a:gd name="connsiteX70" fmla="*/ 129438 w 338138"/>
                  <a:gd name="connsiteY70" fmla="*/ 94484 h 295275"/>
                  <a:gd name="connsiteX71" fmla="*/ 124114 w 338138"/>
                  <a:gd name="connsiteY71" fmla="*/ 102283 h 295275"/>
                  <a:gd name="connsiteX72" fmla="*/ 123146 w 338138"/>
                  <a:gd name="connsiteY72" fmla="*/ 107021 h 295275"/>
                  <a:gd name="connsiteX73" fmla="*/ 118588 w 338138"/>
                  <a:gd name="connsiteY73" fmla="*/ 107021 h 295275"/>
                  <a:gd name="connsiteX74" fmla="*/ 92198 w 338138"/>
                  <a:gd name="connsiteY74" fmla="*/ 95173 h 295275"/>
                  <a:gd name="connsiteX75" fmla="*/ 53934 w 338138"/>
                  <a:gd name="connsiteY75" fmla="*/ 133350 h 295275"/>
                  <a:gd name="connsiteX76" fmla="*/ 92198 w 338138"/>
                  <a:gd name="connsiteY76" fmla="*/ 171528 h 295275"/>
                  <a:gd name="connsiteX77" fmla="*/ 123866 w 338138"/>
                  <a:gd name="connsiteY77" fmla="*/ 154414 h 295275"/>
                  <a:gd name="connsiteX78" fmla="*/ 125791 w 338138"/>
                  <a:gd name="connsiteY78" fmla="*/ 154174 h 295275"/>
                  <a:gd name="connsiteX79" fmla="*/ 134034 w 338138"/>
                  <a:gd name="connsiteY79" fmla="*/ 166249 h 295275"/>
                  <a:gd name="connsiteX80" fmla="*/ 120516 w 338138"/>
                  <a:gd name="connsiteY80" fmla="*/ 177954 h 295275"/>
                  <a:gd name="connsiteX81" fmla="*/ 116465 w 338138"/>
                  <a:gd name="connsiteY81" fmla="*/ 176163 h 295275"/>
                  <a:gd name="connsiteX82" fmla="*/ 92774 w 338138"/>
                  <a:gd name="connsiteY82" fmla="*/ 173037 h 295275"/>
                  <a:gd name="connsiteX83" fmla="*/ 63954 w 338138"/>
                  <a:gd name="connsiteY83" fmla="*/ 178487 h 295275"/>
                  <a:gd name="connsiteX84" fmla="*/ 53769 w 338138"/>
                  <a:gd name="connsiteY84" fmla="*/ 171692 h 295275"/>
                  <a:gd name="connsiteX85" fmla="*/ 38100 w 338138"/>
                  <a:gd name="connsiteY85" fmla="*/ 133350 h 295275"/>
                  <a:gd name="connsiteX86" fmla="*/ 92198 w 338138"/>
                  <a:gd name="connsiteY86" fmla="*/ 79375 h 295275"/>
                  <a:gd name="connsiteX87" fmla="*/ 183356 w 338138"/>
                  <a:gd name="connsiteY87" fmla="*/ 63500 h 295275"/>
                  <a:gd name="connsiteX88" fmla="*/ 247650 w 338138"/>
                  <a:gd name="connsiteY88" fmla="*/ 127000 h 295275"/>
                  <a:gd name="connsiteX89" fmla="*/ 228819 w 338138"/>
                  <a:gd name="connsiteY89" fmla="*/ 171902 h 295275"/>
                  <a:gd name="connsiteX90" fmla="*/ 213017 w 338138"/>
                  <a:gd name="connsiteY90" fmla="*/ 182424 h 295275"/>
                  <a:gd name="connsiteX91" fmla="*/ 182696 w 338138"/>
                  <a:gd name="connsiteY91" fmla="*/ 176212 h 295275"/>
                  <a:gd name="connsiteX92" fmla="*/ 153417 w 338138"/>
                  <a:gd name="connsiteY92" fmla="*/ 182239 h 295275"/>
                  <a:gd name="connsiteX93" fmla="*/ 137893 w 338138"/>
                  <a:gd name="connsiteY93" fmla="*/ 171902 h 295275"/>
                  <a:gd name="connsiteX94" fmla="*/ 134034 w 338138"/>
                  <a:gd name="connsiteY94" fmla="*/ 166249 h 295275"/>
                  <a:gd name="connsiteX95" fmla="*/ 137061 w 338138"/>
                  <a:gd name="connsiteY95" fmla="*/ 163629 h 295275"/>
                  <a:gd name="connsiteX96" fmla="*/ 134422 w 338138"/>
                  <a:gd name="connsiteY96" fmla="*/ 153097 h 295275"/>
                  <a:gd name="connsiteX97" fmla="*/ 125791 w 338138"/>
                  <a:gd name="connsiteY97" fmla="*/ 154174 h 295275"/>
                  <a:gd name="connsiteX98" fmla="*/ 124114 w 338138"/>
                  <a:gd name="connsiteY98" fmla="*/ 151717 h 295275"/>
                  <a:gd name="connsiteX99" fmla="*/ 119062 w 338138"/>
                  <a:gd name="connsiteY99" fmla="*/ 127000 h 295275"/>
                  <a:gd name="connsiteX100" fmla="*/ 123146 w 338138"/>
                  <a:gd name="connsiteY100" fmla="*/ 107021 h 295275"/>
                  <a:gd name="connsiteX101" fmla="*/ 130463 w 338138"/>
                  <a:gd name="connsiteY101" fmla="*/ 107021 h 295275"/>
                  <a:gd name="connsiteX102" fmla="*/ 130463 w 338138"/>
                  <a:gd name="connsiteY102" fmla="*/ 95173 h 295275"/>
                  <a:gd name="connsiteX103" fmla="*/ 129438 w 338138"/>
                  <a:gd name="connsiteY103" fmla="*/ 94484 h 295275"/>
                  <a:gd name="connsiteX104" fmla="*/ 137893 w 338138"/>
                  <a:gd name="connsiteY104" fmla="*/ 82099 h 295275"/>
                  <a:gd name="connsiteX105" fmla="*/ 183356 w 338138"/>
                  <a:gd name="connsiteY105" fmla="*/ 63500 h 295275"/>
                  <a:gd name="connsiteX106" fmla="*/ 284162 w 338138"/>
                  <a:gd name="connsiteY106" fmla="*/ 36513 h 295275"/>
                  <a:gd name="connsiteX107" fmla="*/ 300037 w 338138"/>
                  <a:gd name="connsiteY107" fmla="*/ 36513 h 295275"/>
                  <a:gd name="connsiteX108" fmla="*/ 300037 w 338138"/>
                  <a:gd name="connsiteY108" fmla="*/ 46752 h 295275"/>
                  <a:gd name="connsiteX109" fmla="*/ 300037 w 338138"/>
                  <a:gd name="connsiteY109" fmla="*/ 52282 h 295275"/>
                  <a:gd name="connsiteX110" fmla="*/ 292100 w 338138"/>
                  <a:gd name="connsiteY110" fmla="*/ 60325 h 295275"/>
                  <a:gd name="connsiteX111" fmla="*/ 284162 w 338138"/>
                  <a:gd name="connsiteY111" fmla="*/ 52282 h 295275"/>
                  <a:gd name="connsiteX112" fmla="*/ 300037 w 338138"/>
                  <a:gd name="connsiteY112" fmla="*/ 19050 h 295275"/>
                  <a:gd name="connsiteX113" fmla="*/ 302507 w 338138"/>
                  <a:gd name="connsiteY113" fmla="*/ 19050 h 295275"/>
                  <a:gd name="connsiteX114" fmla="*/ 307869 w 338138"/>
                  <a:gd name="connsiteY114" fmla="*/ 19050 h 295275"/>
                  <a:gd name="connsiteX115" fmla="*/ 315912 w 338138"/>
                  <a:gd name="connsiteY115" fmla="*/ 28453 h 295275"/>
                  <a:gd name="connsiteX116" fmla="*/ 307869 w 338138"/>
                  <a:gd name="connsiteY116" fmla="*/ 36513 h 295275"/>
                  <a:gd name="connsiteX117" fmla="*/ 300037 w 338138"/>
                  <a:gd name="connsiteY117" fmla="*/ 36513 h 295275"/>
                  <a:gd name="connsiteX118" fmla="*/ 300037 w 338138"/>
                  <a:gd name="connsiteY118" fmla="*/ 33619 h 295275"/>
                  <a:gd name="connsiteX119" fmla="*/ 264971 w 338138"/>
                  <a:gd name="connsiteY119" fmla="*/ 19050 h 295275"/>
                  <a:gd name="connsiteX120" fmla="*/ 284162 w 338138"/>
                  <a:gd name="connsiteY120" fmla="*/ 19050 h 295275"/>
                  <a:gd name="connsiteX121" fmla="*/ 284162 w 338138"/>
                  <a:gd name="connsiteY121" fmla="*/ 26707 h 295275"/>
                  <a:gd name="connsiteX122" fmla="*/ 284162 w 338138"/>
                  <a:gd name="connsiteY122" fmla="*/ 36513 h 295275"/>
                  <a:gd name="connsiteX123" fmla="*/ 283068 w 338138"/>
                  <a:gd name="connsiteY123" fmla="*/ 36513 h 295275"/>
                  <a:gd name="connsiteX124" fmla="*/ 264971 w 338138"/>
                  <a:gd name="connsiteY124" fmla="*/ 36513 h 295275"/>
                  <a:gd name="connsiteX125" fmla="*/ 255587 w 338138"/>
                  <a:gd name="connsiteY125" fmla="*/ 28453 h 295275"/>
                  <a:gd name="connsiteX126" fmla="*/ 264971 w 338138"/>
                  <a:gd name="connsiteY126" fmla="*/ 19050 h 295275"/>
                  <a:gd name="connsiteX127" fmla="*/ 292100 w 338138"/>
                  <a:gd name="connsiteY127" fmla="*/ 0 h 295275"/>
                  <a:gd name="connsiteX128" fmla="*/ 300037 w 338138"/>
                  <a:gd name="connsiteY128" fmla="*/ 8044 h 295275"/>
                  <a:gd name="connsiteX129" fmla="*/ 300037 w 338138"/>
                  <a:gd name="connsiteY129" fmla="*/ 19050 h 295275"/>
                  <a:gd name="connsiteX130" fmla="*/ 289771 w 338138"/>
                  <a:gd name="connsiteY130" fmla="*/ 19050 h 295275"/>
                  <a:gd name="connsiteX131" fmla="*/ 284162 w 338138"/>
                  <a:gd name="connsiteY131" fmla="*/ 19050 h 295275"/>
                  <a:gd name="connsiteX132" fmla="*/ 284162 w 338138"/>
                  <a:gd name="connsiteY132" fmla="*/ 13574 h 295275"/>
                  <a:gd name="connsiteX133" fmla="*/ 284162 w 338138"/>
                  <a:gd name="connsiteY133" fmla="*/ 8044 h 295275"/>
                  <a:gd name="connsiteX134" fmla="*/ 292100 w 338138"/>
                  <a:gd name="connsiteY134" fmla="*/ 0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38138" h="295275">
                    <a:moveTo>
                      <a:pt x="153417" y="182239"/>
                    </a:moveTo>
                    <a:lnTo>
                      <a:pt x="158329" y="185510"/>
                    </a:lnTo>
                    <a:cubicBezTo>
                      <a:pt x="166022" y="188723"/>
                      <a:pt x="174479" y="190500"/>
                      <a:pt x="183356" y="190500"/>
                    </a:cubicBezTo>
                    <a:cubicBezTo>
                      <a:pt x="192233" y="190500"/>
                      <a:pt x="200690" y="188723"/>
                      <a:pt x="208382" y="185510"/>
                    </a:cubicBezTo>
                    <a:lnTo>
                      <a:pt x="213017" y="182424"/>
                    </a:lnTo>
                    <a:lnTo>
                      <a:pt x="225680" y="185018"/>
                    </a:lnTo>
                    <a:cubicBezTo>
                      <a:pt x="252189" y="196345"/>
                      <a:pt x="273579" y="217760"/>
                      <a:pt x="284893" y="244301"/>
                    </a:cubicBezTo>
                    <a:lnTo>
                      <a:pt x="287278" y="255971"/>
                    </a:lnTo>
                    <a:lnTo>
                      <a:pt x="286544" y="255971"/>
                    </a:lnTo>
                    <a:cubicBezTo>
                      <a:pt x="282575" y="255971"/>
                      <a:pt x="278606" y="259912"/>
                      <a:pt x="278606" y="263854"/>
                    </a:cubicBezTo>
                    <a:cubicBezTo>
                      <a:pt x="278606" y="269109"/>
                      <a:pt x="282575" y="273050"/>
                      <a:pt x="286544" y="273050"/>
                    </a:cubicBezTo>
                    <a:lnTo>
                      <a:pt x="290768" y="273050"/>
                    </a:lnTo>
                    <a:lnTo>
                      <a:pt x="293688" y="287338"/>
                    </a:lnTo>
                    <a:cubicBezTo>
                      <a:pt x="293688" y="291306"/>
                      <a:pt x="289724" y="295275"/>
                      <a:pt x="285760" y="295275"/>
                    </a:cubicBezTo>
                    <a:cubicBezTo>
                      <a:pt x="280474" y="295275"/>
                      <a:pt x="276510" y="291306"/>
                      <a:pt x="276510" y="287338"/>
                    </a:cubicBezTo>
                    <a:cubicBezTo>
                      <a:pt x="276510" y="235744"/>
                      <a:pt x="235549" y="193410"/>
                      <a:pt x="182696" y="193410"/>
                    </a:cubicBezTo>
                    <a:cubicBezTo>
                      <a:pt x="131164" y="193410"/>
                      <a:pt x="88881" y="235744"/>
                      <a:pt x="88881" y="287338"/>
                    </a:cubicBezTo>
                    <a:cubicBezTo>
                      <a:pt x="88881" y="291306"/>
                      <a:pt x="86238" y="295275"/>
                      <a:pt x="80953" y="295275"/>
                    </a:cubicBezTo>
                    <a:cubicBezTo>
                      <a:pt x="76989" y="295275"/>
                      <a:pt x="73025" y="291306"/>
                      <a:pt x="73025" y="287338"/>
                    </a:cubicBezTo>
                    <a:lnTo>
                      <a:pt x="77268" y="266075"/>
                    </a:lnTo>
                    <a:lnTo>
                      <a:pt x="79521" y="263839"/>
                    </a:lnTo>
                    <a:lnTo>
                      <a:pt x="77977" y="262525"/>
                    </a:lnTo>
                    <a:lnTo>
                      <a:pt x="81613" y="244301"/>
                    </a:lnTo>
                    <a:cubicBezTo>
                      <a:pt x="87147" y="231031"/>
                      <a:pt x="95157" y="219042"/>
                      <a:pt x="105067" y="208955"/>
                    </a:cubicBezTo>
                    <a:lnTo>
                      <a:pt x="121487" y="197677"/>
                    </a:lnTo>
                    <a:lnTo>
                      <a:pt x="131209" y="200672"/>
                    </a:lnTo>
                    <a:cubicBezTo>
                      <a:pt x="135185" y="201988"/>
                      <a:pt x="140487" y="200672"/>
                      <a:pt x="141812" y="196725"/>
                    </a:cubicBezTo>
                    <a:cubicBezTo>
                      <a:pt x="144463" y="192777"/>
                      <a:pt x="143137" y="188829"/>
                      <a:pt x="139161" y="186197"/>
                    </a:cubicBezTo>
                    <a:lnTo>
                      <a:pt x="138577" y="185939"/>
                    </a:lnTo>
                    <a:lnTo>
                      <a:pt x="139917" y="185018"/>
                    </a:lnTo>
                    <a:close/>
                    <a:moveTo>
                      <a:pt x="120516" y="177954"/>
                    </a:moveTo>
                    <a:lnTo>
                      <a:pt x="138577" y="185939"/>
                    </a:lnTo>
                    <a:lnTo>
                      <a:pt x="121487" y="197677"/>
                    </a:lnTo>
                    <a:lnTo>
                      <a:pt x="92774" y="188829"/>
                    </a:lnTo>
                    <a:cubicBezTo>
                      <a:pt x="51688" y="188829"/>
                      <a:pt x="19880" y="217780"/>
                      <a:pt x="17229" y="255943"/>
                    </a:cubicBezTo>
                    <a:cubicBezTo>
                      <a:pt x="70243" y="255943"/>
                      <a:pt x="70243" y="255943"/>
                      <a:pt x="70243" y="255943"/>
                    </a:cubicBezTo>
                    <a:lnTo>
                      <a:pt x="77977" y="262525"/>
                    </a:lnTo>
                    <a:lnTo>
                      <a:pt x="77268" y="266075"/>
                    </a:lnTo>
                    <a:lnTo>
                      <a:pt x="70243" y="273050"/>
                    </a:lnTo>
                    <a:cubicBezTo>
                      <a:pt x="7952" y="273050"/>
                      <a:pt x="7952" y="273050"/>
                      <a:pt x="7952" y="273050"/>
                    </a:cubicBezTo>
                    <a:cubicBezTo>
                      <a:pt x="3976" y="273050"/>
                      <a:pt x="0" y="269102"/>
                      <a:pt x="0" y="263839"/>
                    </a:cubicBezTo>
                    <a:cubicBezTo>
                      <a:pt x="0" y="225347"/>
                      <a:pt x="22365" y="193517"/>
                      <a:pt x="55913" y="180008"/>
                    </a:cubicBezTo>
                    <a:lnTo>
                      <a:pt x="63954" y="178487"/>
                    </a:lnTo>
                    <a:lnTo>
                      <a:pt x="70942" y="183150"/>
                    </a:lnTo>
                    <a:cubicBezTo>
                      <a:pt x="77437" y="185844"/>
                      <a:pt x="84611" y="187325"/>
                      <a:pt x="92198" y="187325"/>
                    </a:cubicBezTo>
                    <a:cubicBezTo>
                      <a:pt x="100775" y="187325"/>
                      <a:pt x="109352" y="185022"/>
                      <a:pt x="117104" y="180908"/>
                    </a:cubicBezTo>
                    <a:close/>
                    <a:moveTo>
                      <a:pt x="242887" y="82550"/>
                    </a:moveTo>
                    <a:cubicBezTo>
                      <a:pt x="273315" y="82550"/>
                      <a:pt x="299773" y="108826"/>
                      <a:pt x="299773" y="137730"/>
                    </a:cubicBezTo>
                    <a:cubicBezTo>
                      <a:pt x="299773" y="154809"/>
                      <a:pt x="291836" y="169261"/>
                      <a:pt x="278606" y="179771"/>
                    </a:cubicBezTo>
                    <a:cubicBezTo>
                      <a:pt x="314326" y="192909"/>
                      <a:pt x="338138" y="225754"/>
                      <a:pt x="338138" y="263854"/>
                    </a:cubicBezTo>
                    <a:cubicBezTo>
                      <a:pt x="338138" y="269109"/>
                      <a:pt x="334169" y="273050"/>
                      <a:pt x="330201" y="273050"/>
                    </a:cubicBezTo>
                    <a:cubicBezTo>
                      <a:pt x="308373" y="273050"/>
                      <a:pt x="297458" y="273050"/>
                      <a:pt x="292001" y="273050"/>
                    </a:cubicBezTo>
                    <a:lnTo>
                      <a:pt x="290768" y="273050"/>
                    </a:lnTo>
                    <a:lnTo>
                      <a:pt x="287278" y="255971"/>
                    </a:lnTo>
                    <a:lnTo>
                      <a:pt x="306429" y="255971"/>
                    </a:lnTo>
                    <a:cubicBezTo>
                      <a:pt x="320940" y="255971"/>
                      <a:pt x="320940" y="255971"/>
                      <a:pt x="320940" y="255971"/>
                    </a:cubicBezTo>
                    <a:cubicBezTo>
                      <a:pt x="318294" y="221812"/>
                      <a:pt x="289190" y="194223"/>
                      <a:pt x="253471" y="190281"/>
                    </a:cubicBezTo>
                    <a:cubicBezTo>
                      <a:pt x="249502" y="190281"/>
                      <a:pt x="246856" y="186340"/>
                      <a:pt x="245533" y="182399"/>
                    </a:cubicBezTo>
                    <a:cubicBezTo>
                      <a:pt x="245533" y="178457"/>
                      <a:pt x="248179" y="174516"/>
                      <a:pt x="252148" y="174516"/>
                    </a:cubicBezTo>
                    <a:cubicBezTo>
                      <a:pt x="270669" y="170574"/>
                      <a:pt x="283898" y="156123"/>
                      <a:pt x="283898" y="137730"/>
                    </a:cubicBezTo>
                    <a:cubicBezTo>
                      <a:pt x="283898" y="116709"/>
                      <a:pt x="264054" y="98316"/>
                      <a:pt x="242887" y="98316"/>
                    </a:cubicBezTo>
                    <a:cubicBezTo>
                      <a:pt x="237596" y="98316"/>
                      <a:pt x="234950" y="94374"/>
                      <a:pt x="234950" y="90433"/>
                    </a:cubicBezTo>
                    <a:cubicBezTo>
                      <a:pt x="234950" y="86492"/>
                      <a:pt x="237596" y="82550"/>
                      <a:pt x="242887" y="82550"/>
                    </a:cubicBezTo>
                    <a:close/>
                    <a:moveTo>
                      <a:pt x="182562" y="79375"/>
                    </a:moveTo>
                    <a:cubicBezTo>
                      <a:pt x="156259" y="79375"/>
                      <a:pt x="134937" y="100697"/>
                      <a:pt x="134937" y="127000"/>
                    </a:cubicBezTo>
                    <a:cubicBezTo>
                      <a:pt x="134937" y="153303"/>
                      <a:pt x="156259" y="174625"/>
                      <a:pt x="182562" y="174625"/>
                    </a:cubicBezTo>
                    <a:cubicBezTo>
                      <a:pt x="208865" y="174625"/>
                      <a:pt x="230187" y="153303"/>
                      <a:pt x="230187" y="127000"/>
                    </a:cubicBezTo>
                    <a:cubicBezTo>
                      <a:pt x="230187" y="100697"/>
                      <a:pt x="208865" y="79375"/>
                      <a:pt x="182562" y="79375"/>
                    </a:cubicBezTo>
                    <a:close/>
                    <a:moveTo>
                      <a:pt x="92198" y="79375"/>
                    </a:moveTo>
                    <a:cubicBezTo>
                      <a:pt x="99456" y="79375"/>
                      <a:pt x="106383" y="80692"/>
                      <a:pt x="112815" y="83325"/>
                    </a:cubicBezTo>
                    <a:lnTo>
                      <a:pt x="129438" y="94484"/>
                    </a:lnTo>
                    <a:lnTo>
                      <a:pt x="124114" y="102283"/>
                    </a:lnTo>
                    <a:lnTo>
                      <a:pt x="123146" y="107021"/>
                    </a:lnTo>
                    <a:lnTo>
                      <a:pt x="118588" y="107021"/>
                    </a:lnTo>
                    <a:cubicBezTo>
                      <a:pt x="111991" y="99122"/>
                      <a:pt x="102754" y="95173"/>
                      <a:pt x="92198" y="95173"/>
                    </a:cubicBezTo>
                    <a:cubicBezTo>
                      <a:pt x="71087" y="95173"/>
                      <a:pt x="53934" y="112287"/>
                      <a:pt x="53934" y="133350"/>
                    </a:cubicBezTo>
                    <a:cubicBezTo>
                      <a:pt x="53934" y="154414"/>
                      <a:pt x="71087" y="171528"/>
                      <a:pt x="92198" y="171528"/>
                    </a:cubicBezTo>
                    <a:cubicBezTo>
                      <a:pt x="104074" y="171528"/>
                      <a:pt x="115949" y="164945"/>
                      <a:pt x="123866" y="154414"/>
                    </a:cubicBezTo>
                    <a:lnTo>
                      <a:pt x="125791" y="154174"/>
                    </a:lnTo>
                    <a:lnTo>
                      <a:pt x="134034" y="166249"/>
                    </a:lnTo>
                    <a:lnTo>
                      <a:pt x="120516" y="177954"/>
                    </a:lnTo>
                    <a:lnTo>
                      <a:pt x="116465" y="176163"/>
                    </a:lnTo>
                    <a:cubicBezTo>
                      <a:pt x="108678" y="174024"/>
                      <a:pt x="100726" y="173037"/>
                      <a:pt x="92774" y="173037"/>
                    </a:cubicBezTo>
                    <a:lnTo>
                      <a:pt x="63954" y="178487"/>
                    </a:lnTo>
                    <a:lnTo>
                      <a:pt x="53769" y="171692"/>
                    </a:lnTo>
                    <a:cubicBezTo>
                      <a:pt x="44037" y="161983"/>
                      <a:pt x="38100" y="148490"/>
                      <a:pt x="38100" y="133350"/>
                    </a:cubicBezTo>
                    <a:cubicBezTo>
                      <a:pt x="38100" y="103072"/>
                      <a:pt x="61850" y="79375"/>
                      <a:pt x="92198" y="79375"/>
                    </a:cubicBezTo>
                    <a:close/>
                    <a:moveTo>
                      <a:pt x="183356" y="63500"/>
                    </a:moveTo>
                    <a:cubicBezTo>
                      <a:pt x="218865" y="63500"/>
                      <a:pt x="247650" y="91930"/>
                      <a:pt x="247650" y="127000"/>
                    </a:cubicBezTo>
                    <a:cubicBezTo>
                      <a:pt x="247650" y="144535"/>
                      <a:pt x="240454" y="160410"/>
                      <a:pt x="228819" y="171902"/>
                    </a:cubicBezTo>
                    <a:lnTo>
                      <a:pt x="213017" y="182424"/>
                    </a:lnTo>
                    <a:lnTo>
                      <a:pt x="182696" y="176212"/>
                    </a:lnTo>
                    <a:lnTo>
                      <a:pt x="153417" y="182239"/>
                    </a:lnTo>
                    <a:lnTo>
                      <a:pt x="137893" y="171902"/>
                    </a:lnTo>
                    <a:lnTo>
                      <a:pt x="134034" y="166249"/>
                    </a:lnTo>
                    <a:lnTo>
                      <a:pt x="137061" y="163629"/>
                    </a:lnTo>
                    <a:cubicBezTo>
                      <a:pt x="139700" y="160996"/>
                      <a:pt x="138380" y="155730"/>
                      <a:pt x="134422" y="153097"/>
                    </a:cubicBezTo>
                    <a:lnTo>
                      <a:pt x="125791" y="154174"/>
                    </a:lnTo>
                    <a:lnTo>
                      <a:pt x="124114" y="151717"/>
                    </a:lnTo>
                    <a:cubicBezTo>
                      <a:pt x="120861" y="144120"/>
                      <a:pt x="119062" y="135768"/>
                      <a:pt x="119062" y="127000"/>
                    </a:cubicBezTo>
                    <a:lnTo>
                      <a:pt x="123146" y="107021"/>
                    </a:lnTo>
                    <a:lnTo>
                      <a:pt x="130463" y="107021"/>
                    </a:lnTo>
                    <a:cubicBezTo>
                      <a:pt x="133102" y="103072"/>
                      <a:pt x="133102" y="97806"/>
                      <a:pt x="130463" y="95173"/>
                    </a:cubicBezTo>
                    <a:lnTo>
                      <a:pt x="129438" y="94484"/>
                    </a:lnTo>
                    <a:lnTo>
                      <a:pt x="137893" y="82099"/>
                    </a:lnTo>
                    <a:cubicBezTo>
                      <a:pt x="149528" y="70608"/>
                      <a:pt x="165601" y="63500"/>
                      <a:pt x="183356" y="63500"/>
                    </a:cubicBezTo>
                    <a:close/>
                    <a:moveTo>
                      <a:pt x="284162" y="36513"/>
                    </a:moveTo>
                    <a:lnTo>
                      <a:pt x="300037" y="36513"/>
                    </a:lnTo>
                    <a:lnTo>
                      <a:pt x="300037" y="46752"/>
                    </a:lnTo>
                    <a:cubicBezTo>
                      <a:pt x="300037" y="52282"/>
                      <a:pt x="300037" y="52282"/>
                      <a:pt x="300037" y="52282"/>
                    </a:cubicBezTo>
                    <a:cubicBezTo>
                      <a:pt x="300037" y="56304"/>
                      <a:pt x="296068" y="60325"/>
                      <a:pt x="292100" y="60325"/>
                    </a:cubicBezTo>
                    <a:cubicBezTo>
                      <a:pt x="286808" y="60325"/>
                      <a:pt x="284162" y="56304"/>
                      <a:pt x="284162" y="52282"/>
                    </a:cubicBezTo>
                    <a:close/>
                    <a:moveTo>
                      <a:pt x="300037" y="19050"/>
                    </a:moveTo>
                    <a:lnTo>
                      <a:pt x="302507" y="19050"/>
                    </a:lnTo>
                    <a:cubicBezTo>
                      <a:pt x="307869" y="19050"/>
                      <a:pt x="307869" y="19050"/>
                      <a:pt x="307869" y="19050"/>
                    </a:cubicBezTo>
                    <a:cubicBezTo>
                      <a:pt x="313231" y="19050"/>
                      <a:pt x="315912" y="23080"/>
                      <a:pt x="315912" y="28453"/>
                    </a:cubicBezTo>
                    <a:cubicBezTo>
                      <a:pt x="315912" y="32483"/>
                      <a:pt x="313231" y="36513"/>
                      <a:pt x="307869" y="36513"/>
                    </a:cubicBezTo>
                    <a:lnTo>
                      <a:pt x="300037" y="36513"/>
                    </a:lnTo>
                    <a:lnTo>
                      <a:pt x="300037" y="33619"/>
                    </a:lnTo>
                    <a:close/>
                    <a:moveTo>
                      <a:pt x="264971" y="19050"/>
                    </a:moveTo>
                    <a:lnTo>
                      <a:pt x="284162" y="19050"/>
                    </a:lnTo>
                    <a:lnTo>
                      <a:pt x="284162" y="26707"/>
                    </a:lnTo>
                    <a:lnTo>
                      <a:pt x="284162" y="36513"/>
                    </a:lnTo>
                    <a:lnTo>
                      <a:pt x="283068" y="36513"/>
                    </a:lnTo>
                    <a:cubicBezTo>
                      <a:pt x="264971" y="36513"/>
                      <a:pt x="264971" y="36513"/>
                      <a:pt x="264971" y="36513"/>
                    </a:cubicBezTo>
                    <a:cubicBezTo>
                      <a:pt x="259608" y="36513"/>
                      <a:pt x="255587" y="32483"/>
                      <a:pt x="255587" y="28453"/>
                    </a:cubicBezTo>
                    <a:cubicBezTo>
                      <a:pt x="255587" y="23080"/>
                      <a:pt x="259608" y="19050"/>
                      <a:pt x="264971" y="19050"/>
                    </a:cubicBezTo>
                    <a:close/>
                    <a:moveTo>
                      <a:pt x="292100" y="0"/>
                    </a:moveTo>
                    <a:cubicBezTo>
                      <a:pt x="296068" y="0"/>
                      <a:pt x="300037" y="4022"/>
                      <a:pt x="300037" y="8044"/>
                    </a:cubicBezTo>
                    <a:lnTo>
                      <a:pt x="300037" y="19050"/>
                    </a:lnTo>
                    <a:lnTo>
                      <a:pt x="289771" y="19050"/>
                    </a:lnTo>
                    <a:lnTo>
                      <a:pt x="284162" y="19050"/>
                    </a:lnTo>
                    <a:lnTo>
                      <a:pt x="284162" y="13574"/>
                    </a:lnTo>
                    <a:cubicBezTo>
                      <a:pt x="284162" y="8044"/>
                      <a:pt x="284162" y="8044"/>
                      <a:pt x="284162" y="8044"/>
                    </a:cubicBezTo>
                    <a:cubicBezTo>
                      <a:pt x="284162" y="4022"/>
                      <a:pt x="286808" y="0"/>
                      <a:pt x="292100" y="0"/>
                    </a:cubicBezTo>
                    <a:close/>
                  </a:path>
                </a:pathLst>
              </a:custGeom>
              <a:solidFill>
                <a:schemeClr val="bg1"/>
              </a:solidFill>
              <a:ln>
                <a:noFill/>
              </a:ln>
              <a:scene3d>
                <a:camera prst="orthographicFront"/>
                <a:lightRig rig="threePt" dir="t"/>
              </a:scene3d>
              <a:sp3d>
                <a:bevelT prst="relaxedInset"/>
              </a:sp3d>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867">
                  <a:solidFill>
                    <a:prstClr val="white">
                      <a:lumMod val="50000"/>
                    </a:prstClr>
                  </a:solidFill>
                  <a:latin typeface="微软雅黑" panose="020B0503020204020204" pitchFamily="34" charset="-122"/>
                  <a:ea typeface="微软雅黑" panose="020B0503020204020204" pitchFamily="34" charset="-122"/>
                </a:endParaRPr>
              </a:p>
            </p:txBody>
          </p:sp>
        </p:grpSp>
      </p:grpSp>
      <p:sp>
        <p:nvSpPr>
          <p:cNvPr id="44" name="TextBox 14">
            <a:extLst>
              <a:ext uri="{FF2B5EF4-FFF2-40B4-BE49-F238E27FC236}">
                <a16:creationId xmlns:a16="http://schemas.microsoft.com/office/drawing/2014/main" id="{2EA22D11-A6D1-4E9C-B737-0E3D3A37699A}"/>
              </a:ext>
            </a:extLst>
          </p:cNvPr>
          <p:cNvSpPr txBox="1">
            <a:spLocks/>
          </p:cNvSpPr>
          <p:nvPr/>
        </p:nvSpPr>
        <p:spPr>
          <a:xfrm>
            <a:off x="1409075" y="1354502"/>
            <a:ext cx="9452499" cy="1133863"/>
          </a:xfrm>
          <a:prstGeom prst="rect">
            <a:avLst/>
          </a:prstGeom>
          <a:solidFill>
            <a:schemeClr val="accent2">
              <a:lumMod val="20000"/>
              <a:lumOff val="80000"/>
            </a:schemeClr>
          </a:solidFill>
          <a:scene3d>
            <a:camera prst="orthographicFront"/>
            <a:lightRig rig="threePt" dir="t"/>
          </a:scene3d>
          <a:sp3d>
            <a:bevelT prst="slope"/>
          </a:sp3d>
        </p:spPr>
        <p:txBody>
          <a:bodyPr vert="horz" wrap="square" lIns="360000" tIns="0" rIns="0" bIns="0" anchor="ctr" anchorCtr="0">
            <a:noAutofit/>
          </a:bodyPr>
          <a:lstStyle/>
          <a:p>
            <a:pPr algn="just">
              <a:lnSpc>
                <a:spcPct val="120000"/>
              </a:lnSpc>
            </a:pP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Toàn</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thể</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dân</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tộc</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Việt</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Nam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quyết</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đem</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tất</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cả</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tinh</a:t>
            </a:r>
            <a:r>
              <a:rPr lang="en-US" altLang="zh-CN" sz="2400" b="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thần</a:t>
            </a:r>
            <a:r>
              <a:rPr lang="en-US" altLang="zh-CN" sz="2400" b="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và</a:t>
            </a:r>
            <a:r>
              <a:rPr lang="en-US" altLang="zh-CN" sz="2400" b="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lực</a:t>
            </a:r>
            <a:r>
              <a:rPr lang="en-US" altLang="zh-CN" sz="2400" b="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lượng</a:t>
            </a:r>
            <a:r>
              <a:rPr lang="en-US" altLang="zh-CN" sz="2400"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tính</a:t>
            </a:r>
            <a:r>
              <a:rPr lang="en-US" altLang="zh-CN" sz="2400" b="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mạng</a:t>
            </a:r>
            <a:r>
              <a:rPr lang="en-US" altLang="zh-CN" sz="2400" b="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và</a:t>
            </a:r>
            <a:r>
              <a:rPr lang="en-US" altLang="zh-CN" sz="2400" b="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của</a:t>
            </a:r>
            <a:r>
              <a:rPr lang="en-US" altLang="zh-CN" sz="2400" b="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cải</a:t>
            </a:r>
            <a:r>
              <a:rPr lang="en-US" altLang="zh-CN" sz="2400"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để</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giữ</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vững</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quyền</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tự</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do,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độc</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lập</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ấy</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p>
          <a:p>
            <a:pPr algn="just">
              <a:lnSpc>
                <a:spcPct val="120000"/>
              </a:lnSpc>
            </a:pP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Hồ</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4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Chí</a:t>
            </a:r>
            <a:r>
              <a:rPr lang="en-US" altLang="zh-CN" sz="24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Minh)</a:t>
            </a:r>
          </a:p>
        </p:txBody>
      </p:sp>
      <p:sp>
        <p:nvSpPr>
          <p:cNvPr id="3" name="Rectangle 2"/>
          <p:cNvSpPr/>
          <p:nvPr/>
        </p:nvSpPr>
        <p:spPr>
          <a:xfrm>
            <a:off x="835387" y="2866508"/>
            <a:ext cx="3480018" cy="1938992"/>
          </a:xfrm>
          <a:prstGeom prst="rect">
            <a:avLst/>
          </a:prstGeom>
          <a:gradFill flip="none" rotWithShape="1">
            <a:gsLst>
              <a:gs pos="0">
                <a:schemeClr val="bg2">
                  <a:lumMod val="10000"/>
                  <a:tint val="66000"/>
                  <a:satMod val="160000"/>
                </a:schemeClr>
              </a:gs>
              <a:gs pos="50000">
                <a:schemeClr val="bg2">
                  <a:lumMod val="10000"/>
                  <a:tint val="44500"/>
                  <a:satMod val="160000"/>
                </a:schemeClr>
              </a:gs>
              <a:gs pos="100000">
                <a:schemeClr val="bg2">
                  <a:lumMod val="10000"/>
                  <a:tint val="23500"/>
                  <a:satMod val="160000"/>
                </a:schemeClr>
              </a:gs>
            </a:gsLst>
            <a:lin ang="8100000" scaled="1"/>
            <a:tileRect/>
          </a:gradFill>
          <a:scene3d>
            <a:camera prst="orthographicFront"/>
            <a:lightRig rig="threePt" dir="t"/>
          </a:scene3d>
          <a:sp3d>
            <a:bevelT prst="slope"/>
          </a:sp3d>
        </p:spPr>
        <p:txBody>
          <a:bodyPr wrap="square">
            <a:spAutoFit/>
          </a:bodyPr>
          <a:lstStyle/>
          <a:p>
            <a:pPr algn="r"/>
            <a:r>
              <a:rPr lang="en-US" altLang="zh-CN" sz="2400" b="1" dirty="0">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Wingdings 2"/>
              </a:rPr>
              <a:t></a:t>
            </a:r>
            <a:r>
              <a:rPr lang="en-US" altLang="zh-CN" sz="2400" b="1" dirty="0">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dirty="0" err="1">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Em</a:t>
            </a:r>
            <a:r>
              <a:rPr lang="en-US" altLang="zh-CN" sz="2400" b="1" dirty="0">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dirty="0" err="1">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hãy</a:t>
            </a:r>
            <a:r>
              <a:rPr lang="en-US" altLang="zh-CN" sz="2400" b="1" dirty="0">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dirty="0" err="1">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nhận</a:t>
            </a:r>
            <a:r>
              <a:rPr lang="en-US" altLang="zh-CN" sz="2400" b="1" dirty="0">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dirty="0" err="1">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xét</a:t>
            </a:r>
            <a:r>
              <a:rPr lang="en-US" altLang="zh-CN" sz="2400" b="1" dirty="0">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dirty="0" err="1">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về</a:t>
            </a:r>
            <a:r>
              <a:rPr lang="en-US" altLang="zh-CN" sz="2400" b="1" dirty="0">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dirty="0" err="1">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phương</a:t>
            </a:r>
            <a:r>
              <a:rPr lang="en-US" altLang="zh-CN" sz="2400" b="1" dirty="0">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dirty="0" err="1">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diện</a:t>
            </a:r>
            <a:r>
              <a:rPr lang="en-US" altLang="zh-CN" sz="2400" b="1" dirty="0">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dirty="0" err="1">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cấu</a:t>
            </a:r>
            <a:r>
              <a:rPr lang="en-US" altLang="zh-CN" sz="2400" b="1" dirty="0">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dirty="0" err="1">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tạo</a:t>
            </a:r>
            <a:r>
              <a:rPr lang="en-US" altLang="zh-CN" sz="2400" b="1" dirty="0">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dirty="0" err="1">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của</a:t>
            </a:r>
            <a:r>
              <a:rPr lang="en-US" altLang="zh-CN" sz="2400" b="1" dirty="0">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dirty="0" err="1">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hai</a:t>
            </a:r>
            <a:r>
              <a:rPr lang="en-US" altLang="zh-CN" sz="2400" b="1" dirty="0">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dirty="0" err="1">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cụm</a:t>
            </a:r>
            <a:r>
              <a:rPr lang="en-US" altLang="zh-CN" sz="2400" b="1" dirty="0">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dirty="0" err="1">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từ</a:t>
            </a:r>
            <a:r>
              <a:rPr lang="en-US" altLang="zh-CN" sz="2400" b="1" dirty="0">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i="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a:t>
            </a:r>
            <a:r>
              <a:rPr lang="en-US" altLang="zh-CN" sz="2400" b="1" i="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tinh</a:t>
            </a:r>
            <a:r>
              <a:rPr lang="en-US" altLang="zh-CN" sz="2400" b="1" i="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i="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thần</a:t>
            </a:r>
            <a:r>
              <a:rPr lang="en-US" altLang="zh-CN" sz="2400" b="1" i="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i="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và</a:t>
            </a:r>
            <a:r>
              <a:rPr lang="en-US" altLang="zh-CN" sz="2400" b="1" i="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i="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lực</a:t>
            </a:r>
            <a:r>
              <a:rPr lang="en-US" altLang="zh-CN" sz="2400" b="1" i="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i="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lượng</a:t>
            </a:r>
            <a:r>
              <a:rPr lang="en-US" altLang="zh-CN" sz="2400" b="1" i="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a:t>
            </a:r>
            <a:r>
              <a:rPr lang="en-US" altLang="zh-CN" sz="2400" i="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i="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tính</a:t>
            </a:r>
            <a:r>
              <a:rPr lang="en-US" altLang="zh-CN" sz="2400" b="1" i="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i="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mạng</a:t>
            </a:r>
            <a:r>
              <a:rPr lang="en-US" altLang="zh-CN" sz="2400" b="1" i="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i="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và</a:t>
            </a:r>
            <a:r>
              <a:rPr lang="en-US" altLang="zh-CN" sz="2400" b="1" i="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i="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của</a:t>
            </a:r>
            <a:r>
              <a:rPr lang="en-US" altLang="zh-CN" sz="2400" b="1" i="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i="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cải</a:t>
            </a:r>
            <a:r>
              <a:rPr lang="en-US" altLang="zh-CN" sz="2400" b="1" i="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a:t>
            </a:r>
            <a:endParaRPr lang="zh-CN" altLang="en-US" sz="2400" i="1"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4" name="Rectangle 3"/>
          <p:cNvSpPr/>
          <p:nvPr/>
        </p:nvSpPr>
        <p:spPr>
          <a:xfrm>
            <a:off x="1685694" y="1204602"/>
            <a:ext cx="8740220" cy="1532727"/>
          </a:xfrm>
          <a:prstGeom prst="rect">
            <a:avLst/>
          </a:prstGeom>
          <a:solidFill>
            <a:schemeClr val="accent4">
              <a:lumMod val="20000"/>
              <a:lumOff val="80000"/>
            </a:schemeClr>
          </a:solidFill>
          <a:scene3d>
            <a:camera prst="orthographicFront"/>
            <a:lightRig rig="threePt" dir="t"/>
          </a:scene3d>
          <a:sp3d>
            <a:bevelT w="139700" prst="cross"/>
          </a:sp3d>
        </p:spPr>
        <p:txBody>
          <a:bodyPr wrap="square">
            <a:spAutoFit/>
          </a:bodyPr>
          <a:lstStyle/>
          <a:p>
            <a:pPr>
              <a:lnSpc>
                <a:spcPct val="120000"/>
              </a:lnSpc>
            </a:pPr>
            <a:r>
              <a:rPr lang="en-US" altLang="zh-CN" sz="2600" b="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a:t>
            </a:r>
            <a:r>
              <a:rPr lang="en-US" altLang="zh-CN" sz="2600" b="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Một</a:t>
            </a:r>
            <a:r>
              <a:rPr lang="en-US" altLang="zh-CN" sz="2600" b="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chiếc</a:t>
            </a:r>
            <a:r>
              <a:rPr lang="en-US" altLang="zh-CN" sz="2600" b="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giường</a:t>
            </a:r>
            <a:r>
              <a:rPr lang="en-US" altLang="zh-CN" sz="2600" b="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đơn</a:t>
            </a:r>
            <a:r>
              <a:rPr lang="en-US" altLang="zh-CN" sz="2600" b="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một</a:t>
            </a:r>
            <a:r>
              <a:rPr lang="en-US" altLang="zh-CN" sz="2600" b="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ngọn</a:t>
            </a:r>
            <a:r>
              <a:rPr lang="en-US" altLang="zh-CN" sz="2600" b="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đèn</a:t>
            </a:r>
            <a:r>
              <a:rPr lang="en-US" altLang="zh-CN" sz="2600" b="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hoa</a:t>
            </a:r>
            <a:r>
              <a:rPr lang="en-US" altLang="zh-CN" sz="2600" b="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kì</a:t>
            </a:r>
            <a:r>
              <a:rPr lang="en-US" altLang="zh-CN" sz="2600" b="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trên</a:t>
            </a:r>
            <a:r>
              <a:rPr lang="en-US" altLang="zh-CN" sz="2600" b="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chiếc</a:t>
            </a:r>
            <a:r>
              <a:rPr lang="en-US" altLang="zh-CN" sz="2600" b="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chõng</a:t>
            </a:r>
            <a:r>
              <a:rPr lang="en-US" altLang="zh-CN" sz="2600" b="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tre</a:t>
            </a:r>
            <a:r>
              <a:rPr lang="en-US" altLang="zh-CN" sz="2600" b="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bộ</a:t>
            </a:r>
            <a:r>
              <a:rPr lang="en-US" altLang="zh-CN" sz="2600" b="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ấm</a:t>
            </a:r>
            <a:r>
              <a:rPr lang="en-US" altLang="zh-CN" sz="2600" b="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tích</a:t>
            </a:r>
            <a:r>
              <a:rPr lang="en-US" altLang="zh-CN" sz="2600" b="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điếu</a:t>
            </a:r>
            <a:r>
              <a:rPr lang="en-US" altLang="zh-CN" sz="2600" b="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600" b="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bát</a:t>
            </a:r>
            <a:r>
              <a:rPr lang="en-US" altLang="zh-CN" sz="2600" b="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p>
          <a:p>
            <a:pPr>
              <a:lnSpc>
                <a:spcPct val="120000"/>
              </a:lnSpc>
            </a:pPr>
            <a:r>
              <a:rPr lang="en-US" altLang="zh-CN" sz="26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Bảo</a:t>
            </a:r>
            <a:r>
              <a:rPr lang="en-US" altLang="zh-CN" sz="26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 </a:t>
            </a:r>
            <a:r>
              <a:rPr lang="en-US" altLang="zh-CN" sz="2600" b="1" dirty="0" err="1">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Ninh</a:t>
            </a:r>
            <a:r>
              <a:rPr lang="en-US" altLang="zh-CN" sz="26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rPr>
              <a:t>)</a:t>
            </a:r>
            <a:endParaRPr lang="zh-CN" altLang="en-US" sz="2600" b="1" dirty="0">
              <a:solidFill>
                <a:prstClr val="black">
                  <a:lumMod val="95000"/>
                  <a:lumOff val="5000"/>
                </a:prstClr>
              </a:solidFill>
              <a:latin typeface="Calibri" pitchFamily="34" charset="0"/>
              <a:ea typeface="Microsoft YaHei UI" panose="020B0503020204020204" pitchFamily="34" charset="-122"/>
              <a:cs typeface="Calibri" pitchFamily="34" charset="0"/>
              <a:sym typeface="+mn-lt"/>
            </a:endParaRPr>
          </a:p>
        </p:txBody>
      </p:sp>
      <p:sp>
        <p:nvSpPr>
          <p:cNvPr id="5" name="Rectangle 4"/>
          <p:cNvSpPr/>
          <p:nvPr/>
        </p:nvSpPr>
        <p:spPr>
          <a:xfrm>
            <a:off x="7927744" y="2944901"/>
            <a:ext cx="3527767" cy="1200329"/>
          </a:xfrm>
          <a:prstGeom prst="rect">
            <a:avLst/>
          </a:prstGeom>
          <a:gradFill flip="none" rotWithShape="1">
            <a:gsLst>
              <a:gs pos="0">
                <a:schemeClr val="bg2">
                  <a:lumMod val="10000"/>
                  <a:tint val="66000"/>
                  <a:satMod val="160000"/>
                </a:schemeClr>
              </a:gs>
              <a:gs pos="50000">
                <a:schemeClr val="bg2">
                  <a:lumMod val="10000"/>
                  <a:tint val="44500"/>
                  <a:satMod val="160000"/>
                </a:schemeClr>
              </a:gs>
              <a:gs pos="100000">
                <a:schemeClr val="bg2">
                  <a:lumMod val="10000"/>
                  <a:tint val="23500"/>
                  <a:satMod val="160000"/>
                </a:schemeClr>
              </a:gs>
            </a:gsLst>
            <a:lin ang="2700000" scaled="1"/>
            <a:tileRect/>
          </a:gradFill>
          <a:scene3d>
            <a:camera prst="orthographicFront"/>
            <a:lightRig rig="threePt" dir="t"/>
          </a:scene3d>
          <a:sp3d>
            <a:bevelT prst="slope"/>
          </a:sp3d>
        </p:spPr>
        <p:txBody>
          <a:bodyPr wrap="square">
            <a:spAutoFit/>
          </a:bodyPr>
          <a:lstStyle/>
          <a:p>
            <a:r>
              <a:rPr lang="en-US" altLang="zh-CN" sz="2400" b="1" dirty="0">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Wingdings 2"/>
              </a:rPr>
              <a:t></a:t>
            </a:r>
            <a:r>
              <a:rPr lang="en-US" altLang="zh-CN" sz="2400" b="1" dirty="0">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dirty="0" err="1">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Em</a:t>
            </a:r>
            <a:r>
              <a:rPr lang="en-US" altLang="zh-CN" sz="2400" b="1" dirty="0">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dirty="0" err="1">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hãy</a:t>
            </a:r>
            <a:r>
              <a:rPr lang="en-US" altLang="zh-CN" sz="2400" b="1" dirty="0">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dirty="0" err="1">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nhận</a:t>
            </a:r>
            <a:r>
              <a:rPr lang="en-US" altLang="zh-CN" sz="2400" b="1" dirty="0">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dirty="0" err="1">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xét</a:t>
            </a:r>
            <a:r>
              <a:rPr lang="en-US" altLang="zh-CN" sz="2400" b="1" dirty="0">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dirty="0" err="1">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về</a:t>
            </a:r>
            <a:r>
              <a:rPr lang="en-US" altLang="zh-CN" sz="2400" b="1" dirty="0">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dirty="0" err="1">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kết</a:t>
            </a:r>
            <a:r>
              <a:rPr lang="en-US" altLang="zh-CN" sz="2400" b="1" dirty="0">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dirty="0" err="1">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cấu</a:t>
            </a:r>
            <a:r>
              <a:rPr lang="en-US" altLang="zh-CN" sz="2400" b="1" dirty="0">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dirty="0" err="1">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của</a:t>
            </a:r>
            <a:r>
              <a:rPr lang="en-US" altLang="zh-CN" sz="2400" b="1" dirty="0">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dirty="0" err="1">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câu</a:t>
            </a:r>
            <a:r>
              <a:rPr lang="en-US" altLang="zh-CN" sz="2400" b="1" dirty="0">
                <a:solidFill>
                  <a:srgbClr val="5B9BD5">
                    <a:lumMod val="50000"/>
                  </a:srgbClr>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i="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a:t>
            </a:r>
            <a:r>
              <a:rPr lang="en-US" altLang="zh-CN" sz="2400" b="1" i="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Một</a:t>
            </a:r>
            <a:r>
              <a:rPr lang="en-US" altLang="zh-CN" sz="2400" b="1" i="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i="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chiếc</a:t>
            </a:r>
            <a:r>
              <a:rPr lang="en-US" altLang="zh-CN" sz="2400" b="1" i="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i="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giường</a:t>
            </a:r>
            <a:r>
              <a:rPr lang="en-US" altLang="zh-CN" sz="2400" b="1" i="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i="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đơn</a:t>
            </a:r>
            <a:r>
              <a:rPr lang="en-US" altLang="zh-CN" sz="2400" b="1" i="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i="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điếu</a:t>
            </a:r>
            <a:r>
              <a:rPr lang="en-US" altLang="zh-CN" sz="2400" b="1" i="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 </a:t>
            </a:r>
            <a:r>
              <a:rPr lang="en-US" altLang="zh-CN" sz="2400" b="1" i="1" dirty="0" err="1">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bát</a:t>
            </a:r>
            <a:r>
              <a:rPr lang="en-US" altLang="zh-CN" sz="2400" b="1" i="1" dirty="0">
                <a:solidFill>
                  <a:srgbClr val="FF0000"/>
                </a:solidFill>
                <a:effectLst>
                  <a:outerShdw blurRad="38100" dist="38100" dir="2700000" algn="tl">
                    <a:srgbClr val="000000">
                      <a:alpha val="43137"/>
                    </a:srgbClr>
                  </a:outerShdw>
                </a:effectLst>
                <a:latin typeface="Calibri" pitchFamily="34" charset="0"/>
                <a:ea typeface="Microsoft YaHei UI" panose="020B0503020204020204" pitchFamily="34" charset="-122"/>
                <a:cs typeface="Calibri" pitchFamily="34" charset="0"/>
                <a:sym typeface="+mn-lt"/>
              </a:rPr>
              <a:t>”</a:t>
            </a:r>
            <a:endParaRPr lang="en-US" i="1" dirty="0">
              <a:solidFill>
                <a:srgbClr val="FF0000"/>
              </a:solidFill>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72" y="-21556"/>
            <a:ext cx="12223751"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835387" y="5081786"/>
            <a:ext cx="3413837" cy="1200329"/>
          </a:xfrm>
          <a:prstGeom prst="rect">
            <a:avLst/>
          </a:prstGeom>
          <a:gradFill flip="none" rotWithShape="1">
            <a:gsLst>
              <a:gs pos="0">
                <a:schemeClr val="bg2">
                  <a:lumMod val="10000"/>
                  <a:tint val="66000"/>
                  <a:satMod val="160000"/>
                </a:schemeClr>
              </a:gs>
              <a:gs pos="50000">
                <a:schemeClr val="bg2">
                  <a:lumMod val="10000"/>
                  <a:tint val="44500"/>
                  <a:satMod val="160000"/>
                </a:schemeClr>
              </a:gs>
              <a:gs pos="100000">
                <a:schemeClr val="bg2">
                  <a:lumMod val="10000"/>
                  <a:tint val="23500"/>
                  <a:satMod val="160000"/>
                </a:schemeClr>
              </a:gs>
            </a:gsLst>
            <a:path path="circle">
              <a:fillToRect r="100000" b="100000"/>
            </a:path>
            <a:tileRect l="-100000" t="-100000"/>
          </a:gradFill>
          <a:scene3d>
            <a:camera prst="orthographicFront"/>
            <a:lightRig rig="threePt" dir="t"/>
          </a:scene3d>
          <a:sp3d>
            <a:bevelT prst="slope"/>
          </a:sp3d>
        </p:spPr>
        <p:txBody>
          <a:bodyPr wrap="square">
            <a:spAutoFit/>
          </a:bodyPr>
          <a:lstStyle/>
          <a:p>
            <a:pPr algn="r"/>
            <a:r>
              <a:rPr lang="en-US" altLang="zh-CN" sz="2400" b="1" dirty="0">
                <a:solidFill>
                  <a:srgbClr val="5B9BD5">
                    <a:lumMod val="50000"/>
                  </a:srgbClr>
                </a:solidFill>
                <a:latin typeface="Calibri" pitchFamily="34" charset="0"/>
                <a:ea typeface="微软雅黑" panose="020B0503020204020204" pitchFamily="34" charset="-122"/>
                <a:cs typeface="Calibri" pitchFamily="34" charset="0"/>
                <a:sym typeface="Wingdings 2"/>
              </a:rPr>
              <a:t></a:t>
            </a:r>
            <a:r>
              <a:rPr lang="en-US" altLang="zh-CN" sz="2400" b="1" dirty="0">
                <a:solidFill>
                  <a:srgbClr val="5B9BD5">
                    <a:lumMod val="50000"/>
                  </a:srgbClr>
                </a:solidFill>
                <a:latin typeface="Calibri" pitchFamily="34" charset="0"/>
                <a:ea typeface="微软雅黑" panose="020B0503020204020204" pitchFamily="34" charset="-122"/>
                <a:cs typeface="Calibri" pitchFamily="34" charset="0"/>
              </a:rPr>
              <a:t> </a:t>
            </a:r>
            <a:r>
              <a:rPr lang="en-US" altLang="zh-CN" sz="2400" b="1" dirty="0" err="1">
                <a:solidFill>
                  <a:srgbClr val="5B9BD5">
                    <a:lumMod val="50000"/>
                  </a:srgbClr>
                </a:solidFill>
                <a:latin typeface="Calibri" pitchFamily="34" charset="0"/>
                <a:ea typeface="微软雅黑" panose="020B0503020204020204" pitchFamily="34" charset="-122"/>
                <a:cs typeface="Calibri" pitchFamily="34" charset="0"/>
              </a:rPr>
              <a:t>Những</a:t>
            </a:r>
            <a:r>
              <a:rPr lang="en-US" altLang="zh-CN" sz="2400" b="1" dirty="0">
                <a:solidFill>
                  <a:srgbClr val="5B9BD5">
                    <a:lumMod val="50000"/>
                  </a:srgbClr>
                </a:solidFill>
                <a:latin typeface="Calibri" pitchFamily="34" charset="0"/>
                <a:ea typeface="微软雅黑" panose="020B0503020204020204" pitchFamily="34" charset="-122"/>
                <a:cs typeface="Calibri" pitchFamily="34" charset="0"/>
              </a:rPr>
              <a:t> </a:t>
            </a:r>
            <a:r>
              <a:rPr lang="en-US" altLang="zh-CN" sz="2400" b="1" dirty="0" err="1">
                <a:solidFill>
                  <a:srgbClr val="5B9BD5">
                    <a:lumMod val="50000"/>
                  </a:srgbClr>
                </a:solidFill>
                <a:latin typeface="Calibri" pitchFamily="34" charset="0"/>
                <a:ea typeface="微软雅黑" panose="020B0503020204020204" pitchFamily="34" charset="-122"/>
                <a:cs typeface="Calibri" pitchFamily="34" charset="0"/>
              </a:rPr>
              <a:t>cụm</a:t>
            </a:r>
            <a:r>
              <a:rPr lang="en-US" altLang="zh-CN" sz="2400" b="1" dirty="0">
                <a:solidFill>
                  <a:srgbClr val="5B9BD5">
                    <a:lumMod val="50000"/>
                  </a:srgbClr>
                </a:solidFill>
                <a:latin typeface="Calibri" pitchFamily="34" charset="0"/>
                <a:ea typeface="微软雅黑" panose="020B0503020204020204" pitchFamily="34" charset="-122"/>
                <a:cs typeface="Calibri" pitchFamily="34" charset="0"/>
              </a:rPr>
              <a:t> </a:t>
            </a:r>
            <a:r>
              <a:rPr lang="en-US" altLang="zh-CN" sz="2400" b="1" dirty="0" err="1">
                <a:solidFill>
                  <a:srgbClr val="5B9BD5">
                    <a:lumMod val="50000"/>
                  </a:srgbClr>
                </a:solidFill>
                <a:latin typeface="Calibri" pitchFamily="34" charset="0"/>
                <a:ea typeface="微软雅黑" panose="020B0503020204020204" pitchFamily="34" charset="-122"/>
                <a:cs typeface="Calibri" pitchFamily="34" charset="0"/>
              </a:rPr>
              <a:t>từ</a:t>
            </a:r>
            <a:r>
              <a:rPr lang="en-US" altLang="zh-CN" sz="2400" b="1" dirty="0">
                <a:solidFill>
                  <a:srgbClr val="5B9BD5">
                    <a:lumMod val="50000"/>
                  </a:srgbClr>
                </a:solidFill>
                <a:latin typeface="Calibri" pitchFamily="34" charset="0"/>
                <a:ea typeface="微软雅黑" panose="020B0503020204020204" pitchFamily="34" charset="-122"/>
                <a:cs typeface="Calibri" pitchFamily="34" charset="0"/>
              </a:rPr>
              <a:t> </a:t>
            </a:r>
            <a:r>
              <a:rPr lang="en-US" altLang="zh-CN" sz="2400" b="1" dirty="0" err="1">
                <a:solidFill>
                  <a:srgbClr val="5B9BD5">
                    <a:lumMod val="50000"/>
                  </a:srgbClr>
                </a:solidFill>
                <a:latin typeface="Calibri" pitchFamily="34" charset="0"/>
                <a:ea typeface="微软雅黑" panose="020B0503020204020204" pitchFamily="34" charset="-122"/>
                <a:cs typeface="Calibri" pitchFamily="34" charset="0"/>
              </a:rPr>
              <a:t>đó</a:t>
            </a:r>
            <a:r>
              <a:rPr lang="en-US" altLang="zh-CN" sz="2400" b="1" dirty="0">
                <a:solidFill>
                  <a:srgbClr val="5B9BD5">
                    <a:lumMod val="50000"/>
                  </a:srgbClr>
                </a:solidFill>
                <a:latin typeface="Calibri" pitchFamily="34" charset="0"/>
                <a:ea typeface="微软雅黑" panose="020B0503020204020204" pitchFamily="34" charset="-122"/>
                <a:cs typeface="Calibri" pitchFamily="34" charset="0"/>
              </a:rPr>
              <a:t> </a:t>
            </a:r>
            <a:r>
              <a:rPr lang="en-US" altLang="zh-CN" sz="2400" b="1" dirty="0" err="1">
                <a:solidFill>
                  <a:srgbClr val="5B9BD5">
                    <a:lumMod val="50000"/>
                  </a:srgbClr>
                </a:solidFill>
                <a:latin typeface="Calibri" pitchFamily="34" charset="0"/>
                <a:ea typeface="微软雅黑" panose="020B0503020204020204" pitchFamily="34" charset="-122"/>
                <a:cs typeface="Calibri" pitchFamily="34" charset="0"/>
              </a:rPr>
              <a:t>gọi</a:t>
            </a:r>
            <a:r>
              <a:rPr lang="en-US" altLang="zh-CN" sz="2400" b="1" dirty="0">
                <a:solidFill>
                  <a:srgbClr val="5B9BD5">
                    <a:lumMod val="50000"/>
                  </a:srgbClr>
                </a:solidFill>
                <a:latin typeface="Calibri" pitchFamily="34" charset="0"/>
                <a:ea typeface="微软雅黑" panose="020B0503020204020204" pitchFamily="34" charset="-122"/>
                <a:cs typeface="Calibri" pitchFamily="34" charset="0"/>
              </a:rPr>
              <a:t> </a:t>
            </a:r>
            <a:r>
              <a:rPr lang="en-US" altLang="zh-CN" sz="2400" b="1" dirty="0" err="1">
                <a:solidFill>
                  <a:srgbClr val="5B9BD5">
                    <a:lumMod val="50000"/>
                  </a:srgbClr>
                </a:solidFill>
                <a:latin typeface="Calibri" pitchFamily="34" charset="0"/>
                <a:ea typeface="微软雅黑" panose="020B0503020204020204" pitchFamily="34" charset="-122"/>
                <a:cs typeface="Calibri" pitchFamily="34" charset="0"/>
              </a:rPr>
              <a:t>là</a:t>
            </a:r>
            <a:r>
              <a:rPr lang="en-US" altLang="zh-CN" sz="2400" b="1" dirty="0">
                <a:solidFill>
                  <a:srgbClr val="5B9BD5">
                    <a:lumMod val="50000"/>
                  </a:srgbClr>
                </a:solidFill>
                <a:latin typeface="Calibri" pitchFamily="34" charset="0"/>
                <a:ea typeface="微软雅黑" panose="020B0503020204020204" pitchFamily="34" charset="-122"/>
                <a:cs typeface="Calibri" pitchFamily="34" charset="0"/>
              </a:rPr>
              <a:t> </a:t>
            </a:r>
            <a:r>
              <a:rPr lang="en-US" altLang="zh-CN" sz="2400" b="1" dirty="0" err="1">
                <a:solidFill>
                  <a:srgbClr val="FF0000"/>
                </a:solidFill>
                <a:latin typeface="Calibri" pitchFamily="34" charset="0"/>
                <a:ea typeface="微软雅黑" panose="020B0503020204020204" pitchFamily="34" charset="-122"/>
                <a:cs typeface="Calibri" pitchFamily="34" charset="0"/>
              </a:rPr>
              <a:t>biện</a:t>
            </a:r>
            <a:r>
              <a:rPr lang="en-US" altLang="zh-CN" sz="2400" b="1" dirty="0">
                <a:solidFill>
                  <a:srgbClr val="FF0000"/>
                </a:solidFill>
                <a:latin typeface="Calibri" pitchFamily="34" charset="0"/>
                <a:ea typeface="微软雅黑" panose="020B0503020204020204" pitchFamily="34" charset="-122"/>
                <a:cs typeface="Calibri" pitchFamily="34" charset="0"/>
              </a:rPr>
              <a:t> </a:t>
            </a:r>
            <a:r>
              <a:rPr lang="en-US" altLang="zh-CN" sz="2400" b="1" dirty="0" err="1">
                <a:solidFill>
                  <a:srgbClr val="FF0000"/>
                </a:solidFill>
                <a:latin typeface="Calibri" pitchFamily="34" charset="0"/>
                <a:ea typeface="微软雅黑" panose="020B0503020204020204" pitchFamily="34" charset="-122"/>
                <a:cs typeface="Calibri" pitchFamily="34" charset="0"/>
              </a:rPr>
              <a:t>pháp</a:t>
            </a:r>
            <a:r>
              <a:rPr lang="en-US" altLang="zh-CN" sz="2400" b="1" dirty="0">
                <a:solidFill>
                  <a:srgbClr val="FF0000"/>
                </a:solidFill>
                <a:latin typeface="Calibri" pitchFamily="34" charset="0"/>
                <a:ea typeface="微软雅黑" panose="020B0503020204020204" pitchFamily="34" charset="-122"/>
                <a:cs typeface="Calibri" pitchFamily="34" charset="0"/>
              </a:rPr>
              <a:t> </a:t>
            </a:r>
            <a:r>
              <a:rPr lang="en-US" altLang="zh-CN" sz="2400" b="1" dirty="0" err="1">
                <a:solidFill>
                  <a:srgbClr val="FF0000"/>
                </a:solidFill>
                <a:latin typeface="Calibri" pitchFamily="34" charset="0"/>
                <a:ea typeface="微软雅黑" panose="020B0503020204020204" pitchFamily="34" charset="-122"/>
                <a:cs typeface="Calibri" pitchFamily="34" charset="0"/>
              </a:rPr>
              <a:t>nghệ</a:t>
            </a:r>
            <a:r>
              <a:rPr lang="en-US" altLang="zh-CN" sz="2400" b="1" dirty="0">
                <a:solidFill>
                  <a:srgbClr val="FF0000"/>
                </a:solidFill>
                <a:latin typeface="Calibri" pitchFamily="34" charset="0"/>
                <a:ea typeface="微软雅黑" panose="020B0503020204020204" pitchFamily="34" charset="-122"/>
                <a:cs typeface="Calibri" pitchFamily="34" charset="0"/>
              </a:rPr>
              <a:t> </a:t>
            </a:r>
            <a:r>
              <a:rPr lang="en-US" altLang="zh-CN" sz="2400" b="1" dirty="0" err="1">
                <a:solidFill>
                  <a:srgbClr val="FF0000"/>
                </a:solidFill>
                <a:latin typeface="Calibri" pitchFamily="34" charset="0"/>
                <a:ea typeface="微软雅黑" panose="020B0503020204020204" pitchFamily="34" charset="-122"/>
                <a:cs typeface="Calibri" pitchFamily="34" charset="0"/>
              </a:rPr>
              <a:t>thuật</a:t>
            </a:r>
            <a:r>
              <a:rPr lang="en-US" altLang="zh-CN" sz="2400" b="1" dirty="0">
                <a:solidFill>
                  <a:srgbClr val="FF0000"/>
                </a:solidFill>
                <a:latin typeface="Calibri" pitchFamily="34" charset="0"/>
                <a:ea typeface="微软雅黑" panose="020B0503020204020204" pitchFamily="34" charset="-122"/>
                <a:cs typeface="Calibri" pitchFamily="34" charset="0"/>
              </a:rPr>
              <a:t> </a:t>
            </a:r>
            <a:r>
              <a:rPr lang="en-US" altLang="zh-CN" sz="2400" b="1" dirty="0" err="1">
                <a:solidFill>
                  <a:srgbClr val="5B9BD5">
                    <a:lumMod val="50000"/>
                  </a:srgbClr>
                </a:solidFill>
                <a:latin typeface="Calibri" pitchFamily="34" charset="0"/>
                <a:ea typeface="微软雅黑" panose="020B0503020204020204" pitchFamily="34" charset="-122"/>
                <a:cs typeface="Calibri" pitchFamily="34" charset="0"/>
              </a:rPr>
              <a:t>gì</a:t>
            </a:r>
            <a:r>
              <a:rPr lang="en-US" altLang="zh-CN" sz="2400" b="1" dirty="0">
                <a:solidFill>
                  <a:srgbClr val="5B9BD5">
                    <a:lumMod val="50000"/>
                  </a:srgbClr>
                </a:solidFill>
                <a:latin typeface="Calibri" pitchFamily="34" charset="0"/>
                <a:ea typeface="微软雅黑" panose="020B0503020204020204" pitchFamily="34" charset="-122"/>
                <a:cs typeface="Calibri" pitchFamily="34" charset="0"/>
              </a:rPr>
              <a:t>?</a:t>
            </a:r>
            <a:endParaRPr lang="zh-CN" altLang="en-US" sz="2400" b="1" dirty="0">
              <a:solidFill>
                <a:srgbClr val="5B9BD5">
                  <a:lumMod val="50000"/>
                </a:srgbClr>
              </a:solidFill>
              <a:latin typeface="Calibri" pitchFamily="34" charset="0"/>
              <a:ea typeface="微软雅黑" panose="020B0503020204020204" pitchFamily="34" charset="-122"/>
              <a:cs typeface="Calibri" pitchFamily="34" charset="0"/>
            </a:endParaRPr>
          </a:p>
        </p:txBody>
      </p:sp>
      <p:sp>
        <p:nvSpPr>
          <p:cNvPr id="11" name="Rectangle 10"/>
          <p:cNvSpPr/>
          <p:nvPr/>
        </p:nvSpPr>
        <p:spPr>
          <a:xfrm>
            <a:off x="1417932" y="4900204"/>
            <a:ext cx="2731702" cy="830997"/>
          </a:xfrm>
          <a:prstGeom prst="rect">
            <a:avLst/>
          </a:prstGeom>
          <a:solidFill>
            <a:schemeClr val="accent6">
              <a:lumMod val="20000"/>
              <a:lumOff val="80000"/>
            </a:schemeClr>
          </a:solidFill>
          <a:scene3d>
            <a:camera prst="orthographicFront"/>
            <a:lightRig rig="threePt" dir="t"/>
          </a:scene3d>
          <a:sp3d>
            <a:bevelT w="139700" prst="cross"/>
          </a:sp3d>
        </p:spPr>
        <p:txBody>
          <a:bodyPr wrap="square">
            <a:spAutoFit/>
          </a:bodyPr>
          <a:lstStyle/>
          <a:p>
            <a:pPr algn="r"/>
            <a:r>
              <a:rPr lang="en-US" altLang="zh-CN" sz="2400" b="1" dirty="0" err="1">
                <a:solidFill>
                  <a:srgbClr val="5B9BD5">
                    <a:lumMod val="50000"/>
                  </a:srgbClr>
                </a:solidFill>
                <a:latin typeface="微软雅黑" panose="020B0503020204020204" pitchFamily="34" charset="-122"/>
                <a:ea typeface="微软雅黑" panose="020B0503020204020204" pitchFamily="34" charset="-122"/>
              </a:rPr>
              <a:t>Biện</a:t>
            </a:r>
            <a:r>
              <a:rPr lang="en-US" altLang="zh-CN" sz="2400" b="1" dirty="0">
                <a:solidFill>
                  <a:srgbClr val="5B9BD5">
                    <a:lumMod val="50000"/>
                  </a:srgbClr>
                </a:solidFill>
                <a:latin typeface="微软雅黑" panose="020B0503020204020204" pitchFamily="34" charset="-122"/>
                <a:ea typeface="微软雅黑" panose="020B0503020204020204" pitchFamily="34" charset="-122"/>
              </a:rPr>
              <a:t> </a:t>
            </a:r>
            <a:r>
              <a:rPr lang="en-US" altLang="zh-CN" sz="2400" b="1" dirty="0" err="1">
                <a:solidFill>
                  <a:srgbClr val="5B9BD5">
                    <a:lumMod val="50000"/>
                  </a:srgbClr>
                </a:solidFill>
                <a:latin typeface="微软雅黑" panose="020B0503020204020204" pitchFamily="34" charset="-122"/>
                <a:ea typeface="微软雅黑" panose="020B0503020204020204" pitchFamily="34" charset="-122"/>
              </a:rPr>
              <a:t>pháp</a:t>
            </a:r>
            <a:r>
              <a:rPr lang="en-US" altLang="zh-CN" sz="2400" b="1" dirty="0">
                <a:solidFill>
                  <a:srgbClr val="5B9BD5">
                    <a:lumMod val="50000"/>
                  </a:srgbClr>
                </a:solidFill>
                <a:latin typeface="微软雅黑" panose="020B0503020204020204" pitchFamily="34" charset="-122"/>
                <a:ea typeface="微软雅黑" panose="020B0503020204020204" pitchFamily="34" charset="-122"/>
              </a:rPr>
              <a:t> </a:t>
            </a:r>
            <a:r>
              <a:rPr lang="en-US" altLang="zh-CN" sz="2400" b="1" dirty="0" err="1">
                <a:solidFill>
                  <a:srgbClr val="FF0000"/>
                </a:solidFill>
                <a:latin typeface="微软雅黑" panose="020B0503020204020204" pitchFamily="34" charset="-122"/>
                <a:ea typeface="微软雅黑" panose="020B0503020204020204" pitchFamily="34" charset="-122"/>
              </a:rPr>
              <a:t>tu</a:t>
            </a:r>
            <a:r>
              <a:rPr lang="en-US" altLang="zh-CN" sz="2400" b="1" dirty="0">
                <a:solidFill>
                  <a:srgbClr val="FF0000"/>
                </a:solidFill>
                <a:latin typeface="微软雅黑" panose="020B0503020204020204" pitchFamily="34" charset="-122"/>
                <a:ea typeface="微软雅黑" panose="020B0503020204020204" pitchFamily="34" charset="-122"/>
              </a:rPr>
              <a:t> </a:t>
            </a:r>
            <a:r>
              <a:rPr lang="en-US" altLang="zh-CN" sz="2400" b="1" dirty="0" err="1">
                <a:solidFill>
                  <a:srgbClr val="FF0000"/>
                </a:solidFill>
                <a:latin typeface="微软雅黑" panose="020B0503020204020204" pitchFamily="34" charset="-122"/>
                <a:ea typeface="微软雅黑" panose="020B0503020204020204" pitchFamily="34" charset="-122"/>
              </a:rPr>
              <a:t>từ</a:t>
            </a:r>
            <a:r>
              <a:rPr lang="en-US" altLang="zh-CN" sz="2400" b="1" dirty="0">
                <a:solidFill>
                  <a:srgbClr val="FF0000"/>
                </a:solidFill>
                <a:latin typeface="微软雅黑" panose="020B0503020204020204" pitchFamily="34" charset="-122"/>
                <a:ea typeface="微软雅黑" panose="020B0503020204020204" pitchFamily="34" charset="-122"/>
              </a:rPr>
              <a:t> </a:t>
            </a:r>
          </a:p>
          <a:p>
            <a:pPr algn="r"/>
            <a:r>
              <a:rPr lang="en-US" altLang="zh-CN" sz="2400" b="1" dirty="0">
                <a:solidFill>
                  <a:srgbClr val="FF0000"/>
                </a:solidFill>
                <a:latin typeface="微软雅黑" panose="020B0503020204020204" pitchFamily="34" charset="-122"/>
                <a:ea typeface="微软雅黑" panose="020B0503020204020204" pitchFamily="34" charset="-122"/>
              </a:rPr>
              <a:t> </a:t>
            </a:r>
            <a:r>
              <a:rPr lang="en-US" altLang="zh-CN" sz="2400" b="1" dirty="0" err="1">
                <a:solidFill>
                  <a:srgbClr val="FF0000"/>
                </a:solidFill>
                <a:latin typeface="微软雅黑" panose="020B0503020204020204" pitchFamily="34" charset="-122"/>
                <a:ea typeface="微软雅黑" panose="020B0503020204020204" pitchFamily="34" charset="-122"/>
              </a:rPr>
              <a:t>liệt</a:t>
            </a:r>
            <a:r>
              <a:rPr lang="en-US" altLang="zh-CN" sz="2400" b="1" dirty="0">
                <a:solidFill>
                  <a:srgbClr val="FF0000"/>
                </a:solidFill>
                <a:latin typeface="微软雅黑" panose="020B0503020204020204" pitchFamily="34" charset="-122"/>
                <a:ea typeface="微软雅黑" panose="020B0503020204020204" pitchFamily="34" charset="-122"/>
              </a:rPr>
              <a:t> </a:t>
            </a:r>
            <a:r>
              <a:rPr lang="en-US" altLang="zh-CN" sz="2400" b="1" dirty="0" err="1">
                <a:solidFill>
                  <a:srgbClr val="FF0000"/>
                </a:solidFill>
                <a:latin typeface="微软雅黑" panose="020B0503020204020204" pitchFamily="34" charset="-122"/>
                <a:ea typeface="微软雅黑" panose="020B0503020204020204" pitchFamily="34" charset="-122"/>
              </a:rPr>
              <a:t>kê</a:t>
            </a:r>
            <a:r>
              <a:rPr lang="en-US" altLang="zh-CN" sz="2400" b="1" dirty="0">
                <a:solidFill>
                  <a:srgbClr val="FF0000"/>
                </a:solidFill>
                <a:latin typeface="微软雅黑" panose="020B0503020204020204" pitchFamily="34" charset="-122"/>
                <a:ea typeface="微软雅黑" panose="020B0503020204020204" pitchFamily="34" charset="-122"/>
              </a:rPr>
              <a:t> </a:t>
            </a:r>
            <a:r>
              <a:rPr lang="en-US" altLang="zh-CN" sz="2400" b="1" dirty="0" err="1">
                <a:solidFill>
                  <a:srgbClr val="FF0000"/>
                </a:solidFill>
                <a:latin typeface="微软雅黑" panose="020B0503020204020204" pitchFamily="34" charset="-122"/>
                <a:ea typeface="微软雅黑" panose="020B0503020204020204" pitchFamily="34" charset="-122"/>
              </a:rPr>
              <a:t>theo</a:t>
            </a:r>
            <a:r>
              <a:rPr lang="en-US" altLang="zh-CN" sz="2400" b="1" dirty="0">
                <a:solidFill>
                  <a:srgbClr val="FF0000"/>
                </a:solidFill>
                <a:latin typeface="微软雅黑" panose="020B0503020204020204" pitchFamily="34" charset="-122"/>
                <a:ea typeface="微软雅黑" panose="020B0503020204020204" pitchFamily="34" charset="-122"/>
              </a:rPr>
              <a:t> </a:t>
            </a:r>
            <a:r>
              <a:rPr lang="en-US" altLang="zh-CN" sz="2400" b="1" dirty="0" err="1">
                <a:solidFill>
                  <a:srgbClr val="FF0000"/>
                </a:solidFill>
                <a:latin typeface="微软雅黑" panose="020B0503020204020204" pitchFamily="34" charset="-122"/>
                <a:ea typeface="微软雅黑" panose="020B0503020204020204" pitchFamily="34" charset="-122"/>
              </a:rPr>
              <a:t>cặp</a:t>
            </a:r>
            <a:r>
              <a:rPr lang="en-US" altLang="zh-CN" sz="2400" b="1" dirty="0">
                <a:solidFill>
                  <a:srgbClr val="FF0000"/>
                </a:solidFill>
                <a:latin typeface="微软雅黑" panose="020B0503020204020204" pitchFamily="34" charset="-122"/>
                <a:ea typeface="微软雅黑" panose="020B0503020204020204" pitchFamily="34" charset="-122"/>
              </a:rPr>
              <a:t>  </a:t>
            </a:r>
            <a:endParaRPr lang="en-US" sz="2400" dirty="0">
              <a:solidFill>
                <a:srgbClr val="FF0000"/>
              </a:solidFill>
            </a:endParaRPr>
          </a:p>
        </p:txBody>
      </p:sp>
      <p:sp>
        <p:nvSpPr>
          <p:cNvPr id="47" name="Rectangle 46"/>
          <p:cNvSpPr/>
          <p:nvPr/>
        </p:nvSpPr>
        <p:spPr>
          <a:xfrm>
            <a:off x="8041674" y="5163829"/>
            <a:ext cx="3413837" cy="1200329"/>
          </a:xfrm>
          <a:prstGeom prst="rect">
            <a:avLst/>
          </a:prstGeom>
          <a:gradFill flip="none" rotWithShape="1">
            <a:gsLst>
              <a:gs pos="0">
                <a:schemeClr val="bg2">
                  <a:lumMod val="10000"/>
                  <a:tint val="66000"/>
                  <a:satMod val="160000"/>
                </a:schemeClr>
              </a:gs>
              <a:gs pos="50000">
                <a:schemeClr val="bg2">
                  <a:lumMod val="10000"/>
                  <a:tint val="44500"/>
                  <a:satMod val="160000"/>
                </a:schemeClr>
              </a:gs>
              <a:gs pos="100000">
                <a:schemeClr val="bg2">
                  <a:lumMod val="10000"/>
                  <a:tint val="23500"/>
                  <a:satMod val="160000"/>
                </a:schemeClr>
              </a:gs>
            </a:gsLst>
            <a:path path="circle">
              <a:fillToRect r="100000" b="100000"/>
            </a:path>
            <a:tileRect l="-100000" t="-100000"/>
          </a:gradFill>
          <a:scene3d>
            <a:camera prst="orthographicFront"/>
            <a:lightRig rig="threePt" dir="t"/>
          </a:scene3d>
          <a:sp3d>
            <a:bevelT prst="slope"/>
          </a:sp3d>
        </p:spPr>
        <p:txBody>
          <a:bodyPr wrap="square">
            <a:spAutoFit/>
          </a:bodyPr>
          <a:lstStyle/>
          <a:p>
            <a:pPr algn="r"/>
            <a:r>
              <a:rPr lang="en-US" altLang="zh-CN" sz="2400" b="1" dirty="0">
                <a:solidFill>
                  <a:srgbClr val="5B9BD5">
                    <a:lumMod val="50000"/>
                  </a:srgbClr>
                </a:solidFill>
                <a:latin typeface="Calibri" pitchFamily="34" charset="0"/>
                <a:ea typeface="微软雅黑" panose="020B0503020204020204" pitchFamily="34" charset="-122"/>
                <a:cs typeface="Calibri" pitchFamily="34" charset="0"/>
                <a:sym typeface="Wingdings 2"/>
              </a:rPr>
              <a:t></a:t>
            </a:r>
            <a:r>
              <a:rPr lang="en-US" altLang="zh-CN" sz="2400" b="1" dirty="0">
                <a:solidFill>
                  <a:srgbClr val="5B9BD5">
                    <a:lumMod val="50000"/>
                  </a:srgbClr>
                </a:solidFill>
                <a:latin typeface="Calibri" pitchFamily="34" charset="0"/>
                <a:ea typeface="微软雅黑" panose="020B0503020204020204" pitchFamily="34" charset="-122"/>
                <a:cs typeface="Calibri" pitchFamily="34" charset="0"/>
              </a:rPr>
              <a:t> </a:t>
            </a:r>
            <a:r>
              <a:rPr lang="en-US" altLang="zh-CN" sz="2400" b="1" dirty="0" err="1">
                <a:solidFill>
                  <a:srgbClr val="5B9BD5">
                    <a:lumMod val="50000"/>
                  </a:srgbClr>
                </a:solidFill>
                <a:latin typeface="Calibri" pitchFamily="34" charset="0"/>
                <a:ea typeface="微软雅黑" panose="020B0503020204020204" pitchFamily="34" charset="-122"/>
                <a:cs typeface="Calibri" pitchFamily="34" charset="0"/>
              </a:rPr>
              <a:t>Những</a:t>
            </a:r>
            <a:r>
              <a:rPr lang="en-US" altLang="zh-CN" sz="2400" b="1" dirty="0">
                <a:solidFill>
                  <a:srgbClr val="5B9BD5">
                    <a:lumMod val="50000"/>
                  </a:srgbClr>
                </a:solidFill>
                <a:latin typeface="Calibri" pitchFamily="34" charset="0"/>
                <a:ea typeface="微软雅黑" panose="020B0503020204020204" pitchFamily="34" charset="-122"/>
                <a:cs typeface="Calibri" pitchFamily="34" charset="0"/>
              </a:rPr>
              <a:t> </a:t>
            </a:r>
            <a:r>
              <a:rPr lang="en-US" altLang="zh-CN" sz="2400" b="1" dirty="0" err="1">
                <a:solidFill>
                  <a:srgbClr val="5B9BD5">
                    <a:lumMod val="50000"/>
                  </a:srgbClr>
                </a:solidFill>
                <a:latin typeface="Calibri" pitchFamily="34" charset="0"/>
                <a:ea typeface="微软雅黑" panose="020B0503020204020204" pitchFamily="34" charset="-122"/>
                <a:cs typeface="Calibri" pitchFamily="34" charset="0"/>
              </a:rPr>
              <a:t>cụm</a:t>
            </a:r>
            <a:r>
              <a:rPr lang="en-US" altLang="zh-CN" sz="2400" b="1" dirty="0">
                <a:solidFill>
                  <a:srgbClr val="5B9BD5">
                    <a:lumMod val="50000"/>
                  </a:srgbClr>
                </a:solidFill>
                <a:latin typeface="Calibri" pitchFamily="34" charset="0"/>
                <a:ea typeface="微软雅黑" panose="020B0503020204020204" pitchFamily="34" charset="-122"/>
                <a:cs typeface="Calibri" pitchFamily="34" charset="0"/>
              </a:rPr>
              <a:t> </a:t>
            </a:r>
            <a:r>
              <a:rPr lang="en-US" altLang="zh-CN" sz="2400" b="1" dirty="0" err="1">
                <a:solidFill>
                  <a:srgbClr val="5B9BD5">
                    <a:lumMod val="50000"/>
                  </a:srgbClr>
                </a:solidFill>
                <a:latin typeface="Calibri" pitchFamily="34" charset="0"/>
                <a:ea typeface="微软雅黑" panose="020B0503020204020204" pitchFamily="34" charset="-122"/>
                <a:cs typeface="Calibri" pitchFamily="34" charset="0"/>
              </a:rPr>
              <a:t>từ</a:t>
            </a:r>
            <a:r>
              <a:rPr lang="en-US" altLang="zh-CN" sz="2400" b="1" dirty="0">
                <a:solidFill>
                  <a:srgbClr val="5B9BD5">
                    <a:lumMod val="50000"/>
                  </a:srgbClr>
                </a:solidFill>
                <a:latin typeface="Calibri" pitchFamily="34" charset="0"/>
                <a:ea typeface="微软雅黑" panose="020B0503020204020204" pitchFamily="34" charset="-122"/>
                <a:cs typeface="Calibri" pitchFamily="34" charset="0"/>
              </a:rPr>
              <a:t> </a:t>
            </a:r>
            <a:r>
              <a:rPr lang="en-US" altLang="zh-CN" sz="2400" b="1" dirty="0" err="1">
                <a:solidFill>
                  <a:srgbClr val="5B9BD5">
                    <a:lumMod val="50000"/>
                  </a:srgbClr>
                </a:solidFill>
                <a:latin typeface="Calibri" pitchFamily="34" charset="0"/>
                <a:ea typeface="微软雅黑" panose="020B0503020204020204" pitchFamily="34" charset="-122"/>
                <a:cs typeface="Calibri" pitchFamily="34" charset="0"/>
              </a:rPr>
              <a:t>đó</a:t>
            </a:r>
            <a:r>
              <a:rPr lang="en-US" altLang="zh-CN" sz="2400" b="1" dirty="0">
                <a:solidFill>
                  <a:srgbClr val="5B9BD5">
                    <a:lumMod val="50000"/>
                  </a:srgbClr>
                </a:solidFill>
                <a:latin typeface="Calibri" pitchFamily="34" charset="0"/>
                <a:ea typeface="微软雅黑" panose="020B0503020204020204" pitchFamily="34" charset="-122"/>
                <a:cs typeface="Calibri" pitchFamily="34" charset="0"/>
              </a:rPr>
              <a:t> </a:t>
            </a:r>
            <a:r>
              <a:rPr lang="en-US" altLang="zh-CN" sz="2400" b="1" dirty="0" err="1">
                <a:solidFill>
                  <a:srgbClr val="5B9BD5">
                    <a:lumMod val="50000"/>
                  </a:srgbClr>
                </a:solidFill>
                <a:latin typeface="Calibri" pitchFamily="34" charset="0"/>
                <a:ea typeface="微软雅黑" panose="020B0503020204020204" pitchFamily="34" charset="-122"/>
                <a:cs typeface="Calibri" pitchFamily="34" charset="0"/>
              </a:rPr>
              <a:t>gọi</a:t>
            </a:r>
            <a:r>
              <a:rPr lang="en-US" altLang="zh-CN" sz="2400" b="1" dirty="0">
                <a:solidFill>
                  <a:srgbClr val="5B9BD5">
                    <a:lumMod val="50000"/>
                  </a:srgbClr>
                </a:solidFill>
                <a:latin typeface="Calibri" pitchFamily="34" charset="0"/>
                <a:ea typeface="微软雅黑" panose="020B0503020204020204" pitchFamily="34" charset="-122"/>
                <a:cs typeface="Calibri" pitchFamily="34" charset="0"/>
              </a:rPr>
              <a:t> </a:t>
            </a:r>
            <a:r>
              <a:rPr lang="en-US" altLang="zh-CN" sz="2400" b="1" dirty="0" err="1">
                <a:solidFill>
                  <a:srgbClr val="5B9BD5">
                    <a:lumMod val="50000"/>
                  </a:srgbClr>
                </a:solidFill>
                <a:latin typeface="Calibri" pitchFamily="34" charset="0"/>
                <a:ea typeface="微软雅黑" panose="020B0503020204020204" pitchFamily="34" charset="-122"/>
                <a:cs typeface="Calibri" pitchFamily="34" charset="0"/>
              </a:rPr>
              <a:t>là</a:t>
            </a:r>
            <a:r>
              <a:rPr lang="en-US" altLang="zh-CN" sz="2400" b="1" dirty="0">
                <a:solidFill>
                  <a:srgbClr val="5B9BD5">
                    <a:lumMod val="50000"/>
                  </a:srgbClr>
                </a:solidFill>
                <a:latin typeface="Calibri" pitchFamily="34" charset="0"/>
                <a:ea typeface="微软雅黑" panose="020B0503020204020204" pitchFamily="34" charset="-122"/>
                <a:cs typeface="Calibri" pitchFamily="34" charset="0"/>
              </a:rPr>
              <a:t> </a:t>
            </a:r>
            <a:r>
              <a:rPr lang="en-US" altLang="zh-CN" sz="2400" b="1" dirty="0" err="1">
                <a:solidFill>
                  <a:srgbClr val="FF0000"/>
                </a:solidFill>
                <a:latin typeface="Calibri" pitchFamily="34" charset="0"/>
                <a:ea typeface="微软雅黑" panose="020B0503020204020204" pitchFamily="34" charset="-122"/>
                <a:cs typeface="Calibri" pitchFamily="34" charset="0"/>
              </a:rPr>
              <a:t>biện</a:t>
            </a:r>
            <a:r>
              <a:rPr lang="en-US" altLang="zh-CN" sz="2400" b="1" dirty="0">
                <a:solidFill>
                  <a:srgbClr val="FF0000"/>
                </a:solidFill>
                <a:latin typeface="Calibri" pitchFamily="34" charset="0"/>
                <a:ea typeface="微软雅黑" panose="020B0503020204020204" pitchFamily="34" charset="-122"/>
                <a:cs typeface="Calibri" pitchFamily="34" charset="0"/>
              </a:rPr>
              <a:t> </a:t>
            </a:r>
            <a:r>
              <a:rPr lang="en-US" altLang="zh-CN" sz="2400" b="1" dirty="0" err="1">
                <a:solidFill>
                  <a:srgbClr val="FF0000"/>
                </a:solidFill>
                <a:latin typeface="Calibri" pitchFamily="34" charset="0"/>
                <a:ea typeface="微软雅黑" panose="020B0503020204020204" pitchFamily="34" charset="-122"/>
                <a:cs typeface="Calibri" pitchFamily="34" charset="0"/>
              </a:rPr>
              <a:t>pháp</a:t>
            </a:r>
            <a:r>
              <a:rPr lang="en-US" altLang="zh-CN" sz="2400" b="1" dirty="0">
                <a:solidFill>
                  <a:srgbClr val="FF0000"/>
                </a:solidFill>
                <a:latin typeface="Calibri" pitchFamily="34" charset="0"/>
                <a:ea typeface="微软雅黑" panose="020B0503020204020204" pitchFamily="34" charset="-122"/>
                <a:cs typeface="Calibri" pitchFamily="34" charset="0"/>
              </a:rPr>
              <a:t> </a:t>
            </a:r>
            <a:r>
              <a:rPr lang="en-US" altLang="zh-CN" sz="2400" b="1" dirty="0" err="1">
                <a:solidFill>
                  <a:srgbClr val="FF0000"/>
                </a:solidFill>
                <a:latin typeface="Calibri" pitchFamily="34" charset="0"/>
                <a:ea typeface="微软雅黑" panose="020B0503020204020204" pitchFamily="34" charset="-122"/>
                <a:cs typeface="Calibri" pitchFamily="34" charset="0"/>
              </a:rPr>
              <a:t>nghệ</a:t>
            </a:r>
            <a:r>
              <a:rPr lang="en-US" altLang="zh-CN" sz="2400" b="1" dirty="0">
                <a:solidFill>
                  <a:srgbClr val="FF0000"/>
                </a:solidFill>
                <a:latin typeface="Calibri" pitchFamily="34" charset="0"/>
                <a:ea typeface="微软雅黑" panose="020B0503020204020204" pitchFamily="34" charset="-122"/>
                <a:cs typeface="Calibri" pitchFamily="34" charset="0"/>
              </a:rPr>
              <a:t> </a:t>
            </a:r>
            <a:r>
              <a:rPr lang="en-US" altLang="zh-CN" sz="2400" b="1" dirty="0" err="1">
                <a:solidFill>
                  <a:srgbClr val="FF0000"/>
                </a:solidFill>
                <a:latin typeface="Calibri" pitchFamily="34" charset="0"/>
                <a:ea typeface="微软雅黑" panose="020B0503020204020204" pitchFamily="34" charset="-122"/>
                <a:cs typeface="Calibri" pitchFamily="34" charset="0"/>
              </a:rPr>
              <a:t>thuật</a:t>
            </a:r>
            <a:r>
              <a:rPr lang="en-US" altLang="zh-CN" sz="2400" b="1" dirty="0">
                <a:solidFill>
                  <a:srgbClr val="FF0000"/>
                </a:solidFill>
                <a:latin typeface="Calibri" pitchFamily="34" charset="0"/>
                <a:ea typeface="微软雅黑" panose="020B0503020204020204" pitchFamily="34" charset="-122"/>
                <a:cs typeface="Calibri" pitchFamily="34" charset="0"/>
              </a:rPr>
              <a:t> </a:t>
            </a:r>
            <a:r>
              <a:rPr lang="en-US" altLang="zh-CN" sz="2400" b="1" dirty="0" err="1">
                <a:solidFill>
                  <a:srgbClr val="5B9BD5">
                    <a:lumMod val="50000"/>
                  </a:srgbClr>
                </a:solidFill>
                <a:latin typeface="Calibri" pitchFamily="34" charset="0"/>
                <a:ea typeface="微软雅黑" panose="020B0503020204020204" pitchFamily="34" charset="-122"/>
                <a:cs typeface="Calibri" pitchFamily="34" charset="0"/>
              </a:rPr>
              <a:t>gì</a:t>
            </a:r>
            <a:r>
              <a:rPr lang="en-US" altLang="zh-CN" sz="2400" b="1" dirty="0">
                <a:solidFill>
                  <a:srgbClr val="5B9BD5">
                    <a:lumMod val="50000"/>
                  </a:srgbClr>
                </a:solidFill>
                <a:latin typeface="Calibri" pitchFamily="34" charset="0"/>
                <a:ea typeface="微软雅黑" panose="020B0503020204020204" pitchFamily="34" charset="-122"/>
                <a:cs typeface="Calibri" pitchFamily="34" charset="0"/>
              </a:rPr>
              <a:t>?</a:t>
            </a:r>
            <a:endParaRPr lang="zh-CN" altLang="en-US" sz="2400" b="1" dirty="0">
              <a:solidFill>
                <a:srgbClr val="5B9BD5">
                  <a:lumMod val="50000"/>
                </a:srgbClr>
              </a:solidFill>
              <a:latin typeface="Calibri" pitchFamily="34" charset="0"/>
              <a:ea typeface="微软雅黑" panose="020B0503020204020204" pitchFamily="34" charset="-122"/>
              <a:cs typeface="Calibri" pitchFamily="34" charset="0"/>
            </a:endParaRPr>
          </a:p>
        </p:txBody>
      </p:sp>
    </p:spTree>
    <p:extLst>
      <p:ext uri="{BB962C8B-B14F-4D97-AF65-F5344CB8AC3E}">
        <p14:creationId xmlns:p14="http://schemas.microsoft.com/office/powerpoint/2010/main" val="22027262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barn(inVertical)">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ircle(in)">
                                      <p:cBhvr>
                                        <p:cTn id="27" dur="20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xit" presetSubtype="10" fill="hold" grpId="1" nodeType="clickEffect">
                                  <p:stCondLst>
                                    <p:cond delay="0"/>
                                  </p:stCondLst>
                                  <p:childTnLst>
                                    <p:animEffect transition="out" filter="randombar(horizontal)">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xit" presetSubtype="10" fill="hold" grpId="1" nodeType="clickEffect">
                                  <p:stCondLst>
                                    <p:cond delay="0"/>
                                  </p:stCondLst>
                                  <p:childTnLst>
                                    <p:animEffect transition="out" filter="randombar(horizontal)">
                                      <p:cBhvr>
                                        <p:cTn id="46" dur="500"/>
                                        <p:tgtEl>
                                          <p:spTgt spid="44"/>
                                        </p:tgtEl>
                                      </p:cBhvr>
                                    </p:animEffect>
                                    <p:set>
                                      <p:cBhvr>
                                        <p:cTn id="47" dur="1" fill="hold">
                                          <p:stCondLst>
                                            <p:cond delay="499"/>
                                          </p:stCondLst>
                                        </p:cTn>
                                        <p:tgtEl>
                                          <p:spTgt spid="44"/>
                                        </p:tgtEl>
                                        <p:attrNameLst>
                                          <p:attrName>style.visibility</p:attrName>
                                        </p:attrNameLst>
                                      </p:cBhvr>
                                      <p:to>
                                        <p:strVal val="hidden"/>
                                      </p:to>
                                    </p:set>
                                  </p:childTnLst>
                                </p:cTn>
                              </p:par>
                              <p:par>
                                <p:cTn id="48" presetID="22" presetClass="entr" presetSubtype="4"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down)">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barn(inVertical)">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47"/>
                                        </p:tgtEl>
                                        <p:attrNameLst>
                                          <p:attrName>style.visibility</p:attrName>
                                        </p:attrNameLst>
                                      </p:cBhvr>
                                      <p:to>
                                        <p:strVal val="visible"/>
                                      </p:to>
                                    </p:set>
                                    <p:anim calcmode="lin" valueType="num">
                                      <p:cBhvr>
                                        <p:cTn id="60" dur="500" fill="hold"/>
                                        <p:tgtEl>
                                          <p:spTgt spid="47"/>
                                        </p:tgtEl>
                                        <p:attrNameLst>
                                          <p:attrName>ppt_w</p:attrName>
                                        </p:attrNameLst>
                                      </p:cBhvr>
                                      <p:tavLst>
                                        <p:tav tm="0">
                                          <p:val>
                                            <p:fltVal val="0"/>
                                          </p:val>
                                        </p:tav>
                                        <p:tav tm="100000">
                                          <p:val>
                                            <p:strVal val="#ppt_w"/>
                                          </p:val>
                                        </p:tav>
                                      </p:tavLst>
                                    </p:anim>
                                    <p:anim calcmode="lin" valueType="num">
                                      <p:cBhvr>
                                        <p:cTn id="61" dur="500" fill="hold"/>
                                        <p:tgtEl>
                                          <p:spTgt spid="47"/>
                                        </p:tgtEl>
                                        <p:attrNameLst>
                                          <p:attrName>ppt_h</p:attrName>
                                        </p:attrNameLst>
                                      </p:cBhvr>
                                      <p:tavLst>
                                        <p:tav tm="0">
                                          <p:val>
                                            <p:fltVal val="0"/>
                                          </p:val>
                                        </p:tav>
                                        <p:tav tm="100000">
                                          <p:val>
                                            <p:strVal val="#ppt_h"/>
                                          </p:val>
                                        </p:tav>
                                      </p:tavLst>
                                    </p:anim>
                                    <p:animEffect transition="in" filter="fade">
                                      <p:cBhvr>
                                        <p:cTn id="62" dur="500"/>
                                        <p:tgtEl>
                                          <p:spTgt spid="47"/>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xit" presetSubtype="10" fill="hold" grpId="1" nodeType="clickEffect">
                                  <p:stCondLst>
                                    <p:cond delay="0"/>
                                  </p:stCondLst>
                                  <p:childTnLst>
                                    <p:animEffect transition="out" filter="randombar(horizontal)">
                                      <p:cBhvr>
                                        <p:cTn id="66" dur="500"/>
                                        <p:tgtEl>
                                          <p:spTgt spid="47"/>
                                        </p:tgtEl>
                                      </p:cBhvr>
                                    </p:animEffect>
                                    <p:set>
                                      <p:cBhvr>
                                        <p:cTn id="67" dur="1" fill="hold">
                                          <p:stCondLst>
                                            <p:cond delay="499"/>
                                          </p:stCondLst>
                                        </p:cTn>
                                        <p:tgtEl>
                                          <p:spTgt spid="47"/>
                                        </p:tgtEl>
                                        <p:attrNameLst>
                                          <p:attrName>style.visibility</p:attrName>
                                        </p:attrNameLst>
                                      </p:cBhvr>
                                      <p:to>
                                        <p:strVal val="hidden"/>
                                      </p:to>
                                    </p:set>
                                  </p:childTnLst>
                                </p:cTn>
                              </p:par>
                              <p:par>
                                <p:cTn id="68" presetID="31" presetClass="entr" presetSubtype="0"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 calcmode="lin" valueType="num">
                                      <p:cBhvr>
                                        <p:cTn id="70" dur="1000" fill="hold"/>
                                        <p:tgtEl>
                                          <p:spTgt spid="27"/>
                                        </p:tgtEl>
                                        <p:attrNameLst>
                                          <p:attrName>ppt_w</p:attrName>
                                        </p:attrNameLst>
                                      </p:cBhvr>
                                      <p:tavLst>
                                        <p:tav tm="0">
                                          <p:val>
                                            <p:fltVal val="0"/>
                                          </p:val>
                                        </p:tav>
                                        <p:tav tm="100000">
                                          <p:val>
                                            <p:strVal val="#ppt_w"/>
                                          </p:val>
                                        </p:tav>
                                      </p:tavLst>
                                    </p:anim>
                                    <p:anim calcmode="lin" valueType="num">
                                      <p:cBhvr>
                                        <p:cTn id="71" dur="1000" fill="hold"/>
                                        <p:tgtEl>
                                          <p:spTgt spid="27"/>
                                        </p:tgtEl>
                                        <p:attrNameLst>
                                          <p:attrName>ppt_h</p:attrName>
                                        </p:attrNameLst>
                                      </p:cBhvr>
                                      <p:tavLst>
                                        <p:tav tm="0">
                                          <p:val>
                                            <p:fltVal val="0"/>
                                          </p:val>
                                        </p:tav>
                                        <p:tav tm="100000">
                                          <p:val>
                                            <p:strVal val="#ppt_h"/>
                                          </p:val>
                                        </p:tav>
                                      </p:tavLst>
                                    </p:anim>
                                    <p:anim calcmode="lin" valueType="num">
                                      <p:cBhvr>
                                        <p:cTn id="72" dur="1000" fill="hold"/>
                                        <p:tgtEl>
                                          <p:spTgt spid="27"/>
                                        </p:tgtEl>
                                        <p:attrNameLst>
                                          <p:attrName>style.rotation</p:attrName>
                                        </p:attrNameLst>
                                      </p:cBhvr>
                                      <p:tavLst>
                                        <p:tav tm="0">
                                          <p:val>
                                            <p:fltVal val="90"/>
                                          </p:val>
                                        </p:tav>
                                        <p:tav tm="100000">
                                          <p:val>
                                            <p:fltVal val="0"/>
                                          </p:val>
                                        </p:tav>
                                      </p:tavLst>
                                    </p:anim>
                                    <p:animEffect transition="in" filter="fade">
                                      <p:cBhvr>
                                        <p:cTn id="73"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4" grpId="0" animBg="1"/>
      <p:bldP spid="44" grpId="1" animBg="1"/>
      <p:bldP spid="3" grpId="0" animBg="1"/>
      <p:bldP spid="4" grpId="0" animBg="1"/>
      <p:bldP spid="5" grpId="0" animBg="1"/>
      <p:bldP spid="6" grpId="0" animBg="1"/>
      <p:bldP spid="6" grpId="1" animBg="1"/>
      <p:bldP spid="11" grpId="0" animBg="1"/>
      <p:bldP spid="47" grpId="0" animBg="1"/>
      <p:bldP spid="47"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片 61">
            <a:extLst>
              <a:ext uri="{FF2B5EF4-FFF2-40B4-BE49-F238E27FC236}">
                <a16:creationId xmlns:a16="http://schemas.microsoft.com/office/drawing/2014/main" id="{80F22C5C-F2C7-4ECB-8DBE-0B218291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id="{BAD7FE07-FE85-4961-B86F-C1791AD31D8C}"/>
              </a:ext>
            </a:extLst>
          </p:cNvPr>
          <p:cNvGrpSpPr/>
          <p:nvPr/>
        </p:nvGrpSpPr>
        <p:grpSpPr>
          <a:xfrm>
            <a:off x="468973" y="809469"/>
            <a:ext cx="11280774" cy="5891134"/>
            <a:chOff x="442913" y="428624"/>
            <a:chExt cx="11280774" cy="5962652"/>
          </a:xfrm>
        </p:grpSpPr>
        <p:sp>
          <p:nvSpPr>
            <p:cNvPr id="9" name="矩形: 圆角 8">
              <a:extLst>
                <a:ext uri="{FF2B5EF4-FFF2-40B4-BE49-F238E27FC236}">
                  <a16:creationId xmlns:a16="http://schemas.microsoft.com/office/drawing/2014/main" id="{6DD460CE-C7A2-4167-85F6-970DBAABFAAB}"/>
                </a:ext>
              </a:extLst>
            </p:cNvPr>
            <p:cNvSpPr/>
            <p:nvPr/>
          </p:nvSpPr>
          <p:spPr>
            <a:xfrm>
              <a:off x="442913" y="5232043"/>
              <a:ext cx="1223962" cy="1159233"/>
            </a:xfrm>
            <a:prstGeom prst="roundRect">
              <a:avLst/>
            </a:prstGeom>
            <a:solidFill>
              <a:srgbClr val="F74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icrosoft YaHei UI" panose="020B0503020204020204" pitchFamily="34" charset="-122"/>
                <a:ea typeface="Microsoft YaHei UI" panose="020B0503020204020204" pitchFamily="34" charset="-122"/>
              </a:endParaRPr>
            </a:p>
          </p:txBody>
        </p:sp>
        <p:sp>
          <p:nvSpPr>
            <p:cNvPr id="10" name="矩形: 圆角 9">
              <a:extLst>
                <a:ext uri="{FF2B5EF4-FFF2-40B4-BE49-F238E27FC236}">
                  <a16:creationId xmlns:a16="http://schemas.microsoft.com/office/drawing/2014/main" id="{0C509314-6185-4AA5-9B2B-28C317A9212E}"/>
                </a:ext>
              </a:extLst>
            </p:cNvPr>
            <p:cNvSpPr/>
            <p:nvPr/>
          </p:nvSpPr>
          <p:spPr>
            <a:xfrm>
              <a:off x="10499725" y="428624"/>
              <a:ext cx="1223962" cy="1159233"/>
            </a:xfrm>
            <a:prstGeom prst="roundRect">
              <a:avLst/>
            </a:prstGeom>
            <a:solidFill>
              <a:srgbClr val="F74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icrosoft YaHei UI" panose="020B0503020204020204" pitchFamily="34" charset="-122"/>
                <a:ea typeface="Microsoft YaHei UI" panose="020B0503020204020204" pitchFamily="34" charset="-122"/>
              </a:endParaRPr>
            </a:p>
          </p:txBody>
        </p:sp>
        <p:sp>
          <p:nvSpPr>
            <p:cNvPr id="7" name="矩形 6">
              <a:extLst>
                <a:ext uri="{FF2B5EF4-FFF2-40B4-BE49-F238E27FC236}">
                  <a16:creationId xmlns:a16="http://schemas.microsoft.com/office/drawing/2014/main" id="{0737C4A3-29D0-4F88-8FB4-616A36653686}"/>
                </a:ext>
              </a:extLst>
            </p:cNvPr>
            <p:cNvSpPr/>
            <p:nvPr/>
          </p:nvSpPr>
          <p:spPr>
            <a:xfrm>
              <a:off x="673100" y="622300"/>
              <a:ext cx="10858500" cy="5575300"/>
            </a:xfrm>
            <a:prstGeom prst="rect">
              <a:avLst/>
            </a:prstGeom>
            <a:solidFill>
              <a:schemeClr val="bg1">
                <a:lumMod val="95000"/>
              </a:schemeClr>
            </a:solidFill>
            <a:ln>
              <a:noFill/>
            </a:ln>
            <a:effectLst>
              <a:outerShdw blurRad="1143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icrosoft YaHei UI" panose="020B0503020204020204" pitchFamily="34" charset="-122"/>
                <a:ea typeface="Microsoft YaHei UI" panose="020B0503020204020204" pitchFamily="34" charset="-122"/>
              </a:endParaRPr>
            </a:p>
          </p:txBody>
        </p:sp>
      </p:grpSp>
      <p:sp>
        <p:nvSpPr>
          <p:cNvPr id="35" name="Rectangle 1">
            <a:extLst>
              <a:ext uri="{FF2B5EF4-FFF2-40B4-BE49-F238E27FC236}">
                <a16:creationId xmlns:a16="http://schemas.microsoft.com/office/drawing/2014/main" id="{1D1B4F45-07C8-40E4-A2FF-DA9A3276EE01}"/>
              </a:ext>
            </a:extLst>
          </p:cNvPr>
          <p:cNvSpPr/>
          <p:nvPr/>
        </p:nvSpPr>
        <p:spPr bwMode="auto">
          <a:xfrm>
            <a:off x="1024875" y="1314801"/>
            <a:ext cx="2088232" cy="4140460"/>
          </a:xfrm>
          <a:prstGeom prst="rect">
            <a:avLst/>
          </a:prstGeom>
          <a:noFill/>
          <a:ln w="76200">
            <a:solidFill>
              <a:schemeClr val="accent3"/>
            </a:solidFill>
            <a:round/>
            <a:headEnd/>
            <a:tailEnd/>
          </a:ln>
        </p:spPr>
        <p:txBody>
          <a:bodyPr anchor="ctr"/>
          <a:lstStyle/>
          <a:p>
            <a:pPr algn="ctr"/>
            <a:endParaRPr dirty="0">
              <a:solidFill>
                <a:prstClr val="black"/>
              </a:solidFill>
              <a:latin typeface="钟齐陈伟勋硬笔行书字库" panose="02010600030101010101" pitchFamily="2" charset="-122"/>
              <a:ea typeface="钟齐陈伟勋硬笔行书字库" panose="02010600030101010101" pitchFamily="2" charset="-122"/>
              <a:sym typeface="+mn-lt"/>
            </a:endParaRPr>
          </a:p>
        </p:txBody>
      </p:sp>
      <p:sp>
        <p:nvSpPr>
          <p:cNvPr id="36" name="Rectangle 2">
            <a:extLst>
              <a:ext uri="{FF2B5EF4-FFF2-40B4-BE49-F238E27FC236}">
                <a16:creationId xmlns:a16="http://schemas.microsoft.com/office/drawing/2014/main" id="{CD92CC25-C07B-492A-8EAE-025EFEAB9C0B}"/>
              </a:ext>
            </a:extLst>
          </p:cNvPr>
          <p:cNvSpPr/>
          <p:nvPr/>
        </p:nvSpPr>
        <p:spPr>
          <a:xfrm>
            <a:off x="1334125" y="2253987"/>
            <a:ext cx="2428406" cy="1028242"/>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scene3d>
            <a:camera prst="orthographicFront"/>
            <a:lightRig rig="threePt" dir="t"/>
          </a:scene3d>
          <a:sp3d>
            <a:bevelT w="139700" prst="cross"/>
          </a:sp3d>
        </p:spPr>
        <p:txBody>
          <a:bodyPr wrap="square">
            <a:noAutofit/>
          </a:bodyPr>
          <a:lstStyle/>
          <a:p>
            <a:pPr algn="ctr"/>
            <a:r>
              <a:rPr lang="en-US" altLang="zh-CN" sz="2800" b="1" spc="300" dirty="0" err="1">
                <a:solidFill>
                  <a:prstClr val="white">
                    <a:lumMod val="50000"/>
                  </a:prstClr>
                </a:solidFill>
                <a:latin typeface="Calibri" pitchFamily="34" charset="0"/>
                <a:ea typeface="Microsoft YaHei UI" panose="020B0503020204020204" pitchFamily="34" charset="-122"/>
                <a:cs typeface="Calibri" pitchFamily="34" charset="0"/>
                <a:sym typeface="+mn-lt"/>
              </a:rPr>
              <a:t>Đam</a:t>
            </a:r>
            <a:r>
              <a:rPr lang="en-US" altLang="zh-CN" sz="2800" b="1" spc="300" dirty="0">
                <a:solidFill>
                  <a:prstClr val="white">
                    <a:lumMod val="50000"/>
                  </a:prstClr>
                </a:solidFill>
                <a:latin typeface="Calibri" pitchFamily="34" charset="0"/>
                <a:ea typeface="Microsoft YaHei UI" panose="020B0503020204020204" pitchFamily="34" charset="-122"/>
                <a:cs typeface="Calibri" pitchFamily="34" charset="0"/>
                <a:sym typeface="+mn-lt"/>
              </a:rPr>
              <a:t> </a:t>
            </a:r>
            <a:r>
              <a:rPr lang="en-US" altLang="zh-CN" sz="2800" b="1" spc="300" dirty="0" err="1">
                <a:solidFill>
                  <a:prstClr val="white">
                    <a:lumMod val="50000"/>
                  </a:prstClr>
                </a:solidFill>
                <a:latin typeface="Calibri" pitchFamily="34" charset="0"/>
                <a:ea typeface="Microsoft YaHei UI" panose="020B0503020204020204" pitchFamily="34" charset="-122"/>
                <a:cs typeface="Calibri" pitchFamily="34" charset="0"/>
                <a:sym typeface="+mn-lt"/>
              </a:rPr>
              <a:t>mê</a:t>
            </a:r>
            <a:r>
              <a:rPr lang="en-US" altLang="zh-CN" sz="2800" b="1" spc="300" dirty="0">
                <a:solidFill>
                  <a:prstClr val="white">
                    <a:lumMod val="50000"/>
                  </a:prstClr>
                </a:solidFill>
                <a:latin typeface="Calibri" pitchFamily="34" charset="0"/>
                <a:ea typeface="Microsoft YaHei UI" panose="020B0503020204020204" pitchFamily="34" charset="-122"/>
                <a:cs typeface="Calibri" pitchFamily="34" charset="0"/>
                <a:sym typeface="+mn-lt"/>
              </a:rPr>
              <a:t> </a:t>
            </a:r>
            <a:r>
              <a:rPr lang="en-US" altLang="zh-CN" sz="2800" b="1" spc="300" dirty="0" err="1">
                <a:solidFill>
                  <a:prstClr val="white">
                    <a:lumMod val="50000"/>
                  </a:prstClr>
                </a:solidFill>
                <a:latin typeface="Calibri" pitchFamily="34" charset="0"/>
                <a:ea typeface="Microsoft YaHei UI" panose="020B0503020204020204" pitchFamily="34" charset="-122"/>
                <a:cs typeface="Calibri" pitchFamily="34" charset="0"/>
                <a:sym typeface="+mn-lt"/>
              </a:rPr>
              <a:t>và</a:t>
            </a:r>
            <a:r>
              <a:rPr lang="en-US" altLang="zh-CN" sz="2800" b="1" spc="300" dirty="0">
                <a:solidFill>
                  <a:prstClr val="white">
                    <a:lumMod val="50000"/>
                  </a:prstClr>
                </a:solidFill>
                <a:latin typeface="Calibri" pitchFamily="34" charset="0"/>
                <a:ea typeface="Microsoft YaHei UI" panose="020B0503020204020204" pitchFamily="34" charset="-122"/>
                <a:cs typeface="Calibri" pitchFamily="34" charset="0"/>
                <a:sym typeface="+mn-lt"/>
              </a:rPr>
              <a:t> </a:t>
            </a:r>
            <a:r>
              <a:rPr lang="en-US" altLang="zh-CN" sz="2800" b="1" spc="300" dirty="0" err="1">
                <a:solidFill>
                  <a:prstClr val="white">
                    <a:lumMod val="50000"/>
                  </a:prstClr>
                </a:solidFill>
                <a:latin typeface="Calibri" pitchFamily="34" charset="0"/>
                <a:ea typeface="Microsoft YaHei UI" panose="020B0503020204020204" pitchFamily="34" charset="-122"/>
                <a:cs typeface="Calibri" pitchFamily="34" charset="0"/>
                <a:sym typeface="+mn-lt"/>
              </a:rPr>
              <a:t>tình</a:t>
            </a:r>
            <a:r>
              <a:rPr lang="en-US" altLang="zh-CN" sz="2800" b="1" spc="300" dirty="0">
                <a:solidFill>
                  <a:prstClr val="white">
                    <a:lumMod val="50000"/>
                  </a:prstClr>
                </a:solidFill>
                <a:latin typeface="Calibri" pitchFamily="34" charset="0"/>
                <a:ea typeface="Microsoft YaHei UI" panose="020B0503020204020204" pitchFamily="34" charset="-122"/>
                <a:cs typeface="Calibri" pitchFamily="34" charset="0"/>
                <a:sym typeface="+mn-lt"/>
              </a:rPr>
              <a:t> </a:t>
            </a:r>
            <a:r>
              <a:rPr lang="en-US" altLang="zh-CN" sz="2800" b="1" spc="300" dirty="0" err="1">
                <a:solidFill>
                  <a:prstClr val="white">
                    <a:lumMod val="50000"/>
                  </a:prstClr>
                </a:solidFill>
                <a:latin typeface="Calibri" pitchFamily="34" charset="0"/>
                <a:ea typeface="Microsoft YaHei UI" panose="020B0503020204020204" pitchFamily="34" charset="-122"/>
                <a:cs typeface="Calibri" pitchFamily="34" charset="0"/>
                <a:sym typeface="+mn-lt"/>
              </a:rPr>
              <a:t>yêu</a:t>
            </a:r>
            <a:r>
              <a:rPr lang="en-US" altLang="zh-CN" sz="2800" b="1" spc="300" dirty="0">
                <a:solidFill>
                  <a:prstClr val="white">
                    <a:lumMod val="50000"/>
                  </a:prstClr>
                </a:solidFill>
                <a:latin typeface="Calibri" pitchFamily="34" charset="0"/>
                <a:ea typeface="Microsoft YaHei UI" panose="020B0503020204020204" pitchFamily="34" charset="-122"/>
                <a:cs typeface="Calibri" pitchFamily="34" charset="0"/>
                <a:sym typeface="+mn-lt"/>
              </a:rPr>
              <a:t>; </a:t>
            </a:r>
          </a:p>
        </p:txBody>
      </p:sp>
      <p:sp>
        <p:nvSpPr>
          <p:cNvPr id="37" name="Rectangle 3">
            <a:extLst>
              <a:ext uri="{FF2B5EF4-FFF2-40B4-BE49-F238E27FC236}">
                <a16:creationId xmlns:a16="http://schemas.microsoft.com/office/drawing/2014/main" id="{F0AC3E60-5ECD-41B9-9873-DAFD31DDF8D4}"/>
              </a:ext>
            </a:extLst>
          </p:cNvPr>
          <p:cNvSpPr/>
          <p:nvPr/>
        </p:nvSpPr>
        <p:spPr>
          <a:xfrm>
            <a:off x="176726" y="1674841"/>
            <a:ext cx="1490149" cy="400110"/>
          </a:xfrm>
          <a:prstGeom prst="rect">
            <a:avLst/>
          </a:prstGeom>
          <a:solidFill>
            <a:srgbClr val="A6CFFC"/>
          </a:solidFill>
          <a:scene3d>
            <a:camera prst="orthographicFront"/>
            <a:lightRig rig="threePt" dir="t"/>
          </a:scene3d>
          <a:sp3d>
            <a:bevelT prst="relaxedInset"/>
          </a:sp3d>
        </p:spPr>
        <p:txBody>
          <a:bodyPr wrap="none">
            <a:normAutofit/>
          </a:bodyPr>
          <a:lstStyle/>
          <a:p>
            <a:pPr algn="ctr"/>
            <a:r>
              <a:rPr lang="en-US" altLang="zh-CN" sz="2000" b="1" spc="600" dirty="0">
                <a:solidFill>
                  <a:srgbClr val="C00000"/>
                </a:solidFill>
                <a:latin typeface="Microsoft YaHei UI" panose="020B0503020204020204" pitchFamily="34" charset="-122"/>
                <a:ea typeface="Microsoft YaHei UI" panose="020B0503020204020204" pitchFamily="34" charset="-122"/>
                <a:cs typeface="+mn-ea"/>
                <a:sym typeface="+mn-lt"/>
              </a:rPr>
              <a:t>MOZA</a:t>
            </a:r>
          </a:p>
        </p:txBody>
      </p:sp>
      <p:sp>
        <p:nvSpPr>
          <p:cNvPr id="47" name="Rectangle 4">
            <a:extLst>
              <a:ext uri="{FF2B5EF4-FFF2-40B4-BE49-F238E27FC236}">
                <a16:creationId xmlns:a16="http://schemas.microsoft.com/office/drawing/2014/main" id="{E6F090F5-911C-4174-AE99-E5C9B8905A80}"/>
              </a:ext>
            </a:extLst>
          </p:cNvPr>
          <p:cNvSpPr/>
          <p:nvPr/>
        </p:nvSpPr>
        <p:spPr bwMode="auto">
          <a:xfrm>
            <a:off x="2771068" y="3331025"/>
            <a:ext cx="684076" cy="72008"/>
          </a:xfrm>
          <a:prstGeom prst="rect">
            <a:avLst/>
          </a:prstGeom>
          <a:solidFill>
            <a:schemeClr val="tx2"/>
          </a:solidFill>
          <a:ln w="19050">
            <a:noFill/>
            <a:round/>
            <a:headEnd/>
            <a:tailEnd/>
          </a:ln>
        </p:spPr>
        <p:txBody>
          <a:bodyPr anchor="ctr"/>
          <a:lstStyle/>
          <a:p>
            <a:pPr algn="ctr"/>
            <a:endParaRPr dirty="0">
              <a:solidFill>
                <a:prstClr val="black"/>
              </a:solidFill>
              <a:latin typeface="钟齐陈伟勋硬笔行书字库" panose="02010600030101010101" pitchFamily="2" charset="-122"/>
              <a:ea typeface="钟齐陈伟勋硬笔行书字库" panose="02010600030101010101" pitchFamily="2" charset="-122"/>
              <a:sym typeface="+mn-lt"/>
            </a:endParaRPr>
          </a:p>
        </p:txBody>
      </p:sp>
      <p:pic>
        <p:nvPicPr>
          <p:cNvPr id="78" name="图片 77">
            <a:extLst>
              <a:ext uri="{FF2B5EF4-FFF2-40B4-BE49-F238E27FC236}">
                <a16:creationId xmlns:a16="http://schemas.microsoft.com/office/drawing/2014/main" id="{DBCDBDDC-1C9D-4BB2-9A76-0793138B15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95082">
            <a:off x="1111080" y="4053238"/>
            <a:ext cx="1652010" cy="2053212"/>
          </a:xfrm>
          <a:prstGeom prst="rect">
            <a:avLst/>
          </a:prstGeom>
        </p:spPr>
      </p:pic>
      <p:pic>
        <p:nvPicPr>
          <p:cNvPr id="79" name="图片 78">
            <a:extLst>
              <a:ext uri="{FF2B5EF4-FFF2-40B4-BE49-F238E27FC236}">
                <a16:creationId xmlns:a16="http://schemas.microsoft.com/office/drawing/2014/main" id="{6E8D8D44-B49D-43DE-BEDD-36D2233550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8234" y="3282229"/>
            <a:ext cx="1792833" cy="2389601"/>
          </a:xfrm>
          <a:prstGeom prst="rect">
            <a:avLst/>
          </a:prstGeom>
        </p:spPr>
      </p:pic>
      <p:pic>
        <p:nvPicPr>
          <p:cNvPr id="80" name="图片 79">
            <a:extLst>
              <a:ext uri="{FF2B5EF4-FFF2-40B4-BE49-F238E27FC236}">
                <a16:creationId xmlns:a16="http://schemas.microsoft.com/office/drawing/2014/main" id="{9C8836C3-EE2F-4F13-9231-F0437DC05F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973" y="3921510"/>
            <a:ext cx="1333804" cy="1880028"/>
          </a:xfrm>
          <a:prstGeom prst="rect">
            <a:avLst/>
          </a:prstGeom>
        </p:spPr>
      </p:pic>
      <p:pic>
        <p:nvPicPr>
          <p:cNvPr id="29"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88243"/>
          <a:stretch/>
        </p:blipFill>
        <p:spPr bwMode="auto">
          <a:xfrm>
            <a:off x="-20638" y="3175"/>
            <a:ext cx="12230101" cy="80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5043" y="1023541"/>
            <a:ext cx="2965231" cy="46482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43972" y="2074951"/>
            <a:ext cx="2608302" cy="4269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ïṣļíḋe"/>
          <p:cNvSpPr/>
          <p:nvPr/>
        </p:nvSpPr>
        <p:spPr>
          <a:xfrm rot="10800000">
            <a:off x="5351471" y="5171639"/>
            <a:ext cx="1154223" cy="11542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11600"/>
                </a:lnTo>
                <a:lnTo>
                  <a:pt x="10000" y="0"/>
                </a:lnTo>
                <a:lnTo>
                  <a:pt x="0" y="0"/>
                </a:lnTo>
                <a:close/>
              </a:path>
            </a:pathLst>
          </a:custGeom>
          <a:solidFill>
            <a:schemeClr val="bg1">
              <a:lumMod val="50000"/>
            </a:schemeClr>
          </a:solidFill>
          <a:ln w="12700" cap="flat">
            <a:noFill/>
            <a:miter lim="400000"/>
          </a:ln>
          <a:effectLst>
            <a:innerShdw blurRad="63500" dist="50800" dir="8100000">
              <a:prstClr val="black">
                <a:alpha val="50000"/>
              </a:prstClr>
            </a:innerShdw>
          </a:effectLst>
        </p:spPr>
        <p:txBody>
          <a:bodyPr anchor="ctr"/>
          <a:lstStyle/>
          <a:p>
            <a:pPr algn="ctr"/>
            <a:endParaRPr dirty="0">
              <a:solidFill>
                <a:prstClr val="black"/>
              </a:solidFill>
              <a:latin typeface="Microsoft YaHei UI" panose="020B0503020204020204" pitchFamily="34" charset="-122"/>
            </a:endParaRPr>
          </a:p>
        </p:txBody>
      </p:sp>
      <p:sp>
        <p:nvSpPr>
          <p:cNvPr id="34" name="iŝľíḋe"/>
          <p:cNvSpPr/>
          <p:nvPr/>
        </p:nvSpPr>
        <p:spPr>
          <a:xfrm>
            <a:off x="9378230" y="1023540"/>
            <a:ext cx="1154224" cy="11542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11600"/>
                </a:lnTo>
                <a:lnTo>
                  <a:pt x="10000" y="0"/>
                </a:lnTo>
                <a:lnTo>
                  <a:pt x="0" y="0"/>
                </a:lnTo>
                <a:close/>
              </a:path>
            </a:pathLst>
          </a:custGeom>
          <a:solidFill>
            <a:schemeClr val="accent4">
              <a:lumMod val="40000"/>
              <a:lumOff val="60000"/>
            </a:schemeClr>
          </a:solidFill>
          <a:ln w="12700" cap="flat">
            <a:noFill/>
            <a:miter lim="400000"/>
          </a:ln>
          <a:effectLst>
            <a:innerShdw blurRad="63500" dist="50800" dir="18900000">
              <a:prstClr val="black">
                <a:alpha val="50000"/>
              </a:prstClr>
            </a:innerShdw>
          </a:effectLst>
          <a:scene3d>
            <a:camera prst="obliqueBottomRight"/>
            <a:lightRig rig="threePt" dir="t"/>
          </a:scene3d>
        </p:spPr>
        <p:txBody>
          <a:bodyPr anchor="ctr"/>
          <a:lstStyle/>
          <a:p>
            <a:pPr algn="ctr"/>
            <a:endParaRPr dirty="0">
              <a:solidFill>
                <a:prstClr val="black"/>
              </a:solidFill>
              <a:latin typeface="Microsoft YaHei UI" panose="020B0503020204020204" pitchFamily="34" charset="-122"/>
            </a:endParaRPr>
          </a:p>
        </p:txBody>
      </p:sp>
      <p:pic>
        <p:nvPicPr>
          <p:cNvPr id="38"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79348" y="1229197"/>
            <a:ext cx="3125760" cy="49069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28117" y="2578312"/>
            <a:ext cx="3171865" cy="438774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417514" y="2367998"/>
            <a:ext cx="2345018" cy="830997"/>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r="100000" b="100000"/>
            </a:path>
            <a:tileRect l="-100000" t="-100000"/>
          </a:gradFill>
          <a:scene3d>
            <a:camera prst="orthographicFront"/>
            <a:lightRig rig="threePt" dir="t"/>
          </a:scene3d>
          <a:sp3d>
            <a:bevelT prst="relaxedInset"/>
          </a:sp3d>
        </p:spPr>
        <p:txBody>
          <a:bodyPr wrap="square">
            <a:spAutoFit/>
          </a:bodyPr>
          <a:lstStyle/>
          <a:p>
            <a:pPr algn="ctr"/>
            <a:r>
              <a:rPr lang="en-US" altLang="zh-CN" sz="2400" b="1" spc="300" dirty="0" err="1">
                <a:solidFill>
                  <a:prstClr val="white">
                    <a:lumMod val="50000"/>
                  </a:prstClr>
                </a:solidFill>
                <a:latin typeface="Microsoft YaHei UI" panose="020B0503020204020204" pitchFamily="34" charset="-122"/>
                <a:ea typeface="Microsoft YaHei UI" panose="020B0503020204020204" pitchFamily="34" charset="-122"/>
                <a:cs typeface="+mn-ea"/>
                <a:sym typeface="+mn-lt"/>
              </a:rPr>
              <a:t>âm</a:t>
            </a:r>
            <a:r>
              <a:rPr lang="en-US" altLang="zh-CN" sz="2400" b="1" spc="300" dirty="0">
                <a:solidFill>
                  <a:prstClr val="white">
                    <a:lumMod val="50000"/>
                  </a:prstClr>
                </a:solidFill>
                <a:latin typeface="Microsoft YaHei UI" panose="020B0503020204020204" pitchFamily="34" charset="-122"/>
                <a:ea typeface="Microsoft YaHei UI" panose="020B0503020204020204" pitchFamily="34" charset="-122"/>
                <a:cs typeface="+mn-ea"/>
                <a:sym typeface="+mn-lt"/>
              </a:rPr>
              <a:t> </a:t>
            </a:r>
            <a:r>
              <a:rPr lang="en-US" altLang="zh-CN" sz="2400" b="1" spc="300" dirty="0" err="1">
                <a:solidFill>
                  <a:prstClr val="white">
                    <a:lumMod val="50000"/>
                  </a:prstClr>
                </a:solidFill>
                <a:latin typeface="Microsoft YaHei UI" panose="020B0503020204020204" pitchFamily="34" charset="-122"/>
                <a:ea typeface="Microsoft YaHei UI" panose="020B0503020204020204" pitchFamily="34" charset="-122"/>
                <a:cs typeface="+mn-ea"/>
                <a:sym typeface="+mn-lt"/>
              </a:rPr>
              <a:t>nhạc</a:t>
            </a:r>
            <a:r>
              <a:rPr lang="en-US" altLang="zh-CN" sz="2400" b="1" spc="300" dirty="0">
                <a:solidFill>
                  <a:prstClr val="white">
                    <a:lumMod val="50000"/>
                  </a:prstClr>
                </a:solidFill>
                <a:latin typeface="Microsoft YaHei UI" panose="020B0503020204020204" pitchFamily="34" charset="-122"/>
                <a:ea typeface="Microsoft YaHei UI" panose="020B0503020204020204" pitchFamily="34" charset="-122"/>
                <a:cs typeface="+mn-ea"/>
                <a:sym typeface="+mn-lt"/>
              </a:rPr>
              <a:t> </a:t>
            </a:r>
            <a:r>
              <a:rPr lang="en-US" altLang="zh-CN" sz="2400" b="1" spc="300" dirty="0" err="1">
                <a:solidFill>
                  <a:prstClr val="white">
                    <a:lumMod val="50000"/>
                  </a:prstClr>
                </a:solidFill>
                <a:latin typeface="Microsoft YaHei UI" panose="020B0503020204020204" pitchFamily="34" charset="-122"/>
                <a:ea typeface="Microsoft YaHei UI" panose="020B0503020204020204" pitchFamily="34" charset="-122"/>
                <a:cs typeface="+mn-ea"/>
                <a:sym typeface="+mn-lt"/>
              </a:rPr>
              <a:t>và</a:t>
            </a:r>
            <a:r>
              <a:rPr lang="en-US" altLang="zh-CN" sz="2400" b="1" spc="300" dirty="0">
                <a:solidFill>
                  <a:prstClr val="white">
                    <a:lumMod val="50000"/>
                  </a:prstClr>
                </a:solidFill>
                <a:latin typeface="Microsoft YaHei UI" panose="020B0503020204020204" pitchFamily="34" charset="-122"/>
                <a:ea typeface="Microsoft YaHei UI" panose="020B0503020204020204" pitchFamily="34" charset="-122"/>
                <a:cs typeface="+mn-ea"/>
                <a:sym typeface="+mn-lt"/>
              </a:rPr>
              <a:t> </a:t>
            </a:r>
            <a:r>
              <a:rPr lang="en-US" altLang="zh-CN" sz="2400" b="1" spc="300" dirty="0" err="1">
                <a:solidFill>
                  <a:prstClr val="white">
                    <a:lumMod val="50000"/>
                  </a:prstClr>
                </a:solidFill>
                <a:latin typeface="Microsoft YaHei UI" panose="020B0503020204020204" pitchFamily="34" charset="-122"/>
                <a:ea typeface="Microsoft YaHei UI" panose="020B0503020204020204" pitchFamily="34" charset="-122"/>
                <a:cs typeface="+mn-ea"/>
                <a:sym typeface="+mn-lt"/>
              </a:rPr>
              <a:t>trái</a:t>
            </a:r>
            <a:r>
              <a:rPr lang="en-US" altLang="zh-CN" sz="2400" b="1" spc="300" dirty="0">
                <a:solidFill>
                  <a:prstClr val="white">
                    <a:lumMod val="50000"/>
                  </a:prstClr>
                </a:solidFill>
                <a:latin typeface="Microsoft YaHei UI" panose="020B0503020204020204" pitchFamily="34" charset="-122"/>
                <a:ea typeface="Microsoft YaHei UI" panose="020B0503020204020204" pitchFamily="34" charset="-122"/>
                <a:cs typeface="+mn-ea"/>
                <a:sym typeface="+mn-lt"/>
              </a:rPr>
              <a:t> </a:t>
            </a:r>
            <a:r>
              <a:rPr lang="en-US" altLang="zh-CN" sz="2400" b="1" spc="300" dirty="0" err="1">
                <a:solidFill>
                  <a:prstClr val="white">
                    <a:lumMod val="50000"/>
                  </a:prstClr>
                </a:solidFill>
                <a:latin typeface="Microsoft YaHei UI" panose="020B0503020204020204" pitchFamily="34" charset="-122"/>
                <a:ea typeface="Microsoft YaHei UI" panose="020B0503020204020204" pitchFamily="34" charset="-122"/>
                <a:cs typeface="+mn-ea"/>
                <a:sym typeface="+mn-lt"/>
              </a:rPr>
              <a:t>tim</a:t>
            </a:r>
            <a:endParaRPr lang="en-US" altLang="zh-CN" sz="2400" b="1" spc="300" dirty="0">
              <a:solidFill>
                <a:prstClr val="white">
                  <a:lumMod val="50000"/>
                </a:prstClr>
              </a:solidFill>
              <a:latin typeface="Microsoft YaHei UI" panose="020B0503020204020204" pitchFamily="34" charset="-122"/>
              <a:ea typeface="Microsoft YaHei UI" panose="020B0503020204020204" pitchFamily="34" charset="-122"/>
              <a:cs typeface="+mn-ea"/>
              <a:sym typeface="+mn-lt"/>
            </a:endParaRPr>
          </a:p>
        </p:txBody>
      </p:sp>
      <p:sp>
        <p:nvSpPr>
          <p:cNvPr id="40" name="矩形 26"/>
          <p:cNvSpPr/>
          <p:nvPr/>
        </p:nvSpPr>
        <p:spPr>
          <a:xfrm>
            <a:off x="8199059" y="5919483"/>
            <a:ext cx="3899176" cy="589767"/>
          </a:xfrm>
          <a:prstGeom prst="rect">
            <a:avLst/>
          </a:prstGeom>
        </p:spPr>
        <p:txBody>
          <a:bodyPr wrap="none" lIns="96000" tIns="0" rIns="96000" bIns="0">
            <a:noAutofit/>
          </a:bodyPr>
          <a:lstStyle/>
          <a:p>
            <a:pPr algn="r"/>
            <a:r>
              <a:rPr lang="en-US" altLang="zh-CN" sz="2400" b="1" dirty="0" err="1">
                <a:solidFill>
                  <a:srgbClr val="5B9BD5">
                    <a:lumMod val="50000"/>
                  </a:srgbClr>
                </a:solidFill>
                <a:latin typeface="微软雅黑" panose="020B0503020204020204" pitchFamily="34" charset="-122"/>
                <a:ea typeface="微软雅黑" panose="020B0503020204020204" pitchFamily="34" charset="-122"/>
              </a:rPr>
              <a:t>Phép</a:t>
            </a:r>
            <a:r>
              <a:rPr lang="en-US" altLang="zh-CN" sz="2400" b="1" dirty="0">
                <a:solidFill>
                  <a:srgbClr val="5B9BD5">
                    <a:lumMod val="50000"/>
                  </a:srgbClr>
                </a:solidFill>
                <a:latin typeface="微软雅黑" panose="020B0503020204020204" pitchFamily="34" charset="-122"/>
                <a:ea typeface="微软雅黑" panose="020B0503020204020204" pitchFamily="34" charset="-122"/>
              </a:rPr>
              <a:t> </a:t>
            </a:r>
            <a:r>
              <a:rPr lang="en-US" altLang="zh-CN" sz="2400" b="1" dirty="0" err="1">
                <a:solidFill>
                  <a:srgbClr val="5B9BD5">
                    <a:lumMod val="50000"/>
                  </a:srgbClr>
                </a:solidFill>
                <a:latin typeface="微软雅黑" panose="020B0503020204020204" pitchFamily="34" charset="-122"/>
                <a:ea typeface="微软雅黑" panose="020B0503020204020204" pitchFamily="34" charset="-122"/>
              </a:rPr>
              <a:t>liệt</a:t>
            </a:r>
            <a:r>
              <a:rPr lang="en-US" altLang="zh-CN" sz="2400" b="1" dirty="0">
                <a:solidFill>
                  <a:srgbClr val="5B9BD5">
                    <a:lumMod val="50000"/>
                  </a:srgbClr>
                </a:solidFill>
                <a:latin typeface="微软雅黑" panose="020B0503020204020204" pitchFamily="34" charset="-122"/>
                <a:ea typeface="微软雅黑" panose="020B0503020204020204" pitchFamily="34" charset="-122"/>
              </a:rPr>
              <a:t> </a:t>
            </a:r>
            <a:r>
              <a:rPr lang="en-US" altLang="zh-CN" sz="2400" b="1" dirty="0" err="1">
                <a:solidFill>
                  <a:srgbClr val="5B9BD5">
                    <a:lumMod val="50000"/>
                  </a:srgbClr>
                </a:solidFill>
                <a:latin typeface="微软雅黑" panose="020B0503020204020204" pitchFamily="34" charset="-122"/>
                <a:ea typeface="微软雅黑" panose="020B0503020204020204" pitchFamily="34" charset="-122"/>
              </a:rPr>
              <a:t>kê</a:t>
            </a:r>
            <a:r>
              <a:rPr lang="en-US" altLang="zh-CN" sz="2400" b="1" dirty="0">
                <a:solidFill>
                  <a:srgbClr val="5B9BD5">
                    <a:lumMod val="50000"/>
                  </a:srgbClr>
                </a:solidFill>
                <a:latin typeface="微软雅黑" panose="020B0503020204020204" pitchFamily="34" charset="-122"/>
                <a:ea typeface="微软雅黑" panose="020B0503020204020204" pitchFamily="34" charset="-122"/>
              </a:rPr>
              <a:t> </a:t>
            </a:r>
            <a:r>
              <a:rPr lang="en-US" altLang="zh-CN" sz="2400" b="1" dirty="0" err="1">
                <a:solidFill>
                  <a:srgbClr val="5B9BD5">
                    <a:lumMod val="50000"/>
                  </a:srgbClr>
                </a:solidFill>
                <a:latin typeface="微软雅黑" panose="020B0503020204020204" pitchFamily="34" charset="-122"/>
                <a:ea typeface="微软雅黑" panose="020B0503020204020204" pitchFamily="34" charset="-122"/>
              </a:rPr>
              <a:t>theo</a:t>
            </a:r>
            <a:r>
              <a:rPr lang="en-US" altLang="zh-CN" sz="2400" b="1" dirty="0">
                <a:solidFill>
                  <a:srgbClr val="5B9BD5">
                    <a:lumMod val="50000"/>
                  </a:srgbClr>
                </a:solidFill>
                <a:latin typeface="微软雅黑" panose="020B0503020204020204" pitchFamily="34" charset="-122"/>
                <a:ea typeface="微软雅黑" panose="020B0503020204020204" pitchFamily="34" charset="-122"/>
              </a:rPr>
              <a:t> </a:t>
            </a:r>
            <a:r>
              <a:rPr lang="en-US" altLang="zh-CN" sz="2400" b="1" dirty="0" err="1">
                <a:solidFill>
                  <a:srgbClr val="5B9BD5">
                    <a:lumMod val="50000"/>
                  </a:srgbClr>
                </a:solidFill>
                <a:latin typeface="微软雅黑" panose="020B0503020204020204" pitchFamily="34" charset="-122"/>
                <a:ea typeface="微软雅黑" panose="020B0503020204020204" pitchFamily="34" charset="-122"/>
              </a:rPr>
              <a:t>cặp</a:t>
            </a:r>
            <a:endParaRPr lang="zh-CN" altLang="en-US" sz="2400" b="1" dirty="0">
              <a:solidFill>
                <a:srgbClr val="5B9BD5">
                  <a:lumMod val="50000"/>
                </a:srgb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823915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500" fill="hold"/>
                                        <p:tgtEl>
                                          <p:spTgt spid="36"/>
                                        </p:tgtEl>
                                        <p:attrNameLst>
                                          <p:attrName>ppt_x</p:attrName>
                                        </p:attrNameLst>
                                      </p:cBhvr>
                                      <p:tavLst>
                                        <p:tav tm="0">
                                          <p:val>
                                            <p:strVal val="#ppt_x"/>
                                          </p:val>
                                        </p:tav>
                                        <p:tav tm="100000">
                                          <p:val>
                                            <p:strVal val="#ppt_x"/>
                                          </p:val>
                                        </p:tav>
                                      </p:tavLst>
                                    </p:anim>
                                    <p:anim calcmode="lin" valueType="num">
                                      <p:cBhvr additive="base">
                                        <p:cTn id="19" dur="500" fill="hold"/>
                                        <p:tgtEl>
                                          <p:spTgt spid="36"/>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4"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grpId="0" nodeType="afterEffect">
                                  <p:stCondLst>
                                    <p:cond delay="0"/>
                                  </p:stCondLst>
                                  <p:childTnLst>
                                    <p:set>
                                      <p:cBhvr>
                                        <p:cTn id="27" dur="1" fill="hold">
                                          <p:stCondLst>
                                            <p:cond delay="0"/>
                                          </p:stCondLst>
                                        </p:cTn>
                                        <p:tgtEl>
                                          <p:spTgt spid="47"/>
                                        </p:tgtEl>
                                        <p:attrNameLst>
                                          <p:attrName>style.visibility</p:attrName>
                                        </p:attrNameLst>
                                      </p:cBhvr>
                                      <p:to>
                                        <p:strVal val="visible"/>
                                      </p:to>
                                    </p:set>
                                    <p:anim calcmode="lin" valueType="num">
                                      <p:cBhvr additive="base">
                                        <p:cTn id="28" dur="500" fill="hold"/>
                                        <p:tgtEl>
                                          <p:spTgt spid="47"/>
                                        </p:tgtEl>
                                        <p:attrNameLst>
                                          <p:attrName>ppt_x</p:attrName>
                                        </p:attrNameLst>
                                      </p:cBhvr>
                                      <p:tavLst>
                                        <p:tav tm="0">
                                          <p:val>
                                            <p:strVal val="#ppt_x"/>
                                          </p:val>
                                        </p:tav>
                                        <p:tav tm="100000">
                                          <p:val>
                                            <p:strVal val="#ppt_x"/>
                                          </p:val>
                                        </p:tav>
                                      </p:tavLst>
                                    </p:anim>
                                    <p:anim calcmode="lin" valueType="num">
                                      <p:cBhvr additive="base">
                                        <p:cTn id="29" dur="500" fill="hold"/>
                                        <p:tgtEl>
                                          <p:spTgt spid="47"/>
                                        </p:tgtEl>
                                        <p:attrNameLst>
                                          <p:attrName>ppt_y</p:attrName>
                                        </p:attrNameLst>
                                      </p:cBhvr>
                                      <p:tavLst>
                                        <p:tav tm="0">
                                          <p:val>
                                            <p:strVal val="1+#ppt_h/2"/>
                                          </p:val>
                                        </p:tav>
                                        <p:tav tm="100000">
                                          <p:val>
                                            <p:strVal val="#ppt_y"/>
                                          </p:val>
                                        </p:tav>
                                      </p:tavLst>
                                    </p:anim>
                                  </p:childTnLst>
                                </p:cTn>
                              </p:par>
                            </p:childTnLst>
                          </p:cTn>
                        </p:par>
                        <p:par>
                          <p:cTn id="30" fill="hold">
                            <p:stCondLst>
                              <p:cond delay="2500"/>
                            </p:stCondLst>
                            <p:childTnLst>
                              <p:par>
                                <p:cTn id="31" presetID="22" presetClass="entr" presetSubtype="4" fill="hold" nodeType="afterEffect">
                                  <p:stCondLst>
                                    <p:cond delay="0"/>
                                  </p:stCondLst>
                                  <p:childTnLst>
                                    <p:set>
                                      <p:cBhvr>
                                        <p:cTn id="32" dur="1" fill="hold">
                                          <p:stCondLst>
                                            <p:cond delay="0"/>
                                          </p:stCondLst>
                                        </p:cTn>
                                        <p:tgtEl>
                                          <p:spTgt spid="80"/>
                                        </p:tgtEl>
                                        <p:attrNameLst>
                                          <p:attrName>style.visibility</p:attrName>
                                        </p:attrNameLst>
                                      </p:cBhvr>
                                      <p:to>
                                        <p:strVal val="visible"/>
                                      </p:to>
                                    </p:set>
                                    <p:animEffect transition="in" filter="wipe(down)">
                                      <p:cBhvr>
                                        <p:cTn id="33" dur="750"/>
                                        <p:tgtEl>
                                          <p:spTgt spid="80"/>
                                        </p:tgtEl>
                                      </p:cBhvr>
                                    </p:animEffect>
                                  </p:childTnLst>
                                </p:cTn>
                              </p:par>
                            </p:childTnLst>
                          </p:cTn>
                        </p:par>
                        <p:par>
                          <p:cTn id="34" fill="hold">
                            <p:stCondLst>
                              <p:cond delay="3250"/>
                            </p:stCondLst>
                            <p:childTnLst>
                              <p:par>
                                <p:cTn id="35" presetID="22" presetClass="entr" presetSubtype="4" fill="hold" nodeType="after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wipe(down)">
                                      <p:cBhvr>
                                        <p:cTn id="37" dur="750"/>
                                        <p:tgtEl>
                                          <p:spTgt spid="79"/>
                                        </p:tgtEl>
                                      </p:cBhvr>
                                    </p:animEffect>
                                  </p:childTnLst>
                                </p:cTn>
                              </p:par>
                            </p:childTnLst>
                          </p:cTn>
                        </p:par>
                        <p:par>
                          <p:cTn id="38" fill="hold">
                            <p:stCondLst>
                              <p:cond delay="4000"/>
                            </p:stCondLst>
                            <p:childTnLst>
                              <p:par>
                                <p:cTn id="39" presetID="22" presetClass="entr" presetSubtype="8" fill="hold" nodeType="afterEffect">
                                  <p:stCondLst>
                                    <p:cond delay="0"/>
                                  </p:stCondLst>
                                  <p:childTnLst>
                                    <p:set>
                                      <p:cBhvr>
                                        <p:cTn id="40" dur="1" fill="hold">
                                          <p:stCondLst>
                                            <p:cond delay="0"/>
                                          </p:stCondLst>
                                        </p:cTn>
                                        <p:tgtEl>
                                          <p:spTgt spid="78"/>
                                        </p:tgtEl>
                                        <p:attrNameLst>
                                          <p:attrName>style.visibility</p:attrName>
                                        </p:attrNameLst>
                                      </p:cBhvr>
                                      <p:to>
                                        <p:strVal val="visible"/>
                                      </p:to>
                                    </p:set>
                                    <p:animEffect transition="in" filter="wipe(left)">
                                      <p:cBhvr>
                                        <p:cTn id="41" dur="750"/>
                                        <p:tgtEl>
                                          <p:spTgt spid="78"/>
                                        </p:tgtEl>
                                      </p:cBhvr>
                                    </p:animEffect>
                                  </p:childTnLst>
                                </p:cTn>
                              </p:par>
                              <p:par>
                                <p:cTn id="42" presetID="6" presetClass="entr" presetSubtype="16"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circle(in)">
                                      <p:cBhvr>
                                        <p:cTn id="44" dur="2000"/>
                                        <p:tgtEl>
                                          <p:spTgt spid="31"/>
                                        </p:tgtEl>
                                      </p:cBhvr>
                                    </p:animEffect>
                                  </p:childTnLst>
                                </p:cTn>
                              </p:par>
                              <p:par>
                                <p:cTn id="45" presetID="6" presetClass="entr" presetSubtype="16"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circle(in)">
                                      <p:cBhvr>
                                        <p:cTn id="47" dur="2000"/>
                                        <p:tgtEl>
                                          <p:spTgt spid="32"/>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circle(in)">
                                      <p:cBhvr>
                                        <p:cTn id="50" dur="2000"/>
                                        <p:tgtEl>
                                          <p:spTgt spid="33"/>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circle(in)">
                                      <p:cBhvr>
                                        <p:cTn id="53" dur="2000"/>
                                        <p:tgtEl>
                                          <p:spTgt spid="34"/>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xit" presetSubtype="10" fill="hold" grpId="1" nodeType="clickEffect">
                                  <p:stCondLst>
                                    <p:cond delay="0"/>
                                  </p:stCondLst>
                                  <p:childTnLst>
                                    <p:animEffect transition="out" filter="randombar(horizontal)">
                                      <p:cBhvr>
                                        <p:cTn id="57" dur="500"/>
                                        <p:tgtEl>
                                          <p:spTgt spid="36"/>
                                        </p:tgtEl>
                                      </p:cBhvr>
                                    </p:animEffect>
                                    <p:set>
                                      <p:cBhvr>
                                        <p:cTn id="58" dur="1" fill="hold">
                                          <p:stCondLst>
                                            <p:cond delay="499"/>
                                          </p:stCondLst>
                                        </p:cTn>
                                        <p:tgtEl>
                                          <p:spTgt spid="36"/>
                                        </p:tgtEl>
                                        <p:attrNameLst>
                                          <p:attrName>style.visibility</p:attrName>
                                        </p:attrNameLst>
                                      </p:cBhvr>
                                      <p:to>
                                        <p:strVal val="hidden"/>
                                      </p:to>
                                    </p:set>
                                  </p:childTnLst>
                                </p:cTn>
                              </p:par>
                              <p:par>
                                <p:cTn id="59" presetID="31" presetClass="exit" presetSubtype="0" fill="hold" nodeType="withEffect">
                                  <p:stCondLst>
                                    <p:cond delay="0"/>
                                  </p:stCondLst>
                                  <p:childTnLst>
                                    <p:anim calcmode="lin" valueType="num">
                                      <p:cBhvr>
                                        <p:cTn id="60" dur="1000"/>
                                        <p:tgtEl>
                                          <p:spTgt spid="31"/>
                                        </p:tgtEl>
                                        <p:attrNameLst>
                                          <p:attrName>ppt_w</p:attrName>
                                        </p:attrNameLst>
                                      </p:cBhvr>
                                      <p:tavLst>
                                        <p:tav tm="0">
                                          <p:val>
                                            <p:strVal val="ppt_w"/>
                                          </p:val>
                                        </p:tav>
                                        <p:tav tm="100000">
                                          <p:val>
                                            <p:fltVal val="0"/>
                                          </p:val>
                                        </p:tav>
                                      </p:tavLst>
                                    </p:anim>
                                    <p:anim calcmode="lin" valueType="num">
                                      <p:cBhvr>
                                        <p:cTn id="61" dur="1000"/>
                                        <p:tgtEl>
                                          <p:spTgt spid="31"/>
                                        </p:tgtEl>
                                        <p:attrNameLst>
                                          <p:attrName>ppt_h</p:attrName>
                                        </p:attrNameLst>
                                      </p:cBhvr>
                                      <p:tavLst>
                                        <p:tav tm="0">
                                          <p:val>
                                            <p:strVal val="ppt_h"/>
                                          </p:val>
                                        </p:tav>
                                        <p:tav tm="100000">
                                          <p:val>
                                            <p:fltVal val="0"/>
                                          </p:val>
                                        </p:tav>
                                      </p:tavLst>
                                    </p:anim>
                                    <p:anim calcmode="lin" valueType="num">
                                      <p:cBhvr>
                                        <p:cTn id="62" dur="1000"/>
                                        <p:tgtEl>
                                          <p:spTgt spid="31"/>
                                        </p:tgtEl>
                                        <p:attrNameLst>
                                          <p:attrName>style.rotation</p:attrName>
                                        </p:attrNameLst>
                                      </p:cBhvr>
                                      <p:tavLst>
                                        <p:tav tm="0">
                                          <p:val>
                                            <p:fltVal val="0"/>
                                          </p:val>
                                        </p:tav>
                                        <p:tav tm="100000">
                                          <p:val>
                                            <p:fltVal val="90"/>
                                          </p:val>
                                        </p:tav>
                                      </p:tavLst>
                                    </p:anim>
                                    <p:animEffect transition="out" filter="fade">
                                      <p:cBhvr>
                                        <p:cTn id="63" dur="1000"/>
                                        <p:tgtEl>
                                          <p:spTgt spid="31"/>
                                        </p:tgtEl>
                                      </p:cBhvr>
                                    </p:animEffect>
                                    <p:set>
                                      <p:cBhvr>
                                        <p:cTn id="64" dur="1" fill="hold">
                                          <p:stCondLst>
                                            <p:cond delay="999"/>
                                          </p:stCondLst>
                                        </p:cTn>
                                        <p:tgtEl>
                                          <p:spTgt spid="31"/>
                                        </p:tgtEl>
                                        <p:attrNameLst>
                                          <p:attrName>style.visibility</p:attrName>
                                        </p:attrNameLst>
                                      </p:cBhvr>
                                      <p:to>
                                        <p:strVal val="hidden"/>
                                      </p:to>
                                    </p:set>
                                  </p:childTnLst>
                                </p:cTn>
                              </p:par>
                              <p:par>
                                <p:cTn id="65" presetID="31" presetClass="exit" presetSubtype="0" fill="hold" nodeType="withEffect">
                                  <p:stCondLst>
                                    <p:cond delay="0"/>
                                  </p:stCondLst>
                                  <p:childTnLst>
                                    <p:anim calcmode="lin" valueType="num">
                                      <p:cBhvr>
                                        <p:cTn id="66" dur="1000"/>
                                        <p:tgtEl>
                                          <p:spTgt spid="32"/>
                                        </p:tgtEl>
                                        <p:attrNameLst>
                                          <p:attrName>ppt_w</p:attrName>
                                        </p:attrNameLst>
                                      </p:cBhvr>
                                      <p:tavLst>
                                        <p:tav tm="0">
                                          <p:val>
                                            <p:strVal val="ppt_w"/>
                                          </p:val>
                                        </p:tav>
                                        <p:tav tm="100000">
                                          <p:val>
                                            <p:fltVal val="0"/>
                                          </p:val>
                                        </p:tav>
                                      </p:tavLst>
                                    </p:anim>
                                    <p:anim calcmode="lin" valueType="num">
                                      <p:cBhvr>
                                        <p:cTn id="67" dur="1000"/>
                                        <p:tgtEl>
                                          <p:spTgt spid="32"/>
                                        </p:tgtEl>
                                        <p:attrNameLst>
                                          <p:attrName>ppt_h</p:attrName>
                                        </p:attrNameLst>
                                      </p:cBhvr>
                                      <p:tavLst>
                                        <p:tav tm="0">
                                          <p:val>
                                            <p:strVal val="ppt_h"/>
                                          </p:val>
                                        </p:tav>
                                        <p:tav tm="100000">
                                          <p:val>
                                            <p:fltVal val="0"/>
                                          </p:val>
                                        </p:tav>
                                      </p:tavLst>
                                    </p:anim>
                                    <p:anim calcmode="lin" valueType="num">
                                      <p:cBhvr>
                                        <p:cTn id="68" dur="1000"/>
                                        <p:tgtEl>
                                          <p:spTgt spid="32"/>
                                        </p:tgtEl>
                                        <p:attrNameLst>
                                          <p:attrName>style.rotation</p:attrName>
                                        </p:attrNameLst>
                                      </p:cBhvr>
                                      <p:tavLst>
                                        <p:tav tm="0">
                                          <p:val>
                                            <p:fltVal val="0"/>
                                          </p:val>
                                        </p:tav>
                                        <p:tav tm="100000">
                                          <p:val>
                                            <p:fltVal val="90"/>
                                          </p:val>
                                        </p:tav>
                                      </p:tavLst>
                                    </p:anim>
                                    <p:animEffect transition="out" filter="fade">
                                      <p:cBhvr>
                                        <p:cTn id="69" dur="1000"/>
                                        <p:tgtEl>
                                          <p:spTgt spid="32"/>
                                        </p:tgtEl>
                                      </p:cBhvr>
                                    </p:animEffect>
                                    <p:set>
                                      <p:cBhvr>
                                        <p:cTn id="70" dur="1" fill="hold">
                                          <p:stCondLst>
                                            <p:cond delay="999"/>
                                          </p:stCondLst>
                                        </p:cTn>
                                        <p:tgtEl>
                                          <p:spTgt spid="32"/>
                                        </p:tgtEl>
                                        <p:attrNameLst>
                                          <p:attrName>style.visibility</p:attrName>
                                        </p:attrNameLst>
                                      </p:cBhvr>
                                      <p:to>
                                        <p:strVal val="hidden"/>
                                      </p:to>
                                    </p:set>
                                  </p:childTnLst>
                                </p:cTn>
                              </p:par>
                              <p:par>
                                <p:cTn id="71" presetID="31" presetClass="exit" presetSubtype="0" fill="hold" grpId="1" nodeType="withEffect">
                                  <p:stCondLst>
                                    <p:cond delay="0"/>
                                  </p:stCondLst>
                                  <p:childTnLst>
                                    <p:anim calcmode="lin" valueType="num">
                                      <p:cBhvr>
                                        <p:cTn id="72" dur="1000"/>
                                        <p:tgtEl>
                                          <p:spTgt spid="33"/>
                                        </p:tgtEl>
                                        <p:attrNameLst>
                                          <p:attrName>ppt_w</p:attrName>
                                        </p:attrNameLst>
                                      </p:cBhvr>
                                      <p:tavLst>
                                        <p:tav tm="0">
                                          <p:val>
                                            <p:strVal val="ppt_w"/>
                                          </p:val>
                                        </p:tav>
                                        <p:tav tm="100000">
                                          <p:val>
                                            <p:fltVal val="0"/>
                                          </p:val>
                                        </p:tav>
                                      </p:tavLst>
                                    </p:anim>
                                    <p:anim calcmode="lin" valueType="num">
                                      <p:cBhvr>
                                        <p:cTn id="73" dur="1000"/>
                                        <p:tgtEl>
                                          <p:spTgt spid="33"/>
                                        </p:tgtEl>
                                        <p:attrNameLst>
                                          <p:attrName>ppt_h</p:attrName>
                                        </p:attrNameLst>
                                      </p:cBhvr>
                                      <p:tavLst>
                                        <p:tav tm="0">
                                          <p:val>
                                            <p:strVal val="ppt_h"/>
                                          </p:val>
                                        </p:tav>
                                        <p:tav tm="100000">
                                          <p:val>
                                            <p:fltVal val="0"/>
                                          </p:val>
                                        </p:tav>
                                      </p:tavLst>
                                    </p:anim>
                                    <p:anim calcmode="lin" valueType="num">
                                      <p:cBhvr>
                                        <p:cTn id="74" dur="1000"/>
                                        <p:tgtEl>
                                          <p:spTgt spid="33"/>
                                        </p:tgtEl>
                                        <p:attrNameLst>
                                          <p:attrName>style.rotation</p:attrName>
                                        </p:attrNameLst>
                                      </p:cBhvr>
                                      <p:tavLst>
                                        <p:tav tm="0">
                                          <p:val>
                                            <p:fltVal val="0"/>
                                          </p:val>
                                        </p:tav>
                                        <p:tav tm="100000">
                                          <p:val>
                                            <p:fltVal val="90"/>
                                          </p:val>
                                        </p:tav>
                                      </p:tavLst>
                                    </p:anim>
                                    <p:animEffect transition="out" filter="fade">
                                      <p:cBhvr>
                                        <p:cTn id="75" dur="1000"/>
                                        <p:tgtEl>
                                          <p:spTgt spid="33"/>
                                        </p:tgtEl>
                                      </p:cBhvr>
                                    </p:animEffect>
                                    <p:set>
                                      <p:cBhvr>
                                        <p:cTn id="76" dur="1" fill="hold">
                                          <p:stCondLst>
                                            <p:cond delay="999"/>
                                          </p:stCondLst>
                                        </p:cTn>
                                        <p:tgtEl>
                                          <p:spTgt spid="33"/>
                                        </p:tgtEl>
                                        <p:attrNameLst>
                                          <p:attrName>style.visibility</p:attrName>
                                        </p:attrNameLst>
                                      </p:cBhvr>
                                      <p:to>
                                        <p:strVal val="hidden"/>
                                      </p:to>
                                    </p:set>
                                  </p:childTnLst>
                                </p:cTn>
                              </p:par>
                              <p:par>
                                <p:cTn id="77" presetID="31" presetClass="exit" presetSubtype="0" fill="hold" grpId="1" nodeType="withEffect">
                                  <p:stCondLst>
                                    <p:cond delay="0"/>
                                  </p:stCondLst>
                                  <p:childTnLst>
                                    <p:anim calcmode="lin" valueType="num">
                                      <p:cBhvr>
                                        <p:cTn id="78" dur="1000"/>
                                        <p:tgtEl>
                                          <p:spTgt spid="34"/>
                                        </p:tgtEl>
                                        <p:attrNameLst>
                                          <p:attrName>ppt_w</p:attrName>
                                        </p:attrNameLst>
                                      </p:cBhvr>
                                      <p:tavLst>
                                        <p:tav tm="0">
                                          <p:val>
                                            <p:strVal val="ppt_w"/>
                                          </p:val>
                                        </p:tav>
                                        <p:tav tm="100000">
                                          <p:val>
                                            <p:fltVal val="0"/>
                                          </p:val>
                                        </p:tav>
                                      </p:tavLst>
                                    </p:anim>
                                    <p:anim calcmode="lin" valueType="num">
                                      <p:cBhvr>
                                        <p:cTn id="79" dur="1000"/>
                                        <p:tgtEl>
                                          <p:spTgt spid="34"/>
                                        </p:tgtEl>
                                        <p:attrNameLst>
                                          <p:attrName>ppt_h</p:attrName>
                                        </p:attrNameLst>
                                      </p:cBhvr>
                                      <p:tavLst>
                                        <p:tav tm="0">
                                          <p:val>
                                            <p:strVal val="ppt_h"/>
                                          </p:val>
                                        </p:tav>
                                        <p:tav tm="100000">
                                          <p:val>
                                            <p:fltVal val="0"/>
                                          </p:val>
                                        </p:tav>
                                      </p:tavLst>
                                    </p:anim>
                                    <p:anim calcmode="lin" valueType="num">
                                      <p:cBhvr>
                                        <p:cTn id="80" dur="1000"/>
                                        <p:tgtEl>
                                          <p:spTgt spid="34"/>
                                        </p:tgtEl>
                                        <p:attrNameLst>
                                          <p:attrName>style.rotation</p:attrName>
                                        </p:attrNameLst>
                                      </p:cBhvr>
                                      <p:tavLst>
                                        <p:tav tm="0">
                                          <p:val>
                                            <p:fltVal val="0"/>
                                          </p:val>
                                        </p:tav>
                                        <p:tav tm="100000">
                                          <p:val>
                                            <p:fltVal val="90"/>
                                          </p:val>
                                        </p:tav>
                                      </p:tavLst>
                                    </p:anim>
                                    <p:animEffect transition="out" filter="fade">
                                      <p:cBhvr>
                                        <p:cTn id="81" dur="1000"/>
                                        <p:tgtEl>
                                          <p:spTgt spid="34"/>
                                        </p:tgtEl>
                                      </p:cBhvr>
                                    </p:animEffect>
                                    <p:set>
                                      <p:cBhvr>
                                        <p:cTn id="82" dur="1" fill="hold">
                                          <p:stCondLst>
                                            <p:cond delay="999"/>
                                          </p:stCondLst>
                                        </p:cTn>
                                        <p:tgtEl>
                                          <p:spTgt spid="34"/>
                                        </p:tgtEl>
                                        <p:attrNameLst>
                                          <p:attrName>style.visibility</p:attrName>
                                        </p:attrNameLst>
                                      </p:cBhvr>
                                      <p:to>
                                        <p:strVal val="hidden"/>
                                      </p:to>
                                    </p:set>
                                  </p:childTnLst>
                                </p:cTn>
                              </p:par>
                              <p:par>
                                <p:cTn id="83" presetID="53" presetClass="entr" presetSubtype="16" fill="hold" grpId="0" nodeType="withEffect">
                                  <p:stCondLst>
                                    <p:cond delay="0"/>
                                  </p:stCondLst>
                                  <p:childTnLst>
                                    <p:set>
                                      <p:cBhvr>
                                        <p:cTn id="84" dur="1" fill="hold">
                                          <p:stCondLst>
                                            <p:cond delay="0"/>
                                          </p:stCondLst>
                                        </p:cTn>
                                        <p:tgtEl>
                                          <p:spTgt spid="3"/>
                                        </p:tgtEl>
                                        <p:attrNameLst>
                                          <p:attrName>style.visibility</p:attrName>
                                        </p:attrNameLst>
                                      </p:cBhvr>
                                      <p:to>
                                        <p:strVal val="visible"/>
                                      </p:to>
                                    </p:set>
                                    <p:anim calcmode="lin" valueType="num">
                                      <p:cBhvr>
                                        <p:cTn id="85" dur="500" fill="hold"/>
                                        <p:tgtEl>
                                          <p:spTgt spid="3"/>
                                        </p:tgtEl>
                                        <p:attrNameLst>
                                          <p:attrName>ppt_w</p:attrName>
                                        </p:attrNameLst>
                                      </p:cBhvr>
                                      <p:tavLst>
                                        <p:tav tm="0">
                                          <p:val>
                                            <p:fltVal val="0"/>
                                          </p:val>
                                        </p:tav>
                                        <p:tav tm="100000">
                                          <p:val>
                                            <p:strVal val="#ppt_w"/>
                                          </p:val>
                                        </p:tav>
                                      </p:tavLst>
                                    </p:anim>
                                    <p:anim calcmode="lin" valueType="num">
                                      <p:cBhvr>
                                        <p:cTn id="86" dur="500" fill="hold"/>
                                        <p:tgtEl>
                                          <p:spTgt spid="3"/>
                                        </p:tgtEl>
                                        <p:attrNameLst>
                                          <p:attrName>ppt_h</p:attrName>
                                        </p:attrNameLst>
                                      </p:cBhvr>
                                      <p:tavLst>
                                        <p:tav tm="0">
                                          <p:val>
                                            <p:fltVal val="0"/>
                                          </p:val>
                                        </p:tav>
                                        <p:tav tm="100000">
                                          <p:val>
                                            <p:strVal val="#ppt_h"/>
                                          </p:val>
                                        </p:tav>
                                      </p:tavLst>
                                    </p:anim>
                                    <p:animEffect transition="in" filter="fade">
                                      <p:cBhvr>
                                        <p:cTn id="87" dur="500"/>
                                        <p:tgtEl>
                                          <p:spTgt spid="3"/>
                                        </p:tgtEl>
                                      </p:cBhvr>
                                    </p:animEffect>
                                  </p:childTnLst>
                                </p:cTn>
                              </p:par>
                              <p:par>
                                <p:cTn id="88" presetID="53" presetClass="entr" presetSubtype="16" fill="hold" nodeType="withEffect">
                                  <p:stCondLst>
                                    <p:cond delay="0"/>
                                  </p:stCondLst>
                                  <p:childTnLst>
                                    <p:set>
                                      <p:cBhvr>
                                        <p:cTn id="89" dur="1" fill="hold">
                                          <p:stCondLst>
                                            <p:cond delay="0"/>
                                          </p:stCondLst>
                                        </p:cTn>
                                        <p:tgtEl>
                                          <p:spTgt spid="38"/>
                                        </p:tgtEl>
                                        <p:attrNameLst>
                                          <p:attrName>style.visibility</p:attrName>
                                        </p:attrNameLst>
                                      </p:cBhvr>
                                      <p:to>
                                        <p:strVal val="visible"/>
                                      </p:to>
                                    </p:set>
                                    <p:anim calcmode="lin" valueType="num">
                                      <p:cBhvr>
                                        <p:cTn id="90" dur="500" fill="hold"/>
                                        <p:tgtEl>
                                          <p:spTgt spid="38"/>
                                        </p:tgtEl>
                                        <p:attrNameLst>
                                          <p:attrName>ppt_w</p:attrName>
                                        </p:attrNameLst>
                                      </p:cBhvr>
                                      <p:tavLst>
                                        <p:tav tm="0">
                                          <p:val>
                                            <p:fltVal val="0"/>
                                          </p:val>
                                        </p:tav>
                                        <p:tav tm="100000">
                                          <p:val>
                                            <p:strVal val="#ppt_w"/>
                                          </p:val>
                                        </p:tav>
                                      </p:tavLst>
                                    </p:anim>
                                    <p:anim calcmode="lin" valueType="num">
                                      <p:cBhvr>
                                        <p:cTn id="91" dur="500" fill="hold"/>
                                        <p:tgtEl>
                                          <p:spTgt spid="38"/>
                                        </p:tgtEl>
                                        <p:attrNameLst>
                                          <p:attrName>ppt_h</p:attrName>
                                        </p:attrNameLst>
                                      </p:cBhvr>
                                      <p:tavLst>
                                        <p:tav tm="0">
                                          <p:val>
                                            <p:fltVal val="0"/>
                                          </p:val>
                                        </p:tav>
                                        <p:tav tm="100000">
                                          <p:val>
                                            <p:strVal val="#ppt_h"/>
                                          </p:val>
                                        </p:tav>
                                      </p:tavLst>
                                    </p:anim>
                                    <p:animEffect transition="in" filter="fade">
                                      <p:cBhvr>
                                        <p:cTn id="92" dur="500"/>
                                        <p:tgtEl>
                                          <p:spTgt spid="38"/>
                                        </p:tgtEl>
                                      </p:cBhvr>
                                    </p:animEffect>
                                  </p:childTnLst>
                                </p:cTn>
                              </p:par>
                              <p:par>
                                <p:cTn id="93" presetID="53" presetClass="entr" presetSubtype="16" fill="hold" nodeType="withEffect">
                                  <p:stCondLst>
                                    <p:cond delay="0"/>
                                  </p:stCondLst>
                                  <p:childTnLst>
                                    <p:set>
                                      <p:cBhvr>
                                        <p:cTn id="94" dur="1" fill="hold">
                                          <p:stCondLst>
                                            <p:cond delay="0"/>
                                          </p:stCondLst>
                                        </p:cTn>
                                        <p:tgtEl>
                                          <p:spTgt spid="39"/>
                                        </p:tgtEl>
                                        <p:attrNameLst>
                                          <p:attrName>style.visibility</p:attrName>
                                        </p:attrNameLst>
                                      </p:cBhvr>
                                      <p:to>
                                        <p:strVal val="visible"/>
                                      </p:to>
                                    </p:set>
                                    <p:anim calcmode="lin" valueType="num">
                                      <p:cBhvr>
                                        <p:cTn id="95" dur="500" fill="hold"/>
                                        <p:tgtEl>
                                          <p:spTgt spid="39"/>
                                        </p:tgtEl>
                                        <p:attrNameLst>
                                          <p:attrName>ppt_w</p:attrName>
                                        </p:attrNameLst>
                                      </p:cBhvr>
                                      <p:tavLst>
                                        <p:tav tm="0">
                                          <p:val>
                                            <p:fltVal val="0"/>
                                          </p:val>
                                        </p:tav>
                                        <p:tav tm="100000">
                                          <p:val>
                                            <p:strVal val="#ppt_w"/>
                                          </p:val>
                                        </p:tav>
                                      </p:tavLst>
                                    </p:anim>
                                    <p:anim calcmode="lin" valueType="num">
                                      <p:cBhvr>
                                        <p:cTn id="96" dur="500" fill="hold"/>
                                        <p:tgtEl>
                                          <p:spTgt spid="39"/>
                                        </p:tgtEl>
                                        <p:attrNameLst>
                                          <p:attrName>ppt_h</p:attrName>
                                        </p:attrNameLst>
                                      </p:cBhvr>
                                      <p:tavLst>
                                        <p:tav tm="0">
                                          <p:val>
                                            <p:fltVal val="0"/>
                                          </p:val>
                                        </p:tav>
                                        <p:tav tm="100000">
                                          <p:val>
                                            <p:strVal val="#ppt_h"/>
                                          </p:val>
                                        </p:tav>
                                      </p:tavLst>
                                    </p:anim>
                                    <p:animEffect transition="in" filter="fade">
                                      <p:cBhvr>
                                        <p:cTn id="97" dur="500"/>
                                        <p:tgtEl>
                                          <p:spTgt spid="39"/>
                                        </p:tgtEl>
                                      </p:cBhvr>
                                    </p:animEffect>
                                  </p:childTnLst>
                                </p:cTn>
                              </p:par>
                              <p:par>
                                <p:cTn id="98" presetID="14" presetClass="entr" presetSubtype="10" fill="hold" grpId="0" nodeType="withEffect">
                                  <p:stCondLst>
                                    <p:cond delay="0"/>
                                  </p:stCondLst>
                                  <p:childTnLst>
                                    <p:set>
                                      <p:cBhvr>
                                        <p:cTn id="99" dur="1" fill="hold">
                                          <p:stCondLst>
                                            <p:cond delay="0"/>
                                          </p:stCondLst>
                                        </p:cTn>
                                        <p:tgtEl>
                                          <p:spTgt spid="40"/>
                                        </p:tgtEl>
                                        <p:attrNameLst>
                                          <p:attrName>style.visibility</p:attrName>
                                        </p:attrNameLst>
                                      </p:cBhvr>
                                      <p:to>
                                        <p:strVal val="visible"/>
                                      </p:to>
                                    </p:set>
                                    <p:animEffect transition="in" filter="randombar(horizontal)">
                                      <p:cBhvr>
                                        <p:cTn id="10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6" grpId="1" animBg="1"/>
      <p:bldP spid="37" grpId="0" animBg="1"/>
      <p:bldP spid="47" grpId="0" animBg="1"/>
      <p:bldP spid="33" grpId="0" animBg="1"/>
      <p:bldP spid="33" grpId="1" animBg="1"/>
      <p:bldP spid="34" grpId="0" animBg="1"/>
      <p:bldP spid="34" grpId="1" animBg="1"/>
      <p:bldP spid="3" grpId="0" animBg="1"/>
      <p:bldP spid="4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片 61">
            <a:extLst>
              <a:ext uri="{FF2B5EF4-FFF2-40B4-BE49-F238E27FC236}">
                <a16:creationId xmlns:a16="http://schemas.microsoft.com/office/drawing/2014/main" id="{80F22C5C-F2C7-4ECB-8DBE-0B218291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scene3d>
            <a:camera prst="orthographicFront"/>
            <a:lightRig rig="threePt" dir="t"/>
          </a:scene3d>
          <a:sp3d>
            <a:bevelT w="114300" prst="hardEdge"/>
          </a:sp3d>
        </p:spPr>
      </p:pic>
      <p:grpSp>
        <p:nvGrpSpPr>
          <p:cNvPr id="2" name="组合 1">
            <a:extLst>
              <a:ext uri="{FF2B5EF4-FFF2-40B4-BE49-F238E27FC236}">
                <a16:creationId xmlns:a16="http://schemas.microsoft.com/office/drawing/2014/main" id="{BAD7FE07-FE85-4961-B86F-C1791AD31D8C}"/>
              </a:ext>
            </a:extLst>
          </p:cNvPr>
          <p:cNvGrpSpPr/>
          <p:nvPr/>
        </p:nvGrpSpPr>
        <p:grpSpPr>
          <a:xfrm>
            <a:off x="442913" y="818364"/>
            <a:ext cx="11280774" cy="5962652"/>
            <a:chOff x="442913" y="428624"/>
            <a:chExt cx="11280774" cy="5962652"/>
          </a:xfrm>
        </p:grpSpPr>
        <p:sp>
          <p:nvSpPr>
            <p:cNvPr id="9" name="矩形: 圆角 8">
              <a:extLst>
                <a:ext uri="{FF2B5EF4-FFF2-40B4-BE49-F238E27FC236}">
                  <a16:creationId xmlns:a16="http://schemas.microsoft.com/office/drawing/2014/main" id="{6DD460CE-C7A2-4167-85F6-970DBAABFAAB}"/>
                </a:ext>
              </a:extLst>
            </p:cNvPr>
            <p:cNvSpPr/>
            <p:nvPr/>
          </p:nvSpPr>
          <p:spPr>
            <a:xfrm>
              <a:off x="442913" y="5232043"/>
              <a:ext cx="1223962" cy="1159233"/>
            </a:xfrm>
            <a:prstGeom prst="roundRect">
              <a:avLst/>
            </a:prstGeom>
            <a:solidFill>
              <a:srgbClr val="F74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icrosoft YaHei UI" panose="020B0503020204020204" pitchFamily="34" charset="-122"/>
                <a:ea typeface="Microsoft YaHei UI" panose="020B0503020204020204" pitchFamily="34" charset="-122"/>
              </a:endParaRPr>
            </a:p>
          </p:txBody>
        </p:sp>
        <p:sp>
          <p:nvSpPr>
            <p:cNvPr id="10" name="矩形: 圆角 9">
              <a:extLst>
                <a:ext uri="{FF2B5EF4-FFF2-40B4-BE49-F238E27FC236}">
                  <a16:creationId xmlns:a16="http://schemas.microsoft.com/office/drawing/2014/main" id="{0C509314-6185-4AA5-9B2B-28C317A9212E}"/>
                </a:ext>
              </a:extLst>
            </p:cNvPr>
            <p:cNvSpPr/>
            <p:nvPr/>
          </p:nvSpPr>
          <p:spPr>
            <a:xfrm>
              <a:off x="10499725" y="428624"/>
              <a:ext cx="1223962" cy="1159233"/>
            </a:xfrm>
            <a:prstGeom prst="roundRect">
              <a:avLst/>
            </a:prstGeom>
            <a:solidFill>
              <a:srgbClr val="F74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icrosoft YaHei UI" panose="020B0503020204020204" pitchFamily="34" charset="-122"/>
                <a:ea typeface="Microsoft YaHei UI" panose="020B0503020204020204" pitchFamily="34" charset="-122"/>
              </a:endParaRPr>
            </a:p>
          </p:txBody>
        </p:sp>
        <p:sp>
          <p:nvSpPr>
            <p:cNvPr id="7" name="矩形 6">
              <a:extLst>
                <a:ext uri="{FF2B5EF4-FFF2-40B4-BE49-F238E27FC236}">
                  <a16:creationId xmlns:a16="http://schemas.microsoft.com/office/drawing/2014/main" id="{0737C4A3-29D0-4F88-8FB4-616A36653686}"/>
                </a:ext>
              </a:extLst>
            </p:cNvPr>
            <p:cNvSpPr/>
            <p:nvPr/>
          </p:nvSpPr>
          <p:spPr>
            <a:xfrm>
              <a:off x="673100" y="622300"/>
              <a:ext cx="10858500" cy="5575300"/>
            </a:xfrm>
            <a:prstGeom prst="rect">
              <a:avLst/>
            </a:prstGeom>
            <a:solidFill>
              <a:schemeClr val="bg1">
                <a:lumMod val="95000"/>
              </a:schemeClr>
            </a:solidFill>
            <a:ln>
              <a:noFill/>
            </a:ln>
            <a:effectLst>
              <a:outerShdw blurRad="1143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icrosoft YaHei UI" panose="020B0503020204020204" pitchFamily="34" charset="-122"/>
                <a:ea typeface="Microsoft YaHei UI" panose="020B0503020204020204" pitchFamily="34" charset="-122"/>
              </a:endParaRPr>
            </a:p>
          </p:txBody>
        </p:sp>
      </p:grpSp>
      <p:grpSp>
        <p:nvGrpSpPr>
          <p:cNvPr id="12" name="组合 11">
            <a:extLst>
              <a:ext uri="{FF2B5EF4-FFF2-40B4-BE49-F238E27FC236}">
                <a16:creationId xmlns:a16="http://schemas.microsoft.com/office/drawing/2014/main" id="{D86E311D-CF28-411F-814A-9FB4F0E5B5BC}"/>
              </a:ext>
            </a:extLst>
          </p:cNvPr>
          <p:cNvGrpSpPr/>
          <p:nvPr/>
        </p:nvGrpSpPr>
        <p:grpSpPr>
          <a:xfrm rot="3647498">
            <a:off x="-804201" y="533217"/>
            <a:ext cx="2265220" cy="1813571"/>
            <a:chOff x="3427504" y="564966"/>
            <a:chExt cx="2219438" cy="1772546"/>
          </a:xfrm>
        </p:grpSpPr>
        <p:pic>
          <p:nvPicPr>
            <p:cNvPr id="16" name="图片 15">
              <a:extLst>
                <a:ext uri="{FF2B5EF4-FFF2-40B4-BE49-F238E27FC236}">
                  <a16:creationId xmlns:a16="http://schemas.microsoft.com/office/drawing/2014/main" id="{201CAC49-8BAB-4AFA-BBDE-F262DD887F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478155" flipH="1">
              <a:off x="3650950" y="341520"/>
              <a:ext cx="1772546" cy="2219438"/>
            </a:xfrm>
            <a:prstGeom prst="rect">
              <a:avLst/>
            </a:prstGeom>
            <a:scene3d>
              <a:camera prst="orthographicFront"/>
              <a:lightRig rig="threePt" dir="t"/>
            </a:scene3d>
            <a:sp3d>
              <a:bevelT w="114300" prst="hardEdge"/>
            </a:sp3d>
          </p:spPr>
        </p:pic>
        <p:pic>
          <p:nvPicPr>
            <p:cNvPr id="17" name="图片 16">
              <a:extLst>
                <a:ext uri="{FF2B5EF4-FFF2-40B4-BE49-F238E27FC236}">
                  <a16:creationId xmlns:a16="http://schemas.microsoft.com/office/drawing/2014/main" id="{B581F98F-9DCA-46F2-A279-CA7D6B9819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50612" flipH="1">
              <a:off x="4051643" y="712184"/>
              <a:ext cx="1392582" cy="911893"/>
            </a:xfrm>
            <a:prstGeom prst="rect">
              <a:avLst/>
            </a:prstGeom>
            <a:scene3d>
              <a:camera prst="orthographicFront"/>
              <a:lightRig rig="threePt" dir="t"/>
            </a:scene3d>
            <a:sp3d>
              <a:bevelT w="114300" prst="hardEdge"/>
            </a:sp3d>
          </p:spPr>
        </p:pic>
      </p:grpSp>
      <p:sp>
        <p:nvSpPr>
          <p:cNvPr id="13" name="Rectangle 24"/>
          <p:cNvSpPr>
            <a:spLocks noChangeArrowheads="1"/>
          </p:cNvSpPr>
          <p:nvPr/>
        </p:nvSpPr>
        <p:spPr bwMode="auto">
          <a:xfrm>
            <a:off x="1502281" y="2418654"/>
            <a:ext cx="2189828" cy="3414315"/>
          </a:xfrm>
          <a:prstGeom prst="roundRect">
            <a:avLst/>
          </a:prstGeom>
          <a:solidFill>
            <a:srgbClr val="B2D6FE"/>
          </a:solidFill>
          <a:ln>
            <a:noFill/>
          </a:ln>
          <a:scene3d>
            <a:camera prst="orthographicFront"/>
            <a:lightRig rig="threePt" dir="t"/>
          </a:scene3d>
          <a:sp3d>
            <a:bevelT w="114300" prst="hardEdge"/>
          </a:sp3d>
        </p:spPr>
        <p:txBody>
          <a:bodyPr vert="horz" wrap="square" lIns="91440" tIns="45720" rIns="91440" bIns="45720" numCol="1" anchor="t" anchorCtr="0" compatLnSpc="1"/>
          <a:lstStyle/>
          <a:p>
            <a:endParaRPr lang="en-US" sz="2400" dirty="0">
              <a:solidFill>
                <a:prstClr val="black"/>
              </a:solidFill>
              <a:latin typeface="Microsoft YaHei UI" panose="020B0503020204020204" pitchFamily="34" charset="-122"/>
            </a:endParaRPr>
          </a:p>
        </p:txBody>
      </p:sp>
      <p:sp>
        <p:nvSpPr>
          <p:cNvPr id="14" name="Freeform 25"/>
          <p:cNvSpPr/>
          <p:nvPr/>
        </p:nvSpPr>
        <p:spPr bwMode="auto">
          <a:xfrm flipH="1">
            <a:off x="2972753" y="2373683"/>
            <a:ext cx="828369" cy="969079"/>
          </a:xfrm>
          <a:custGeom>
            <a:avLst/>
            <a:gdLst>
              <a:gd name="T0" fmla="*/ 64 w 64"/>
              <a:gd name="T1" fmla="*/ 21 h 75"/>
              <a:gd name="T2" fmla="*/ 59 w 64"/>
              <a:gd name="T3" fmla="*/ 0 h 75"/>
              <a:gd name="T4" fmla="*/ 0 w 64"/>
              <a:gd name="T5" fmla="*/ 0 h 75"/>
              <a:gd name="T6" fmla="*/ 0 w 64"/>
              <a:gd name="T7" fmla="*/ 74 h 75"/>
              <a:gd name="T8" fmla="*/ 10 w 64"/>
              <a:gd name="T9" fmla="*/ 75 h 75"/>
              <a:gd name="T10" fmla="*/ 64 w 64"/>
              <a:gd name="T11" fmla="*/ 21 h 75"/>
            </a:gdLst>
            <a:ahLst/>
            <a:cxnLst>
              <a:cxn ang="0">
                <a:pos x="T0" y="T1"/>
              </a:cxn>
              <a:cxn ang="0">
                <a:pos x="T2" y="T3"/>
              </a:cxn>
              <a:cxn ang="0">
                <a:pos x="T4" y="T5"/>
              </a:cxn>
              <a:cxn ang="0">
                <a:pos x="T6" y="T7"/>
              </a:cxn>
              <a:cxn ang="0">
                <a:pos x="T8" y="T9"/>
              </a:cxn>
              <a:cxn ang="0">
                <a:pos x="T10" y="T11"/>
              </a:cxn>
            </a:cxnLst>
            <a:rect l="0" t="0" r="r" b="b"/>
            <a:pathLst>
              <a:path w="64" h="75">
                <a:moveTo>
                  <a:pt x="64" y="21"/>
                </a:moveTo>
                <a:cubicBezTo>
                  <a:pt x="64" y="14"/>
                  <a:pt x="62" y="7"/>
                  <a:pt x="59" y="0"/>
                </a:cubicBezTo>
                <a:cubicBezTo>
                  <a:pt x="0" y="0"/>
                  <a:pt x="0" y="0"/>
                  <a:pt x="0" y="0"/>
                </a:cubicBezTo>
                <a:cubicBezTo>
                  <a:pt x="0" y="74"/>
                  <a:pt x="0" y="74"/>
                  <a:pt x="0" y="74"/>
                </a:cubicBezTo>
                <a:cubicBezTo>
                  <a:pt x="3" y="75"/>
                  <a:pt x="7" y="75"/>
                  <a:pt x="10" y="75"/>
                </a:cubicBezTo>
                <a:cubicBezTo>
                  <a:pt x="40" y="75"/>
                  <a:pt x="64" y="51"/>
                  <a:pt x="64" y="21"/>
                </a:cubicBezTo>
                <a:close/>
              </a:path>
            </a:pathLst>
          </a:custGeom>
          <a:solidFill>
            <a:schemeClr val="bg1">
              <a:lumMod val="85000"/>
            </a:schemeClr>
          </a:solidFill>
          <a:ln>
            <a:solidFill>
              <a:schemeClr val="accent5">
                <a:lumMod val="50000"/>
              </a:schemeClr>
            </a:solidFill>
          </a:ln>
          <a:scene3d>
            <a:camera prst="orthographicFront"/>
            <a:lightRig rig="threePt" dir="t"/>
          </a:scene3d>
          <a:sp3d>
            <a:bevelT w="114300" prst="hardEdge"/>
          </a:sp3d>
        </p:spPr>
        <p:txBody>
          <a:bodyPr vert="horz" wrap="square" lIns="91440" tIns="45720" rIns="91440" bIns="45720" numCol="1" anchor="t" anchorCtr="0" compatLnSpc="1"/>
          <a:lstStyle/>
          <a:p>
            <a:endParaRPr lang="en-US" sz="2400" dirty="0">
              <a:solidFill>
                <a:prstClr val="black"/>
              </a:solidFill>
              <a:latin typeface="Microsoft YaHei UI" panose="020B0503020204020204" pitchFamily="34" charset="-122"/>
            </a:endParaRPr>
          </a:p>
        </p:txBody>
      </p:sp>
      <p:grpSp>
        <p:nvGrpSpPr>
          <p:cNvPr id="24" name="Group 23"/>
          <p:cNvGrpSpPr/>
          <p:nvPr/>
        </p:nvGrpSpPr>
        <p:grpSpPr>
          <a:xfrm>
            <a:off x="3197725" y="2549004"/>
            <a:ext cx="588407" cy="607811"/>
            <a:chOff x="8188325" y="3233738"/>
            <a:chExt cx="506413" cy="500062"/>
          </a:xfrm>
          <a:solidFill>
            <a:srgbClr val="7AB8BF"/>
          </a:solidFill>
        </p:grpSpPr>
        <p:sp>
          <p:nvSpPr>
            <p:cNvPr id="25" name="Freeform 24"/>
            <p:cNvSpPr/>
            <p:nvPr/>
          </p:nvSpPr>
          <p:spPr bwMode="auto">
            <a:xfrm>
              <a:off x="8262938" y="3346450"/>
              <a:ext cx="19050" cy="198437"/>
            </a:xfrm>
            <a:custGeom>
              <a:avLst/>
              <a:gdLst>
                <a:gd name="T0" fmla="*/ 5 w 5"/>
                <a:gd name="T1" fmla="*/ 51 h 53"/>
                <a:gd name="T2" fmla="*/ 3 w 5"/>
                <a:gd name="T3" fmla="*/ 53 h 53"/>
                <a:gd name="T4" fmla="*/ 3 w 5"/>
                <a:gd name="T5" fmla="*/ 53 h 53"/>
                <a:gd name="T6" fmla="*/ 1 w 5"/>
                <a:gd name="T7" fmla="*/ 51 h 53"/>
                <a:gd name="T8" fmla="*/ 0 w 5"/>
                <a:gd name="T9" fmla="*/ 2 h 53"/>
                <a:gd name="T10" fmla="*/ 3 w 5"/>
                <a:gd name="T11" fmla="*/ 0 h 53"/>
                <a:gd name="T12" fmla="*/ 3 w 5"/>
                <a:gd name="T13" fmla="*/ 0 h 53"/>
                <a:gd name="T14" fmla="*/ 5 w 5"/>
                <a:gd name="T15" fmla="*/ 2 h 53"/>
                <a:gd name="T16" fmla="*/ 5 w 5"/>
                <a:gd name="T17" fmla="*/ 5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3">
                  <a:moveTo>
                    <a:pt x="5" y="51"/>
                  </a:moveTo>
                  <a:cubicBezTo>
                    <a:pt x="5" y="52"/>
                    <a:pt x="4" y="53"/>
                    <a:pt x="3" y="53"/>
                  </a:cubicBezTo>
                  <a:cubicBezTo>
                    <a:pt x="3" y="53"/>
                    <a:pt x="3" y="53"/>
                    <a:pt x="3" y="53"/>
                  </a:cubicBezTo>
                  <a:cubicBezTo>
                    <a:pt x="1" y="53"/>
                    <a:pt x="1" y="52"/>
                    <a:pt x="1" y="51"/>
                  </a:cubicBezTo>
                  <a:cubicBezTo>
                    <a:pt x="0" y="2"/>
                    <a:pt x="0" y="2"/>
                    <a:pt x="0" y="2"/>
                  </a:cubicBezTo>
                  <a:cubicBezTo>
                    <a:pt x="0" y="1"/>
                    <a:pt x="1" y="0"/>
                    <a:pt x="3" y="0"/>
                  </a:cubicBezTo>
                  <a:cubicBezTo>
                    <a:pt x="3" y="0"/>
                    <a:pt x="3" y="0"/>
                    <a:pt x="3" y="0"/>
                  </a:cubicBezTo>
                  <a:cubicBezTo>
                    <a:pt x="4" y="0"/>
                    <a:pt x="5" y="1"/>
                    <a:pt x="5" y="2"/>
                  </a:cubicBezTo>
                  <a:lnTo>
                    <a:pt x="5" y="51"/>
                  </a:lnTo>
                  <a:close/>
                </a:path>
              </a:pathLst>
            </a:custGeom>
            <a:grpFill/>
            <a:ln w="9525">
              <a:solidFill>
                <a:srgbClr val="000000"/>
              </a:solidFill>
              <a:round/>
            </a:ln>
            <a:scene3d>
              <a:camera prst="orthographicFront"/>
              <a:lightRig rig="threePt" dir="t"/>
            </a:scene3d>
            <a:sp3d>
              <a:bevelT w="114300" prst="hardEdge"/>
            </a:sp3d>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26" name="Freeform 25"/>
            <p:cNvSpPr/>
            <p:nvPr/>
          </p:nvSpPr>
          <p:spPr bwMode="auto">
            <a:xfrm>
              <a:off x="8267700" y="3530600"/>
              <a:ext cx="269875" cy="14287"/>
            </a:xfrm>
            <a:custGeom>
              <a:avLst/>
              <a:gdLst>
                <a:gd name="T0" fmla="*/ 69 w 72"/>
                <a:gd name="T1" fmla="*/ 0 h 4"/>
                <a:gd name="T2" fmla="*/ 72 w 72"/>
                <a:gd name="T3" fmla="*/ 2 h 4"/>
                <a:gd name="T4" fmla="*/ 72 w 72"/>
                <a:gd name="T5" fmla="*/ 2 h 4"/>
                <a:gd name="T6" fmla="*/ 69 w 72"/>
                <a:gd name="T7" fmla="*/ 4 h 4"/>
                <a:gd name="T8" fmla="*/ 2 w 72"/>
                <a:gd name="T9" fmla="*/ 4 h 4"/>
                <a:gd name="T10" fmla="*/ 0 w 72"/>
                <a:gd name="T11" fmla="*/ 2 h 4"/>
                <a:gd name="T12" fmla="*/ 0 w 72"/>
                <a:gd name="T13" fmla="*/ 2 h 4"/>
                <a:gd name="T14" fmla="*/ 2 w 72"/>
                <a:gd name="T15" fmla="*/ 0 h 4"/>
                <a:gd name="T16" fmla="*/ 69 w 7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4">
                  <a:moveTo>
                    <a:pt x="69" y="0"/>
                  </a:moveTo>
                  <a:cubicBezTo>
                    <a:pt x="70" y="0"/>
                    <a:pt x="72" y="1"/>
                    <a:pt x="72" y="2"/>
                  </a:cubicBezTo>
                  <a:cubicBezTo>
                    <a:pt x="72" y="2"/>
                    <a:pt x="72" y="2"/>
                    <a:pt x="72" y="2"/>
                  </a:cubicBezTo>
                  <a:cubicBezTo>
                    <a:pt x="72" y="3"/>
                    <a:pt x="70" y="4"/>
                    <a:pt x="69" y="4"/>
                  </a:cubicBezTo>
                  <a:cubicBezTo>
                    <a:pt x="2" y="4"/>
                    <a:pt x="2" y="4"/>
                    <a:pt x="2" y="4"/>
                  </a:cubicBezTo>
                  <a:cubicBezTo>
                    <a:pt x="0" y="4"/>
                    <a:pt x="0" y="3"/>
                    <a:pt x="0" y="2"/>
                  </a:cubicBezTo>
                  <a:cubicBezTo>
                    <a:pt x="0" y="2"/>
                    <a:pt x="0" y="2"/>
                    <a:pt x="0" y="2"/>
                  </a:cubicBezTo>
                  <a:cubicBezTo>
                    <a:pt x="0" y="1"/>
                    <a:pt x="0" y="0"/>
                    <a:pt x="2" y="0"/>
                  </a:cubicBezTo>
                  <a:lnTo>
                    <a:pt x="69" y="0"/>
                  </a:lnTo>
                  <a:close/>
                </a:path>
              </a:pathLst>
            </a:custGeom>
            <a:grpFill/>
            <a:ln w="9525">
              <a:solidFill>
                <a:srgbClr val="000000"/>
              </a:solidFill>
              <a:round/>
            </a:ln>
            <a:scene3d>
              <a:camera prst="orthographicFront"/>
              <a:lightRig rig="threePt" dir="t"/>
            </a:scene3d>
            <a:sp3d>
              <a:bevelT w="114300" prst="hardEdge"/>
            </a:sp3d>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27" name="Freeform 26"/>
            <p:cNvSpPr/>
            <p:nvPr/>
          </p:nvSpPr>
          <p:spPr bwMode="auto">
            <a:xfrm>
              <a:off x="8416925" y="3451225"/>
              <a:ext cx="34925" cy="93662"/>
            </a:xfrm>
            <a:custGeom>
              <a:avLst/>
              <a:gdLst>
                <a:gd name="T0" fmla="*/ 7 w 9"/>
                <a:gd name="T1" fmla="*/ 0 h 25"/>
                <a:gd name="T2" fmla="*/ 3 w 9"/>
                <a:gd name="T3" fmla="*/ 0 h 25"/>
                <a:gd name="T4" fmla="*/ 0 w 9"/>
                <a:gd name="T5" fmla="*/ 2 h 25"/>
                <a:gd name="T6" fmla="*/ 0 w 9"/>
                <a:gd name="T7" fmla="*/ 25 h 25"/>
                <a:gd name="T8" fmla="*/ 9 w 9"/>
                <a:gd name="T9" fmla="*/ 25 h 25"/>
                <a:gd name="T10" fmla="*/ 9 w 9"/>
                <a:gd name="T11" fmla="*/ 2 h 25"/>
                <a:gd name="T12" fmla="*/ 7 w 9"/>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9" h="25">
                  <a:moveTo>
                    <a:pt x="7" y="0"/>
                  </a:moveTo>
                  <a:cubicBezTo>
                    <a:pt x="3" y="0"/>
                    <a:pt x="3" y="0"/>
                    <a:pt x="3" y="0"/>
                  </a:cubicBezTo>
                  <a:cubicBezTo>
                    <a:pt x="1" y="0"/>
                    <a:pt x="0" y="1"/>
                    <a:pt x="0" y="2"/>
                  </a:cubicBezTo>
                  <a:cubicBezTo>
                    <a:pt x="0" y="25"/>
                    <a:pt x="0" y="25"/>
                    <a:pt x="0" y="25"/>
                  </a:cubicBezTo>
                  <a:cubicBezTo>
                    <a:pt x="9" y="25"/>
                    <a:pt x="9" y="25"/>
                    <a:pt x="9" y="25"/>
                  </a:cubicBezTo>
                  <a:cubicBezTo>
                    <a:pt x="9" y="2"/>
                    <a:pt x="9" y="2"/>
                    <a:pt x="9" y="2"/>
                  </a:cubicBezTo>
                  <a:cubicBezTo>
                    <a:pt x="9" y="1"/>
                    <a:pt x="8" y="0"/>
                    <a:pt x="7" y="0"/>
                  </a:cubicBezTo>
                  <a:close/>
                </a:path>
              </a:pathLst>
            </a:custGeom>
            <a:grpFill/>
            <a:ln w="9525">
              <a:solidFill>
                <a:srgbClr val="000000"/>
              </a:solidFill>
              <a:round/>
            </a:ln>
            <a:scene3d>
              <a:camera prst="orthographicFront"/>
              <a:lightRig rig="threePt" dir="t"/>
            </a:scene3d>
            <a:sp3d>
              <a:bevelT w="114300" prst="hardEdge"/>
            </a:sp3d>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28" name="Freeform 27"/>
            <p:cNvSpPr/>
            <p:nvPr/>
          </p:nvSpPr>
          <p:spPr bwMode="auto">
            <a:xfrm>
              <a:off x="8361363" y="3425825"/>
              <a:ext cx="33338" cy="119062"/>
            </a:xfrm>
            <a:custGeom>
              <a:avLst/>
              <a:gdLst>
                <a:gd name="T0" fmla="*/ 7 w 9"/>
                <a:gd name="T1" fmla="*/ 0 h 32"/>
                <a:gd name="T2" fmla="*/ 3 w 9"/>
                <a:gd name="T3" fmla="*/ 0 h 32"/>
                <a:gd name="T4" fmla="*/ 0 w 9"/>
                <a:gd name="T5" fmla="*/ 2 h 32"/>
                <a:gd name="T6" fmla="*/ 0 w 9"/>
                <a:gd name="T7" fmla="*/ 32 h 32"/>
                <a:gd name="T8" fmla="*/ 9 w 9"/>
                <a:gd name="T9" fmla="*/ 32 h 32"/>
                <a:gd name="T10" fmla="*/ 9 w 9"/>
                <a:gd name="T11" fmla="*/ 2 h 32"/>
                <a:gd name="T12" fmla="*/ 7 w 9"/>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9" h="32">
                  <a:moveTo>
                    <a:pt x="7" y="0"/>
                  </a:moveTo>
                  <a:cubicBezTo>
                    <a:pt x="3" y="0"/>
                    <a:pt x="3" y="0"/>
                    <a:pt x="3" y="0"/>
                  </a:cubicBezTo>
                  <a:cubicBezTo>
                    <a:pt x="1" y="0"/>
                    <a:pt x="0" y="1"/>
                    <a:pt x="0" y="2"/>
                  </a:cubicBezTo>
                  <a:cubicBezTo>
                    <a:pt x="0" y="32"/>
                    <a:pt x="0" y="32"/>
                    <a:pt x="0" y="32"/>
                  </a:cubicBezTo>
                  <a:cubicBezTo>
                    <a:pt x="9" y="32"/>
                    <a:pt x="9" y="32"/>
                    <a:pt x="9" y="32"/>
                  </a:cubicBezTo>
                  <a:cubicBezTo>
                    <a:pt x="9" y="2"/>
                    <a:pt x="9" y="2"/>
                    <a:pt x="9" y="2"/>
                  </a:cubicBezTo>
                  <a:cubicBezTo>
                    <a:pt x="9" y="1"/>
                    <a:pt x="8" y="0"/>
                    <a:pt x="7" y="0"/>
                  </a:cubicBezTo>
                  <a:close/>
                </a:path>
              </a:pathLst>
            </a:custGeom>
            <a:grpFill/>
            <a:ln w="9525">
              <a:solidFill>
                <a:srgbClr val="000000"/>
              </a:solidFill>
              <a:round/>
            </a:ln>
            <a:scene3d>
              <a:camera prst="orthographicFront"/>
              <a:lightRig rig="threePt" dir="t"/>
            </a:scene3d>
            <a:sp3d>
              <a:bevelT w="114300" prst="hardEdge"/>
            </a:sp3d>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29" name="Freeform 28"/>
            <p:cNvSpPr/>
            <p:nvPr/>
          </p:nvSpPr>
          <p:spPr bwMode="auto">
            <a:xfrm>
              <a:off x="8474075" y="3403600"/>
              <a:ext cx="33338" cy="141287"/>
            </a:xfrm>
            <a:custGeom>
              <a:avLst/>
              <a:gdLst>
                <a:gd name="T0" fmla="*/ 7 w 9"/>
                <a:gd name="T1" fmla="*/ 0 h 38"/>
                <a:gd name="T2" fmla="*/ 3 w 9"/>
                <a:gd name="T3" fmla="*/ 0 h 38"/>
                <a:gd name="T4" fmla="*/ 0 w 9"/>
                <a:gd name="T5" fmla="*/ 3 h 38"/>
                <a:gd name="T6" fmla="*/ 0 w 9"/>
                <a:gd name="T7" fmla="*/ 38 h 38"/>
                <a:gd name="T8" fmla="*/ 9 w 9"/>
                <a:gd name="T9" fmla="*/ 38 h 38"/>
                <a:gd name="T10" fmla="*/ 9 w 9"/>
                <a:gd name="T11" fmla="*/ 3 h 38"/>
                <a:gd name="T12" fmla="*/ 7 w 9"/>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9" h="38">
                  <a:moveTo>
                    <a:pt x="7" y="0"/>
                  </a:moveTo>
                  <a:cubicBezTo>
                    <a:pt x="3" y="0"/>
                    <a:pt x="3" y="0"/>
                    <a:pt x="3" y="0"/>
                  </a:cubicBezTo>
                  <a:cubicBezTo>
                    <a:pt x="1" y="0"/>
                    <a:pt x="0" y="1"/>
                    <a:pt x="0" y="3"/>
                  </a:cubicBezTo>
                  <a:cubicBezTo>
                    <a:pt x="0" y="38"/>
                    <a:pt x="0" y="38"/>
                    <a:pt x="0" y="38"/>
                  </a:cubicBezTo>
                  <a:cubicBezTo>
                    <a:pt x="9" y="38"/>
                    <a:pt x="9" y="38"/>
                    <a:pt x="9" y="38"/>
                  </a:cubicBezTo>
                  <a:cubicBezTo>
                    <a:pt x="9" y="3"/>
                    <a:pt x="9" y="3"/>
                    <a:pt x="9" y="3"/>
                  </a:cubicBezTo>
                  <a:cubicBezTo>
                    <a:pt x="9" y="1"/>
                    <a:pt x="8" y="0"/>
                    <a:pt x="7" y="0"/>
                  </a:cubicBezTo>
                  <a:close/>
                </a:path>
              </a:pathLst>
            </a:custGeom>
            <a:grpFill/>
            <a:ln w="9525">
              <a:solidFill>
                <a:srgbClr val="000000"/>
              </a:solidFill>
              <a:round/>
            </a:ln>
            <a:scene3d>
              <a:camera prst="orthographicFront"/>
              <a:lightRig rig="threePt" dir="t"/>
            </a:scene3d>
            <a:sp3d>
              <a:bevelT w="114300" prst="hardEdge"/>
            </a:sp3d>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30" name="Freeform 29"/>
            <p:cNvSpPr/>
            <p:nvPr/>
          </p:nvSpPr>
          <p:spPr bwMode="auto">
            <a:xfrm>
              <a:off x="8304213" y="3481388"/>
              <a:ext cx="34925" cy="63500"/>
            </a:xfrm>
            <a:custGeom>
              <a:avLst/>
              <a:gdLst>
                <a:gd name="T0" fmla="*/ 7 w 9"/>
                <a:gd name="T1" fmla="*/ 0 h 17"/>
                <a:gd name="T2" fmla="*/ 3 w 9"/>
                <a:gd name="T3" fmla="*/ 0 h 17"/>
                <a:gd name="T4" fmla="*/ 0 w 9"/>
                <a:gd name="T5" fmla="*/ 2 h 17"/>
                <a:gd name="T6" fmla="*/ 0 w 9"/>
                <a:gd name="T7" fmla="*/ 17 h 17"/>
                <a:gd name="T8" fmla="*/ 9 w 9"/>
                <a:gd name="T9" fmla="*/ 17 h 17"/>
                <a:gd name="T10" fmla="*/ 9 w 9"/>
                <a:gd name="T11" fmla="*/ 2 h 17"/>
                <a:gd name="T12" fmla="*/ 7 w 9"/>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9" h="17">
                  <a:moveTo>
                    <a:pt x="7" y="0"/>
                  </a:moveTo>
                  <a:cubicBezTo>
                    <a:pt x="3" y="0"/>
                    <a:pt x="3" y="0"/>
                    <a:pt x="3" y="0"/>
                  </a:cubicBezTo>
                  <a:cubicBezTo>
                    <a:pt x="1" y="0"/>
                    <a:pt x="0" y="1"/>
                    <a:pt x="0" y="2"/>
                  </a:cubicBezTo>
                  <a:cubicBezTo>
                    <a:pt x="0" y="17"/>
                    <a:pt x="0" y="17"/>
                    <a:pt x="0" y="17"/>
                  </a:cubicBezTo>
                  <a:cubicBezTo>
                    <a:pt x="9" y="17"/>
                    <a:pt x="9" y="17"/>
                    <a:pt x="9" y="17"/>
                  </a:cubicBezTo>
                  <a:cubicBezTo>
                    <a:pt x="9" y="2"/>
                    <a:pt x="9" y="2"/>
                    <a:pt x="9" y="2"/>
                  </a:cubicBezTo>
                  <a:cubicBezTo>
                    <a:pt x="9" y="1"/>
                    <a:pt x="8" y="0"/>
                    <a:pt x="7" y="0"/>
                  </a:cubicBezTo>
                  <a:close/>
                </a:path>
              </a:pathLst>
            </a:custGeom>
            <a:grpFill/>
            <a:ln w="9525">
              <a:solidFill>
                <a:srgbClr val="000000"/>
              </a:solidFill>
              <a:round/>
            </a:ln>
            <a:scene3d>
              <a:camera prst="orthographicFront"/>
              <a:lightRig rig="threePt" dir="t"/>
            </a:scene3d>
            <a:sp3d>
              <a:bevelT w="114300" prst="hardEdge"/>
            </a:sp3d>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31" name="Freeform 30"/>
            <p:cNvSpPr/>
            <p:nvPr/>
          </p:nvSpPr>
          <p:spPr bwMode="auto">
            <a:xfrm>
              <a:off x="8308975" y="3376613"/>
              <a:ext cx="66675" cy="74612"/>
            </a:xfrm>
            <a:custGeom>
              <a:avLst/>
              <a:gdLst>
                <a:gd name="T0" fmla="*/ 42 w 42"/>
                <a:gd name="T1" fmla="*/ 7 h 47"/>
                <a:gd name="T2" fmla="*/ 7 w 42"/>
                <a:gd name="T3" fmla="*/ 47 h 47"/>
                <a:gd name="T4" fmla="*/ 0 w 42"/>
                <a:gd name="T5" fmla="*/ 40 h 47"/>
                <a:gd name="T6" fmla="*/ 35 w 42"/>
                <a:gd name="T7" fmla="*/ 0 h 47"/>
                <a:gd name="T8" fmla="*/ 42 w 42"/>
                <a:gd name="T9" fmla="*/ 7 h 47"/>
              </a:gdLst>
              <a:ahLst/>
              <a:cxnLst>
                <a:cxn ang="0">
                  <a:pos x="T0" y="T1"/>
                </a:cxn>
                <a:cxn ang="0">
                  <a:pos x="T2" y="T3"/>
                </a:cxn>
                <a:cxn ang="0">
                  <a:pos x="T4" y="T5"/>
                </a:cxn>
                <a:cxn ang="0">
                  <a:pos x="T6" y="T7"/>
                </a:cxn>
                <a:cxn ang="0">
                  <a:pos x="T8" y="T9"/>
                </a:cxn>
              </a:cxnLst>
              <a:rect l="0" t="0" r="r" b="b"/>
              <a:pathLst>
                <a:path w="42" h="47">
                  <a:moveTo>
                    <a:pt x="42" y="7"/>
                  </a:moveTo>
                  <a:lnTo>
                    <a:pt x="7" y="47"/>
                  </a:lnTo>
                  <a:lnTo>
                    <a:pt x="0" y="40"/>
                  </a:lnTo>
                  <a:lnTo>
                    <a:pt x="35" y="0"/>
                  </a:lnTo>
                  <a:lnTo>
                    <a:pt x="42" y="7"/>
                  </a:lnTo>
                  <a:close/>
                </a:path>
              </a:pathLst>
            </a:custGeom>
            <a:grpFill/>
            <a:ln w="9525">
              <a:solidFill>
                <a:srgbClr val="000000"/>
              </a:solidFill>
              <a:round/>
            </a:ln>
            <a:scene3d>
              <a:camera prst="orthographicFront"/>
              <a:lightRig rig="threePt" dir="t"/>
            </a:scene3d>
            <a:sp3d>
              <a:bevelT w="114300" prst="hardEdge"/>
            </a:sp3d>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32" name="Freeform 31"/>
            <p:cNvSpPr/>
            <p:nvPr/>
          </p:nvSpPr>
          <p:spPr bwMode="auto">
            <a:xfrm>
              <a:off x="8364538" y="3362325"/>
              <a:ext cx="82550" cy="77787"/>
            </a:xfrm>
            <a:custGeom>
              <a:avLst/>
              <a:gdLst>
                <a:gd name="T0" fmla="*/ 45 w 52"/>
                <a:gd name="T1" fmla="*/ 49 h 49"/>
                <a:gd name="T2" fmla="*/ 0 w 52"/>
                <a:gd name="T3" fmla="*/ 9 h 49"/>
                <a:gd name="T4" fmla="*/ 7 w 52"/>
                <a:gd name="T5" fmla="*/ 0 h 49"/>
                <a:gd name="T6" fmla="*/ 52 w 52"/>
                <a:gd name="T7" fmla="*/ 40 h 49"/>
                <a:gd name="T8" fmla="*/ 45 w 52"/>
                <a:gd name="T9" fmla="*/ 49 h 49"/>
              </a:gdLst>
              <a:ahLst/>
              <a:cxnLst>
                <a:cxn ang="0">
                  <a:pos x="T0" y="T1"/>
                </a:cxn>
                <a:cxn ang="0">
                  <a:pos x="T2" y="T3"/>
                </a:cxn>
                <a:cxn ang="0">
                  <a:pos x="T4" y="T5"/>
                </a:cxn>
                <a:cxn ang="0">
                  <a:pos x="T6" y="T7"/>
                </a:cxn>
                <a:cxn ang="0">
                  <a:pos x="T8" y="T9"/>
                </a:cxn>
              </a:cxnLst>
              <a:rect l="0" t="0" r="r" b="b"/>
              <a:pathLst>
                <a:path w="52" h="49">
                  <a:moveTo>
                    <a:pt x="45" y="49"/>
                  </a:moveTo>
                  <a:lnTo>
                    <a:pt x="0" y="9"/>
                  </a:lnTo>
                  <a:lnTo>
                    <a:pt x="7" y="0"/>
                  </a:lnTo>
                  <a:lnTo>
                    <a:pt x="52" y="40"/>
                  </a:lnTo>
                  <a:lnTo>
                    <a:pt x="45" y="49"/>
                  </a:lnTo>
                  <a:close/>
                </a:path>
              </a:pathLst>
            </a:custGeom>
            <a:grpFill/>
            <a:ln w="9525">
              <a:solidFill>
                <a:srgbClr val="000000"/>
              </a:solidFill>
              <a:round/>
            </a:ln>
            <a:scene3d>
              <a:camera prst="orthographicFront"/>
              <a:lightRig rig="threePt" dir="t"/>
            </a:scene3d>
            <a:sp3d>
              <a:bevelT w="114300" prst="hardEdge"/>
            </a:sp3d>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33" name="Freeform 32"/>
            <p:cNvSpPr/>
            <p:nvPr/>
          </p:nvSpPr>
          <p:spPr bwMode="auto">
            <a:xfrm>
              <a:off x="8424863" y="3357563"/>
              <a:ext cx="74613" cy="82550"/>
            </a:xfrm>
            <a:custGeom>
              <a:avLst/>
              <a:gdLst>
                <a:gd name="T0" fmla="*/ 47 w 47"/>
                <a:gd name="T1" fmla="*/ 7 h 52"/>
                <a:gd name="T2" fmla="*/ 7 w 47"/>
                <a:gd name="T3" fmla="*/ 52 h 52"/>
                <a:gd name="T4" fmla="*/ 0 w 47"/>
                <a:gd name="T5" fmla="*/ 45 h 52"/>
                <a:gd name="T6" fmla="*/ 38 w 47"/>
                <a:gd name="T7" fmla="*/ 0 h 52"/>
                <a:gd name="T8" fmla="*/ 47 w 47"/>
                <a:gd name="T9" fmla="*/ 7 h 52"/>
              </a:gdLst>
              <a:ahLst/>
              <a:cxnLst>
                <a:cxn ang="0">
                  <a:pos x="T0" y="T1"/>
                </a:cxn>
                <a:cxn ang="0">
                  <a:pos x="T2" y="T3"/>
                </a:cxn>
                <a:cxn ang="0">
                  <a:pos x="T4" y="T5"/>
                </a:cxn>
                <a:cxn ang="0">
                  <a:pos x="T6" y="T7"/>
                </a:cxn>
                <a:cxn ang="0">
                  <a:pos x="T8" y="T9"/>
                </a:cxn>
              </a:cxnLst>
              <a:rect l="0" t="0" r="r" b="b"/>
              <a:pathLst>
                <a:path w="47" h="52">
                  <a:moveTo>
                    <a:pt x="47" y="7"/>
                  </a:moveTo>
                  <a:lnTo>
                    <a:pt x="7" y="52"/>
                  </a:lnTo>
                  <a:lnTo>
                    <a:pt x="0" y="45"/>
                  </a:lnTo>
                  <a:lnTo>
                    <a:pt x="38" y="0"/>
                  </a:lnTo>
                  <a:lnTo>
                    <a:pt x="47" y="7"/>
                  </a:lnTo>
                  <a:close/>
                </a:path>
              </a:pathLst>
            </a:custGeom>
            <a:grpFill/>
            <a:ln w="9525">
              <a:solidFill>
                <a:srgbClr val="000000"/>
              </a:solidFill>
              <a:round/>
            </a:ln>
            <a:scene3d>
              <a:camera prst="orthographicFront"/>
              <a:lightRig rig="threePt" dir="t"/>
            </a:scene3d>
            <a:sp3d>
              <a:bevelT w="114300" prst="hardEdge"/>
            </a:sp3d>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34" name="Freeform 33"/>
            <p:cNvSpPr/>
            <p:nvPr/>
          </p:nvSpPr>
          <p:spPr bwMode="auto">
            <a:xfrm>
              <a:off x="8466138" y="3346450"/>
              <a:ext cx="41275" cy="41275"/>
            </a:xfrm>
            <a:custGeom>
              <a:avLst/>
              <a:gdLst>
                <a:gd name="T0" fmla="*/ 10 w 11"/>
                <a:gd name="T1" fmla="*/ 0 h 11"/>
                <a:gd name="T2" fmla="*/ 11 w 11"/>
                <a:gd name="T3" fmla="*/ 2 h 11"/>
                <a:gd name="T4" fmla="*/ 10 w 11"/>
                <a:gd name="T5" fmla="*/ 4 h 11"/>
                <a:gd name="T6" fmla="*/ 9 w 11"/>
                <a:gd name="T7" fmla="*/ 8 h 11"/>
                <a:gd name="T8" fmla="*/ 9 w 11"/>
                <a:gd name="T9" fmla="*/ 10 h 11"/>
                <a:gd name="T10" fmla="*/ 7 w 11"/>
                <a:gd name="T11" fmla="*/ 11 h 11"/>
                <a:gd name="T12" fmla="*/ 5 w 11"/>
                <a:gd name="T13" fmla="*/ 9 h 11"/>
                <a:gd name="T14" fmla="*/ 3 w 11"/>
                <a:gd name="T15" fmla="*/ 7 h 11"/>
                <a:gd name="T16" fmla="*/ 0 w 11"/>
                <a:gd name="T17" fmla="*/ 5 h 11"/>
                <a:gd name="T18" fmla="*/ 1 w 11"/>
                <a:gd name="T19" fmla="*/ 3 h 11"/>
                <a:gd name="T20" fmla="*/ 3 w 11"/>
                <a:gd name="T21" fmla="*/ 2 h 11"/>
                <a:gd name="T22" fmla="*/ 7 w 11"/>
                <a:gd name="T23" fmla="*/ 1 h 11"/>
                <a:gd name="T24" fmla="*/ 10 w 11"/>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1">
                  <a:moveTo>
                    <a:pt x="10" y="0"/>
                  </a:moveTo>
                  <a:cubicBezTo>
                    <a:pt x="10" y="0"/>
                    <a:pt x="11" y="1"/>
                    <a:pt x="11" y="2"/>
                  </a:cubicBezTo>
                  <a:cubicBezTo>
                    <a:pt x="10" y="4"/>
                    <a:pt x="10" y="4"/>
                    <a:pt x="10" y="4"/>
                  </a:cubicBezTo>
                  <a:cubicBezTo>
                    <a:pt x="10" y="5"/>
                    <a:pt x="10" y="7"/>
                    <a:pt x="9" y="8"/>
                  </a:cubicBezTo>
                  <a:cubicBezTo>
                    <a:pt x="9" y="10"/>
                    <a:pt x="9" y="10"/>
                    <a:pt x="9" y="10"/>
                  </a:cubicBezTo>
                  <a:cubicBezTo>
                    <a:pt x="9" y="11"/>
                    <a:pt x="8" y="11"/>
                    <a:pt x="7" y="11"/>
                  </a:cubicBezTo>
                  <a:cubicBezTo>
                    <a:pt x="5" y="9"/>
                    <a:pt x="5" y="9"/>
                    <a:pt x="5" y="9"/>
                  </a:cubicBezTo>
                  <a:cubicBezTo>
                    <a:pt x="4" y="8"/>
                    <a:pt x="3" y="7"/>
                    <a:pt x="3" y="7"/>
                  </a:cubicBezTo>
                  <a:cubicBezTo>
                    <a:pt x="0" y="5"/>
                    <a:pt x="0" y="5"/>
                    <a:pt x="0" y="5"/>
                  </a:cubicBezTo>
                  <a:cubicBezTo>
                    <a:pt x="0" y="4"/>
                    <a:pt x="0" y="4"/>
                    <a:pt x="1" y="3"/>
                  </a:cubicBezTo>
                  <a:cubicBezTo>
                    <a:pt x="3" y="2"/>
                    <a:pt x="3" y="2"/>
                    <a:pt x="3" y="2"/>
                  </a:cubicBezTo>
                  <a:cubicBezTo>
                    <a:pt x="4" y="2"/>
                    <a:pt x="6" y="2"/>
                    <a:pt x="7" y="1"/>
                  </a:cubicBezTo>
                  <a:lnTo>
                    <a:pt x="10" y="0"/>
                  </a:lnTo>
                  <a:close/>
                </a:path>
              </a:pathLst>
            </a:custGeom>
            <a:grpFill/>
            <a:ln w="9525">
              <a:solidFill>
                <a:srgbClr val="000000"/>
              </a:solidFill>
              <a:round/>
            </a:ln>
            <a:scene3d>
              <a:camera prst="orthographicFront"/>
              <a:lightRig rig="threePt" dir="t"/>
            </a:scene3d>
            <a:sp3d>
              <a:bevelT w="114300" prst="hardEdge"/>
            </a:sp3d>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35" name="Freeform 34"/>
            <p:cNvSpPr>
              <a:spLocks noEditPoints="1"/>
            </p:cNvSpPr>
            <p:nvPr/>
          </p:nvSpPr>
          <p:spPr bwMode="auto">
            <a:xfrm>
              <a:off x="8188325" y="3233738"/>
              <a:ext cx="506413" cy="500062"/>
            </a:xfrm>
            <a:custGeom>
              <a:avLst/>
              <a:gdLst>
                <a:gd name="T0" fmla="*/ 128 w 135"/>
                <a:gd name="T1" fmla="*/ 128 h 133"/>
                <a:gd name="T2" fmla="*/ 116 w 135"/>
                <a:gd name="T3" fmla="*/ 133 h 133"/>
                <a:gd name="T4" fmla="*/ 103 w 135"/>
                <a:gd name="T5" fmla="*/ 128 h 133"/>
                <a:gd name="T6" fmla="*/ 82 w 135"/>
                <a:gd name="T7" fmla="*/ 107 h 133"/>
                <a:gd name="T8" fmla="*/ 56 w 135"/>
                <a:gd name="T9" fmla="*/ 113 h 133"/>
                <a:gd name="T10" fmla="*/ 0 w 135"/>
                <a:gd name="T11" fmla="*/ 56 h 133"/>
                <a:gd name="T12" fmla="*/ 56 w 135"/>
                <a:gd name="T13" fmla="*/ 0 h 133"/>
                <a:gd name="T14" fmla="*/ 113 w 135"/>
                <a:gd name="T15" fmla="*/ 56 h 133"/>
                <a:gd name="T16" fmla="*/ 107 w 135"/>
                <a:gd name="T17" fmla="*/ 82 h 133"/>
                <a:gd name="T18" fmla="*/ 128 w 135"/>
                <a:gd name="T19" fmla="*/ 103 h 133"/>
                <a:gd name="T20" fmla="*/ 128 w 135"/>
                <a:gd name="T21" fmla="*/ 128 h 133"/>
                <a:gd name="T22" fmla="*/ 56 w 135"/>
                <a:gd name="T23" fmla="*/ 106 h 133"/>
                <a:gd name="T24" fmla="*/ 106 w 135"/>
                <a:gd name="T25" fmla="*/ 56 h 133"/>
                <a:gd name="T26" fmla="*/ 56 w 135"/>
                <a:gd name="T27" fmla="*/ 7 h 133"/>
                <a:gd name="T28" fmla="*/ 7 w 135"/>
                <a:gd name="T29" fmla="*/ 56 h 133"/>
                <a:gd name="T30" fmla="*/ 56 w 135"/>
                <a:gd name="T31" fmla="*/ 10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3">
                  <a:moveTo>
                    <a:pt x="128" y="128"/>
                  </a:moveTo>
                  <a:cubicBezTo>
                    <a:pt x="125" y="131"/>
                    <a:pt x="120" y="133"/>
                    <a:pt x="116" y="133"/>
                  </a:cubicBezTo>
                  <a:cubicBezTo>
                    <a:pt x="111" y="133"/>
                    <a:pt x="107" y="131"/>
                    <a:pt x="103" y="128"/>
                  </a:cubicBezTo>
                  <a:cubicBezTo>
                    <a:pt x="82" y="107"/>
                    <a:pt x="82" y="107"/>
                    <a:pt x="82" y="107"/>
                  </a:cubicBezTo>
                  <a:cubicBezTo>
                    <a:pt x="75" y="111"/>
                    <a:pt x="66" y="113"/>
                    <a:pt x="56" y="113"/>
                  </a:cubicBezTo>
                  <a:cubicBezTo>
                    <a:pt x="25" y="113"/>
                    <a:pt x="0" y="88"/>
                    <a:pt x="0" y="56"/>
                  </a:cubicBezTo>
                  <a:cubicBezTo>
                    <a:pt x="0" y="25"/>
                    <a:pt x="25" y="0"/>
                    <a:pt x="56" y="0"/>
                  </a:cubicBezTo>
                  <a:cubicBezTo>
                    <a:pt x="88" y="0"/>
                    <a:pt x="113" y="25"/>
                    <a:pt x="113" y="56"/>
                  </a:cubicBezTo>
                  <a:cubicBezTo>
                    <a:pt x="113" y="66"/>
                    <a:pt x="111" y="75"/>
                    <a:pt x="107" y="82"/>
                  </a:cubicBezTo>
                  <a:cubicBezTo>
                    <a:pt x="128" y="103"/>
                    <a:pt x="128" y="103"/>
                    <a:pt x="128" y="103"/>
                  </a:cubicBezTo>
                  <a:cubicBezTo>
                    <a:pt x="135" y="110"/>
                    <a:pt x="135" y="121"/>
                    <a:pt x="128" y="128"/>
                  </a:cubicBezTo>
                  <a:close/>
                  <a:moveTo>
                    <a:pt x="56" y="106"/>
                  </a:moveTo>
                  <a:cubicBezTo>
                    <a:pt x="84" y="106"/>
                    <a:pt x="106" y="84"/>
                    <a:pt x="106" y="56"/>
                  </a:cubicBezTo>
                  <a:cubicBezTo>
                    <a:pt x="106" y="29"/>
                    <a:pt x="84" y="7"/>
                    <a:pt x="56" y="7"/>
                  </a:cubicBezTo>
                  <a:cubicBezTo>
                    <a:pt x="29" y="7"/>
                    <a:pt x="7" y="29"/>
                    <a:pt x="7" y="56"/>
                  </a:cubicBezTo>
                  <a:cubicBezTo>
                    <a:pt x="7" y="84"/>
                    <a:pt x="29" y="106"/>
                    <a:pt x="56" y="106"/>
                  </a:cubicBezTo>
                  <a:close/>
                </a:path>
              </a:pathLst>
            </a:custGeom>
            <a:grpFill/>
            <a:ln w="9525">
              <a:solidFill>
                <a:srgbClr val="000000"/>
              </a:solidFill>
              <a:round/>
            </a:ln>
            <a:scene3d>
              <a:camera prst="orthographicFront"/>
              <a:lightRig rig="threePt" dir="t"/>
            </a:scene3d>
            <a:sp3d>
              <a:bevelT w="114300" prst="hardEdge"/>
            </a:sp3d>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grpSp>
      <p:sp>
        <p:nvSpPr>
          <p:cNvPr id="68" name="TextBox 10">
            <a:extLst>
              <a:ext uri="{FF2B5EF4-FFF2-40B4-BE49-F238E27FC236}">
                <a16:creationId xmlns:a16="http://schemas.microsoft.com/office/drawing/2014/main" id="{DB732CFD-0DAF-4745-9FBD-02A9A28DB73C}"/>
              </a:ext>
            </a:extLst>
          </p:cNvPr>
          <p:cNvSpPr txBox="1"/>
          <p:nvPr/>
        </p:nvSpPr>
        <p:spPr>
          <a:xfrm rot="10800000">
            <a:off x="174007" y="2319581"/>
            <a:ext cx="923330" cy="2911981"/>
          </a:xfrm>
          <a:prstGeom prst="rect">
            <a:avLst/>
          </a:prstGeom>
          <a:solidFill>
            <a:srgbClr val="00CCFF"/>
          </a:solidFill>
          <a:ln>
            <a:solidFill>
              <a:srgbClr val="FF0000"/>
            </a:solidFill>
          </a:ln>
          <a:scene3d>
            <a:camera prst="orthographicFront"/>
            <a:lightRig rig="threePt" dir="t"/>
          </a:scene3d>
          <a:sp3d>
            <a:bevelT prst="convex"/>
          </a:sp3d>
        </p:spPr>
        <p:txBody>
          <a:bodyPr vert="eaVert" wrap="square" rtlCol="0">
            <a:spAutoFit/>
          </a:bodyPr>
          <a:lstStyle/>
          <a:p>
            <a:pPr algn="dist"/>
            <a:r>
              <a:rPr lang="en-US" altLang="zh-CN" sz="24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BÀI TẬP 2</a:t>
            </a:r>
          </a:p>
          <a:p>
            <a:pPr algn="dist"/>
            <a:r>
              <a:rPr lang="en-US" altLang="zh-CN"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SGK </a:t>
            </a:r>
            <a:r>
              <a:rPr lang="en-US" altLang="zh-CN" sz="1600" b="1" dirty="0" err="1">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Ngữ</a:t>
            </a:r>
            <a:r>
              <a:rPr lang="en-US" altLang="zh-CN"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 </a:t>
            </a:r>
            <a:r>
              <a:rPr lang="en-US" altLang="zh-CN" sz="1600" b="1" dirty="0" err="1">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văn</a:t>
            </a:r>
            <a:r>
              <a:rPr lang="en-US" altLang="zh-CN"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 10 – </a:t>
            </a:r>
            <a:r>
              <a:rPr lang="en-US" altLang="zh-CN" sz="1600" b="1" dirty="0" err="1">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trang</a:t>
            </a:r>
            <a:r>
              <a:rPr lang="en-US" altLang="zh-CN"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 77</a:t>
            </a:r>
            <a:r>
              <a:rPr lang="en-US" altLang="zh-CN" sz="24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 </a:t>
            </a:r>
            <a:endParaRPr lang="zh-CN" altLang="en-US" sz="24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endParaRPr>
          </a:p>
        </p:txBody>
      </p:sp>
      <p:sp>
        <p:nvSpPr>
          <p:cNvPr id="5" name="Rectangle 4"/>
          <p:cNvSpPr/>
          <p:nvPr/>
        </p:nvSpPr>
        <p:spPr>
          <a:xfrm>
            <a:off x="1349289" y="1017064"/>
            <a:ext cx="9773415" cy="461665"/>
          </a:xfrm>
          <a:prstGeom prst="rect">
            <a:avLst/>
          </a:prstGeom>
        </p:spPr>
        <p:txBody>
          <a:bodyPr wrap="square">
            <a:spAutoFit/>
          </a:bodyPr>
          <a:lstStyle/>
          <a:p>
            <a:pPr algn="just"/>
            <a:r>
              <a:rPr lang="en-US" altLang="zh-CN" sz="2400" b="1" dirty="0" err="1">
                <a:solidFill>
                  <a:prstClr val="black">
                    <a:lumMod val="85000"/>
                    <a:lumOff val="15000"/>
                  </a:prstClr>
                </a:solidFill>
                <a:latin typeface="Calibri" pitchFamily="34" charset="0"/>
                <a:ea typeface="微软雅黑" pitchFamily="34" charset="-122"/>
                <a:cs typeface="Calibri" pitchFamily="34" charset="0"/>
              </a:rPr>
              <a:t>Hãy</a:t>
            </a:r>
            <a:r>
              <a:rPr lang="en-US" altLang="zh-CN" sz="2400" b="1" dirty="0">
                <a:solidFill>
                  <a:prstClr val="black">
                    <a:lumMod val="85000"/>
                    <a:lumOff val="15000"/>
                  </a:prstClr>
                </a:solidFill>
                <a:latin typeface="Calibri" pitchFamily="34" charset="0"/>
                <a:ea typeface="微软雅黑" pitchFamily="34" charset="-122"/>
                <a:cs typeface="Calibri" pitchFamily="34" charset="0"/>
              </a:rPr>
              <a:t> </a:t>
            </a:r>
            <a:r>
              <a:rPr lang="en-US" altLang="zh-CN" sz="2400" b="1" dirty="0" err="1">
                <a:solidFill>
                  <a:prstClr val="black">
                    <a:lumMod val="85000"/>
                    <a:lumOff val="15000"/>
                  </a:prstClr>
                </a:solidFill>
                <a:latin typeface="Calibri" pitchFamily="34" charset="0"/>
                <a:ea typeface="微软雅黑" pitchFamily="34" charset="-122"/>
                <a:cs typeface="Calibri" pitchFamily="34" charset="0"/>
              </a:rPr>
              <a:t>chỉ</a:t>
            </a:r>
            <a:r>
              <a:rPr lang="en-US" altLang="zh-CN" sz="2400" b="1" dirty="0">
                <a:solidFill>
                  <a:prstClr val="black">
                    <a:lumMod val="85000"/>
                    <a:lumOff val="15000"/>
                  </a:prstClr>
                </a:solidFill>
                <a:latin typeface="Calibri" pitchFamily="34" charset="0"/>
                <a:ea typeface="微软雅黑" pitchFamily="34" charset="-122"/>
                <a:cs typeface="Calibri" pitchFamily="34" charset="0"/>
              </a:rPr>
              <a:t> </a:t>
            </a:r>
            <a:r>
              <a:rPr lang="en-US" altLang="zh-CN" sz="2400" b="1" dirty="0" err="1">
                <a:solidFill>
                  <a:prstClr val="black">
                    <a:lumMod val="85000"/>
                    <a:lumOff val="15000"/>
                  </a:prstClr>
                </a:solidFill>
                <a:latin typeface="Calibri" pitchFamily="34" charset="0"/>
                <a:ea typeface="微软雅黑" pitchFamily="34" charset="-122"/>
                <a:cs typeface="Calibri" pitchFamily="34" charset="0"/>
              </a:rPr>
              <a:t>ra</a:t>
            </a:r>
            <a:r>
              <a:rPr lang="en-US" altLang="zh-CN" sz="2400" b="1" dirty="0">
                <a:solidFill>
                  <a:prstClr val="black">
                    <a:lumMod val="85000"/>
                    <a:lumOff val="15000"/>
                  </a:prstClr>
                </a:solidFill>
                <a:latin typeface="Calibri" pitchFamily="34" charset="0"/>
                <a:ea typeface="微软雅黑" pitchFamily="34" charset="-122"/>
                <a:cs typeface="Calibri" pitchFamily="34" charset="0"/>
              </a:rPr>
              <a:t> </a:t>
            </a:r>
            <a:r>
              <a:rPr lang="en-US" altLang="zh-CN" sz="2400" b="1" dirty="0" err="1">
                <a:solidFill>
                  <a:srgbClr val="FF0000"/>
                </a:solidFill>
                <a:latin typeface="Calibri" pitchFamily="34" charset="0"/>
                <a:ea typeface="微软雅黑" pitchFamily="34" charset="-122"/>
                <a:cs typeface="Calibri" pitchFamily="34" charset="0"/>
              </a:rPr>
              <a:t>biện</a:t>
            </a:r>
            <a:r>
              <a:rPr lang="en-US" altLang="zh-CN" sz="2400" b="1" dirty="0">
                <a:solidFill>
                  <a:srgbClr val="FF0000"/>
                </a:solidFill>
                <a:latin typeface="Calibri" pitchFamily="34" charset="0"/>
                <a:ea typeface="微软雅黑" pitchFamily="34" charset="-122"/>
                <a:cs typeface="Calibri" pitchFamily="34" charset="0"/>
              </a:rPr>
              <a:t> </a:t>
            </a:r>
            <a:r>
              <a:rPr lang="en-US" altLang="zh-CN" sz="2400" b="1" dirty="0" err="1">
                <a:solidFill>
                  <a:srgbClr val="FF0000"/>
                </a:solidFill>
                <a:latin typeface="Calibri" pitchFamily="34" charset="0"/>
                <a:ea typeface="微软雅黑" pitchFamily="34" charset="-122"/>
                <a:cs typeface="Calibri" pitchFamily="34" charset="0"/>
              </a:rPr>
              <a:t>pháp</a:t>
            </a:r>
            <a:r>
              <a:rPr lang="en-US" altLang="zh-CN" sz="2400" b="1" dirty="0">
                <a:solidFill>
                  <a:srgbClr val="FF0000"/>
                </a:solidFill>
                <a:latin typeface="Calibri" pitchFamily="34" charset="0"/>
                <a:ea typeface="微软雅黑" pitchFamily="34" charset="-122"/>
                <a:cs typeface="Calibri" pitchFamily="34" charset="0"/>
              </a:rPr>
              <a:t> </a:t>
            </a:r>
            <a:r>
              <a:rPr lang="en-US" altLang="zh-CN" sz="2400" b="1" dirty="0" err="1">
                <a:solidFill>
                  <a:srgbClr val="FF0000"/>
                </a:solidFill>
                <a:latin typeface="Calibri" pitchFamily="34" charset="0"/>
                <a:ea typeface="微软雅黑" pitchFamily="34" charset="-122"/>
                <a:cs typeface="Calibri" pitchFamily="34" charset="0"/>
              </a:rPr>
              <a:t>tu</a:t>
            </a:r>
            <a:r>
              <a:rPr lang="en-US" altLang="zh-CN" sz="2400" b="1" dirty="0">
                <a:solidFill>
                  <a:srgbClr val="FF0000"/>
                </a:solidFill>
                <a:latin typeface="Calibri" pitchFamily="34" charset="0"/>
                <a:ea typeface="微软雅黑" pitchFamily="34" charset="-122"/>
                <a:cs typeface="Calibri" pitchFamily="34" charset="0"/>
              </a:rPr>
              <a:t> </a:t>
            </a:r>
            <a:r>
              <a:rPr lang="en-US" altLang="zh-CN" sz="2400" b="1" dirty="0" err="1">
                <a:solidFill>
                  <a:srgbClr val="FF0000"/>
                </a:solidFill>
                <a:latin typeface="Calibri" pitchFamily="34" charset="0"/>
                <a:ea typeface="微软雅黑" pitchFamily="34" charset="-122"/>
                <a:cs typeface="Calibri" pitchFamily="34" charset="0"/>
              </a:rPr>
              <a:t>từ</a:t>
            </a:r>
            <a:r>
              <a:rPr lang="en-US" altLang="zh-CN" sz="2400" b="1" dirty="0">
                <a:solidFill>
                  <a:srgbClr val="FF0000"/>
                </a:solidFill>
                <a:latin typeface="Calibri" pitchFamily="34" charset="0"/>
                <a:ea typeface="微软雅黑" pitchFamily="34" charset="-122"/>
                <a:cs typeface="Calibri" pitchFamily="34" charset="0"/>
              </a:rPr>
              <a:t> </a:t>
            </a:r>
            <a:r>
              <a:rPr lang="en-US" altLang="zh-CN" sz="2400" b="1" dirty="0" err="1">
                <a:solidFill>
                  <a:srgbClr val="FF0000"/>
                </a:solidFill>
                <a:latin typeface="Calibri" pitchFamily="34" charset="0"/>
                <a:ea typeface="微软雅黑" pitchFamily="34" charset="-122"/>
                <a:cs typeface="Calibri" pitchFamily="34" charset="0"/>
              </a:rPr>
              <a:t>liệt</a:t>
            </a:r>
            <a:r>
              <a:rPr lang="en-US" altLang="zh-CN" sz="2400" b="1" dirty="0">
                <a:solidFill>
                  <a:srgbClr val="FF0000"/>
                </a:solidFill>
                <a:latin typeface="Calibri" pitchFamily="34" charset="0"/>
                <a:ea typeface="微软雅黑" pitchFamily="34" charset="-122"/>
                <a:cs typeface="Calibri" pitchFamily="34" charset="0"/>
              </a:rPr>
              <a:t> </a:t>
            </a:r>
            <a:r>
              <a:rPr lang="en-US" altLang="zh-CN" sz="2400" b="1" dirty="0" err="1">
                <a:solidFill>
                  <a:srgbClr val="FF0000"/>
                </a:solidFill>
                <a:latin typeface="Calibri" pitchFamily="34" charset="0"/>
                <a:ea typeface="微软雅黑" pitchFamily="34" charset="-122"/>
                <a:cs typeface="Calibri" pitchFamily="34" charset="0"/>
              </a:rPr>
              <a:t>kê</a:t>
            </a:r>
            <a:r>
              <a:rPr lang="en-US" altLang="zh-CN" sz="2400" b="1" dirty="0">
                <a:solidFill>
                  <a:srgbClr val="FF0000"/>
                </a:solidFill>
                <a:latin typeface="Calibri" pitchFamily="34" charset="0"/>
                <a:ea typeface="微软雅黑" pitchFamily="34" charset="-122"/>
                <a:cs typeface="Calibri" pitchFamily="34" charset="0"/>
              </a:rPr>
              <a:t> </a:t>
            </a:r>
            <a:r>
              <a:rPr lang="en-US" altLang="zh-CN" sz="2400" b="1" dirty="0" err="1">
                <a:solidFill>
                  <a:prstClr val="black">
                    <a:lumMod val="85000"/>
                    <a:lumOff val="15000"/>
                  </a:prstClr>
                </a:solidFill>
                <a:latin typeface="Calibri" pitchFamily="34" charset="0"/>
                <a:ea typeface="微软雅黑" pitchFamily="34" charset="-122"/>
                <a:cs typeface="Calibri" pitchFamily="34" charset="0"/>
              </a:rPr>
              <a:t>trong</a:t>
            </a:r>
            <a:r>
              <a:rPr lang="en-US" altLang="zh-CN" sz="2400" b="1" dirty="0">
                <a:solidFill>
                  <a:prstClr val="black">
                    <a:lumMod val="85000"/>
                    <a:lumOff val="15000"/>
                  </a:prstClr>
                </a:solidFill>
                <a:latin typeface="Calibri" pitchFamily="34" charset="0"/>
                <a:ea typeface="微软雅黑" pitchFamily="34" charset="-122"/>
                <a:cs typeface="Calibri" pitchFamily="34" charset="0"/>
              </a:rPr>
              <a:t> </a:t>
            </a:r>
            <a:r>
              <a:rPr lang="en-US" altLang="zh-CN" sz="2400" b="1" dirty="0" err="1">
                <a:solidFill>
                  <a:prstClr val="black">
                    <a:lumMod val="85000"/>
                    <a:lumOff val="15000"/>
                  </a:prstClr>
                </a:solidFill>
                <a:latin typeface="Calibri" pitchFamily="34" charset="0"/>
                <a:ea typeface="微软雅黑" pitchFamily="34" charset="-122"/>
                <a:cs typeface="Calibri" pitchFamily="34" charset="0"/>
              </a:rPr>
              <a:t>các</a:t>
            </a:r>
            <a:r>
              <a:rPr lang="en-US" altLang="zh-CN" sz="2400" b="1" dirty="0">
                <a:solidFill>
                  <a:prstClr val="black">
                    <a:lumMod val="85000"/>
                    <a:lumOff val="15000"/>
                  </a:prstClr>
                </a:solidFill>
                <a:latin typeface="Calibri" pitchFamily="34" charset="0"/>
                <a:ea typeface="微软雅黑" pitchFamily="34" charset="-122"/>
                <a:cs typeface="Calibri" pitchFamily="34" charset="0"/>
              </a:rPr>
              <a:t> </a:t>
            </a:r>
            <a:r>
              <a:rPr lang="en-US" altLang="zh-CN" sz="2400" b="1" dirty="0" err="1">
                <a:solidFill>
                  <a:prstClr val="black">
                    <a:lumMod val="85000"/>
                    <a:lumOff val="15000"/>
                  </a:prstClr>
                </a:solidFill>
                <a:latin typeface="Calibri" pitchFamily="34" charset="0"/>
                <a:ea typeface="微软雅黑" pitchFamily="34" charset="-122"/>
                <a:cs typeface="Calibri" pitchFamily="34" charset="0"/>
              </a:rPr>
              <a:t>trường</a:t>
            </a:r>
            <a:r>
              <a:rPr lang="en-US" altLang="zh-CN" sz="2400" b="1" dirty="0">
                <a:solidFill>
                  <a:prstClr val="black">
                    <a:lumMod val="85000"/>
                    <a:lumOff val="15000"/>
                  </a:prstClr>
                </a:solidFill>
                <a:latin typeface="Calibri" pitchFamily="34" charset="0"/>
                <a:ea typeface="微软雅黑" pitchFamily="34" charset="-122"/>
                <a:cs typeface="Calibri" pitchFamily="34" charset="0"/>
              </a:rPr>
              <a:t> </a:t>
            </a:r>
            <a:r>
              <a:rPr lang="en-US" altLang="zh-CN" sz="2400" b="1" dirty="0" err="1">
                <a:solidFill>
                  <a:prstClr val="black">
                    <a:lumMod val="85000"/>
                    <a:lumOff val="15000"/>
                  </a:prstClr>
                </a:solidFill>
                <a:latin typeface="Calibri" pitchFamily="34" charset="0"/>
                <a:ea typeface="微软雅黑" pitchFamily="34" charset="-122"/>
                <a:cs typeface="Calibri" pitchFamily="34" charset="0"/>
              </a:rPr>
              <a:t>hợp</a:t>
            </a:r>
            <a:r>
              <a:rPr lang="en-US" altLang="zh-CN" sz="2400" b="1" dirty="0">
                <a:solidFill>
                  <a:prstClr val="black">
                    <a:lumMod val="85000"/>
                    <a:lumOff val="15000"/>
                  </a:prstClr>
                </a:solidFill>
                <a:latin typeface="Calibri" pitchFamily="34" charset="0"/>
                <a:ea typeface="微软雅黑" pitchFamily="34" charset="-122"/>
                <a:cs typeface="Calibri" pitchFamily="34" charset="0"/>
              </a:rPr>
              <a:t> </a:t>
            </a:r>
            <a:r>
              <a:rPr lang="en-US" altLang="zh-CN" sz="2400" b="1" dirty="0" err="1">
                <a:solidFill>
                  <a:prstClr val="black">
                    <a:lumMod val="85000"/>
                    <a:lumOff val="15000"/>
                  </a:prstClr>
                </a:solidFill>
                <a:latin typeface="Calibri" pitchFamily="34" charset="0"/>
                <a:ea typeface="微软雅黑" pitchFamily="34" charset="-122"/>
                <a:cs typeface="Calibri" pitchFamily="34" charset="0"/>
              </a:rPr>
              <a:t>dưới</a:t>
            </a:r>
            <a:r>
              <a:rPr lang="en-US" altLang="zh-CN" sz="2400" b="1" dirty="0">
                <a:solidFill>
                  <a:prstClr val="black">
                    <a:lumMod val="85000"/>
                    <a:lumOff val="15000"/>
                  </a:prstClr>
                </a:solidFill>
                <a:latin typeface="Calibri" pitchFamily="34" charset="0"/>
                <a:ea typeface="微软雅黑" pitchFamily="34" charset="-122"/>
                <a:cs typeface="Calibri" pitchFamily="34" charset="0"/>
              </a:rPr>
              <a:t> </a:t>
            </a:r>
            <a:r>
              <a:rPr lang="en-US" altLang="zh-CN" sz="2400" b="1" dirty="0" err="1">
                <a:solidFill>
                  <a:prstClr val="black">
                    <a:lumMod val="85000"/>
                    <a:lumOff val="15000"/>
                  </a:prstClr>
                </a:solidFill>
                <a:latin typeface="Calibri" pitchFamily="34" charset="0"/>
                <a:ea typeface="微软雅黑" pitchFamily="34" charset="-122"/>
                <a:cs typeface="Calibri" pitchFamily="34" charset="0"/>
              </a:rPr>
              <a:t>đây</a:t>
            </a:r>
            <a:r>
              <a:rPr lang="en-US" altLang="zh-CN" sz="2400" b="1" dirty="0">
                <a:solidFill>
                  <a:prstClr val="black">
                    <a:lumMod val="85000"/>
                    <a:lumOff val="15000"/>
                  </a:prstClr>
                </a:solidFill>
                <a:latin typeface="Calibri" pitchFamily="34" charset="0"/>
                <a:ea typeface="微软雅黑" pitchFamily="34" charset="-122"/>
                <a:cs typeface="Calibri" pitchFamily="34" charset="0"/>
              </a:rPr>
              <a:t>:</a:t>
            </a:r>
            <a:endParaRPr lang="zh-CN" altLang="en-US" sz="2400" b="1" dirty="0">
              <a:solidFill>
                <a:prstClr val="black">
                  <a:lumMod val="85000"/>
                  <a:lumOff val="15000"/>
                </a:prstClr>
              </a:solidFill>
              <a:latin typeface="Calibri" pitchFamily="34" charset="0"/>
              <a:ea typeface="Microsoft YaHei UI" panose="020B0503020204020204" pitchFamily="34" charset="-122"/>
              <a:cs typeface="Calibri" pitchFamily="34" charset="0"/>
              <a:sym typeface="微软雅黑" pitchFamily="34" charset="-122"/>
            </a:endParaRPr>
          </a:p>
        </p:txBody>
      </p:sp>
      <p:sp>
        <p:nvSpPr>
          <p:cNvPr id="6" name="Rectangle 5"/>
          <p:cNvSpPr/>
          <p:nvPr/>
        </p:nvSpPr>
        <p:spPr>
          <a:xfrm>
            <a:off x="4172262" y="2171917"/>
            <a:ext cx="6939443" cy="1754326"/>
          </a:xfrm>
          <a:prstGeom prst="rect">
            <a:avLst/>
          </a:prstGeom>
        </p:spPr>
        <p:txBody>
          <a:bodyPr wrap="square">
            <a:spAutoFit/>
          </a:bodyPr>
          <a:lstStyle/>
          <a:p>
            <a:pPr indent="457200" algn="just">
              <a:lnSpc>
                <a:spcPct val="150000"/>
              </a:lnSpc>
            </a:pPr>
            <a:r>
              <a:rPr lang="en-US" sz="2400" dirty="0" err="1">
                <a:solidFill>
                  <a:prstClr val="black"/>
                </a:solidFill>
                <a:latin typeface="Calibri"/>
                <a:ea typeface="Arial"/>
              </a:rPr>
              <a:t>a.</a:t>
            </a:r>
            <a:r>
              <a:rPr lang="en-US" sz="2400" i="1" dirty="0" err="1">
                <a:solidFill>
                  <a:prstClr val="black"/>
                </a:solidFill>
                <a:latin typeface="Calibri"/>
                <a:ea typeface="Arial"/>
              </a:rPr>
              <a:t>Cái</a:t>
            </a:r>
            <a:r>
              <a:rPr lang="en-US" sz="2400" i="1" dirty="0">
                <a:solidFill>
                  <a:prstClr val="black"/>
                </a:solidFill>
                <a:latin typeface="Calibri"/>
                <a:ea typeface="Arial"/>
              </a:rPr>
              <a:t> </a:t>
            </a:r>
            <a:r>
              <a:rPr lang="en-US" sz="2400" i="1" dirty="0" err="1">
                <a:solidFill>
                  <a:prstClr val="black"/>
                </a:solidFill>
                <a:latin typeface="Calibri"/>
                <a:ea typeface="Arial"/>
              </a:rPr>
              <a:t>lành</a:t>
            </a:r>
            <a:r>
              <a:rPr lang="en-US" sz="2400" i="1" dirty="0">
                <a:solidFill>
                  <a:prstClr val="black"/>
                </a:solidFill>
                <a:latin typeface="Calibri"/>
                <a:ea typeface="Arial"/>
              </a:rPr>
              <a:t> </a:t>
            </a:r>
            <a:r>
              <a:rPr lang="en-US" sz="2400" i="1" dirty="0" err="1">
                <a:solidFill>
                  <a:prstClr val="black"/>
                </a:solidFill>
                <a:latin typeface="Calibri"/>
                <a:ea typeface="Arial"/>
              </a:rPr>
              <a:t>lạnh</a:t>
            </a:r>
            <a:r>
              <a:rPr lang="en-US" sz="2400" i="1" dirty="0">
                <a:solidFill>
                  <a:prstClr val="black"/>
                </a:solidFill>
                <a:latin typeface="Calibri"/>
                <a:ea typeface="Arial"/>
              </a:rPr>
              <a:t> </a:t>
            </a:r>
            <a:r>
              <a:rPr lang="en-US" sz="2400" i="1" dirty="0" err="1">
                <a:solidFill>
                  <a:prstClr val="black"/>
                </a:solidFill>
                <a:latin typeface="Calibri"/>
                <a:ea typeface="Arial"/>
              </a:rPr>
              <a:t>của</a:t>
            </a:r>
            <a:r>
              <a:rPr lang="en-US" sz="2400" i="1" dirty="0">
                <a:solidFill>
                  <a:prstClr val="black"/>
                </a:solidFill>
                <a:latin typeface="Calibri"/>
                <a:ea typeface="Arial"/>
              </a:rPr>
              <a:t> </a:t>
            </a:r>
            <a:r>
              <a:rPr lang="en-US" sz="2400" i="1" dirty="0" err="1">
                <a:solidFill>
                  <a:prstClr val="black"/>
                </a:solidFill>
                <a:latin typeface="Calibri"/>
                <a:ea typeface="Arial"/>
              </a:rPr>
              <a:t>hơi</a:t>
            </a:r>
            <a:r>
              <a:rPr lang="en-US" sz="2400" i="1" dirty="0">
                <a:solidFill>
                  <a:prstClr val="black"/>
                </a:solidFill>
                <a:latin typeface="Calibri"/>
                <a:ea typeface="Arial"/>
              </a:rPr>
              <a:t> </a:t>
            </a:r>
            <a:r>
              <a:rPr lang="en-US" sz="2400" i="1" dirty="0" err="1">
                <a:solidFill>
                  <a:prstClr val="black"/>
                </a:solidFill>
                <a:latin typeface="Calibri"/>
                <a:ea typeface="Arial"/>
              </a:rPr>
              <a:t>nước</a:t>
            </a:r>
            <a:r>
              <a:rPr lang="en-US" sz="2400" i="1" dirty="0">
                <a:solidFill>
                  <a:prstClr val="black"/>
                </a:solidFill>
                <a:latin typeface="Calibri"/>
                <a:ea typeface="Arial"/>
              </a:rPr>
              <a:t> </a:t>
            </a:r>
            <a:r>
              <a:rPr lang="en-US" sz="2400" i="1" dirty="0" err="1">
                <a:solidFill>
                  <a:prstClr val="black"/>
                </a:solidFill>
                <a:latin typeface="Calibri"/>
                <a:ea typeface="Arial"/>
              </a:rPr>
              <a:t>sông</a:t>
            </a:r>
            <a:r>
              <a:rPr lang="en-US" sz="2400" i="1" dirty="0">
                <a:solidFill>
                  <a:prstClr val="black"/>
                </a:solidFill>
                <a:latin typeface="Calibri"/>
                <a:ea typeface="Arial"/>
              </a:rPr>
              <a:t> </a:t>
            </a:r>
            <a:r>
              <a:rPr lang="en-US" sz="2400" i="1" dirty="0" err="1">
                <a:solidFill>
                  <a:prstClr val="black"/>
                </a:solidFill>
                <a:latin typeface="Calibri"/>
                <a:ea typeface="Arial"/>
              </a:rPr>
              <a:t>ngòi</a:t>
            </a:r>
            <a:r>
              <a:rPr lang="en-US" sz="2400" i="1" dirty="0">
                <a:solidFill>
                  <a:prstClr val="black"/>
                </a:solidFill>
                <a:latin typeface="Calibri"/>
                <a:ea typeface="Arial"/>
              </a:rPr>
              <a:t>, </a:t>
            </a:r>
            <a:r>
              <a:rPr lang="en-US" sz="2400" i="1" dirty="0" err="1">
                <a:solidFill>
                  <a:prstClr val="black"/>
                </a:solidFill>
                <a:latin typeface="Calibri"/>
                <a:ea typeface="Arial"/>
              </a:rPr>
              <a:t>mương</a:t>
            </a:r>
            <a:r>
              <a:rPr lang="en-US" sz="2400" i="1" dirty="0">
                <a:solidFill>
                  <a:prstClr val="black"/>
                </a:solidFill>
                <a:latin typeface="Calibri"/>
                <a:ea typeface="Arial"/>
              </a:rPr>
              <a:t> </a:t>
            </a:r>
            <a:r>
              <a:rPr lang="en-US" sz="2400" i="1" dirty="0" err="1">
                <a:solidFill>
                  <a:prstClr val="black"/>
                </a:solidFill>
                <a:latin typeface="Calibri"/>
                <a:ea typeface="Arial"/>
              </a:rPr>
              <a:t>rạch</a:t>
            </a:r>
            <a:r>
              <a:rPr lang="en-US" sz="2400" i="1" dirty="0">
                <a:solidFill>
                  <a:prstClr val="black"/>
                </a:solidFill>
                <a:latin typeface="Calibri"/>
                <a:ea typeface="Arial"/>
              </a:rPr>
              <a:t>, </a:t>
            </a:r>
            <a:r>
              <a:rPr lang="en-US" sz="2400" i="1" dirty="0" err="1">
                <a:solidFill>
                  <a:prstClr val="black"/>
                </a:solidFill>
                <a:latin typeface="Calibri"/>
                <a:ea typeface="Arial"/>
              </a:rPr>
              <a:t>của</a:t>
            </a:r>
            <a:r>
              <a:rPr lang="en-US" sz="2400" i="1" dirty="0">
                <a:solidFill>
                  <a:prstClr val="black"/>
                </a:solidFill>
                <a:latin typeface="Calibri"/>
                <a:ea typeface="Arial"/>
              </a:rPr>
              <a:t> </a:t>
            </a:r>
            <a:r>
              <a:rPr lang="en-US" sz="2400" i="1" dirty="0" err="1">
                <a:solidFill>
                  <a:prstClr val="black"/>
                </a:solidFill>
                <a:latin typeface="Calibri"/>
                <a:ea typeface="Arial"/>
              </a:rPr>
              <a:t>đát</a:t>
            </a:r>
            <a:r>
              <a:rPr lang="en-US" sz="2400" i="1" dirty="0">
                <a:solidFill>
                  <a:prstClr val="black"/>
                </a:solidFill>
                <a:latin typeface="Calibri"/>
                <a:ea typeface="Arial"/>
              </a:rPr>
              <a:t> </a:t>
            </a:r>
            <a:r>
              <a:rPr lang="en-US" sz="2400" i="1" dirty="0" err="1">
                <a:solidFill>
                  <a:prstClr val="black"/>
                </a:solidFill>
                <a:latin typeface="Calibri"/>
                <a:ea typeface="Arial"/>
              </a:rPr>
              <a:t>ẩm</a:t>
            </a:r>
            <a:r>
              <a:rPr lang="en-US" sz="2400" i="1" dirty="0">
                <a:solidFill>
                  <a:prstClr val="black"/>
                </a:solidFill>
                <a:latin typeface="Calibri"/>
                <a:ea typeface="Arial"/>
              </a:rPr>
              <a:t> </a:t>
            </a:r>
            <a:r>
              <a:rPr lang="en-US" sz="2400" i="1" dirty="0" err="1">
                <a:solidFill>
                  <a:prstClr val="black"/>
                </a:solidFill>
                <a:latin typeface="Calibri"/>
                <a:ea typeface="Arial"/>
              </a:rPr>
              <a:t>và</a:t>
            </a:r>
            <a:r>
              <a:rPr lang="en-US" sz="2400" i="1" dirty="0">
                <a:solidFill>
                  <a:prstClr val="black"/>
                </a:solidFill>
                <a:latin typeface="Calibri"/>
                <a:ea typeface="Arial"/>
              </a:rPr>
              <a:t> </a:t>
            </a:r>
            <a:r>
              <a:rPr lang="en-US" sz="2400" i="1" dirty="0" err="1">
                <a:solidFill>
                  <a:prstClr val="black"/>
                </a:solidFill>
                <a:latin typeface="Calibri"/>
                <a:ea typeface="Arial"/>
              </a:rPr>
              <a:t>dưỡng</a:t>
            </a:r>
            <a:r>
              <a:rPr lang="en-US" sz="2400" i="1" dirty="0">
                <a:solidFill>
                  <a:prstClr val="black"/>
                </a:solidFill>
                <a:latin typeface="Calibri"/>
                <a:ea typeface="Arial"/>
              </a:rPr>
              <a:t> </a:t>
            </a:r>
            <a:r>
              <a:rPr lang="en-US" sz="2400" i="1" dirty="0" err="1">
                <a:solidFill>
                  <a:prstClr val="black"/>
                </a:solidFill>
                <a:latin typeface="Calibri"/>
                <a:ea typeface="Arial"/>
              </a:rPr>
              <a:t>khí</a:t>
            </a:r>
            <a:r>
              <a:rPr lang="en-US" sz="2400" i="1" dirty="0">
                <a:solidFill>
                  <a:prstClr val="black"/>
                </a:solidFill>
                <a:latin typeface="Calibri"/>
                <a:ea typeface="Arial"/>
              </a:rPr>
              <a:t> </a:t>
            </a:r>
            <a:r>
              <a:rPr lang="en-US" sz="2400" i="1" dirty="0" err="1">
                <a:solidFill>
                  <a:prstClr val="black"/>
                </a:solidFill>
                <a:latin typeface="Calibri"/>
                <a:ea typeface="Arial"/>
              </a:rPr>
              <a:t>thảo</a:t>
            </a:r>
            <a:r>
              <a:rPr lang="en-US" sz="2400" i="1" dirty="0">
                <a:solidFill>
                  <a:prstClr val="black"/>
                </a:solidFill>
                <a:latin typeface="Calibri"/>
                <a:ea typeface="Arial"/>
              </a:rPr>
              <a:t> </a:t>
            </a:r>
            <a:r>
              <a:rPr lang="en-US" sz="2400" i="1" dirty="0" err="1">
                <a:solidFill>
                  <a:prstClr val="black"/>
                </a:solidFill>
                <a:latin typeface="Calibri"/>
                <a:ea typeface="Arial"/>
              </a:rPr>
              <a:t>mộc</a:t>
            </a:r>
            <a:r>
              <a:rPr lang="en-US" sz="2400" i="1" dirty="0">
                <a:solidFill>
                  <a:prstClr val="black"/>
                </a:solidFill>
                <a:latin typeface="Calibri"/>
                <a:ea typeface="Arial"/>
              </a:rPr>
              <a:t> </a:t>
            </a:r>
            <a:r>
              <a:rPr lang="en-US" sz="2400" i="1" dirty="0" err="1">
                <a:solidFill>
                  <a:prstClr val="black"/>
                </a:solidFill>
                <a:latin typeface="Calibri"/>
                <a:ea typeface="Arial"/>
              </a:rPr>
              <a:t>thở</a:t>
            </a:r>
            <a:r>
              <a:rPr lang="en-US" sz="2400" i="1" dirty="0">
                <a:solidFill>
                  <a:prstClr val="black"/>
                </a:solidFill>
                <a:latin typeface="Calibri"/>
                <a:ea typeface="Arial"/>
              </a:rPr>
              <a:t> </a:t>
            </a:r>
            <a:r>
              <a:rPr lang="en-US" sz="2400" i="1" dirty="0" err="1">
                <a:solidFill>
                  <a:prstClr val="black"/>
                </a:solidFill>
                <a:latin typeface="Calibri"/>
                <a:ea typeface="Arial"/>
              </a:rPr>
              <a:t>ra</a:t>
            </a:r>
            <a:r>
              <a:rPr lang="en-US" sz="2400" i="1" dirty="0">
                <a:solidFill>
                  <a:prstClr val="black"/>
                </a:solidFill>
                <a:latin typeface="Calibri"/>
                <a:ea typeface="Arial"/>
              </a:rPr>
              <a:t> </a:t>
            </a:r>
            <a:r>
              <a:rPr lang="en-US" sz="2400" i="1" dirty="0" err="1">
                <a:solidFill>
                  <a:prstClr val="black"/>
                </a:solidFill>
                <a:latin typeface="Calibri"/>
                <a:ea typeface="Arial"/>
              </a:rPr>
              <a:t>từ</a:t>
            </a:r>
            <a:r>
              <a:rPr lang="en-US" sz="2400" i="1" dirty="0">
                <a:solidFill>
                  <a:prstClr val="black"/>
                </a:solidFill>
                <a:latin typeface="Calibri"/>
                <a:ea typeface="Arial"/>
              </a:rPr>
              <a:t> </a:t>
            </a:r>
            <a:r>
              <a:rPr lang="en-US" sz="2400" i="1" dirty="0" err="1">
                <a:solidFill>
                  <a:prstClr val="black"/>
                </a:solidFill>
                <a:latin typeface="Calibri"/>
                <a:ea typeface="Arial"/>
              </a:rPr>
              <a:t>bình</a:t>
            </a:r>
            <a:r>
              <a:rPr lang="en-US" sz="2400" i="1" dirty="0">
                <a:solidFill>
                  <a:prstClr val="black"/>
                </a:solidFill>
                <a:latin typeface="Calibri"/>
                <a:ea typeface="Arial"/>
              </a:rPr>
              <a:t> minh</a:t>
            </a:r>
            <a:r>
              <a:rPr lang="en-US" sz="2400" dirty="0">
                <a:solidFill>
                  <a:prstClr val="black"/>
                </a:solidFill>
                <a:latin typeface="Calibri"/>
                <a:ea typeface="Arial"/>
              </a:rPr>
              <a:t>. (</a:t>
            </a:r>
            <a:r>
              <a:rPr lang="en-US" sz="2400" dirty="0" err="1">
                <a:solidFill>
                  <a:prstClr val="black"/>
                </a:solidFill>
                <a:latin typeface="Calibri"/>
                <a:ea typeface="Arial"/>
              </a:rPr>
              <a:t>Đoàn</a:t>
            </a:r>
            <a:r>
              <a:rPr lang="en-US" sz="2400" dirty="0">
                <a:solidFill>
                  <a:prstClr val="black"/>
                </a:solidFill>
                <a:latin typeface="Calibri"/>
                <a:ea typeface="Arial"/>
              </a:rPr>
              <a:t> </a:t>
            </a:r>
            <a:r>
              <a:rPr lang="en-US" sz="2400" dirty="0" err="1">
                <a:solidFill>
                  <a:prstClr val="black"/>
                </a:solidFill>
                <a:latin typeface="Calibri"/>
                <a:ea typeface="Arial"/>
              </a:rPr>
              <a:t>Giỏi</a:t>
            </a:r>
            <a:r>
              <a:rPr lang="en-US" sz="2400" dirty="0">
                <a:solidFill>
                  <a:prstClr val="black"/>
                </a:solidFill>
                <a:latin typeface="Calibri"/>
                <a:ea typeface="Arial"/>
              </a:rPr>
              <a:t>)</a:t>
            </a:r>
            <a:endParaRPr lang="en-US" sz="2400" dirty="0">
              <a:solidFill>
                <a:prstClr val="black"/>
              </a:solidFill>
              <a:latin typeface="Arial"/>
              <a:ea typeface="Arial"/>
            </a:endParaRPr>
          </a:p>
        </p:txBody>
      </p:sp>
      <p:sp>
        <p:nvSpPr>
          <p:cNvPr id="69" name="Rectangle 68"/>
          <p:cNvSpPr/>
          <p:nvPr/>
        </p:nvSpPr>
        <p:spPr>
          <a:xfrm>
            <a:off x="4009954" y="2319581"/>
            <a:ext cx="6939443" cy="1754326"/>
          </a:xfrm>
          <a:prstGeom prst="rect">
            <a:avLst/>
          </a:prstGeom>
        </p:spPr>
        <p:txBody>
          <a:bodyPr wrap="square">
            <a:spAutoFit/>
          </a:bodyPr>
          <a:lstStyle/>
          <a:p>
            <a:pPr indent="457200" algn="just">
              <a:lnSpc>
                <a:spcPct val="150000"/>
              </a:lnSpc>
            </a:pPr>
            <a:r>
              <a:rPr lang="en-US" sz="2400" b="1" dirty="0" err="1">
                <a:solidFill>
                  <a:prstClr val="black"/>
                </a:solidFill>
                <a:latin typeface="Calibri"/>
                <a:ea typeface="Arial"/>
              </a:rPr>
              <a:t>a.</a:t>
            </a:r>
            <a:r>
              <a:rPr lang="en-US" sz="2400" b="1" i="1" dirty="0" err="1">
                <a:solidFill>
                  <a:prstClr val="black"/>
                </a:solidFill>
                <a:latin typeface="Calibri"/>
                <a:ea typeface="Arial"/>
              </a:rPr>
              <a:t>Cái</a:t>
            </a:r>
            <a:r>
              <a:rPr lang="en-US" sz="2400" b="1" i="1" dirty="0">
                <a:solidFill>
                  <a:prstClr val="black"/>
                </a:solidFill>
                <a:latin typeface="Calibri"/>
                <a:ea typeface="Arial"/>
              </a:rPr>
              <a:t> </a:t>
            </a:r>
            <a:r>
              <a:rPr lang="en-US" sz="2400" b="1" i="1" dirty="0" err="1">
                <a:solidFill>
                  <a:prstClr val="black"/>
                </a:solidFill>
                <a:latin typeface="Calibri"/>
                <a:ea typeface="Arial"/>
              </a:rPr>
              <a:t>lành</a:t>
            </a:r>
            <a:r>
              <a:rPr lang="en-US" sz="2400" b="1" i="1" dirty="0">
                <a:solidFill>
                  <a:prstClr val="black"/>
                </a:solidFill>
                <a:latin typeface="Calibri"/>
                <a:ea typeface="Arial"/>
              </a:rPr>
              <a:t> </a:t>
            </a:r>
            <a:r>
              <a:rPr lang="en-US" sz="2400" b="1" i="1" dirty="0" err="1">
                <a:solidFill>
                  <a:prstClr val="black"/>
                </a:solidFill>
                <a:latin typeface="Calibri"/>
                <a:ea typeface="Arial"/>
              </a:rPr>
              <a:t>lạnh</a:t>
            </a:r>
            <a:r>
              <a:rPr lang="en-US" sz="2400" b="1" i="1" dirty="0">
                <a:solidFill>
                  <a:prstClr val="black"/>
                </a:solidFill>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của</a:t>
            </a: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hơi</a:t>
            </a: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nước</a:t>
            </a: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sông</a:t>
            </a: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ngòi</a:t>
            </a: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mương</a:t>
            </a: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rạch</a:t>
            </a: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của</a:t>
            </a: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đát</a:t>
            </a: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ẩm</a:t>
            </a: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và</a:t>
            </a: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dưỡng</a:t>
            </a: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khí</a:t>
            </a: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thảo</a:t>
            </a: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mộc</a:t>
            </a: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thở</a:t>
            </a: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ra</a:t>
            </a: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từ</a:t>
            </a: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bình</a:t>
            </a:r>
            <a:r>
              <a:rPr lang="en-US" sz="2400" b="1" i="1" dirty="0">
                <a:solidFill>
                  <a:srgbClr val="FF0000"/>
                </a:solidFill>
                <a:effectLst>
                  <a:outerShdw blurRad="38100" dist="38100" dir="2700000" algn="tl">
                    <a:srgbClr val="000000">
                      <a:alpha val="43137"/>
                    </a:srgbClr>
                  </a:outerShdw>
                </a:effectLst>
                <a:latin typeface="Calibri"/>
                <a:ea typeface="Arial"/>
              </a:rPr>
              <a:t> minh</a:t>
            </a:r>
            <a:r>
              <a:rPr lang="en-US" sz="2400" b="1" dirty="0">
                <a:solidFill>
                  <a:srgbClr val="FF0000"/>
                </a:solidFill>
                <a:effectLst>
                  <a:outerShdw blurRad="38100" dist="38100" dir="2700000" algn="tl">
                    <a:srgbClr val="000000">
                      <a:alpha val="43137"/>
                    </a:srgbClr>
                  </a:outerShdw>
                </a:effectLst>
                <a:latin typeface="Calibri"/>
                <a:ea typeface="Arial"/>
              </a:rPr>
              <a:t>.</a:t>
            </a:r>
            <a:r>
              <a:rPr lang="en-US" sz="2400" b="1" dirty="0">
                <a:solidFill>
                  <a:prstClr val="black"/>
                </a:solidFill>
                <a:latin typeface="Calibri"/>
                <a:ea typeface="Arial"/>
              </a:rPr>
              <a:t> (</a:t>
            </a:r>
            <a:r>
              <a:rPr lang="en-US" sz="2400" b="1" dirty="0" err="1">
                <a:solidFill>
                  <a:prstClr val="black"/>
                </a:solidFill>
                <a:latin typeface="Calibri"/>
                <a:ea typeface="Arial"/>
              </a:rPr>
              <a:t>Đoàn</a:t>
            </a:r>
            <a:r>
              <a:rPr lang="en-US" sz="2400" b="1" dirty="0">
                <a:solidFill>
                  <a:prstClr val="black"/>
                </a:solidFill>
                <a:latin typeface="Calibri"/>
                <a:ea typeface="Arial"/>
              </a:rPr>
              <a:t> </a:t>
            </a:r>
            <a:r>
              <a:rPr lang="en-US" sz="2400" b="1" dirty="0" err="1">
                <a:solidFill>
                  <a:prstClr val="black"/>
                </a:solidFill>
                <a:latin typeface="Calibri"/>
                <a:ea typeface="Arial"/>
              </a:rPr>
              <a:t>Giỏi</a:t>
            </a:r>
            <a:r>
              <a:rPr lang="en-US" sz="2400" b="1" dirty="0">
                <a:solidFill>
                  <a:prstClr val="black"/>
                </a:solidFill>
                <a:latin typeface="Calibri"/>
                <a:ea typeface="Arial"/>
              </a:rPr>
              <a:t>)</a:t>
            </a:r>
            <a:endParaRPr lang="en-US" sz="2400" b="1" dirty="0">
              <a:solidFill>
                <a:prstClr val="black"/>
              </a:solidFill>
              <a:latin typeface="Arial"/>
              <a:ea typeface="Arial"/>
            </a:endParaRPr>
          </a:p>
        </p:txBody>
      </p:sp>
      <p:sp>
        <p:nvSpPr>
          <p:cNvPr id="8" name="Rectangle 7"/>
          <p:cNvSpPr/>
          <p:nvPr/>
        </p:nvSpPr>
        <p:spPr>
          <a:xfrm>
            <a:off x="1613862" y="2424895"/>
            <a:ext cx="1958800" cy="3416320"/>
          </a:xfrm>
          <a:prstGeom prst="rect">
            <a:avLst/>
          </a:prstGeom>
        </p:spPr>
        <p:txBody>
          <a:bodyPr wrap="square">
            <a:spAutoFit/>
          </a:bodyPr>
          <a:lstStyle/>
          <a:p>
            <a:pPr marL="457200" indent="-457200">
              <a:buFontTx/>
              <a:buAutoNum type="alphaLcParenR"/>
            </a:pP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của</a:t>
            </a:r>
            <a:r>
              <a:rPr lang="en-US" sz="2400" b="1" i="1" dirty="0">
                <a:solidFill>
                  <a:srgbClr val="FF0000"/>
                </a:solidFill>
                <a:effectLst>
                  <a:outerShdw blurRad="38100" dist="38100" dir="2700000" algn="tl">
                    <a:srgbClr val="000000">
                      <a:alpha val="43137"/>
                    </a:srgbClr>
                  </a:outerShdw>
                </a:effectLst>
                <a:latin typeface="Calibri"/>
                <a:ea typeface="Arial"/>
              </a:rPr>
              <a:t> </a:t>
            </a:r>
          </a:p>
          <a:p>
            <a:r>
              <a:rPr lang="en-US" sz="2400" b="1" i="1" dirty="0" err="1">
                <a:solidFill>
                  <a:srgbClr val="FF0000"/>
                </a:solidFill>
                <a:effectLst>
                  <a:outerShdw blurRad="38100" dist="38100" dir="2700000" algn="tl">
                    <a:srgbClr val="000000">
                      <a:alpha val="43137"/>
                    </a:srgbClr>
                  </a:outerShdw>
                </a:effectLst>
                <a:latin typeface="Calibri"/>
                <a:ea typeface="Arial"/>
              </a:rPr>
              <a:t>hơi</a:t>
            </a: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nước</a:t>
            </a: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sông</a:t>
            </a: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ngòi</a:t>
            </a: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mương</a:t>
            </a: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rạch</a:t>
            </a: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của</a:t>
            </a: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đát</a:t>
            </a: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ẩm</a:t>
            </a: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và</a:t>
            </a: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dưỡng</a:t>
            </a: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khí</a:t>
            </a: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thảo</a:t>
            </a: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mộc</a:t>
            </a: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thở</a:t>
            </a: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ra</a:t>
            </a: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từ</a:t>
            </a: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bình</a:t>
            </a:r>
            <a:r>
              <a:rPr lang="en-US" sz="2400" b="1" i="1" dirty="0">
                <a:solidFill>
                  <a:srgbClr val="FF0000"/>
                </a:solidFill>
                <a:effectLst>
                  <a:outerShdw blurRad="38100" dist="38100" dir="2700000" algn="tl">
                    <a:srgbClr val="000000">
                      <a:alpha val="43137"/>
                    </a:srgbClr>
                  </a:outerShdw>
                </a:effectLst>
                <a:latin typeface="Calibri"/>
                <a:ea typeface="Arial"/>
              </a:rPr>
              <a:t> minh</a:t>
            </a:r>
            <a:r>
              <a:rPr lang="en-US" sz="2400" b="1" dirty="0">
                <a:solidFill>
                  <a:srgbClr val="FF0000"/>
                </a:solidFill>
                <a:effectLst>
                  <a:outerShdw blurRad="38100" dist="38100" dir="2700000" algn="tl">
                    <a:srgbClr val="000000">
                      <a:alpha val="43137"/>
                    </a:srgbClr>
                  </a:outerShdw>
                </a:effectLst>
                <a:latin typeface="Calibri"/>
                <a:ea typeface="Arial"/>
              </a:rPr>
              <a:t>.</a:t>
            </a:r>
            <a:r>
              <a:rPr lang="en-US" sz="2400" dirty="0">
                <a:solidFill>
                  <a:prstClr val="black"/>
                </a:solidFill>
                <a:latin typeface="Calibri"/>
                <a:ea typeface="Arial"/>
              </a:rPr>
              <a:t> </a:t>
            </a:r>
            <a:endParaRPr lang="en-US" dirty="0">
              <a:solidFill>
                <a:prstClr val="black"/>
              </a:solidFill>
            </a:endParaRPr>
          </a:p>
        </p:txBody>
      </p:sp>
      <p:sp>
        <p:nvSpPr>
          <p:cNvPr id="70" name="Rectangle 24"/>
          <p:cNvSpPr>
            <a:spLocks noChangeArrowheads="1"/>
          </p:cNvSpPr>
          <p:nvPr/>
        </p:nvSpPr>
        <p:spPr bwMode="auto">
          <a:xfrm>
            <a:off x="3897446" y="2171916"/>
            <a:ext cx="1928510" cy="3210027"/>
          </a:xfrm>
          <a:prstGeom prst="roundRect">
            <a:avLst/>
          </a:prstGeom>
          <a:solidFill>
            <a:srgbClr val="F7443D"/>
          </a:solidFill>
          <a:ln>
            <a:noFill/>
          </a:ln>
          <a:scene3d>
            <a:camera prst="orthographicFront"/>
            <a:lightRig rig="threePt" dir="t"/>
          </a:scene3d>
          <a:sp3d>
            <a:bevelT w="114300" prst="hardEdge"/>
          </a:sp3d>
        </p:spPr>
        <p:txBody>
          <a:bodyPr vert="horz" wrap="square" lIns="91440" tIns="45720" rIns="91440" bIns="45720" numCol="1" anchor="t" anchorCtr="0" compatLnSpc="1"/>
          <a:lstStyle/>
          <a:p>
            <a:endParaRPr lang="en-US" sz="2400" dirty="0">
              <a:solidFill>
                <a:prstClr val="black"/>
              </a:solidFill>
              <a:latin typeface="Microsoft YaHei UI" panose="020B0503020204020204" pitchFamily="34" charset="-122"/>
            </a:endParaRPr>
          </a:p>
        </p:txBody>
      </p:sp>
      <p:sp>
        <p:nvSpPr>
          <p:cNvPr id="71" name="Freeform 25"/>
          <p:cNvSpPr/>
          <p:nvPr/>
        </p:nvSpPr>
        <p:spPr bwMode="auto">
          <a:xfrm flipH="1">
            <a:off x="5036695" y="2094158"/>
            <a:ext cx="832111" cy="848030"/>
          </a:xfrm>
          <a:custGeom>
            <a:avLst/>
            <a:gdLst>
              <a:gd name="T0" fmla="*/ 64 w 64"/>
              <a:gd name="T1" fmla="*/ 21 h 75"/>
              <a:gd name="T2" fmla="*/ 59 w 64"/>
              <a:gd name="T3" fmla="*/ 0 h 75"/>
              <a:gd name="T4" fmla="*/ 0 w 64"/>
              <a:gd name="T5" fmla="*/ 0 h 75"/>
              <a:gd name="T6" fmla="*/ 0 w 64"/>
              <a:gd name="T7" fmla="*/ 74 h 75"/>
              <a:gd name="T8" fmla="*/ 10 w 64"/>
              <a:gd name="T9" fmla="*/ 75 h 75"/>
              <a:gd name="T10" fmla="*/ 64 w 64"/>
              <a:gd name="T11" fmla="*/ 21 h 75"/>
            </a:gdLst>
            <a:ahLst/>
            <a:cxnLst>
              <a:cxn ang="0">
                <a:pos x="T0" y="T1"/>
              </a:cxn>
              <a:cxn ang="0">
                <a:pos x="T2" y="T3"/>
              </a:cxn>
              <a:cxn ang="0">
                <a:pos x="T4" y="T5"/>
              </a:cxn>
              <a:cxn ang="0">
                <a:pos x="T6" y="T7"/>
              </a:cxn>
              <a:cxn ang="0">
                <a:pos x="T8" y="T9"/>
              </a:cxn>
              <a:cxn ang="0">
                <a:pos x="T10" y="T11"/>
              </a:cxn>
            </a:cxnLst>
            <a:rect l="0" t="0" r="r" b="b"/>
            <a:pathLst>
              <a:path w="64" h="75">
                <a:moveTo>
                  <a:pt x="64" y="21"/>
                </a:moveTo>
                <a:cubicBezTo>
                  <a:pt x="64" y="14"/>
                  <a:pt x="62" y="7"/>
                  <a:pt x="59" y="0"/>
                </a:cubicBezTo>
                <a:cubicBezTo>
                  <a:pt x="0" y="0"/>
                  <a:pt x="0" y="0"/>
                  <a:pt x="0" y="0"/>
                </a:cubicBezTo>
                <a:cubicBezTo>
                  <a:pt x="0" y="74"/>
                  <a:pt x="0" y="74"/>
                  <a:pt x="0" y="74"/>
                </a:cubicBezTo>
                <a:cubicBezTo>
                  <a:pt x="3" y="75"/>
                  <a:pt x="7" y="75"/>
                  <a:pt x="10" y="75"/>
                </a:cubicBezTo>
                <a:cubicBezTo>
                  <a:pt x="40" y="75"/>
                  <a:pt x="64" y="51"/>
                  <a:pt x="64" y="21"/>
                </a:cubicBezTo>
                <a:close/>
              </a:path>
            </a:pathLst>
          </a:custGeom>
          <a:solidFill>
            <a:schemeClr val="bg1"/>
          </a:solidFill>
          <a:ln>
            <a:solidFill>
              <a:schemeClr val="accent4">
                <a:lumMod val="60000"/>
                <a:lumOff val="40000"/>
              </a:schemeClr>
            </a:solidFill>
          </a:ln>
          <a:scene3d>
            <a:camera prst="orthographicFront"/>
            <a:lightRig rig="threePt" dir="t"/>
          </a:scene3d>
          <a:sp3d>
            <a:bevelT w="114300" prst="hardEdge"/>
          </a:sp3d>
        </p:spPr>
        <p:txBody>
          <a:bodyPr vert="horz" wrap="square" lIns="91440" tIns="45720" rIns="91440" bIns="45720" numCol="1" anchor="t" anchorCtr="0" compatLnSpc="1"/>
          <a:lstStyle/>
          <a:p>
            <a:endParaRPr lang="en-US" sz="2400" dirty="0">
              <a:solidFill>
                <a:srgbClr val="937366"/>
              </a:solidFill>
              <a:latin typeface="Microsoft YaHei UI" panose="020B0503020204020204" pitchFamily="34" charset="-122"/>
            </a:endParaRPr>
          </a:p>
        </p:txBody>
      </p:sp>
      <p:grpSp>
        <p:nvGrpSpPr>
          <p:cNvPr id="72" name="Group 71"/>
          <p:cNvGrpSpPr/>
          <p:nvPr/>
        </p:nvGrpSpPr>
        <p:grpSpPr>
          <a:xfrm>
            <a:off x="5319155" y="2186831"/>
            <a:ext cx="463898" cy="490807"/>
            <a:chOff x="8383588" y="4452938"/>
            <a:chExt cx="522287" cy="477837"/>
          </a:xfrm>
          <a:solidFill>
            <a:srgbClr val="F7443D"/>
          </a:solidFill>
        </p:grpSpPr>
        <p:sp>
          <p:nvSpPr>
            <p:cNvPr id="73" name="Freeform 72"/>
            <p:cNvSpPr/>
            <p:nvPr/>
          </p:nvSpPr>
          <p:spPr bwMode="auto">
            <a:xfrm>
              <a:off x="8477250" y="4873625"/>
              <a:ext cx="334962" cy="57150"/>
            </a:xfrm>
            <a:custGeom>
              <a:avLst/>
              <a:gdLst>
                <a:gd name="T0" fmla="*/ 69 w 89"/>
                <a:gd name="T1" fmla="*/ 0 h 15"/>
                <a:gd name="T2" fmla="*/ 21 w 89"/>
                <a:gd name="T3" fmla="*/ 0 h 15"/>
                <a:gd name="T4" fmla="*/ 0 w 89"/>
                <a:gd name="T5" fmla="*/ 8 h 15"/>
                <a:gd name="T6" fmla="*/ 10 w 89"/>
                <a:gd name="T7" fmla="*/ 15 h 15"/>
                <a:gd name="T8" fmla="*/ 79 w 89"/>
                <a:gd name="T9" fmla="*/ 15 h 15"/>
                <a:gd name="T10" fmla="*/ 89 w 89"/>
                <a:gd name="T11" fmla="*/ 8 h 15"/>
                <a:gd name="T12" fmla="*/ 69 w 89"/>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89" h="15">
                  <a:moveTo>
                    <a:pt x="69" y="0"/>
                  </a:moveTo>
                  <a:cubicBezTo>
                    <a:pt x="21" y="0"/>
                    <a:pt x="21" y="0"/>
                    <a:pt x="21" y="0"/>
                  </a:cubicBezTo>
                  <a:cubicBezTo>
                    <a:pt x="15" y="0"/>
                    <a:pt x="0" y="3"/>
                    <a:pt x="0" y="8"/>
                  </a:cubicBezTo>
                  <a:cubicBezTo>
                    <a:pt x="0" y="12"/>
                    <a:pt x="5" y="15"/>
                    <a:pt x="10" y="15"/>
                  </a:cubicBezTo>
                  <a:cubicBezTo>
                    <a:pt x="79" y="15"/>
                    <a:pt x="79" y="15"/>
                    <a:pt x="79" y="15"/>
                  </a:cubicBezTo>
                  <a:cubicBezTo>
                    <a:pt x="84" y="15"/>
                    <a:pt x="89" y="12"/>
                    <a:pt x="89" y="8"/>
                  </a:cubicBezTo>
                  <a:cubicBezTo>
                    <a:pt x="89" y="2"/>
                    <a:pt x="74" y="0"/>
                    <a:pt x="69" y="0"/>
                  </a:cubicBezTo>
                  <a:close/>
                </a:path>
              </a:pathLst>
            </a:custGeom>
            <a:grpFill/>
            <a:ln>
              <a:noFill/>
            </a:ln>
            <a:scene3d>
              <a:camera prst="orthographicFront"/>
              <a:lightRig rig="threePt" dir="t"/>
            </a:scene3d>
            <a:sp3d>
              <a:bevelT w="114300" prst="hardEdge"/>
            </a:sp3d>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74" name="Freeform 73"/>
            <p:cNvSpPr>
              <a:spLocks noEditPoints="1"/>
            </p:cNvSpPr>
            <p:nvPr/>
          </p:nvSpPr>
          <p:spPr bwMode="auto">
            <a:xfrm>
              <a:off x="8383588" y="4452938"/>
              <a:ext cx="522287" cy="387350"/>
            </a:xfrm>
            <a:custGeom>
              <a:avLst/>
              <a:gdLst>
                <a:gd name="T0" fmla="*/ 110 w 139"/>
                <a:gd name="T1" fmla="*/ 103 h 103"/>
                <a:gd name="T2" fmla="*/ 30 w 139"/>
                <a:gd name="T3" fmla="*/ 103 h 103"/>
                <a:gd name="T4" fmla="*/ 0 w 139"/>
                <a:gd name="T5" fmla="*/ 74 h 103"/>
                <a:gd name="T6" fmla="*/ 0 w 139"/>
                <a:gd name="T7" fmla="*/ 30 h 103"/>
                <a:gd name="T8" fmla="*/ 30 w 139"/>
                <a:gd name="T9" fmla="*/ 0 h 103"/>
                <a:gd name="T10" fmla="*/ 110 w 139"/>
                <a:gd name="T11" fmla="*/ 0 h 103"/>
                <a:gd name="T12" fmla="*/ 139 w 139"/>
                <a:gd name="T13" fmla="*/ 30 h 103"/>
                <a:gd name="T14" fmla="*/ 139 w 139"/>
                <a:gd name="T15" fmla="*/ 74 h 103"/>
                <a:gd name="T16" fmla="*/ 110 w 139"/>
                <a:gd name="T17" fmla="*/ 103 h 103"/>
                <a:gd name="T18" fmla="*/ 27 w 139"/>
                <a:gd name="T19" fmla="*/ 9 h 103"/>
                <a:gd name="T20" fmla="*/ 8 w 139"/>
                <a:gd name="T21" fmla="*/ 29 h 103"/>
                <a:gd name="T22" fmla="*/ 8 w 139"/>
                <a:gd name="T23" fmla="*/ 75 h 103"/>
                <a:gd name="T24" fmla="*/ 27 w 139"/>
                <a:gd name="T25" fmla="*/ 95 h 103"/>
                <a:gd name="T26" fmla="*/ 112 w 139"/>
                <a:gd name="T27" fmla="*/ 95 h 103"/>
                <a:gd name="T28" fmla="*/ 131 w 139"/>
                <a:gd name="T29" fmla="*/ 75 h 103"/>
                <a:gd name="T30" fmla="*/ 131 w 139"/>
                <a:gd name="T31" fmla="*/ 29 h 103"/>
                <a:gd name="T32" fmla="*/ 112 w 139"/>
                <a:gd name="T33" fmla="*/ 9 h 103"/>
                <a:gd name="T34" fmla="*/ 27 w 139"/>
                <a:gd name="T35" fmla="*/ 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9" h="103">
                  <a:moveTo>
                    <a:pt x="110" y="103"/>
                  </a:moveTo>
                  <a:cubicBezTo>
                    <a:pt x="30" y="103"/>
                    <a:pt x="30" y="103"/>
                    <a:pt x="30" y="103"/>
                  </a:cubicBezTo>
                  <a:cubicBezTo>
                    <a:pt x="13" y="103"/>
                    <a:pt x="0" y="90"/>
                    <a:pt x="0" y="74"/>
                  </a:cubicBezTo>
                  <a:cubicBezTo>
                    <a:pt x="0" y="30"/>
                    <a:pt x="0" y="30"/>
                    <a:pt x="0" y="30"/>
                  </a:cubicBezTo>
                  <a:cubicBezTo>
                    <a:pt x="0" y="14"/>
                    <a:pt x="13" y="0"/>
                    <a:pt x="30" y="0"/>
                  </a:cubicBezTo>
                  <a:cubicBezTo>
                    <a:pt x="110" y="0"/>
                    <a:pt x="110" y="0"/>
                    <a:pt x="110" y="0"/>
                  </a:cubicBezTo>
                  <a:cubicBezTo>
                    <a:pt x="126" y="0"/>
                    <a:pt x="139" y="14"/>
                    <a:pt x="139" y="30"/>
                  </a:cubicBezTo>
                  <a:cubicBezTo>
                    <a:pt x="139" y="74"/>
                    <a:pt x="139" y="74"/>
                    <a:pt x="139" y="74"/>
                  </a:cubicBezTo>
                  <a:cubicBezTo>
                    <a:pt x="139" y="90"/>
                    <a:pt x="126" y="103"/>
                    <a:pt x="110" y="103"/>
                  </a:cubicBezTo>
                  <a:close/>
                  <a:moveTo>
                    <a:pt x="27" y="9"/>
                  </a:moveTo>
                  <a:cubicBezTo>
                    <a:pt x="17" y="9"/>
                    <a:pt x="8" y="18"/>
                    <a:pt x="8" y="29"/>
                  </a:cubicBezTo>
                  <a:cubicBezTo>
                    <a:pt x="8" y="75"/>
                    <a:pt x="8" y="75"/>
                    <a:pt x="8" y="75"/>
                  </a:cubicBezTo>
                  <a:cubicBezTo>
                    <a:pt x="8" y="86"/>
                    <a:pt x="17" y="95"/>
                    <a:pt x="27" y="95"/>
                  </a:cubicBezTo>
                  <a:cubicBezTo>
                    <a:pt x="112" y="95"/>
                    <a:pt x="112" y="95"/>
                    <a:pt x="112" y="95"/>
                  </a:cubicBezTo>
                  <a:cubicBezTo>
                    <a:pt x="122" y="95"/>
                    <a:pt x="131" y="86"/>
                    <a:pt x="131" y="75"/>
                  </a:cubicBezTo>
                  <a:cubicBezTo>
                    <a:pt x="131" y="29"/>
                    <a:pt x="131" y="29"/>
                    <a:pt x="131" y="29"/>
                  </a:cubicBezTo>
                  <a:cubicBezTo>
                    <a:pt x="131" y="18"/>
                    <a:pt x="122" y="9"/>
                    <a:pt x="112" y="9"/>
                  </a:cubicBezTo>
                  <a:lnTo>
                    <a:pt x="27" y="9"/>
                  </a:lnTo>
                  <a:close/>
                </a:path>
              </a:pathLst>
            </a:custGeom>
            <a:grpFill/>
            <a:ln>
              <a:noFill/>
            </a:ln>
            <a:scene3d>
              <a:camera prst="orthographicFront"/>
              <a:lightRig rig="threePt" dir="t"/>
            </a:scene3d>
            <a:sp3d>
              <a:bevelT w="114300" prst="hardEdge"/>
            </a:sp3d>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75" name="Freeform 74"/>
            <p:cNvSpPr>
              <a:spLocks noEditPoints="1"/>
            </p:cNvSpPr>
            <p:nvPr/>
          </p:nvSpPr>
          <p:spPr bwMode="auto">
            <a:xfrm>
              <a:off x="8774113" y="4559300"/>
              <a:ext cx="63500" cy="63500"/>
            </a:xfrm>
            <a:custGeom>
              <a:avLst/>
              <a:gdLst>
                <a:gd name="T0" fmla="*/ 9 w 17"/>
                <a:gd name="T1" fmla="*/ 17 h 17"/>
                <a:gd name="T2" fmla="*/ 0 w 17"/>
                <a:gd name="T3" fmla="*/ 9 h 17"/>
                <a:gd name="T4" fmla="*/ 9 w 17"/>
                <a:gd name="T5" fmla="*/ 0 h 17"/>
                <a:gd name="T6" fmla="*/ 17 w 17"/>
                <a:gd name="T7" fmla="*/ 9 h 17"/>
                <a:gd name="T8" fmla="*/ 9 w 17"/>
                <a:gd name="T9" fmla="*/ 17 h 17"/>
                <a:gd name="T10" fmla="*/ 9 w 17"/>
                <a:gd name="T11" fmla="*/ 5 h 17"/>
                <a:gd name="T12" fmla="*/ 5 w 17"/>
                <a:gd name="T13" fmla="*/ 9 h 17"/>
                <a:gd name="T14" fmla="*/ 9 w 17"/>
                <a:gd name="T15" fmla="*/ 13 h 17"/>
                <a:gd name="T16" fmla="*/ 13 w 17"/>
                <a:gd name="T17" fmla="*/ 9 h 17"/>
                <a:gd name="T18" fmla="*/ 9 w 17"/>
                <a:gd name="T19"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7">
                  <a:moveTo>
                    <a:pt x="9" y="17"/>
                  </a:moveTo>
                  <a:cubicBezTo>
                    <a:pt x="4" y="17"/>
                    <a:pt x="0" y="13"/>
                    <a:pt x="0" y="9"/>
                  </a:cubicBezTo>
                  <a:cubicBezTo>
                    <a:pt x="0" y="4"/>
                    <a:pt x="4" y="0"/>
                    <a:pt x="9" y="0"/>
                  </a:cubicBezTo>
                  <a:cubicBezTo>
                    <a:pt x="13" y="0"/>
                    <a:pt x="17" y="4"/>
                    <a:pt x="17" y="9"/>
                  </a:cubicBezTo>
                  <a:cubicBezTo>
                    <a:pt x="17" y="13"/>
                    <a:pt x="13" y="17"/>
                    <a:pt x="9" y="17"/>
                  </a:cubicBezTo>
                  <a:close/>
                  <a:moveTo>
                    <a:pt x="9" y="5"/>
                  </a:moveTo>
                  <a:cubicBezTo>
                    <a:pt x="6" y="5"/>
                    <a:pt x="5" y="7"/>
                    <a:pt x="5" y="9"/>
                  </a:cubicBezTo>
                  <a:cubicBezTo>
                    <a:pt x="5" y="11"/>
                    <a:pt x="6" y="13"/>
                    <a:pt x="9" y="13"/>
                  </a:cubicBezTo>
                  <a:cubicBezTo>
                    <a:pt x="11" y="13"/>
                    <a:pt x="13" y="11"/>
                    <a:pt x="13" y="9"/>
                  </a:cubicBezTo>
                  <a:cubicBezTo>
                    <a:pt x="13" y="7"/>
                    <a:pt x="11" y="5"/>
                    <a:pt x="9" y="5"/>
                  </a:cubicBezTo>
                  <a:close/>
                </a:path>
              </a:pathLst>
            </a:custGeom>
            <a:grpFill/>
            <a:ln>
              <a:noFill/>
            </a:ln>
            <a:scene3d>
              <a:camera prst="orthographicFront"/>
              <a:lightRig rig="threePt" dir="t"/>
            </a:scene3d>
            <a:sp3d>
              <a:bevelT w="114300" prst="hardEdge"/>
            </a:sp3d>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76" name="Freeform 75"/>
            <p:cNvSpPr>
              <a:spLocks noEditPoints="1"/>
            </p:cNvSpPr>
            <p:nvPr/>
          </p:nvSpPr>
          <p:spPr bwMode="auto">
            <a:xfrm>
              <a:off x="8669338" y="4629150"/>
              <a:ext cx="63500" cy="65087"/>
            </a:xfrm>
            <a:custGeom>
              <a:avLst/>
              <a:gdLst>
                <a:gd name="T0" fmla="*/ 9 w 17"/>
                <a:gd name="T1" fmla="*/ 17 h 17"/>
                <a:gd name="T2" fmla="*/ 0 w 17"/>
                <a:gd name="T3" fmla="*/ 9 h 17"/>
                <a:gd name="T4" fmla="*/ 9 w 17"/>
                <a:gd name="T5" fmla="*/ 0 h 17"/>
                <a:gd name="T6" fmla="*/ 17 w 17"/>
                <a:gd name="T7" fmla="*/ 9 h 17"/>
                <a:gd name="T8" fmla="*/ 9 w 17"/>
                <a:gd name="T9" fmla="*/ 17 h 17"/>
                <a:gd name="T10" fmla="*/ 9 w 17"/>
                <a:gd name="T11" fmla="*/ 5 h 17"/>
                <a:gd name="T12" fmla="*/ 5 w 17"/>
                <a:gd name="T13" fmla="*/ 9 h 17"/>
                <a:gd name="T14" fmla="*/ 9 w 17"/>
                <a:gd name="T15" fmla="*/ 13 h 17"/>
                <a:gd name="T16" fmla="*/ 13 w 17"/>
                <a:gd name="T17" fmla="*/ 9 h 17"/>
                <a:gd name="T18" fmla="*/ 9 w 17"/>
                <a:gd name="T19"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7">
                  <a:moveTo>
                    <a:pt x="9" y="17"/>
                  </a:moveTo>
                  <a:cubicBezTo>
                    <a:pt x="4" y="17"/>
                    <a:pt x="0" y="13"/>
                    <a:pt x="0" y="9"/>
                  </a:cubicBezTo>
                  <a:cubicBezTo>
                    <a:pt x="0" y="4"/>
                    <a:pt x="4" y="0"/>
                    <a:pt x="9" y="0"/>
                  </a:cubicBezTo>
                  <a:cubicBezTo>
                    <a:pt x="13" y="0"/>
                    <a:pt x="17" y="4"/>
                    <a:pt x="17" y="9"/>
                  </a:cubicBezTo>
                  <a:cubicBezTo>
                    <a:pt x="17" y="13"/>
                    <a:pt x="13" y="17"/>
                    <a:pt x="9" y="17"/>
                  </a:cubicBezTo>
                  <a:close/>
                  <a:moveTo>
                    <a:pt x="9" y="5"/>
                  </a:moveTo>
                  <a:cubicBezTo>
                    <a:pt x="6" y="5"/>
                    <a:pt x="5" y="7"/>
                    <a:pt x="5" y="9"/>
                  </a:cubicBezTo>
                  <a:cubicBezTo>
                    <a:pt x="5" y="11"/>
                    <a:pt x="6" y="13"/>
                    <a:pt x="9" y="13"/>
                  </a:cubicBezTo>
                  <a:cubicBezTo>
                    <a:pt x="11" y="13"/>
                    <a:pt x="13" y="11"/>
                    <a:pt x="13" y="9"/>
                  </a:cubicBezTo>
                  <a:cubicBezTo>
                    <a:pt x="13" y="7"/>
                    <a:pt x="11" y="5"/>
                    <a:pt x="9" y="5"/>
                  </a:cubicBezTo>
                  <a:close/>
                </a:path>
              </a:pathLst>
            </a:custGeom>
            <a:grpFill/>
            <a:ln>
              <a:noFill/>
            </a:ln>
            <a:scene3d>
              <a:camera prst="orthographicFront"/>
              <a:lightRig rig="threePt" dir="t"/>
            </a:scene3d>
            <a:sp3d>
              <a:bevelT w="114300" prst="hardEdge"/>
            </a:sp3d>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77" name="Freeform 76"/>
            <p:cNvSpPr>
              <a:spLocks noEditPoints="1"/>
            </p:cNvSpPr>
            <p:nvPr/>
          </p:nvSpPr>
          <p:spPr bwMode="auto">
            <a:xfrm>
              <a:off x="8556625" y="4600575"/>
              <a:ext cx="60325" cy="63500"/>
            </a:xfrm>
            <a:custGeom>
              <a:avLst/>
              <a:gdLst>
                <a:gd name="T0" fmla="*/ 8 w 16"/>
                <a:gd name="T1" fmla="*/ 17 h 17"/>
                <a:gd name="T2" fmla="*/ 0 w 16"/>
                <a:gd name="T3" fmla="*/ 9 h 17"/>
                <a:gd name="T4" fmla="*/ 8 w 16"/>
                <a:gd name="T5" fmla="*/ 0 h 17"/>
                <a:gd name="T6" fmla="*/ 16 w 16"/>
                <a:gd name="T7" fmla="*/ 9 h 17"/>
                <a:gd name="T8" fmla="*/ 8 w 16"/>
                <a:gd name="T9" fmla="*/ 17 h 17"/>
                <a:gd name="T10" fmla="*/ 8 w 16"/>
                <a:gd name="T11" fmla="*/ 5 h 17"/>
                <a:gd name="T12" fmla="*/ 4 w 16"/>
                <a:gd name="T13" fmla="*/ 9 h 17"/>
                <a:gd name="T14" fmla="*/ 8 w 16"/>
                <a:gd name="T15" fmla="*/ 13 h 17"/>
                <a:gd name="T16" fmla="*/ 12 w 16"/>
                <a:gd name="T17" fmla="*/ 9 h 17"/>
                <a:gd name="T18" fmla="*/ 8 w 16"/>
                <a:gd name="T19"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7">
                  <a:moveTo>
                    <a:pt x="8" y="17"/>
                  </a:moveTo>
                  <a:cubicBezTo>
                    <a:pt x="3" y="17"/>
                    <a:pt x="0" y="13"/>
                    <a:pt x="0" y="9"/>
                  </a:cubicBezTo>
                  <a:cubicBezTo>
                    <a:pt x="0" y="4"/>
                    <a:pt x="3" y="0"/>
                    <a:pt x="8" y="0"/>
                  </a:cubicBezTo>
                  <a:cubicBezTo>
                    <a:pt x="13" y="0"/>
                    <a:pt x="16" y="4"/>
                    <a:pt x="16" y="9"/>
                  </a:cubicBezTo>
                  <a:cubicBezTo>
                    <a:pt x="16" y="13"/>
                    <a:pt x="13" y="17"/>
                    <a:pt x="8" y="17"/>
                  </a:cubicBezTo>
                  <a:close/>
                  <a:moveTo>
                    <a:pt x="8" y="5"/>
                  </a:moveTo>
                  <a:cubicBezTo>
                    <a:pt x="6" y="5"/>
                    <a:pt x="4" y="7"/>
                    <a:pt x="4" y="9"/>
                  </a:cubicBezTo>
                  <a:cubicBezTo>
                    <a:pt x="4" y="11"/>
                    <a:pt x="6" y="13"/>
                    <a:pt x="8" y="13"/>
                  </a:cubicBezTo>
                  <a:cubicBezTo>
                    <a:pt x="10" y="13"/>
                    <a:pt x="12" y="11"/>
                    <a:pt x="12" y="9"/>
                  </a:cubicBezTo>
                  <a:cubicBezTo>
                    <a:pt x="12" y="7"/>
                    <a:pt x="10" y="5"/>
                    <a:pt x="8" y="5"/>
                  </a:cubicBezTo>
                  <a:close/>
                </a:path>
              </a:pathLst>
            </a:custGeom>
            <a:grpFill/>
            <a:ln>
              <a:noFill/>
            </a:ln>
            <a:scene3d>
              <a:camera prst="orthographicFront"/>
              <a:lightRig rig="threePt" dir="t"/>
            </a:scene3d>
            <a:sp3d>
              <a:bevelT w="114300" prst="hardEdge"/>
            </a:sp3d>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78" name="Freeform 77"/>
            <p:cNvSpPr>
              <a:spLocks noEditPoints="1"/>
            </p:cNvSpPr>
            <p:nvPr/>
          </p:nvSpPr>
          <p:spPr bwMode="auto">
            <a:xfrm>
              <a:off x="8451850" y="4675188"/>
              <a:ext cx="63500" cy="60325"/>
            </a:xfrm>
            <a:custGeom>
              <a:avLst/>
              <a:gdLst>
                <a:gd name="T0" fmla="*/ 8 w 17"/>
                <a:gd name="T1" fmla="*/ 16 h 16"/>
                <a:gd name="T2" fmla="*/ 0 w 17"/>
                <a:gd name="T3" fmla="*/ 8 h 16"/>
                <a:gd name="T4" fmla="*/ 8 w 17"/>
                <a:gd name="T5" fmla="*/ 0 h 16"/>
                <a:gd name="T6" fmla="*/ 17 w 17"/>
                <a:gd name="T7" fmla="*/ 8 h 16"/>
                <a:gd name="T8" fmla="*/ 8 w 17"/>
                <a:gd name="T9" fmla="*/ 16 h 16"/>
                <a:gd name="T10" fmla="*/ 8 w 17"/>
                <a:gd name="T11" fmla="*/ 4 h 16"/>
                <a:gd name="T12" fmla="*/ 4 w 17"/>
                <a:gd name="T13" fmla="*/ 8 h 16"/>
                <a:gd name="T14" fmla="*/ 8 w 17"/>
                <a:gd name="T15" fmla="*/ 12 h 16"/>
                <a:gd name="T16" fmla="*/ 12 w 17"/>
                <a:gd name="T17" fmla="*/ 8 h 16"/>
                <a:gd name="T18" fmla="*/ 8 w 17"/>
                <a:gd name="T1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6">
                  <a:moveTo>
                    <a:pt x="8" y="16"/>
                  </a:moveTo>
                  <a:cubicBezTo>
                    <a:pt x="4" y="16"/>
                    <a:pt x="0" y="13"/>
                    <a:pt x="0" y="8"/>
                  </a:cubicBezTo>
                  <a:cubicBezTo>
                    <a:pt x="0" y="3"/>
                    <a:pt x="4" y="0"/>
                    <a:pt x="8" y="0"/>
                  </a:cubicBezTo>
                  <a:cubicBezTo>
                    <a:pt x="13" y="0"/>
                    <a:pt x="17" y="3"/>
                    <a:pt x="17" y="8"/>
                  </a:cubicBezTo>
                  <a:cubicBezTo>
                    <a:pt x="17" y="13"/>
                    <a:pt x="13" y="16"/>
                    <a:pt x="8" y="16"/>
                  </a:cubicBezTo>
                  <a:close/>
                  <a:moveTo>
                    <a:pt x="8" y="4"/>
                  </a:moveTo>
                  <a:cubicBezTo>
                    <a:pt x="6" y="4"/>
                    <a:pt x="4" y="6"/>
                    <a:pt x="4" y="8"/>
                  </a:cubicBezTo>
                  <a:cubicBezTo>
                    <a:pt x="4" y="10"/>
                    <a:pt x="6" y="12"/>
                    <a:pt x="8" y="12"/>
                  </a:cubicBezTo>
                  <a:cubicBezTo>
                    <a:pt x="11" y="12"/>
                    <a:pt x="12" y="10"/>
                    <a:pt x="12" y="8"/>
                  </a:cubicBezTo>
                  <a:cubicBezTo>
                    <a:pt x="12" y="6"/>
                    <a:pt x="11" y="4"/>
                    <a:pt x="8" y="4"/>
                  </a:cubicBezTo>
                  <a:close/>
                </a:path>
              </a:pathLst>
            </a:custGeom>
            <a:grpFill/>
            <a:ln>
              <a:noFill/>
            </a:ln>
            <a:scene3d>
              <a:camera prst="orthographicFront"/>
              <a:lightRig rig="threePt" dir="t"/>
            </a:scene3d>
            <a:sp3d>
              <a:bevelT w="114300" prst="hardEdge"/>
            </a:sp3d>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79" name="Freeform 78"/>
            <p:cNvSpPr/>
            <p:nvPr/>
          </p:nvSpPr>
          <p:spPr bwMode="auto">
            <a:xfrm>
              <a:off x="8721725" y="4595813"/>
              <a:ext cx="71437" cy="57150"/>
            </a:xfrm>
            <a:custGeom>
              <a:avLst/>
              <a:gdLst>
                <a:gd name="T0" fmla="*/ 2 w 19"/>
                <a:gd name="T1" fmla="*/ 15 h 15"/>
                <a:gd name="T2" fmla="*/ 19 w 19"/>
                <a:gd name="T3" fmla="*/ 4 h 15"/>
                <a:gd name="T4" fmla="*/ 17 w 19"/>
                <a:gd name="T5" fmla="*/ 0 h 15"/>
                <a:gd name="T6" fmla="*/ 0 w 19"/>
                <a:gd name="T7" fmla="*/ 11 h 15"/>
                <a:gd name="T8" fmla="*/ 2 w 19"/>
                <a:gd name="T9" fmla="*/ 15 h 15"/>
              </a:gdLst>
              <a:ahLst/>
              <a:cxnLst>
                <a:cxn ang="0">
                  <a:pos x="T0" y="T1"/>
                </a:cxn>
                <a:cxn ang="0">
                  <a:pos x="T2" y="T3"/>
                </a:cxn>
                <a:cxn ang="0">
                  <a:pos x="T4" y="T5"/>
                </a:cxn>
                <a:cxn ang="0">
                  <a:pos x="T6" y="T7"/>
                </a:cxn>
                <a:cxn ang="0">
                  <a:pos x="T8" y="T9"/>
                </a:cxn>
              </a:cxnLst>
              <a:rect l="0" t="0" r="r" b="b"/>
              <a:pathLst>
                <a:path w="19" h="15">
                  <a:moveTo>
                    <a:pt x="2" y="15"/>
                  </a:moveTo>
                  <a:cubicBezTo>
                    <a:pt x="19" y="4"/>
                    <a:pt x="19" y="4"/>
                    <a:pt x="19" y="4"/>
                  </a:cubicBezTo>
                  <a:cubicBezTo>
                    <a:pt x="17" y="0"/>
                    <a:pt x="17" y="0"/>
                    <a:pt x="17" y="0"/>
                  </a:cubicBezTo>
                  <a:cubicBezTo>
                    <a:pt x="0" y="11"/>
                    <a:pt x="0" y="11"/>
                    <a:pt x="0" y="11"/>
                  </a:cubicBezTo>
                  <a:cubicBezTo>
                    <a:pt x="1" y="12"/>
                    <a:pt x="2" y="14"/>
                    <a:pt x="2" y="15"/>
                  </a:cubicBezTo>
                  <a:close/>
                </a:path>
              </a:pathLst>
            </a:custGeom>
            <a:grpFill/>
            <a:ln>
              <a:noFill/>
            </a:ln>
            <a:scene3d>
              <a:camera prst="orthographicFront"/>
              <a:lightRig rig="threePt" dir="t"/>
            </a:scene3d>
            <a:sp3d>
              <a:bevelT w="114300" prst="hardEdge"/>
            </a:sp3d>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80" name="Freeform 79"/>
            <p:cNvSpPr/>
            <p:nvPr/>
          </p:nvSpPr>
          <p:spPr bwMode="auto">
            <a:xfrm>
              <a:off x="8496300" y="4645025"/>
              <a:ext cx="71437" cy="55562"/>
            </a:xfrm>
            <a:custGeom>
              <a:avLst/>
              <a:gdLst>
                <a:gd name="T0" fmla="*/ 16 w 19"/>
                <a:gd name="T1" fmla="*/ 0 h 15"/>
                <a:gd name="T2" fmla="*/ 0 w 19"/>
                <a:gd name="T3" fmla="*/ 11 h 15"/>
                <a:gd name="T4" fmla="*/ 3 w 19"/>
                <a:gd name="T5" fmla="*/ 15 h 15"/>
                <a:gd name="T6" fmla="*/ 19 w 19"/>
                <a:gd name="T7" fmla="*/ 3 h 15"/>
                <a:gd name="T8" fmla="*/ 16 w 19"/>
                <a:gd name="T9" fmla="*/ 0 h 15"/>
              </a:gdLst>
              <a:ahLst/>
              <a:cxnLst>
                <a:cxn ang="0">
                  <a:pos x="T0" y="T1"/>
                </a:cxn>
                <a:cxn ang="0">
                  <a:pos x="T2" y="T3"/>
                </a:cxn>
                <a:cxn ang="0">
                  <a:pos x="T4" y="T5"/>
                </a:cxn>
                <a:cxn ang="0">
                  <a:pos x="T6" y="T7"/>
                </a:cxn>
                <a:cxn ang="0">
                  <a:pos x="T8" y="T9"/>
                </a:cxn>
              </a:cxnLst>
              <a:rect l="0" t="0" r="r" b="b"/>
              <a:pathLst>
                <a:path w="19" h="15">
                  <a:moveTo>
                    <a:pt x="16" y="0"/>
                  </a:moveTo>
                  <a:cubicBezTo>
                    <a:pt x="0" y="11"/>
                    <a:pt x="0" y="11"/>
                    <a:pt x="0" y="11"/>
                  </a:cubicBezTo>
                  <a:cubicBezTo>
                    <a:pt x="3" y="15"/>
                    <a:pt x="3" y="15"/>
                    <a:pt x="3" y="15"/>
                  </a:cubicBezTo>
                  <a:cubicBezTo>
                    <a:pt x="19" y="3"/>
                    <a:pt x="19" y="3"/>
                    <a:pt x="19" y="3"/>
                  </a:cubicBezTo>
                  <a:cubicBezTo>
                    <a:pt x="18" y="2"/>
                    <a:pt x="17" y="1"/>
                    <a:pt x="16" y="0"/>
                  </a:cubicBezTo>
                  <a:close/>
                </a:path>
              </a:pathLst>
            </a:custGeom>
            <a:grpFill/>
            <a:ln>
              <a:noFill/>
            </a:ln>
            <a:scene3d>
              <a:camera prst="orthographicFront"/>
              <a:lightRig rig="threePt" dir="t"/>
            </a:scene3d>
            <a:sp3d>
              <a:bevelT w="114300" prst="hardEdge"/>
            </a:sp3d>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81" name="Freeform 80"/>
            <p:cNvSpPr/>
            <p:nvPr/>
          </p:nvSpPr>
          <p:spPr bwMode="auto">
            <a:xfrm>
              <a:off x="8612188" y="4633913"/>
              <a:ext cx="60325" cy="30162"/>
            </a:xfrm>
            <a:custGeom>
              <a:avLst/>
              <a:gdLst>
                <a:gd name="T0" fmla="*/ 16 w 16"/>
                <a:gd name="T1" fmla="*/ 4 h 8"/>
                <a:gd name="T2" fmla="*/ 1 w 16"/>
                <a:gd name="T3" fmla="*/ 0 h 8"/>
                <a:gd name="T4" fmla="*/ 1 w 16"/>
                <a:gd name="T5" fmla="*/ 0 h 8"/>
                <a:gd name="T6" fmla="*/ 0 w 16"/>
                <a:gd name="T7" fmla="*/ 4 h 8"/>
                <a:gd name="T8" fmla="*/ 15 w 16"/>
                <a:gd name="T9" fmla="*/ 8 h 8"/>
                <a:gd name="T10" fmla="*/ 15 w 16"/>
                <a:gd name="T11" fmla="*/ 8 h 8"/>
                <a:gd name="T12" fmla="*/ 16 w 16"/>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16" h="8">
                  <a:moveTo>
                    <a:pt x="16" y="4"/>
                  </a:moveTo>
                  <a:cubicBezTo>
                    <a:pt x="1" y="0"/>
                    <a:pt x="1" y="0"/>
                    <a:pt x="1" y="0"/>
                  </a:cubicBezTo>
                  <a:cubicBezTo>
                    <a:pt x="1" y="0"/>
                    <a:pt x="1" y="0"/>
                    <a:pt x="1" y="0"/>
                  </a:cubicBezTo>
                  <a:cubicBezTo>
                    <a:pt x="1" y="1"/>
                    <a:pt x="1" y="3"/>
                    <a:pt x="0" y="4"/>
                  </a:cubicBezTo>
                  <a:cubicBezTo>
                    <a:pt x="15" y="8"/>
                    <a:pt x="15" y="8"/>
                    <a:pt x="15" y="8"/>
                  </a:cubicBezTo>
                  <a:cubicBezTo>
                    <a:pt x="15" y="8"/>
                    <a:pt x="15" y="8"/>
                    <a:pt x="15" y="8"/>
                  </a:cubicBezTo>
                  <a:cubicBezTo>
                    <a:pt x="15" y="6"/>
                    <a:pt x="16" y="5"/>
                    <a:pt x="16" y="4"/>
                  </a:cubicBezTo>
                  <a:close/>
                </a:path>
              </a:pathLst>
            </a:custGeom>
            <a:grpFill/>
            <a:ln>
              <a:noFill/>
            </a:ln>
            <a:scene3d>
              <a:camera prst="orthographicFront"/>
              <a:lightRig rig="threePt" dir="t"/>
            </a:scene3d>
            <a:sp3d>
              <a:bevelT w="114300" prst="hardEdge"/>
            </a:sp3d>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grpSp>
      <p:sp>
        <p:nvSpPr>
          <p:cNvPr id="82" name="Rectangle 81"/>
          <p:cNvSpPr/>
          <p:nvPr/>
        </p:nvSpPr>
        <p:spPr>
          <a:xfrm>
            <a:off x="6480748" y="1925247"/>
            <a:ext cx="4596983" cy="3416320"/>
          </a:xfrm>
          <a:prstGeom prst="rect">
            <a:avLst/>
          </a:prstGeom>
        </p:spPr>
        <p:txBody>
          <a:bodyPr wrap="square">
            <a:spAutoFit/>
          </a:bodyPr>
          <a:lstStyle/>
          <a:p>
            <a:pPr indent="457200" algn="just">
              <a:lnSpc>
                <a:spcPct val="150000"/>
              </a:lnSpc>
            </a:pPr>
            <a:r>
              <a:rPr lang="en-US" sz="2400" b="1" dirty="0" err="1">
                <a:solidFill>
                  <a:prstClr val="black"/>
                </a:solidFill>
                <a:latin typeface="Calibri"/>
                <a:ea typeface="Arial"/>
              </a:rPr>
              <a:t>b.Mấy</a:t>
            </a:r>
            <a:r>
              <a:rPr lang="en-US" sz="2400" b="1" dirty="0">
                <a:solidFill>
                  <a:prstClr val="black"/>
                </a:solidFill>
                <a:latin typeface="Calibri"/>
                <a:ea typeface="Arial"/>
              </a:rPr>
              <a:t> con </a:t>
            </a:r>
            <a:r>
              <a:rPr lang="en-US" sz="2400" b="1" dirty="0" err="1">
                <a:solidFill>
                  <a:prstClr val="black"/>
                </a:solidFill>
                <a:latin typeface="Calibri"/>
                <a:ea typeface="Arial"/>
              </a:rPr>
              <a:t>kì</a:t>
            </a:r>
            <a:r>
              <a:rPr lang="en-US" sz="2400" b="1" dirty="0">
                <a:solidFill>
                  <a:prstClr val="black"/>
                </a:solidFill>
                <a:latin typeface="Calibri"/>
                <a:ea typeface="Arial"/>
              </a:rPr>
              <a:t> </a:t>
            </a:r>
            <a:r>
              <a:rPr lang="en-US" sz="2400" b="1" dirty="0" err="1">
                <a:solidFill>
                  <a:prstClr val="black"/>
                </a:solidFill>
                <a:latin typeface="Calibri"/>
                <a:ea typeface="Arial"/>
              </a:rPr>
              <a:t>nhông</a:t>
            </a:r>
            <a:r>
              <a:rPr lang="en-US" sz="2400" b="1" dirty="0">
                <a:solidFill>
                  <a:prstClr val="black"/>
                </a:solidFill>
                <a:latin typeface="Calibri"/>
                <a:ea typeface="Arial"/>
              </a:rPr>
              <a:t> </a:t>
            </a:r>
            <a:r>
              <a:rPr lang="en-US" sz="2400" b="1" dirty="0" err="1">
                <a:solidFill>
                  <a:prstClr val="black"/>
                </a:solidFill>
                <a:latin typeface="Calibri"/>
                <a:ea typeface="Arial"/>
              </a:rPr>
              <a:t>nằm</a:t>
            </a:r>
            <a:r>
              <a:rPr lang="en-US" sz="2400" b="1" dirty="0">
                <a:solidFill>
                  <a:prstClr val="black"/>
                </a:solidFill>
                <a:latin typeface="Calibri"/>
                <a:ea typeface="Arial"/>
              </a:rPr>
              <a:t> </a:t>
            </a:r>
            <a:r>
              <a:rPr lang="en-US" sz="2400" b="1" dirty="0" err="1">
                <a:solidFill>
                  <a:prstClr val="black"/>
                </a:solidFill>
                <a:latin typeface="Calibri"/>
                <a:ea typeface="Arial"/>
              </a:rPr>
              <a:t>vươn</a:t>
            </a:r>
            <a:r>
              <a:rPr lang="en-US" sz="2400" b="1" dirty="0">
                <a:solidFill>
                  <a:prstClr val="black"/>
                </a:solidFill>
                <a:latin typeface="Calibri"/>
                <a:ea typeface="Arial"/>
              </a:rPr>
              <a:t> </a:t>
            </a:r>
            <a:r>
              <a:rPr lang="en-US" sz="2400" b="1" dirty="0" err="1">
                <a:solidFill>
                  <a:prstClr val="black"/>
                </a:solidFill>
                <a:latin typeface="Calibri"/>
                <a:ea typeface="Arial"/>
              </a:rPr>
              <a:t>mình</a:t>
            </a:r>
            <a:r>
              <a:rPr lang="en-US" sz="2400" b="1" dirty="0">
                <a:solidFill>
                  <a:prstClr val="black"/>
                </a:solidFill>
                <a:latin typeface="Calibri"/>
                <a:ea typeface="Arial"/>
              </a:rPr>
              <a:t> </a:t>
            </a:r>
            <a:r>
              <a:rPr lang="en-US" sz="2400" b="1" dirty="0" err="1">
                <a:solidFill>
                  <a:prstClr val="black"/>
                </a:solidFill>
                <a:latin typeface="Calibri"/>
                <a:ea typeface="Arial"/>
              </a:rPr>
              <a:t>phơi</a:t>
            </a:r>
            <a:r>
              <a:rPr lang="en-US" sz="2400" b="1" dirty="0">
                <a:solidFill>
                  <a:prstClr val="black"/>
                </a:solidFill>
                <a:latin typeface="Calibri"/>
                <a:ea typeface="Arial"/>
              </a:rPr>
              <a:t> </a:t>
            </a:r>
            <a:r>
              <a:rPr lang="en-US" sz="2400" b="1" dirty="0" err="1">
                <a:solidFill>
                  <a:prstClr val="black"/>
                </a:solidFill>
                <a:latin typeface="Calibri"/>
                <a:ea typeface="Arial"/>
              </a:rPr>
              <a:t>lưng</a:t>
            </a:r>
            <a:r>
              <a:rPr lang="en-US" sz="2400" b="1" dirty="0">
                <a:solidFill>
                  <a:prstClr val="black"/>
                </a:solidFill>
                <a:latin typeface="Calibri"/>
                <a:ea typeface="Arial"/>
              </a:rPr>
              <a:t> </a:t>
            </a:r>
            <a:r>
              <a:rPr lang="en-US" sz="2400" b="1" dirty="0" err="1">
                <a:solidFill>
                  <a:prstClr val="black"/>
                </a:solidFill>
                <a:latin typeface="Calibri"/>
                <a:ea typeface="Arial"/>
              </a:rPr>
              <a:t>trên</a:t>
            </a:r>
            <a:r>
              <a:rPr lang="en-US" sz="2400" b="1" dirty="0">
                <a:solidFill>
                  <a:prstClr val="black"/>
                </a:solidFill>
                <a:latin typeface="Calibri"/>
                <a:ea typeface="Arial"/>
              </a:rPr>
              <a:t> </a:t>
            </a:r>
            <a:r>
              <a:rPr lang="en-US" sz="2400" b="1" dirty="0" err="1">
                <a:solidFill>
                  <a:prstClr val="black"/>
                </a:solidFill>
                <a:latin typeface="Calibri"/>
                <a:ea typeface="Arial"/>
              </a:rPr>
              <a:t>lưng</a:t>
            </a:r>
            <a:r>
              <a:rPr lang="en-US" sz="2400" b="1" dirty="0">
                <a:solidFill>
                  <a:prstClr val="black"/>
                </a:solidFill>
                <a:latin typeface="Calibri"/>
                <a:ea typeface="Arial"/>
              </a:rPr>
              <a:t> </a:t>
            </a:r>
            <a:r>
              <a:rPr lang="en-US" sz="2400" b="1" dirty="0" err="1">
                <a:solidFill>
                  <a:prstClr val="black"/>
                </a:solidFill>
                <a:latin typeface="Calibri"/>
                <a:ea typeface="Arial"/>
              </a:rPr>
              <a:t>trên</a:t>
            </a:r>
            <a:r>
              <a:rPr lang="en-US" sz="2400" b="1" dirty="0">
                <a:solidFill>
                  <a:prstClr val="black"/>
                </a:solidFill>
                <a:latin typeface="Calibri"/>
                <a:ea typeface="Arial"/>
              </a:rPr>
              <a:t> </a:t>
            </a:r>
            <a:r>
              <a:rPr lang="en-US" sz="2400" b="1" dirty="0" err="1">
                <a:solidFill>
                  <a:prstClr val="black"/>
                </a:solidFill>
                <a:latin typeface="Calibri"/>
                <a:ea typeface="Arial"/>
              </a:rPr>
              <a:t>gốc</a:t>
            </a:r>
            <a:r>
              <a:rPr lang="en-US" sz="2400" b="1" dirty="0">
                <a:solidFill>
                  <a:prstClr val="black"/>
                </a:solidFill>
                <a:latin typeface="Calibri"/>
                <a:ea typeface="Arial"/>
              </a:rPr>
              <a:t> </a:t>
            </a:r>
            <a:r>
              <a:rPr lang="en-US" sz="2400" b="1" dirty="0" err="1">
                <a:solidFill>
                  <a:prstClr val="black"/>
                </a:solidFill>
                <a:latin typeface="Calibri"/>
                <a:ea typeface="Arial"/>
              </a:rPr>
              <a:t>cây</a:t>
            </a:r>
            <a:r>
              <a:rPr lang="en-US" sz="2400" b="1" dirty="0">
                <a:solidFill>
                  <a:prstClr val="black"/>
                </a:solidFill>
                <a:latin typeface="Calibri"/>
                <a:ea typeface="Arial"/>
              </a:rPr>
              <a:t> </a:t>
            </a:r>
            <a:r>
              <a:rPr lang="en-US" sz="2400" b="1" dirty="0" err="1">
                <a:solidFill>
                  <a:prstClr val="black"/>
                </a:solidFill>
                <a:latin typeface="Calibri"/>
                <a:ea typeface="Arial"/>
              </a:rPr>
              <a:t>mục</a:t>
            </a:r>
            <a:r>
              <a:rPr lang="en-US" sz="2400" b="1" dirty="0">
                <a:solidFill>
                  <a:prstClr val="black"/>
                </a:solidFill>
                <a:latin typeface="Calibri"/>
                <a:ea typeface="Arial"/>
              </a:rPr>
              <a:t>, </a:t>
            </a:r>
            <a:r>
              <a:rPr lang="en-US" sz="2400" b="1" dirty="0" err="1">
                <a:solidFill>
                  <a:prstClr val="black"/>
                </a:solidFill>
                <a:latin typeface="Calibri"/>
                <a:ea typeface="Arial"/>
              </a:rPr>
              <a:t>sắc</a:t>
            </a:r>
            <a:r>
              <a:rPr lang="en-US" sz="2400" b="1" dirty="0">
                <a:solidFill>
                  <a:prstClr val="black"/>
                </a:solidFill>
                <a:latin typeface="Calibri"/>
                <a:ea typeface="Arial"/>
              </a:rPr>
              <a:t> da </a:t>
            </a:r>
            <a:r>
              <a:rPr lang="en-US" sz="2400" b="1" dirty="0" err="1">
                <a:solidFill>
                  <a:prstClr val="black"/>
                </a:solidFill>
                <a:latin typeface="Calibri"/>
                <a:ea typeface="Arial"/>
              </a:rPr>
              <a:t>lưng</a:t>
            </a:r>
            <a:r>
              <a:rPr lang="en-US" sz="2400" b="1" dirty="0">
                <a:solidFill>
                  <a:prstClr val="black"/>
                </a:solidFill>
                <a:latin typeface="Calibri"/>
                <a:ea typeface="Arial"/>
              </a:rPr>
              <a:t> </a:t>
            </a:r>
            <a:r>
              <a:rPr lang="en-US" sz="2400" b="1" dirty="0" err="1">
                <a:solidFill>
                  <a:prstClr val="black"/>
                </a:solidFill>
                <a:latin typeface="Calibri"/>
                <a:ea typeface="Arial"/>
              </a:rPr>
              <a:t>luôn</a:t>
            </a:r>
            <a:r>
              <a:rPr lang="en-US" sz="2400" b="1" dirty="0">
                <a:solidFill>
                  <a:prstClr val="black"/>
                </a:solidFill>
                <a:latin typeface="Calibri"/>
                <a:ea typeface="Arial"/>
              </a:rPr>
              <a:t> </a:t>
            </a:r>
            <a:r>
              <a:rPr lang="en-US" sz="2400" b="1" dirty="0" err="1">
                <a:solidFill>
                  <a:prstClr val="black"/>
                </a:solidFill>
                <a:latin typeface="Calibri"/>
                <a:ea typeface="Arial"/>
              </a:rPr>
              <a:t>luôn</a:t>
            </a:r>
            <a:r>
              <a:rPr lang="en-US" sz="2400" b="1" dirty="0">
                <a:solidFill>
                  <a:prstClr val="black"/>
                </a:solidFill>
                <a:latin typeface="Calibri"/>
                <a:ea typeface="Arial"/>
              </a:rPr>
              <a:t> </a:t>
            </a:r>
            <a:r>
              <a:rPr lang="en-US" sz="2400" b="1" dirty="0" err="1">
                <a:solidFill>
                  <a:prstClr val="black"/>
                </a:solidFill>
                <a:latin typeface="Calibri"/>
                <a:ea typeface="Arial"/>
              </a:rPr>
              <a:t>biến</a:t>
            </a:r>
            <a:r>
              <a:rPr lang="en-US" sz="2400" b="1" dirty="0">
                <a:solidFill>
                  <a:prstClr val="black"/>
                </a:solidFill>
                <a:latin typeface="Calibri"/>
                <a:ea typeface="Arial"/>
              </a:rPr>
              <a:t> </a:t>
            </a:r>
            <a:r>
              <a:rPr lang="en-US" sz="2400" b="1" dirty="0" err="1">
                <a:solidFill>
                  <a:prstClr val="black"/>
                </a:solidFill>
                <a:latin typeface="Calibri"/>
                <a:ea typeface="Arial"/>
              </a:rPr>
              <a:t>đổi</a:t>
            </a:r>
            <a:r>
              <a:rPr lang="en-US" sz="2400" b="1" dirty="0">
                <a:solidFill>
                  <a:prstClr val="black"/>
                </a:solidFill>
                <a:latin typeface="Calibri"/>
                <a:ea typeface="Arial"/>
              </a:rPr>
              <a:t> </a:t>
            </a:r>
            <a:r>
              <a:rPr lang="en-US" sz="2400" b="1" i="1" dirty="0" err="1">
                <a:solidFill>
                  <a:prstClr val="black"/>
                </a:solidFill>
                <a:latin typeface="Calibri"/>
                <a:ea typeface="Arial"/>
              </a:rPr>
              <a:t>từ</a:t>
            </a:r>
            <a:r>
              <a:rPr lang="en-US" sz="2400" b="1" i="1" dirty="0">
                <a:solidFill>
                  <a:prstClr val="black"/>
                </a:solidFill>
                <a:latin typeface="Calibri"/>
                <a:ea typeface="Arial"/>
              </a:rPr>
              <a:t> </a:t>
            </a:r>
            <a:r>
              <a:rPr lang="en-US" sz="2400" b="1" i="1" dirty="0" err="1">
                <a:solidFill>
                  <a:prstClr val="black"/>
                </a:solidFill>
                <a:latin typeface="Calibri"/>
                <a:ea typeface="Arial"/>
              </a:rPr>
              <a:t>xanh</a:t>
            </a:r>
            <a:r>
              <a:rPr lang="en-US" sz="2400" b="1" i="1" dirty="0">
                <a:solidFill>
                  <a:prstClr val="black"/>
                </a:solidFill>
                <a:latin typeface="Calibri"/>
                <a:ea typeface="Arial"/>
              </a:rPr>
              <a:t> </a:t>
            </a:r>
            <a:r>
              <a:rPr lang="en-US" sz="2400" b="1" i="1" dirty="0" err="1">
                <a:solidFill>
                  <a:prstClr val="black"/>
                </a:solidFill>
                <a:latin typeface="Calibri"/>
                <a:ea typeface="Arial"/>
              </a:rPr>
              <a:t>hóa</a:t>
            </a:r>
            <a:r>
              <a:rPr lang="en-US" sz="2400" b="1" i="1" dirty="0">
                <a:solidFill>
                  <a:prstClr val="black"/>
                </a:solidFill>
                <a:latin typeface="Calibri"/>
                <a:ea typeface="Arial"/>
              </a:rPr>
              <a:t> </a:t>
            </a:r>
            <a:r>
              <a:rPr lang="en-US" sz="2400" b="1" i="1" dirty="0" err="1">
                <a:solidFill>
                  <a:prstClr val="black"/>
                </a:solidFill>
                <a:latin typeface="Calibri"/>
                <a:ea typeface="Arial"/>
              </a:rPr>
              <a:t>vàng</a:t>
            </a:r>
            <a:r>
              <a:rPr lang="en-US" sz="2400" b="1" i="1" dirty="0">
                <a:solidFill>
                  <a:prstClr val="black"/>
                </a:solidFill>
                <a:latin typeface="Calibri"/>
                <a:ea typeface="Arial"/>
              </a:rPr>
              <a:t>, </a:t>
            </a:r>
            <a:r>
              <a:rPr lang="en-US" sz="2400" b="1" i="1" dirty="0" err="1">
                <a:solidFill>
                  <a:prstClr val="black"/>
                </a:solidFill>
                <a:latin typeface="Calibri"/>
                <a:ea typeface="Arial"/>
              </a:rPr>
              <a:t>từ</a:t>
            </a:r>
            <a:r>
              <a:rPr lang="en-US" sz="2400" b="1" i="1" dirty="0">
                <a:solidFill>
                  <a:prstClr val="black"/>
                </a:solidFill>
                <a:latin typeface="Calibri"/>
                <a:ea typeface="Arial"/>
              </a:rPr>
              <a:t> </a:t>
            </a:r>
            <a:r>
              <a:rPr lang="en-US" sz="2400" b="1" i="1" dirty="0" err="1">
                <a:solidFill>
                  <a:prstClr val="black"/>
                </a:solidFill>
                <a:latin typeface="Calibri"/>
                <a:ea typeface="Arial"/>
              </a:rPr>
              <a:t>vàng</a:t>
            </a:r>
            <a:r>
              <a:rPr lang="en-US" sz="2400" b="1" i="1" dirty="0">
                <a:solidFill>
                  <a:prstClr val="black"/>
                </a:solidFill>
                <a:latin typeface="Calibri"/>
                <a:ea typeface="Arial"/>
              </a:rPr>
              <a:t> </a:t>
            </a:r>
            <a:r>
              <a:rPr lang="en-US" sz="2400" b="1" i="1" dirty="0" err="1">
                <a:solidFill>
                  <a:prstClr val="black"/>
                </a:solidFill>
                <a:latin typeface="Calibri"/>
                <a:ea typeface="Arial"/>
              </a:rPr>
              <a:t>hóa</a:t>
            </a:r>
            <a:r>
              <a:rPr lang="en-US" sz="2400" b="1" i="1" dirty="0">
                <a:solidFill>
                  <a:prstClr val="black"/>
                </a:solidFill>
                <a:latin typeface="Calibri"/>
                <a:ea typeface="Arial"/>
              </a:rPr>
              <a:t> </a:t>
            </a:r>
            <a:r>
              <a:rPr lang="en-US" sz="2400" b="1" i="1" dirty="0" err="1">
                <a:solidFill>
                  <a:prstClr val="black"/>
                </a:solidFill>
                <a:latin typeface="Calibri"/>
                <a:ea typeface="Arial"/>
              </a:rPr>
              <a:t>đỏ</a:t>
            </a:r>
            <a:r>
              <a:rPr lang="en-US" sz="2400" b="1" i="1" dirty="0">
                <a:solidFill>
                  <a:prstClr val="black"/>
                </a:solidFill>
                <a:latin typeface="Calibri"/>
                <a:ea typeface="Arial"/>
              </a:rPr>
              <a:t>, </a:t>
            </a:r>
            <a:r>
              <a:rPr lang="en-US" sz="2400" b="1" i="1" dirty="0" err="1">
                <a:solidFill>
                  <a:prstClr val="black"/>
                </a:solidFill>
                <a:latin typeface="Calibri"/>
                <a:ea typeface="Arial"/>
              </a:rPr>
              <a:t>từ</a:t>
            </a:r>
            <a:r>
              <a:rPr lang="en-US" sz="2400" b="1" i="1" dirty="0">
                <a:solidFill>
                  <a:prstClr val="black"/>
                </a:solidFill>
                <a:latin typeface="Calibri"/>
                <a:ea typeface="Arial"/>
              </a:rPr>
              <a:t> </a:t>
            </a:r>
            <a:r>
              <a:rPr lang="en-US" sz="2400" b="1" i="1" dirty="0" err="1">
                <a:solidFill>
                  <a:prstClr val="black"/>
                </a:solidFill>
                <a:latin typeface="Calibri"/>
                <a:ea typeface="Arial"/>
              </a:rPr>
              <a:t>đỏ</a:t>
            </a:r>
            <a:r>
              <a:rPr lang="en-US" sz="2400" b="1" i="1" dirty="0">
                <a:solidFill>
                  <a:prstClr val="black"/>
                </a:solidFill>
                <a:latin typeface="Calibri"/>
                <a:ea typeface="Arial"/>
              </a:rPr>
              <a:t> </a:t>
            </a:r>
            <a:r>
              <a:rPr lang="en-US" sz="2400" b="1" i="1" dirty="0" err="1">
                <a:solidFill>
                  <a:prstClr val="black"/>
                </a:solidFill>
                <a:latin typeface="Calibri"/>
                <a:ea typeface="Arial"/>
              </a:rPr>
              <a:t>hóa</a:t>
            </a:r>
            <a:r>
              <a:rPr lang="en-US" sz="2400" b="1" i="1" dirty="0">
                <a:solidFill>
                  <a:prstClr val="black"/>
                </a:solidFill>
                <a:latin typeface="Calibri"/>
                <a:ea typeface="Arial"/>
              </a:rPr>
              <a:t> </a:t>
            </a:r>
            <a:r>
              <a:rPr lang="en-US" sz="2400" b="1" i="1" dirty="0" err="1">
                <a:solidFill>
                  <a:prstClr val="black"/>
                </a:solidFill>
                <a:latin typeface="Calibri"/>
                <a:ea typeface="Arial"/>
              </a:rPr>
              <a:t>tím</a:t>
            </a:r>
            <a:r>
              <a:rPr lang="en-US" sz="2400" b="1" i="1" dirty="0">
                <a:solidFill>
                  <a:prstClr val="black"/>
                </a:solidFill>
                <a:latin typeface="Calibri"/>
                <a:ea typeface="Arial"/>
              </a:rPr>
              <a:t> </a:t>
            </a:r>
            <a:r>
              <a:rPr lang="en-US" sz="2400" b="1" i="1" dirty="0" err="1">
                <a:solidFill>
                  <a:prstClr val="black"/>
                </a:solidFill>
                <a:latin typeface="Calibri"/>
                <a:ea typeface="Arial"/>
              </a:rPr>
              <a:t>xanh</a:t>
            </a:r>
            <a:r>
              <a:rPr lang="en-US" sz="2400" b="1" i="1" dirty="0">
                <a:solidFill>
                  <a:prstClr val="black"/>
                </a:solidFill>
                <a:latin typeface="Calibri"/>
                <a:ea typeface="Arial"/>
              </a:rPr>
              <a:t> …</a:t>
            </a:r>
            <a:r>
              <a:rPr lang="en-US" sz="2400" b="1" dirty="0">
                <a:solidFill>
                  <a:prstClr val="black"/>
                </a:solidFill>
                <a:latin typeface="Calibri"/>
                <a:ea typeface="Arial"/>
              </a:rPr>
              <a:t> (</a:t>
            </a:r>
            <a:r>
              <a:rPr lang="en-US" sz="2400" b="1" dirty="0" err="1">
                <a:solidFill>
                  <a:prstClr val="black"/>
                </a:solidFill>
                <a:latin typeface="Calibri"/>
                <a:ea typeface="Arial"/>
              </a:rPr>
              <a:t>Đoàn</a:t>
            </a:r>
            <a:r>
              <a:rPr lang="en-US" sz="2400" b="1" dirty="0">
                <a:solidFill>
                  <a:prstClr val="black"/>
                </a:solidFill>
                <a:latin typeface="Calibri"/>
                <a:ea typeface="Arial"/>
              </a:rPr>
              <a:t> </a:t>
            </a:r>
            <a:r>
              <a:rPr lang="en-US" sz="2400" b="1" dirty="0" err="1">
                <a:solidFill>
                  <a:prstClr val="black"/>
                </a:solidFill>
                <a:latin typeface="Calibri"/>
                <a:ea typeface="Arial"/>
              </a:rPr>
              <a:t>Giỏi</a:t>
            </a:r>
            <a:r>
              <a:rPr lang="en-US" sz="2400" b="1" dirty="0">
                <a:solidFill>
                  <a:prstClr val="black"/>
                </a:solidFill>
                <a:latin typeface="Calibri"/>
                <a:ea typeface="Arial"/>
              </a:rPr>
              <a:t>)</a:t>
            </a:r>
            <a:endParaRPr lang="en-US" sz="2400" b="1" dirty="0">
              <a:solidFill>
                <a:prstClr val="black"/>
              </a:solidFill>
              <a:latin typeface="Arial"/>
              <a:ea typeface="Arial"/>
            </a:endParaRPr>
          </a:p>
        </p:txBody>
      </p:sp>
      <p:sp>
        <p:nvSpPr>
          <p:cNvPr id="83" name="Rectangle 82"/>
          <p:cNvSpPr/>
          <p:nvPr/>
        </p:nvSpPr>
        <p:spPr>
          <a:xfrm>
            <a:off x="6480748" y="1925247"/>
            <a:ext cx="4596983" cy="3554819"/>
          </a:xfrm>
          <a:prstGeom prst="rect">
            <a:avLst/>
          </a:prstGeom>
        </p:spPr>
        <p:txBody>
          <a:bodyPr wrap="square">
            <a:spAutoFit/>
          </a:bodyPr>
          <a:lstStyle/>
          <a:p>
            <a:pPr indent="457200" algn="just">
              <a:lnSpc>
                <a:spcPct val="150000"/>
              </a:lnSpc>
            </a:pPr>
            <a:r>
              <a:rPr lang="en-US" sz="2400" b="1" dirty="0" err="1">
                <a:solidFill>
                  <a:prstClr val="black"/>
                </a:solidFill>
                <a:latin typeface="Calibri"/>
                <a:ea typeface="Arial"/>
              </a:rPr>
              <a:t>b.Mấy</a:t>
            </a:r>
            <a:r>
              <a:rPr lang="en-US" sz="2400" b="1" dirty="0">
                <a:solidFill>
                  <a:prstClr val="black"/>
                </a:solidFill>
                <a:latin typeface="Calibri"/>
                <a:ea typeface="Arial"/>
              </a:rPr>
              <a:t> con </a:t>
            </a:r>
            <a:r>
              <a:rPr lang="en-US" sz="2400" b="1" dirty="0" err="1">
                <a:solidFill>
                  <a:prstClr val="black"/>
                </a:solidFill>
                <a:latin typeface="Calibri"/>
                <a:ea typeface="Arial"/>
              </a:rPr>
              <a:t>kì</a:t>
            </a:r>
            <a:r>
              <a:rPr lang="en-US" sz="2400" b="1" dirty="0">
                <a:solidFill>
                  <a:prstClr val="black"/>
                </a:solidFill>
                <a:latin typeface="Calibri"/>
                <a:ea typeface="Arial"/>
              </a:rPr>
              <a:t> </a:t>
            </a:r>
            <a:r>
              <a:rPr lang="en-US" sz="2400" b="1" dirty="0" err="1">
                <a:solidFill>
                  <a:prstClr val="black"/>
                </a:solidFill>
                <a:latin typeface="Calibri"/>
                <a:ea typeface="Arial"/>
              </a:rPr>
              <a:t>nhông</a:t>
            </a:r>
            <a:r>
              <a:rPr lang="en-US" sz="2400" b="1" dirty="0">
                <a:solidFill>
                  <a:prstClr val="black"/>
                </a:solidFill>
                <a:latin typeface="Calibri"/>
                <a:ea typeface="Arial"/>
              </a:rPr>
              <a:t> </a:t>
            </a:r>
            <a:r>
              <a:rPr lang="en-US" sz="2400" b="1" dirty="0" err="1">
                <a:solidFill>
                  <a:prstClr val="black"/>
                </a:solidFill>
                <a:latin typeface="Calibri"/>
                <a:ea typeface="Arial"/>
              </a:rPr>
              <a:t>nằm</a:t>
            </a:r>
            <a:r>
              <a:rPr lang="en-US" sz="2400" b="1" dirty="0">
                <a:solidFill>
                  <a:prstClr val="black"/>
                </a:solidFill>
                <a:latin typeface="Calibri"/>
                <a:ea typeface="Arial"/>
              </a:rPr>
              <a:t> </a:t>
            </a:r>
            <a:r>
              <a:rPr lang="en-US" sz="2400" b="1" dirty="0" err="1">
                <a:solidFill>
                  <a:prstClr val="black"/>
                </a:solidFill>
                <a:latin typeface="Calibri"/>
                <a:ea typeface="Arial"/>
              </a:rPr>
              <a:t>vươn</a:t>
            </a:r>
            <a:r>
              <a:rPr lang="en-US" sz="2400" b="1" dirty="0">
                <a:solidFill>
                  <a:prstClr val="black"/>
                </a:solidFill>
                <a:latin typeface="Calibri"/>
                <a:ea typeface="Arial"/>
              </a:rPr>
              <a:t> </a:t>
            </a:r>
            <a:r>
              <a:rPr lang="en-US" sz="2400" b="1" dirty="0" err="1">
                <a:solidFill>
                  <a:prstClr val="black"/>
                </a:solidFill>
                <a:latin typeface="Calibri"/>
                <a:ea typeface="Arial"/>
              </a:rPr>
              <a:t>mình</a:t>
            </a:r>
            <a:r>
              <a:rPr lang="en-US" sz="2400" b="1" dirty="0">
                <a:solidFill>
                  <a:prstClr val="black"/>
                </a:solidFill>
                <a:latin typeface="Calibri"/>
                <a:ea typeface="Arial"/>
              </a:rPr>
              <a:t> </a:t>
            </a:r>
            <a:r>
              <a:rPr lang="en-US" sz="2400" b="1" dirty="0" err="1">
                <a:solidFill>
                  <a:prstClr val="black"/>
                </a:solidFill>
                <a:latin typeface="Calibri"/>
                <a:ea typeface="Arial"/>
              </a:rPr>
              <a:t>phơi</a:t>
            </a:r>
            <a:r>
              <a:rPr lang="en-US" sz="2400" b="1" dirty="0">
                <a:solidFill>
                  <a:prstClr val="black"/>
                </a:solidFill>
                <a:latin typeface="Calibri"/>
                <a:ea typeface="Arial"/>
              </a:rPr>
              <a:t> </a:t>
            </a:r>
            <a:r>
              <a:rPr lang="en-US" sz="2400" b="1" dirty="0" err="1">
                <a:solidFill>
                  <a:prstClr val="black"/>
                </a:solidFill>
                <a:latin typeface="Calibri"/>
                <a:ea typeface="Arial"/>
              </a:rPr>
              <a:t>lưng</a:t>
            </a:r>
            <a:r>
              <a:rPr lang="en-US" sz="2400" b="1" dirty="0">
                <a:solidFill>
                  <a:prstClr val="black"/>
                </a:solidFill>
                <a:latin typeface="Calibri"/>
                <a:ea typeface="Arial"/>
              </a:rPr>
              <a:t> </a:t>
            </a:r>
            <a:r>
              <a:rPr lang="en-US" sz="2400" b="1" dirty="0" err="1">
                <a:solidFill>
                  <a:prstClr val="black"/>
                </a:solidFill>
                <a:latin typeface="Calibri"/>
                <a:ea typeface="Arial"/>
              </a:rPr>
              <a:t>trên</a:t>
            </a:r>
            <a:r>
              <a:rPr lang="en-US" sz="2400" b="1" dirty="0">
                <a:solidFill>
                  <a:prstClr val="black"/>
                </a:solidFill>
                <a:latin typeface="Calibri"/>
                <a:ea typeface="Arial"/>
              </a:rPr>
              <a:t> </a:t>
            </a:r>
            <a:r>
              <a:rPr lang="en-US" sz="2400" b="1" dirty="0" err="1">
                <a:solidFill>
                  <a:prstClr val="black"/>
                </a:solidFill>
                <a:latin typeface="Calibri"/>
                <a:ea typeface="Arial"/>
              </a:rPr>
              <a:t>lưng</a:t>
            </a:r>
            <a:r>
              <a:rPr lang="en-US" sz="2400" b="1" dirty="0">
                <a:solidFill>
                  <a:prstClr val="black"/>
                </a:solidFill>
                <a:latin typeface="Calibri"/>
                <a:ea typeface="Arial"/>
              </a:rPr>
              <a:t> </a:t>
            </a:r>
            <a:r>
              <a:rPr lang="en-US" sz="2400" b="1" dirty="0" err="1">
                <a:solidFill>
                  <a:prstClr val="black"/>
                </a:solidFill>
                <a:latin typeface="Calibri"/>
                <a:ea typeface="Arial"/>
              </a:rPr>
              <a:t>trên</a:t>
            </a:r>
            <a:r>
              <a:rPr lang="en-US" sz="2400" b="1" dirty="0">
                <a:solidFill>
                  <a:prstClr val="black"/>
                </a:solidFill>
                <a:latin typeface="Calibri"/>
                <a:ea typeface="Arial"/>
              </a:rPr>
              <a:t> </a:t>
            </a:r>
            <a:r>
              <a:rPr lang="en-US" sz="2400" b="1" dirty="0" err="1">
                <a:solidFill>
                  <a:prstClr val="black"/>
                </a:solidFill>
                <a:latin typeface="Calibri"/>
                <a:ea typeface="Arial"/>
              </a:rPr>
              <a:t>gốc</a:t>
            </a:r>
            <a:r>
              <a:rPr lang="en-US" sz="2400" b="1" dirty="0">
                <a:solidFill>
                  <a:prstClr val="black"/>
                </a:solidFill>
                <a:latin typeface="Calibri"/>
                <a:ea typeface="Arial"/>
              </a:rPr>
              <a:t> </a:t>
            </a:r>
            <a:r>
              <a:rPr lang="en-US" sz="2400" b="1" dirty="0" err="1">
                <a:solidFill>
                  <a:prstClr val="black"/>
                </a:solidFill>
                <a:latin typeface="Calibri"/>
                <a:ea typeface="Arial"/>
              </a:rPr>
              <a:t>cây</a:t>
            </a:r>
            <a:r>
              <a:rPr lang="en-US" sz="2400" b="1" dirty="0">
                <a:solidFill>
                  <a:prstClr val="black"/>
                </a:solidFill>
                <a:latin typeface="Calibri"/>
                <a:ea typeface="Arial"/>
              </a:rPr>
              <a:t> </a:t>
            </a:r>
            <a:r>
              <a:rPr lang="en-US" sz="2400" b="1" dirty="0" err="1">
                <a:solidFill>
                  <a:prstClr val="black"/>
                </a:solidFill>
                <a:latin typeface="Calibri"/>
                <a:ea typeface="Arial"/>
              </a:rPr>
              <a:t>mục</a:t>
            </a:r>
            <a:r>
              <a:rPr lang="en-US" sz="2400" b="1" dirty="0">
                <a:solidFill>
                  <a:prstClr val="black"/>
                </a:solidFill>
                <a:latin typeface="Calibri"/>
                <a:ea typeface="Arial"/>
              </a:rPr>
              <a:t>, </a:t>
            </a:r>
            <a:r>
              <a:rPr lang="en-US" sz="2400" b="1" dirty="0" err="1">
                <a:solidFill>
                  <a:prstClr val="black"/>
                </a:solidFill>
                <a:latin typeface="Calibri"/>
                <a:ea typeface="Arial"/>
              </a:rPr>
              <a:t>sắc</a:t>
            </a:r>
            <a:r>
              <a:rPr lang="en-US" sz="2400" b="1" dirty="0">
                <a:solidFill>
                  <a:prstClr val="black"/>
                </a:solidFill>
                <a:latin typeface="Calibri"/>
                <a:ea typeface="Arial"/>
              </a:rPr>
              <a:t> da </a:t>
            </a:r>
            <a:r>
              <a:rPr lang="en-US" sz="2400" b="1" dirty="0" err="1">
                <a:solidFill>
                  <a:prstClr val="black"/>
                </a:solidFill>
                <a:latin typeface="Calibri"/>
                <a:ea typeface="Arial"/>
              </a:rPr>
              <a:t>lưng</a:t>
            </a:r>
            <a:r>
              <a:rPr lang="en-US" sz="2400" b="1" dirty="0">
                <a:solidFill>
                  <a:prstClr val="black"/>
                </a:solidFill>
                <a:latin typeface="Calibri"/>
                <a:ea typeface="Arial"/>
              </a:rPr>
              <a:t> </a:t>
            </a:r>
            <a:r>
              <a:rPr lang="en-US" sz="2400" b="1" dirty="0" err="1">
                <a:solidFill>
                  <a:prstClr val="black"/>
                </a:solidFill>
                <a:latin typeface="Calibri"/>
                <a:ea typeface="Arial"/>
              </a:rPr>
              <a:t>luôn</a:t>
            </a:r>
            <a:r>
              <a:rPr lang="en-US" sz="2400" b="1" dirty="0">
                <a:solidFill>
                  <a:prstClr val="black"/>
                </a:solidFill>
                <a:latin typeface="Calibri"/>
                <a:ea typeface="Arial"/>
              </a:rPr>
              <a:t> </a:t>
            </a:r>
            <a:r>
              <a:rPr lang="en-US" sz="2400" b="1" dirty="0" err="1">
                <a:solidFill>
                  <a:prstClr val="black"/>
                </a:solidFill>
                <a:latin typeface="Calibri"/>
                <a:ea typeface="Arial"/>
              </a:rPr>
              <a:t>luôn</a:t>
            </a:r>
            <a:r>
              <a:rPr lang="en-US" sz="2400" b="1" dirty="0">
                <a:solidFill>
                  <a:prstClr val="black"/>
                </a:solidFill>
                <a:latin typeface="Calibri"/>
                <a:ea typeface="Arial"/>
              </a:rPr>
              <a:t> </a:t>
            </a:r>
            <a:r>
              <a:rPr lang="en-US" sz="2400" b="1" dirty="0" err="1">
                <a:solidFill>
                  <a:prstClr val="black"/>
                </a:solidFill>
                <a:latin typeface="Calibri"/>
                <a:ea typeface="Arial"/>
              </a:rPr>
              <a:t>biến</a:t>
            </a:r>
            <a:r>
              <a:rPr lang="en-US" sz="2400" b="1" dirty="0">
                <a:solidFill>
                  <a:prstClr val="black"/>
                </a:solidFill>
                <a:latin typeface="Calibri"/>
                <a:ea typeface="Arial"/>
              </a:rPr>
              <a:t> </a:t>
            </a:r>
            <a:r>
              <a:rPr lang="en-US" sz="2400" b="1" dirty="0" err="1">
                <a:solidFill>
                  <a:prstClr val="black"/>
                </a:solidFill>
                <a:latin typeface="Calibri"/>
                <a:ea typeface="Arial"/>
              </a:rPr>
              <a:t>đổi</a:t>
            </a:r>
            <a:r>
              <a:rPr lang="en-US" sz="2400" b="1" dirty="0">
                <a:solidFill>
                  <a:prstClr val="black"/>
                </a:solidFill>
                <a:latin typeface="Calibri"/>
                <a:ea typeface="Arial"/>
              </a:rPr>
              <a:t> </a:t>
            </a:r>
            <a:r>
              <a:rPr lang="en-US" sz="2600" b="1" i="1" dirty="0" err="1">
                <a:solidFill>
                  <a:srgbClr val="FFC000">
                    <a:lumMod val="60000"/>
                    <a:lumOff val="40000"/>
                  </a:srgbClr>
                </a:solidFill>
                <a:latin typeface="Calibri"/>
                <a:ea typeface="Arial"/>
              </a:rPr>
              <a:t>từ</a:t>
            </a:r>
            <a:r>
              <a:rPr lang="en-US" sz="2600" b="1" i="1" dirty="0">
                <a:solidFill>
                  <a:srgbClr val="FFC000">
                    <a:lumMod val="60000"/>
                    <a:lumOff val="40000"/>
                  </a:srgbClr>
                </a:solidFill>
                <a:latin typeface="Calibri"/>
                <a:ea typeface="Arial"/>
              </a:rPr>
              <a:t> </a:t>
            </a:r>
            <a:r>
              <a:rPr lang="en-US" sz="2600" b="1" i="1" dirty="0" err="1">
                <a:solidFill>
                  <a:srgbClr val="FFC000">
                    <a:lumMod val="60000"/>
                    <a:lumOff val="40000"/>
                  </a:srgbClr>
                </a:solidFill>
                <a:latin typeface="Calibri"/>
                <a:ea typeface="Arial"/>
              </a:rPr>
              <a:t>xanh</a:t>
            </a:r>
            <a:r>
              <a:rPr lang="en-US" sz="2600" b="1" i="1" dirty="0">
                <a:solidFill>
                  <a:srgbClr val="FFC000">
                    <a:lumMod val="60000"/>
                    <a:lumOff val="40000"/>
                  </a:srgbClr>
                </a:solidFill>
                <a:latin typeface="Calibri"/>
                <a:ea typeface="Arial"/>
              </a:rPr>
              <a:t> </a:t>
            </a:r>
            <a:r>
              <a:rPr lang="en-US" sz="2600" b="1" i="1" dirty="0" err="1">
                <a:solidFill>
                  <a:srgbClr val="FFC000">
                    <a:lumMod val="60000"/>
                    <a:lumOff val="40000"/>
                  </a:srgbClr>
                </a:solidFill>
                <a:latin typeface="Calibri"/>
                <a:ea typeface="Arial"/>
              </a:rPr>
              <a:t>hóa</a:t>
            </a:r>
            <a:r>
              <a:rPr lang="en-US" sz="2600" b="1" i="1" dirty="0">
                <a:solidFill>
                  <a:srgbClr val="FFC000">
                    <a:lumMod val="60000"/>
                    <a:lumOff val="40000"/>
                  </a:srgbClr>
                </a:solidFill>
                <a:latin typeface="Calibri"/>
                <a:ea typeface="Arial"/>
              </a:rPr>
              <a:t> </a:t>
            </a:r>
            <a:r>
              <a:rPr lang="en-US" sz="2600" b="1" i="1" dirty="0" err="1">
                <a:solidFill>
                  <a:srgbClr val="FFC000">
                    <a:lumMod val="60000"/>
                    <a:lumOff val="40000"/>
                  </a:srgbClr>
                </a:solidFill>
                <a:latin typeface="Calibri"/>
                <a:ea typeface="Arial"/>
              </a:rPr>
              <a:t>vàng</a:t>
            </a:r>
            <a:r>
              <a:rPr lang="en-US" sz="2600" b="1" i="1" dirty="0">
                <a:solidFill>
                  <a:srgbClr val="FFC000">
                    <a:lumMod val="60000"/>
                    <a:lumOff val="40000"/>
                  </a:srgbClr>
                </a:solidFill>
                <a:latin typeface="Calibri"/>
                <a:ea typeface="Arial"/>
              </a:rPr>
              <a:t>, </a:t>
            </a:r>
            <a:r>
              <a:rPr lang="en-US" sz="2600" b="1" i="1" dirty="0" err="1">
                <a:solidFill>
                  <a:srgbClr val="FFC000">
                    <a:lumMod val="60000"/>
                    <a:lumOff val="40000"/>
                  </a:srgbClr>
                </a:solidFill>
                <a:latin typeface="Calibri"/>
                <a:ea typeface="Arial"/>
              </a:rPr>
              <a:t>từ</a:t>
            </a:r>
            <a:r>
              <a:rPr lang="en-US" sz="2600" b="1" i="1" dirty="0">
                <a:solidFill>
                  <a:srgbClr val="FFC000">
                    <a:lumMod val="60000"/>
                    <a:lumOff val="40000"/>
                  </a:srgbClr>
                </a:solidFill>
                <a:latin typeface="Calibri"/>
                <a:ea typeface="Arial"/>
              </a:rPr>
              <a:t> </a:t>
            </a:r>
            <a:r>
              <a:rPr lang="en-US" sz="2600" b="1" i="1" dirty="0" err="1">
                <a:solidFill>
                  <a:srgbClr val="FFC000">
                    <a:lumMod val="60000"/>
                    <a:lumOff val="40000"/>
                  </a:srgbClr>
                </a:solidFill>
                <a:latin typeface="Calibri"/>
                <a:ea typeface="Arial"/>
              </a:rPr>
              <a:t>vàng</a:t>
            </a:r>
            <a:r>
              <a:rPr lang="en-US" sz="2600" b="1" i="1" dirty="0">
                <a:solidFill>
                  <a:srgbClr val="FFC000">
                    <a:lumMod val="60000"/>
                    <a:lumOff val="40000"/>
                  </a:srgbClr>
                </a:solidFill>
                <a:latin typeface="Calibri"/>
                <a:ea typeface="Arial"/>
              </a:rPr>
              <a:t> </a:t>
            </a:r>
            <a:r>
              <a:rPr lang="en-US" sz="2600" b="1" i="1" dirty="0" err="1">
                <a:solidFill>
                  <a:srgbClr val="FFC000">
                    <a:lumMod val="60000"/>
                    <a:lumOff val="40000"/>
                  </a:srgbClr>
                </a:solidFill>
                <a:latin typeface="Calibri"/>
                <a:ea typeface="Arial"/>
              </a:rPr>
              <a:t>hóa</a:t>
            </a:r>
            <a:r>
              <a:rPr lang="en-US" sz="2600" b="1" i="1" dirty="0">
                <a:solidFill>
                  <a:srgbClr val="FFC000">
                    <a:lumMod val="60000"/>
                    <a:lumOff val="40000"/>
                  </a:srgbClr>
                </a:solidFill>
                <a:latin typeface="Calibri"/>
                <a:ea typeface="Arial"/>
              </a:rPr>
              <a:t> </a:t>
            </a:r>
            <a:r>
              <a:rPr lang="en-US" sz="2600" b="1" i="1" dirty="0" err="1">
                <a:solidFill>
                  <a:srgbClr val="FFC000">
                    <a:lumMod val="60000"/>
                    <a:lumOff val="40000"/>
                  </a:srgbClr>
                </a:solidFill>
                <a:latin typeface="Calibri"/>
                <a:ea typeface="Arial"/>
              </a:rPr>
              <a:t>đỏ</a:t>
            </a:r>
            <a:r>
              <a:rPr lang="en-US" sz="2600" b="1" i="1" dirty="0">
                <a:solidFill>
                  <a:srgbClr val="FFC000">
                    <a:lumMod val="60000"/>
                    <a:lumOff val="40000"/>
                  </a:srgbClr>
                </a:solidFill>
                <a:latin typeface="Calibri"/>
                <a:ea typeface="Arial"/>
              </a:rPr>
              <a:t>, </a:t>
            </a:r>
            <a:r>
              <a:rPr lang="en-US" sz="2600" b="1" i="1" dirty="0" err="1">
                <a:solidFill>
                  <a:srgbClr val="FFC000">
                    <a:lumMod val="60000"/>
                    <a:lumOff val="40000"/>
                  </a:srgbClr>
                </a:solidFill>
                <a:latin typeface="Calibri"/>
                <a:ea typeface="Arial"/>
              </a:rPr>
              <a:t>từ</a:t>
            </a:r>
            <a:r>
              <a:rPr lang="en-US" sz="2600" b="1" i="1" dirty="0">
                <a:solidFill>
                  <a:srgbClr val="FFC000">
                    <a:lumMod val="60000"/>
                    <a:lumOff val="40000"/>
                  </a:srgbClr>
                </a:solidFill>
                <a:latin typeface="Calibri"/>
                <a:ea typeface="Arial"/>
              </a:rPr>
              <a:t> </a:t>
            </a:r>
            <a:r>
              <a:rPr lang="en-US" sz="2600" b="1" i="1" dirty="0" err="1">
                <a:solidFill>
                  <a:srgbClr val="FFC000">
                    <a:lumMod val="60000"/>
                    <a:lumOff val="40000"/>
                  </a:srgbClr>
                </a:solidFill>
                <a:latin typeface="Calibri"/>
                <a:ea typeface="Arial"/>
              </a:rPr>
              <a:t>đỏ</a:t>
            </a:r>
            <a:r>
              <a:rPr lang="en-US" sz="2600" b="1" i="1" dirty="0">
                <a:solidFill>
                  <a:srgbClr val="FFC000">
                    <a:lumMod val="60000"/>
                    <a:lumOff val="40000"/>
                  </a:srgbClr>
                </a:solidFill>
                <a:latin typeface="Calibri"/>
                <a:ea typeface="Arial"/>
              </a:rPr>
              <a:t> </a:t>
            </a:r>
            <a:r>
              <a:rPr lang="en-US" sz="2600" b="1" i="1" dirty="0" err="1">
                <a:solidFill>
                  <a:srgbClr val="FFC000">
                    <a:lumMod val="60000"/>
                    <a:lumOff val="40000"/>
                  </a:srgbClr>
                </a:solidFill>
                <a:latin typeface="Calibri"/>
                <a:ea typeface="Arial"/>
              </a:rPr>
              <a:t>hóa</a:t>
            </a:r>
            <a:r>
              <a:rPr lang="en-US" sz="2600" b="1" i="1" dirty="0">
                <a:solidFill>
                  <a:srgbClr val="FFC000">
                    <a:lumMod val="60000"/>
                    <a:lumOff val="40000"/>
                  </a:srgbClr>
                </a:solidFill>
                <a:latin typeface="Calibri"/>
                <a:ea typeface="Arial"/>
              </a:rPr>
              <a:t> </a:t>
            </a:r>
            <a:r>
              <a:rPr lang="en-US" sz="2600" b="1" i="1" dirty="0" err="1">
                <a:solidFill>
                  <a:srgbClr val="FFC000">
                    <a:lumMod val="60000"/>
                    <a:lumOff val="40000"/>
                  </a:srgbClr>
                </a:solidFill>
                <a:latin typeface="Calibri"/>
                <a:ea typeface="Arial"/>
              </a:rPr>
              <a:t>tím</a:t>
            </a:r>
            <a:r>
              <a:rPr lang="en-US" sz="2600" b="1" i="1" dirty="0">
                <a:solidFill>
                  <a:srgbClr val="FFC000">
                    <a:lumMod val="60000"/>
                    <a:lumOff val="40000"/>
                  </a:srgbClr>
                </a:solidFill>
                <a:latin typeface="Calibri"/>
                <a:ea typeface="Arial"/>
              </a:rPr>
              <a:t> </a:t>
            </a:r>
            <a:r>
              <a:rPr lang="en-US" sz="2600" b="1" i="1" dirty="0" err="1">
                <a:solidFill>
                  <a:srgbClr val="FFC000">
                    <a:lumMod val="60000"/>
                    <a:lumOff val="40000"/>
                  </a:srgbClr>
                </a:solidFill>
                <a:latin typeface="Calibri"/>
                <a:ea typeface="Arial"/>
              </a:rPr>
              <a:t>xanh</a:t>
            </a:r>
            <a:r>
              <a:rPr lang="en-US" sz="2600" b="1" i="1" dirty="0">
                <a:solidFill>
                  <a:srgbClr val="FFC000">
                    <a:lumMod val="60000"/>
                    <a:lumOff val="40000"/>
                  </a:srgbClr>
                </a:solidFill>
                <a:latin typeface="Calibri"/>
                <a:ea typeface="Arial"/>
              </a:rPr>
              <a:t> </a:t>
            </a:r>
            <a:r>
              <a:rPr lang="en-US" sz="2400" b="1" i="1" dirty="0">
                <a:solidFill>
                  <a:prstClr val="black"/>
                </a:solidFill>
                <a:latin typeface="Calibri"/>
                <a:ea typeface="Arial"/>
              </a:rPr>
              <a:t>…</a:t>
            </a:r>
            <a:r>
              <a:rPr lang="en-US" sz="2400" b="1" dirty="0">
                <a:solidFill>
                  <a:prstClr val="black"/>
                </a:solidFill>
                <a:latin typeface="Calibri"/>
                <a:ea typeface="Arial"/>
              </a:rPr>
              <a:t> (</a:t>
            </a:r>
            <a:r>
              <a:rPr lang="en-US" sz="2400" b="1" dirty="0" err="1">
                <a:solidFill>
                  <a:prstClr val="black"/>
                </a:solidFill>
                <a:latin typeface="Calibri"/>
                <a:ea typeface="Arial"/>
              </a:rPr>
              <a:t>Đoàn</a:t>
            </a:r>
            <a:r>
              <a:rPr lang="en-US" sz="2400" b="1" dirty="0">
                <a:solidFill>
                  <a:prstClr val="black"/>
                </a:solidFill>
                <a:latin typeface="Calibri"/>
                <a:ea typeface="Arial"/>
              </a:rPr>
              <a:t> </a:t>
            </a:r>
            <a:r>
              <a:rPr lang="en-US" sz="2400" b="1" dirty="0" err="1">
                <a:solidFill>
                  <a:prstClr val="black"/>
                </a:solidFill>
                <a:latin typeface="Calibri"/>
                <a:ea typeface="Arial"/>
              </a:rPr>
              <a:t>Giỏi</a:t>
            </a:r>
            <a:r>
              <a:rPr lang="en-US" sz="2400" b="1" dirty="0">
                <a:solidFill>
                  <a:prstClr val="black"/>
                </a:solidFill>
                <a:latin typeface="Calibri"/>
                <a:ea typeface="Arial"/>
              </a:rPr>
              <a:t>)</a:t>
            </a:r>
            <a:endParaRPr lang="en-US" sz="2400" b="1" dirty="0">
              <a:solidFill>
                <a:prstClr val="black"/>
              </a:solidFill>
              <a:latin typeface="Arial"/>
              <a:ea typeface="Arial"/>
            </a:endParaRPr>
          </a:p>
        </p:txBody>
      </p:sp>
      <p:sp>
        <p:nvSpPr>
          <p:cNvPr id="84" name="Rectangle 83"/>
          <p:cNvSpPr/>
          <p:nvPr/>
        </p:nvSpPr>
        <p:spPr>
          <a:xfrm>
            <a:off x="3973952" y="2829852"/>
            <a:ext cx="1748470" cy="2308324"/>
          </a:xfrm>
          <a:prstGeom prst="rect">
            <a:avLst/>
          </a:prstGeom>
        </p:spPr>
        <p:txBody>
          <a:bodyPr wrap="square">
            <a:spAutoFit/>
          </a:bodyPr>
          <a:lstStyle/>
          <a:p>
            <a:r>
              <a:rPr lang="en-US" sz="2400" b="1" i="1" dirty="0">
                <a:solidFill>
                  <a:srgbClr val="FFC000">
                    <a:lumMod val="60000"/>
                    <a:lumOff val="40000"/>
                  </a:srgbClr>
                </a:solidFill>
                <a:effectLst>
                  <a:outerShdw blurRad="38100" dist="38100" dir="2700000" algn="tl">
                    <a:srgbClr val="000000">
                      <a:alpha val="43137"/>
                    </a:srgbClr>
                  </a:outerShdw>
                </a:effectLst>
                <a:latin typeface="Calibri"/>
                <a:ea typeface="Arial"/>
              </a:rPr>
              <a:t>b)… </a:t>
            </a:r>
            <a:r>
              <a:rPr lang="en-US" sz="2400" b="1" i="1" dirty="0" err="1">
                <a:solidFill>
                  <a:srgbClr val="FFC000">
                    <a:lumMod val="60000"/>
                    <a:lumOff val="40000"/>
                  </a:srgbClr>
                </a:solidFill>
                <a:effectLst>
                  <a:outerShdw blurRad="38100" dist="38100" dir="2700000" algn="tl">
                    <a:srgbClr val="000000">
                      <a:alpha val="43137"/>
                    </a:srgbClr>
                  </a:outerShdw>
                </a:effectLst>
                <a:latin typeface="Calibri"/>
                <a:ea typeface="Arial"/>
              </a:rPr>
              <a:t>từ</a:t>
            </a:r>
            <a:r>
              <a:rPr lang="en-US" sz="2400" b="1" i="1" dirty="0">
                <a:solidFill>
                  <a:srgbClr val="FFC000">
                    <a:lumMod val="60000"/>
                    <a:lumOff val="40000"/>
                  </a:srgbClr>
                </a:solidFill>
                <a:effectLst>
                  <a:outerShdw blurRad="38100" dist="38100" dir="2700000" algn="tl">
                    <a:srgbClr val="000000">
                      <a:alpha val="43137"/>
                    </a:srgbClr>
                  </a:outerShdw>
                </a:effectLst>
                <a:latin typeface="Calibri"/>
                <a:ea typeface="Arial"/>
              </a:rPr>
              <a:t> </a:t>
            </a:r>
            <a:r>
              <a:rPr lang="en-US" sz="2400" b="1" i="1" dirty="0" err="1">
                <a:solidFill>
                  <a:srgbClr val="FFC000">
                    <a:lumMod val="60000"/>
                    <a:lumOff val="40000"/>
                  </a:srgbClr>
                </a:solidFill>
                <a:effectLst>
                  <a:outerShdw blurRad="38100" dist="38100" dir="2700000" algn="tl">
                    <a:srgbClr val="000000">
                      <a:alpha val="43137"/>
                    </a:srgbClr>
                  </a:outerShdw>
                </a:effectLst>
                <a:latin typeface="Calibri"/>
                <a:ea typeface="Arial"/>
              </a:rPr>
              <a:t>xanh</a:t>
            </a:r>
            <a:r>
              <a:rPr lang="en-US" sz="2400" b="1" i="1" dirty="0">
                <a:solidFill>
                  <a:srgbClr val="FFC000">
                    <a:lumMod val="60000"/>
                    <a:lumOff val="40000"/>
                  </a:srgbClr>
                </a:solidFill>
                <a:effectLst>
                  <a:outerShdw blurRad="38100" dist="38100" dir="2700000" algn="tl">
                    <a:srgbClr val="000000">
                      <a:alpha val="43137"/>
                    </a:srgbClr>
                  </a:outerShdw>
                </a:effectLst>
                <a:latin typeface="Calibri"/>
                <a:ea typeface="Arial"/>
              </a:rPr>
              <a:t> </a:t>
            </a:r>
            <a:r>
              <a:rPr lang="en-US" sz="2400" b="1" i="1" dirty="0" err="1">
                <a:solidFill>
                  <a:srgbClr val="FFC000">
                    <a:lumMod val="60000"/>
                    <a:lumOff val="40000"/>
                  </a:srgbClr>
                </a:solidFill>
                <a:effectLst>
                  <a:outerShdw blurRad="38100" dist="38100" dir="2700000" algn="tl">
                    <a:srgbClr val="000000">
                      <a:alpha val="43137"/>
                    </a:srgbClr>
                  </a:outerShdw>
                </a:effectLst>
                <a:latin typeface="Calibri"/>
                <a:ea typeface="Arial"/>
              </a:rPr>
              <a:t>hóa</a:t>
            </a:r>
            <a:r>
              <a:rPr lang="en-US" sz="2400" b="1" i="1" dirty="0">
                <a:solidFill>
                  <a:srgbClr val="FFC000">
                    <a:lumMod val="60000"/>
                    <a:lumOff val="40000"/>
                  </a:srgbClr>
                </a:solidFill>
                <a:effectLst>
                  <a:outerShdw blurRad="38100" dist="38100" dir="2700000" algn="tl">
                    <a:srgbClr val="000000">
                      <a:alpha val="43137"/>
                    </a:srgbClr>
                  </a:outerShdw>
                </a:effectLst>
                <a:latin typeface="Calibri"/>
                <a:ea typeface="Arial"/>
              </a:rPr>
              <a:t> </a:t>
            </a:r>
            <a:r>
              <a:rPr lang="en-US" sz="2400" b="1" i="1" dirty="0" err="1">
                <a:solidFill>
                  <a:srgbClr val="FFC000">
                    <a:lumMod val="60000"/>
                    <a:lumOff val="40000"/>
                  </a:srgbClr>
                </a:solidFill>
                <a:effectLst>
                  <a:outerShdw blurRad="38100" dist="38100" dir="2700000" algn="tl">
                    <a:srgbClr val="000000">
                      <a:alpha val="43137"/>
                    </a:srgbClr>
                  </a:outerShdw>
                </a:effectLst>
                <a:latin typeface="Calibri"/>
                <a:ea typeface="Arial"/>
              </a:rPr>
              <a:t>vàng</a:t>
            </a:r>
            <a:r>
              <a:rPr lang="en-US" sz="2400" b="1" i="1" dirty="0">
                <a:solidFill>
                  <a:srgbClr val="FFC000">
                    <a:lumMod val="60000"/>
                    <a:lumOff val="40000"/>
                  </a:srgbClr>
                </a:solidFill>
                <a:effectLst>
                  <a:outerShdw blurRad="38100" dist="38100" dir="2700000" algn="tl">
                    <a:srgbClr val="000000">
                      <a:alpha val="43137"/>
                    </a:srgbClr>
                  </a:outerShdw>
                </a:effectLst>
                <a:latin typeface="Calibri"/>
                <a:ea typeface="Arial"/>
              </a:rPr>
              <a:t>, </a:t>
            </a:r>
            <a:r>
              <a:rPr lang="en-US" sz="2400" b="1" i="1" dirty="0" err="1">
                <a:solidFill>
                  <a:srgbClr val="FFC000">
                    <a:lumMod val="60000"/>
                    <a:lumOff val="40000"/>
                  </a:srgbClr>
                </a:solidFill>
                <a:effectLst>
                  <a:outerShdw blurRad="38100" dist="38100" dir="2700000" algn="tl">
                    <a:srgbClr val="000000">
                      <a:alpha val="43137"/>
                    </a:srgbClr>
                  </a:outerShdw>
                </a:effectLst>
                <a:latin typeface="Calibri"/>
                <a:ea typeface="Arial"/>
              </a:rPr>
              <a:t>từ</a:t>
            </a:r>
            <a:r>
              <a:rPr lang="en-US" sz="2400" b="1" i="1" dirty="0">
                <a:solidFill>
                  <a:srgbClr val="FFC000">
                    <a:lumMod val="60000"/>
                    <a:lumOff val="40000"/>
                  </a:srgbClr>
                </a:solidFill>
                <a:effectLst>
                  <a:outerShdw blurRad="38100" dist="38100" dir="2700000" algn="tl">
                    <a:srgbClr val="000000">
                      <a:alpha val="43137"/>
                    </a:srgbClr>
                  </a:outerShdw>
                </a:effectLst>
                <a:latin typeface="Calibri"/>
                <a:ea typeface="Arial"/>
              </a:rPr>
              <a:t> </a:t>
            </a:r>
            <a:r>
              <a:rPr lang="en-US" sz="2400" b="1" i="1" dirty="0" err="1">
                <a:solidFill>
                  <a:srgbClr val="FFC000">
                    <a:lumMod val="60000"/>
                    <a:lumOff val="40000"/>
                  </a:srgbClr>
                </a:solidFill>
                <a:effectLst>
                  <a:outerShdw blurRad="38100" dist="38100" dir="2700000" algn="tl">
                    <a:srgbClr val="000000">
                      <a:alpha val="43137"/>
                    </a:srgbClr>
                  </a:outerShdw>
                </a:effectLst>
                <a:latin typeface="Calibri"/>
                <a:ea typeface="Arial"/>
              </a:rPr>
              <a:t>vàng</a:t>
            </a:r>
            <a:r>
              <a:rPr lang="en-US" sz="2400" b="1" i="1" dirty="0">
                <a:solidFill>
                  <a:srgbClr val="FFC000">
                    <a:lumMod val="60000"/>
                    <a:lumOff val="40000"/>
                  </a:srgbClr>
                </a:solidFill>
                <a:effectLst>
                  <a:outerShdw blurRad="38100" dist="38100" dir="2700000" algn="tl">
                    <a:srgbClr val="000000">
                      <a:alpha val="43137"/>
                    </a:srgbClr>
                  </a:outerShdw>
                </a:effectLst>
                <a:latin typeface="Calibri"/>
                <a:ea typeface="Arial"/>
              </a:rPr>
              <a:t> </a:t>
            </a:r>
            <a:r>
              <a:rPr lang="en-US" sz="2400" b="1" i="1" dirty="0" err="1">
                <a:solidFill>
                  <a:srgbClr val="FFC000">
                    <a:lumMod val="60000"/>
                    <a:lumOff val="40000"/>
                  </a:srgbClr>
                </a:solidFill>
                <a:effectLst>
                  <a:outerShdw blurRad="38100" dist="38100" dir="2700000" algn="tl">
                    <a:srgbClr val="000000">
                      <a:alpha val="43137"/>
                    </a:srgbClr>
                  </a:outerShdw>
                </a:effectLst>
                <a:latin typeface="Calibri"/>
                <a:ea typeface="Arial"/>
              </a:rPr>
              <a:t>hóa</a:t>
            </a:r>
            <a:r>
              <a:rPr lang="en-US" sz="2400" b="1" i="1" dirty="0">
                <a:solidFill>
                  <a:srgbClr val="FFC000">
                    <a:lumMod val="60000"/>
                    <a:lumOff val="40000"/>
                  </a:srgbClr>
                </a:solidFill>
                <a:effectLst>
                  <a:outerShdw blurRad="38100" dist="38100" dir="2700000" algn="tl">
                    <a:srgbClr val="000000">
                      <a:alpha val="43137"/>
                    </a:srgbClr>
                  </a:outerShdw>
                </a:effectLst>
                <a:latin typeface="Calibri"/>
                <a:ea typeface="Arial"/>
              </a:rPr>
              <a:t> </a:t>
            </a:r>
            <a:r>
              <a:rPr lang="en-US" sz="2400" b="1" i="1" dirty="0" err="1">
                <a:solidFill>
                  <a:srgbClr val="FFC000">
                    <a:lumMod val="60000"/>
                    <a:lumOff val="40000"/>
                  </a:srgbClr>
                </a:solidFill>
                <a:effectLst>
                  <a:outerShdw blurRad="38100" dist="38100" dir="2700000" algn="tl">
                    <a:srgbClr val="000000">
                      <a:alpha val="43137"/>
                    </a:srgbClr>
                  </a:outerShdw>
                </a:effectLst>
                <a:latin typeface="Calibri"/>
                <a:ea typeface="Arial"/>
              </a:rPr>
              <a:t>đỏ</a:t>
            </a:r>
            <a:r>
              <a:rPr lang="en-US" sz="2400" b="1" i="1" dirty="0">
                <a:solidFill>
                  <a:srgbClr val="FFC000">
                    <a:lumMod val="60000"/>
                    <a:lumOff val="40000"/>
                  </a:srgbClr>
                </a:solidFill>
                <a:effectLst>
                  <a:outerShdw blurRad="38100" dist="38100" dir="2700000" algn="tl">
                    <a:srgbClr val="000000">
                      <a:alpha val="43137"/>
                    </a:srgbClr>
                  </a:outerShdw>
                </a:effectLst>
                <a:latin typeface="Calibri"/>
                <a:ea typeface="Arial"/>
              </a:rPr>
              <a:t>, </a:t>
            </a:r>
            <a:r>
              <a:rPr lang="en-US" sz="2400" b="1" i="1" dirty="0" err="1">
                <a:solidFill>
                  <a:srgbClr val="FFC000">
                    <a:lumMod val="60000"/>
                    <a:lumOff val="40000"/>
                  </a:srgbClr>
                </a:solidFill>
                <a:effectLst>
                  <a:outerShdw blurRad="38100" dist="38100" dir="2700000" algn="tl">
                    <a:srgbClr val="000000">
                      <a:alpha val="43137"/>
                    </a:srgbClr>
                  </a:outerShdw>
                </a:effectLst>
                <a:latin typeface="Calibri"/>
                <a:ea typeface="Arial"/>
              </a:rPr>
              <a:t>từ</a:t>
            </a:r>
            <a:r>
              <a:rPr lang="en-US" sz="2400" b="1" i="1" dirty="0">
                <a:solidFill>
                  <a:srgbClr val="FFC000">
                    <a:lumMod val="60000"/>
                    <a:lumOff val="40000"/>
                  </a:srgbClr>
                </a:solidFill>
                <a:effectLst>
                  <a:outerShdw blurRad="38100" dist="38100" dir="2700000" algn="tl">
                    <a:srgbClr val="000000">
                      <a:alpha val="43137"/>
                    </a:srgbClr>
                  </a:outerShdw>
                </a:effectLst>
                <a:latin typeface="Calibri"/>
                <a:ea typeface="Arial"/>
              </a:rPr>
              <a:t> </a:t>
            </a:r>
            <a:r>
              <a:rPr lang="en-US" sz="2400" b="1" i="1" dirty="0" err="1">
                <a:solidFill>
                  <a:srgbClr val="FFC000">
                    <a:lumMod val="60000"/>
                    <a:lumOff val="40000"/>
                  </a:srgbClr>
                </a:solidFill>
                <a:effectLst>
                  <a:outerShdw blurRad="38100" dist="38100" dir="2700000" algn="tl">
                    <a:srgbClr val="000000">
                      <a:alpha val="43137"/>
                    </a:srgbClr>
                  </a:outerShdw>
                </a:effectLst>
                <a:latin typeface="Calibri"/>
                <a:ea typeface="Arial"/>
              </a:rPr>
              <a:t>đỏ</a:t>
            </a:r>
            <a:r>
              <a:rPr lang="en-US" sz="2400" b="1" i="1" dirty="0">
                <a:solidFill>
                  <a:srgbClr val="FFC000">
                    <a:lumMod val="60000"/>
                    <a:lumOff val="40000"/>
                  </a:srgbClr>
                </a:solidFill>
                <a:effectLst>
                  <a:outerShdw blurRad="38100" dist="38100" dir="2700000" algn="tl">
                    <a:srgbClr val="000000">
                      <a:alpha val="43137"/>
                    </a:srgbClr>
                  </a:outerShdw>
                </a:effectLst>
                <a:latin typeface="Calibri"/>
                <a:ea typeface="Arial"/>
              </a:rPr>
              <a:t> </a:t>
            </a:r>
            <a:r>
              <a:rPr lang="en-US" sz="2400" b="1" i="1" dirty="0" err="1">
                <a:solidFill>
                  <a:srgbClr val="FFC000">
                    <a:lumMod val="60000"/>
                    <a:lumOff val="40000"/>
                  </a:srgbClr>
                </a:solidFill>
                <a:effectLst>
                  <a:outerShdw blurRad="38100" dist="38100" dir="2700000" algn="tl">
                    <a:srgbClr val="000000">
                      <a:alpha val="43137"/>
                    </a:srgbClr>
                  </a:outerShdw>
                </a:effectLst>
                <a:latin typeface="Calibri"/>
                <a:ea typeface="Arial"/>
              </a:rPr>
              <a:t>hóa</a:t>
            </a:r>
            <a:r>
              <a:rPr lang="en-US" sz="2400" b="1" i="1" dirty="0">
                <a:solidFill>
                  <a:srgbClr val="FFC000">
                    <a:lumMod val="60000"/>
                    <a:lumOff val="40000"/>
                  </a:srgbClr>
                </a:solidFill>
                <a:effectLst>
                  <a:outerShdw blurRad="38100" dist="38100" dir="2700000" algn="tl">
                    <a:srgbClr val="000000">
                      <a:alpha val="43137"/>
                    </a:srgbClr>
                  </a:outerShdw>
                </a:effectLst>
                <a:latin typeface="Calibri"/>
                <a:ea typeface="Arial"/>
              </a:rPr>
              <a:t> </a:t>
            </a:r>
            <a:r>
              <a:rPr lang="en-US" sz="2400" b="1" i="1" dirty="0" err="1">
                <a:solidFill>
                  <a:srgbClr val="FFC000">
                    <a:lumMod val="60000"/>
                    <a:lumOff val="40000"/>
                  </a:srgbClr>
                </a:solidFill>
                <a:effectLst>
                  <a:outerShdw blurRad="38100" dist="38100" dir="2700000" algn="tl">
                    <a:srgbClr val="000000">
                      <a:alpha val="43137"/>
                    </a:srgbClr>
                  </a:outerShdw>
                </a:effectLst>
                <a:latin typeface="Calibri"/>
                <a:ea typeface="Arial"/>
              </a:rPr>
              <a:t>tím</a:t>
            </a:r>
            <a:r>
              <a:rPr lang="en-US" sz="2400" b="1" i="1" dirty="0">
                <a:solidFill>
                  <a:srgbClr val="FFC000">
                    <a:lumMod val="60000"/>
                    <a:lumOff val="40000"/>
                  </a:srgbClr>
                </a:solidFill>
                <a:effectLst>
                  <a:outerShdw blurRad="38100" dist="38100" dir="2700000" algn="tl">
                    <a:srgbClr val="000000">
                      <a:alpha val="43137"/>
                    </a:srgbClr>
                  </a:outerShdw>
                </a:effectLst>
                <a:latin typeface="Calibri"/>
                <a:ea typeface="Arial"/>
              </a:rPr>
              <a:t> </a:t>
            </a:r>
            <a:r>
              <a:rPr lang="en-US" sz="2400" b="1" i="1" dirty="0" err="1">
                <a:solidFill>
                  <a:srgbClr val="FFC000">
                    <a:lumMod val="60000"/>
                    <a:lumOff val="40000"/>
                  </a:srgbClr>
                </a:solidFill>
                <a:effectLst>
                  <a:outerShdw blurRad="38100" dist="38100" dir="2700000" algn="tl">
                    <a:srgbClr val="000000">
                      <a:alpha val="43137"/>
                    </a:srgbClr>
                  </a:outerShdw>
                </a:effectLst>
                <a:latin typeface="Calibri"/>
                <a:ea typeface="Arial"/>
              </a:rPr>
              <a:t>xanh</a:t>
            </a:r>
            <a:r>
              <a:rPr lang="en-US" sz="2400" b="1" i="1" dirty="0">
                <a:solidFill>
                  <a:srgbClr val="FFC000">
                    <a:lumMod val="60000"/>
                    <a:lumOff val="40000"/>
                  </a:srgbClr>
                </a:solidFill>
                <a:effectLst>
                  <a:outerShdw blurRad="38100" dist="38100" dir="2700000" algn="tl">
                    <a:srgbClr val="000000">
                      <a:alpha val="43137"/>
                    </a:srgbClr>
                  </a:outerShdw>
                </a:effectLst>
                <a:latin typeface="Calibri"/>
                <a:ea typeface="Arial"/>
              </a:rPr>
              <a:t> …</a:t>
            </a:r>
            <a:r>
              <a:rPr lang="en-US" sz="2400" b="1" dirty="0">
                <a:solidFill>
                  <a:srgbClr val="FFC000">
                    <a:lumMod val="60000"/>
                    <a:lumOff val="40000"/>
                  </a:srgbClr>
                </a:solidFill>
                <a:effectLst>
                  <a:outerShdw blurRad="38100" dist="38100" dir="2700000" algn="tl">
                    <a:srgbClr val="000000">
                      <a:alpha val="43137"/>
                    </a:srgbClr>
                  </a:outerShdw>
                </a:effectLst>
                <a:latin typeface="Calibri"/>
                <a:ea typeface="Arial"/>
              </a:rPr>
              <a:t> </a:t>
            </a:r>
            <a:endParaRPr lang="en-US" sz="2400" dirty="0">
              <a:solidFill>
                <a:srgbClr val="FFC000">
                  <a:lumMod val="60000"/>
                  <a:lumOff val="40000"/>
                </a:srgbClr>
              </a:solidFill>
              <a:effectLst>
                <a:outerShdw blurRad="38100" dist="38100" dir="2700000" algn="tl">
                  <a:srgbClr val="000000">
                    <a:alpha val="43137"/>
                  </a:srgbClr>
                </a:outerShdw>
              </a:effectLst>
            </a:endParaRPr>
          </a:p>
        </p:txBody>
      </p:sp>
      <p:sp>
        <p:nvSpPr>
          <p:cNvPr id="85" name="Rectangle 24"/>
          <p:cNvSpPr>
            <a:spLocks noChangeArrowheads="1"/>
          </p:cNvSpPr>
          <p:nvPr/>
        </p:nvSpPr>
        <p:spPr bwMode="auto">
          <a:xfrm>
            <a:off x="6071019" y="1804063"/>
            <a:ext cx="1953797" cy="3097717"/>
          </a:xfrm>
          <a:prstGeom prst="roundRect">
            <a:avLst/>
          </a:prstGeom>
          <a:solidFill>
            <a:srgbClr val="B2D6FE"/>
          </a:solidFill>
          <a:ln>
            <a:noFill/>
          </a:ln>
          <a:scene3d>
            <a:camera prst="orthographicFront"/>
            <a:lightRig rig="threePt" dir="t"/>
          </a:scene3d>
          <a:sp3d>
            <a:bevelT w="114300" prst="hardEdge"/>
          </a:sp3d>
        </p:spPr>
        <p:txBody>
          <a:bodyPr vert="horz" wrap="square" lIns="91440" tIns="45720" rIns="91440" bIns="45720" numCol="1" anchor="t" anchorCtr="0" compatLnSpc="1"/>
          <a:lstStyle/>
          <a:p>
            <a:endParaRPr lang="en-US" sz="2400" dirty="0">
              <a:solidFill>
                <a:prstClr val="black"/>
              </a:solidFill>
              <a:latin typeface="Microsoft YaHei UI" panose="020B0503020204020204" pitchFamily="34" charset="-122"/>
            </a:endParaRPr>
          </a:p>
        </p:txBody>
      </p:sp>
      <p:sp>
        <p:nvSpPr>
          <p:cNvPr id="86" name="Freeform 25"/>
          <p:cNvSpPr/>
          <p:nvPr/>
        </p:nvSpPr>
        <p:spPr bwMode="auto">
          <a:xfrm flipH="1">
            <a:off x="7158025" y="1654163"/>
            <a:ext cx="828369" cy="834899"/>
          </a:xfrm>
          <a:custGeom>
            <a:avLst/>
            <a:gdLst>
              <a:gd name="T0" fmla="*/ 64 w 64"/>
              <a:gd name="T1" fmla="*/ 21 h 75"/>
              <a:gd name="T2" fmla="*/ 59 w 64"/>
              <a:gd name="T3" fmla="*/ 0 h 75"/>
              <a:gd name="T4" fmla="*/ 0 w 64"/>
              <a:gd name="T5" fmla="*/ 0 h 75"/>
              <a:gd name="T6" fmla="*/ 0 w 64"/>
              <a:gd name="T7" fmla="*/ 74 h 75"/>
              <a:gd name="T8" fmla="*/ 10 w 64"/>
              <a:gd name="T9" fmla="*/ 75 h 75"/>
              <a:gd name="T10" fmla="*/ 64 w 64"/>
              <a:gd name="T11" fmla="*/ 21 h 75"/>
            </a:gdLst>
            <a:ahLst/>
            <a:cxnLst>
              <a:cxn ang="0">
                <a:pos x="T0" y="T1"/>
              </a:cxn>
              <a:cxn ang="0">
                <a:pos x="T2" y="T3"/>
              </a:cxn>
              <a:cxn ang="0">
                <a:pos x="T4" y="T5"/>
              </a:cxn>
              <a:cxn ang="0">
                <a:pos x="T6" y="T7"/>
              </a:cxn>
              <a:cxn ang="0">
                <a:pos x="T8" y="T9"/>
              </a:cxn>
              <a:cxn ang="0">
                <a:pos x="T10" y="T11"/>
              </a:cxn>
            </a:cxnLst>
            <a:rect l="0" t="0" r="r" b="b"/>
            <a:pathLst>
              <a:path w="64" h="75">
                <a:moveTo>
                  <a:pt x="64" y="21"/>
                </a:moveTo>
                <a:cubicBezTo>
                  <a:pt x="64" y="14"/>
                  <a:pt x="62" y="7"/>
                  <a:pt x="59" y="0"/>
                </a:cubicBezTo>
                <a:cubicBezTo>
                  <a:pt x="0" y="0"/>
                  <a:pt x="0" y="0"/>
                  <a:pt x="0" y="0"/>
                </a:cubicBezTo>
                <a:cubicBezTo>
                  <a:pt x="0" y="74"/>
                  <a:pt x="0" y="74"/>
                  <a:pt x="0" y="74"/>
                </a:cubicBezTo>
                <a:cubicBezTo>
                  <a:pt x="3" y="75"/>
                  <a:pt x="7" y="75"/>
                  <a:pt x="10" y="75"/>
                </a:cubicBezTo>
                <a:cubicBezTo>
                  <a:pt x="40" y="75"/>
                  <a:pt x="64" y="51"/>
                  <a:pt x="64" y="21"/>
                </a:cubicBezTo>
                <a:close/>
              </a:path>
            </a:pathLst>
          </a:custGeom>
          <a:solidFill>
            <a:schemeClr val="bg1"/>
          </a:solidFill>
          <a:ln>
            <a:noFill/>
          </a:ln>
          <a:scene3d>
            <a:camera prst="orthographicFront"/>
            <a:lightRig rig="threePt" dir="t"/>
          </a:scene3d>
          <a:sp3d>
            <a:bevelT w="114300" prst="hardEdge"/>
          </a:sp3d>
        </p:spPr>
        <p:txBody>
          <a:bodyPr vert="horz" wrap="square" lIns="91440" tIns="45720" rIns="91440" bIns="45720" numCol="1" anchor="t" anchorCtr="0" compatLnSpc="1"/>
          <a:lstStyle/>
          <a:p>
            <a:endParaRPr lang="en-US" sz="2400" dirty="0">
              <a:solidFill>
                <a:prstClr val="black"/>
              </a:solidFill>
              <a:latin typeface="Microsoft YaHei UI" panose="020B0503020204020204" pitchFamily="34" charset="-122"/>
            </a:endParaRPr>
          </a:p>
        </p:txBody>
      </p:sp>
      <p:grpSp>
        <p:nvGrpSpPr>
          <p:cNvPr id="87" name="Group 86"/>
          <p:cNvGrpSpPr/>
          <p:nvPr/>
        </p:nvGrpSpPr>
        <p:grpSpPr>
          <a:xfrm>
            <a:off x="7389396" y="1828316"/>
            <a:ext cx="502976" cy="463520"/>
            <a:chOff x="7640638" y="3014663"/>
            <a:chExt cx="434976" cy="434976"/>
          </a:xfrm>
          <a:solidFill>
            <a:srgbClr val="7AB8BF"/>
          </a:solidFill>
        </p:grpSpPr>
        <p:sp>
          <p:nvSpPr>
            <p:cNvPr id="88" name="Freeform 87"/>
            <p:cNvSpPr/>
            <p:nvPr/>
          </p:nvSpPr>
          <p:spPr bwMode="auto">
            <a:xfrm>
              <a:off x="7651751" y="3014663"/>
              <a:ext cx="198438" cy="190500"/>
            </a:xfrm>
            <a:custGeom>
              <a:avLst/>
              <a:gdLst>
                <a:gd name="T0" fmla="*/ 42 w 53"/>
                <a:gd name="T1" fmla="*/ 0 h 51"/>
                <a:gd name="T2" fmla="*/ 41 w 53"/>
                <a:gd name="T3" fmla="*/ 0 h 51"/>
                <a:gd name="T4" fmla="*/ 38 w 53"/>
                <a:gd name="T5" fmla="*/ 2 h 51"/>
                <a:gd name="T6" fmla="*/ 38 w 53"/>
                <a:gd name="T7" fmla="*/ 6 h 51"/>
                <a:gd name="T8" fmla="*/ 13 w 53"/>
                <a:gd name="T9" fmla="*/ 22 h 51"/>
                <a:gd name="T10" fmla="*/ 0 w 53"/>
                <a:gd name="T11" fmla="*/ 50 h 51"/>
                <a:gd name="T12" fmla="*/ 0 w 53"/>
                <a:gd name="T13" fmla="*/ 51 h 51"/>
                <a:gd name="T14" fmla="*/ 1 w 53"/>
                <a:gd name="T15" fmla="*/ 51 h 51"/>
                <a:gd name="T16" fmla="*/ 8 w 53"/>
                <a:gd name="T17" fmla="*/ 51 h 51"/>
                <a:gd name="T18" fmla="*/ 9 w 53"/>
                <a:gd name="T19" fmla="*/ 50 h 51"/>
                <a:gd name="T20" fmla="*/ 38 w 53"/>
                <a:gd name="T21" fmla="*/ 15 h 51"/>
                <a:gd name="T22" fmla="*/ 38 w 53"/>
                <a:gd name="T23" fmla="*/ 18 h 51"/>
                <a:gd name="T24" fmla="*/ 41 w 53"/>
                <a:gd name="T25" fmla="*/ 21 h 51"/>
                <a:gd name="T26" fmla="*/ 42 w 53"/>
                <a:gd name="T27" fmla="*/ 20 h 51"/>
                <a:gd name="T28" fmla="*/ 52 w 53"/>
                <a:gd name="T29" fmla="*/ 12 h 51"/>
                <a:gd name="T30" fmla="*/ 53 w 53"/>
                <a:gd name="T31" fmla="*/ 10 h 51"/>
                <a:gd name="T32" fmla="*/ 52 w 53"/>
                <a:gd name="T33" fmla="*/ 8 h 51"/>
                <a:gd name="T34" fmla="*/ 42 w 53"/>
                <a:gd name="T35"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51">
                  <a:moveTo>
                    <a:pt x="42" y="0"/>
                  </a:moveTo>
                  <a:cubicBezTo>
                    <a:pt x="42" y="0"/>
                    <a:pt x="41" y="0"/>
                    <a:pt x="41" y="0"/>
                  </a:cubicBezTo>
                  <a:cubicBezTo>
                    <a:pt x="39" y="0"/>
                    <a:pt x="38" y="1"/>
                    <a:pt x="38" y="2"/>
                  </a:cubicBezTo>
                  <a:cubicBezTo>
                    <a:pt x="38" y="6"/>
                    <a:pt x="38" y="6"/>
                    <a:pt x="38" y="6"/>
                  </a:cubicBezTo>
                  <a:cubicBezTo>
                    <a:pt x="28" y="9"/>
                    <a:pt x="20" y="14"/>
                    <a:pt x="13" y="22"/>
                  </a:cubicBezTo>
                  <a:cubicBezTo>
                    <a:pt x="6" y="30"/>
                    <a:pt x="1" y="40"/>
                    <a:pt x="0" y="50"/>
                  </a:cubicBezTo>
                  <a:cubicBezTo>
                    <a:pt x="0" y="50"/>
                    <a:pt x="0" y="51"/>
                    <a:pt x="0" y="51"/>
                  </a:cubicBezTo>
                  <a:cubicBezTo>
                    <a:pt x="0" y="51"/>
                    <a:pt x="1" y="51"/>
                    <a:pt x="1" y="51"/>
                  </a:cubicBezTo>
                  <a:cubicBezTo>
                    <a:pt x="8" y="51"/>
                    <a:pt x="8" y="51"/>
                    <a:pt x="8" y="51"/>
                  </a:cubicBezTo>
                  <a:cubicBezTo>
                    <a:pt x="8" y="51"/>
                    <a:pt x="9" y="51"/>
                    <a:pt x="9" y="50"/>
                  </a:cubicBezTo>
                  <a:cubicBezTo>
                    <a:pt x="11" y="34"/>
                    <a:pt x="23" y="20"/>
                    <a:pt x="38" y="15"/>
                  </a:cubicBezTo>
                  <a:cubicBezTo>
                    <a:pt x="38" y="18"/>
                    <a:pt x="38" y="18"/>
                    <a:pt x="38" y="18"/>
                  </a:cubicBezTo>
                  <a:cubicBezTo>
                    <a:pt x="38" y="19"/>
                    <a:pt x="39" y="21"/>
                    <a:pt x="41" y="21"/>
                  </a:cubicBezTo>
                  <a:cubicBezTo>
                    <a:pt x="41" y="21"/>
                    <a:pt x="42" y="20"/>
                    <a:pt x="42" y="20"/>
                  </a:cubicBezTo>
                  <a:cubicBezTo>
                    <a:pt x="52" y="12"/>
                    <a:pt x="52" y="12"/>
                    <a:pt x="52" y="12"/>
                  </a:cubicBezTo>
                  <a:cubicBezTo>
                    <a:pt x="52" y="12"/>
                    <a:pt x="53" y="11"/>
                    <a:pt x="53" y="10"/>
                  </a:cubicBezTo>
                  <a:cubicBezTo>
                    <a:pt x="53" y="9"/>
                    <a:pt x="52" y="9"/>
                    <a:pt x="52" y="8"/>
                  </a:cubicBezTo>
                  <a:lnTo>
                    <a:pt x="42" y="0"/>
                  </a:lnTo>
                  <a:close/>
                </a:path>
              </a:pathLst>
            </a:custGeom>
            <a:grpFill/>
            <a:ln>
              <a:noFill/>
            </a:ln>
            <a:scene3d>
              <a:camera prst="orthographicFront"/>
              <a:lightRig rig="threePt" dir="t"/>
            </a:scene3d>
            <a:sp3d>
              <a:bevelT w="114300" prst="hardEdge"/>
            </a:sp3d>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89" name="Freeform 88"/>
            <p:cNvSpPr/>
            <p:nvPr/>
          </p:nvSpPr>
          <p:spPr bwMode="auto">
            <a:xfrm>
              <a:off x="7640638" y="3235326"/>
              <a:ext cx="190500" cy="198438"/>
            </a:xfrm>
            <a:custGeom>
              <a:avLst/>
              <a:gdLst>
                <a:gd name="T0" fmla="*/ 50 w 51"/>
                <a:gd name="T1" fmla="*/ 44 h 53"/>
                <a:gd name="T2" fmla="*/ 15 w 51"/>
                <a:gd name="T3" fmla="*/ 14 h 53"/>
                <a:gd name="T4" fmla="*/ 18 w 51"/>
                <a:gd name="T5" fmla="*/ 14 h 53"/>
                <a:gd name="T6" fmla="*/ 20 w 51"/>
                <a:gd name="T7" fmla="*/ 13 h 53"/>
                <a:gd name="T8" fmla="*/ 20 w 51"/>
                <a:gd name="T9" fmla="*/ 10 h 53"/>
                <a:gd name="T10" fmla="*/ 12 w 51"/>
                <a:gd name="T11" fmla="*/ 1 h 53"/>
                <a:gd name="T12" fmla="*/ 10 w 51"/>
                <a:gd name="T13" fmla="*/ 0 h 53"/>
                <a:gd name="T14" fmla="*/ 8 w 51"/>
                <a:gd name="T15" fmla="*/ 1 h 53"/>
                <a:gd name="T16" fmla="*/ 0 w 51"/>
                <a:gd name="T17" fmla="*/ 10 h 53"/>
                <a:gd name="T18" fmla="*/ 0 w 51"/>
                <a:gd name="T19" fmla="*/ 13 h 53"/>
                <a:gd name="T20" fmla="*/ 2 w 51"/>
                <a:gd name="T21" fmla="*/ 14 h 53"/>
                <a:gd name="T22" fmla="*/ 6 w 51"/>
                <a:gd name="T23" fmla="*/ 14 h 53"/>
                <a:gd name="T24" fmla="*/ 22 w 51"/>
                <a:gd name="T25" fmla="*/ 40 h 53"/>
                <a:gd name="T26" fmla="*/ 50 w 51"/>
                <a:gd name="T27" fmla="*/ 53 h 53"/>
                <a:gd name="T28" fmla="*/ 50 w 51"/>
                <a:gd name="T29" fmla="*/ 53 h 53"/>
                <a:gd name="T30" fmla="*/ 51 w 51"/>
                <a:gd name="T31" fmla="*/ 52 h 53"/>
                <a:gd name="T32" fmla="*/ 51 w 51"/>
                <a:gd name="T33" fmla="*/ 52 h 53"/>
                <a:gd name="T34" fmla="*/ 51 w 51"/>
                <a:gd name="T35" fmla="*/ 45 h 53"/>
                <a:gd name="T36" fmla="*/ 50 w 51"/>
                <a:gd name="T37" fmla="*/ 4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53">
                  <a:moveTo>
                    <a:pt x="50" y="44"/>
                  </a:moveTo>
                  <a:cubicBezTo>
                    <a:pt x="34" y="42"/>
                    <a:pt x="20" y="30"/>
                    <a:pt x="15" y="14"/>
                  </a:cubicBezTo>
                  <a:cubicBezTo>
                    <a:pt x="18" y="14"/>
                    <a:pt x="18" y="14"/>
                    <a:pt x="18" y="14"/>
                  </a:cubicBezTo>
                  <a:cubicBezTo>
                    <a:pt x="19" y="14"/>
                    <a:pt x="20" y="14"/>
                    <a:pt x="20" y="13"/>
                  </a:cubicBezTo>
                  <a:cubicBezTo>
                    <a:pt x="21" y="12"/>
                    <a:pt x="21" y="11"/>
                    <a:pt x="20" y="10"/>
                  </a:cubicBezTo>
                  <a:cubicBezTo>
                    <a:pt x="12" y="1"/>
                    <a:pt x="12" y="1"/>
                    <a:pt x="12" y="1"/>
                  </a:cubicBezTo>
                  <a:cubicBezTo>
                    <a:pt x="12" y="0"/>
                    <a:pt x="11" y="0"/>
                    <a:pt x="10" y="0"/>
                  </a:cubicBezTo>
                  <a:cubicBezTo>
                    <a:pt x="9" y="0"/>
                    <a:pt x="9" y="0"/>
                    <a:pt x="8" y="1"/>
                  </a:cubicBezTo>
                  <a:cubicBezTo>
                    <a:pt x="0" y="10"/>
                    <a:pt x="0" y="10"/>
                    <a:pt x="0" y="10"/>
                  </a:cubicBezTo>
                  <a:cubicBezTo>
                    <a:pt x="0" y="11"/>
                    <a:pt x="0" y="12"/>
                    <a:pt x="0" y="13"/>
                  </a:cubicBezTo>
                  <a:cubicBezTo>
                    <a:pt x="0" y="14"/>
                    <a:pt x="1" y="14"/>
                    <a:pt x="2" y="14"/>
                  </a:cubicBezTo>
                  <a:cubicBezTo>
                    <a:pt x="6" y="14"/>
                    <a:pt x="6" y="14"/>
                    <a:pt x="6" y="14"/>
                  </a:cubicBezTo>
                  <a:cubicBezTo>
                    <a:pt x="9" y="24"/>
                    <a:pt x="14" y="33"/>
                    <a:pt x="22" y="40"/>
                  </a:cubicBezTo>
                  <a:cubicBezTo>
                    <a:pt x="30" y="47"/>
                    <a:pt x="40" y="51"/>
                    <a:pt x="50" y="53"/>
                  </a:cubicBezTo>
                  <a:cubicBezTo>
                    <a:pt x="50" y="53"/>
                    <a:pt x="50" y="53"/>
                    <a:pt x="50" y="53"/>
                  </a:cubicBezTo>
                  <a:cubicBezTo>
                    <a:pt x="51" y="53"/>
                    <a:pt x="51" y="53"/>
                    <a:pt x="51" y="52"/>
                  </a:cubicBezTo>
                  <a:cubicBezTo>
                    <a:pt x="51" y="52"/>
                    <a:pt x="51" y="52"/>
                    <a:pt x="51" y="52"/>
                  </a:cubicBezTo>
                  <a:cubicBezTo>
                    <a:pt x="51" y="45"/>
                    <a:pt x="51" y="45"/>
                    <a:pt x="51" y="45"/>
                  </a:cubicBezTo>
                  <a:cubicBezTo>
                    <a:pt x="51" y="44"/>
                    <a:pt x="51" y="44"/>
                    <a:pt x="50" y="44"/>
                  </a:cubicBezTo>
                  <a:close/>
                </a:path>
              </a:pathLst>
            </a:custGeom>
            <a:grpFill/>
            <a:ln>
              <a:noFill/>
            </a:ln>
            <a:scene3d>
              <a:camera prst="orthographicFront"/>
              <a:lightRig rig="threePt" dir="t"/>
            </a:scene3d>
            <a:sp3d>
              <a:bevelT w="114300" prst="hardEdge"/>
            </a:sp3d>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90" name="Freeform 89"/>
            <p:cNvSpPr/>
            <p:nvPr/>
          </p:nvSpPr>
          <p:spPr bwMode="auto">
            <a:xfrm>
              <a:off x="7861301" y="3251201"/>
              <a:ext cx="203200" cy="198438"/>
            </a:xfrm>
            <a:custGeom>
              <a:avLst/>
              <a:gdLst>
                <a:gd name="T0" fmla="*/ 53 w 54"/>
                <a:gd name="T1" fmla="*/ 0 h 53"/>
                <a:gd name="T2" fmla="*/ 46 w 54"/>
                <a:gd name="T3" fmla="*/ 0 h 53"/>
                <a:gd name="T4" fmla="*/ 45 w 54"/>
                <a:gd name="T5" fmla="*/ 0 h 53"/>
                <a:gd name="T6" fmla="*/ 15 w 54"/>
                <a:gd name="T7" fmla="*/ 37 h 53"/>
                <a:gd name="T8" fmla="*/ 15 w 54"/>
                <a:gd name="T9" fmla="*/ 34 h 53"/>
                <a:gd name="T10" fmla="*/ 12 w 54"/>
                <a:gd name="T11" fmla="*/ 31 h 53"/>
                <a:gd name="T12" fmla="*/ 11 w 54"/>
                <a:gd name="T13" fmla="*/ 32 h 53"/>
                <a:gd name="T14" fmla="*/ 1 w 54"/>
                <a:gd name="T15" fmla="*/ 40 h 53"/>
                <a:gd name="T16" fmla="*/ 0 w 54"/>
                <a:gd name="T17" fmla="*/ 42 h 53"/>
                <a:gd name="T18" fmla="*/ 1 w 54"/>
                <a:gd name="T19" fmla="*/ 44 h 53"/>
                <a:gd name="T20" fmla="*/ 11 w 54"/>
                <a:gd name="T21" fmla="*/ 52 h 53"/>
                <a:gd name="T22" fmla="*/ 12 w 54"/>
                <a:gd name="T23" fmla="*/ 53 h 53"/>
                <a:gd name="T24" fmla="*/ 15 w 54"/>
                <a:gd name="T25" fmla="*/ 50 h 53"/>
                <a:gd name="T26" fmla="*/ 15 w 54"/>
                <a:gd name="T27" fmla="*/ 46 h 53"/>
                <a:gd name="T28" fmla="*/ 41 w 54"/>
                <a:gd name="T29" fmla="*/ 30 h 53"/>
                <a:gd name="T30" fmla="*/ 54 w 54"/>
                <a:gd name="T31" fmla="*/ 1 h 53"/>
                <a:gd name="T32" fmla="*/ 54 w 54"/>
                <a:gd name="T33" fmla="*/ 0 h 53"/>
                <a:gd name="T34" fmla="*/ 53 w 54"/>
                <a:gd name="T3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53">
                  <a:moveTo>
                    <a:pt x="53" y="0"/>
                  </a:moveTo>
                  <a:cubicBezTo>
                    <a:pt x="46" y="0"/>
                    <a:pt x="46" y="0"/>
                    <a:pt x="46" y="0"/>
                  </a:cubicBezTo>
                  <a:cubicBezTo>
                    <a:pt x="46" y="0"/>
                    <a:pt x="45" y="0"/>
                    <a:pt x="45" y="0"/>
                  </a:cubicBezTo>
                  <a:cubicBezTo>
                    <a:pt x="43" y="17"/>
                    <a:pt x="31" y="32"/>
                    <a:pt x="15" y="37"/>
                  </a:cubicBezTo>
                  <a:cubicBezTo>
                    <a:pt x="15" y="34"/>
                    <a:pt x="15" y="34"/>
                    <a:pt x="15" y="34"/>
                  </a:cubicBezTo>
                  <a:cubicBezTo>
                    <a:pt x="15" y="32"/>
                    <a:pt x="14" y="31"/>
                    <a:pt x="12" y="31"/>
                  </a:cubicBezTo>
                  <a:cubicBezTo>
                    <a:pt x="12" y="31"/>
                    <a:pt x="11" y="31"/>
                    <a:pt x="11" y="32"/>
                  </a:cubicBezTo>
                  <a:cubicBezTo>
                    <a:pt x="1" y="40"/>
                    <a:pt x="1" y="40"/>
                    <a:pt x="1" y="40"/>
                  </a:cubicBezTo>
                  <a:cubicBezTo>
                    <a:pt x="0" y="40"/>
                    <a:pt x="0" y="41"/>
                    <a:pt x="0" y="42"/>
                  </a:cubicBezTo>
                  <a:cubicBezTo>
                    <a:pt x="0" y="43"/>
                    <a:pt x="0" y="43"/>
                    <a:pt x="1" y="44"/>
                  </a:cubicBezTo>
                  <a:cubicBezTo>
                    <a:pt x="11" y="52"/>
                    <a:pt x="11" y="52"/>
                    <a:pt x="11" y="52"/>
                  </a:cubicBezTo>
                  <a:cubicBezTo>
                    <a:pt x="11" y="52"/>
                    <a:pt x="12" y="53"/>
                    <a:pt x="12" y="53"/>
                  </a:cubicBezTo>
                  <a:cubicBezTo>
                    <a:pt x="14" y="53"/>
                    <a:pt x="15" y="51"/>
                    <a:pt x="15" y="50"/>
                  </a:cubicBezTo>
                  <a:cubicBezTo>
                    <a:pt x="15" y="46"/>
                    <a:pt x="15" y="46"/>
                    <a:pt x="15" y="46"/>
                  </a:cubicBezTo>
                  <a:cubicBezTo>
                    <a:pt x="25" y="43"/>
                    <a:pt x="34" y="38"/>
                    <a:pt x="41" y="30"/>
                  </a:cubicBezTo>
                  <a:cubicBezTo>
                    <a:pt x="48" y="21"/>
                    <a:pt x="53" y="11"/>
                    <a:pt x="54" y="1"/>
                  </a:cubicBezTo>
                  <a:cubicBezTo>
                    <a:pt x="54" y="0"/>
                    <a:pt x="54" y="0"/>
                    <a:pt x="54" y="0"/>
                  </a:cubicBezTo>
                  <a:cubicBezTo>
                    <a:pt x="54" y="0"/>
                    <a:pt x="54" y="0"/>
                    <a:pt x="53" y="0"/>
                  </a:cubicBezTo>
                  <a:close/>
                </a:path>
              </a:pathLst>
            </a:custGeom>
            <a:grpFill/>
            <a:ln>
              <a:noFill/>
            </a:ln>
            <a:scene3d>
              <a:camera prst="orthographicFront"/>
              <a:lightRig rig="threePt" dir="t"/>
            </a:scene3d>
            <a:sp3d>
              <a:bevelT w="114300" prst="hardEdge"/>
            </a:sp3d>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91" name="Freeform 90"/>
            <p:cNvSpPr/>
            <p:nvPr/>
          </p:nvSpPr>
          <p:spPr bwMode="auto">
            <a:xfrm>
              <a:off x="7880351" y="3022601"/>
              <a:ext cx="195263" cy="198438"/>
            </a:xfrm>
            <a:custGeom>
              <a:avLst/>
              <a:gdLst>
                <a:gd name="T0" fmla="*/ 51 w 52"/>
                <a:gd name="T1" fmla="*/ 40 h 53"/>
                <a:gd name="T2" fmla="*/ 49 w 52"/>
                <a:gd name="T3" fmla="*/ 39 h 53"/>
                <a:gd name="T4" fmla="*/ 45 w 52"/>
                <a:gd name="T5" fmla="*/ 39 h 53"/>
                <a:gd name="T6" fmla="*/ 29 w 52"/>
                <a:gd name="T7" fmla="*/ 13 h 53"/>
                <a:gd name="T8" fmla="*/ 1 w 52"/>
                <a:gd name="T9" fmla="*/ 0 h 53"/>
                <a:gd name="T10" fmla="*/ 1 w 52"/>
                <a:gd name="T11" fmla="*/ 0 h 53"/>
                <a:gd name="T12" fmla="*/ 1 w 52"/>
                <a:gd name="T13" fmla="*/ 1 h 53"/>
                <a:gd name="T14" fmla="*/ 0 w 52"/>
                <a:gd name="T15" fmla="*/ 1 h 53"/>
                <a:gd name="T16" fmla="*/ 0 w 52"/>
                <a:gd name="T17" fmla="*/ 8 h 53"/>
                <a:gd name="T18" fmla="*/ 1 w 52"/>
                <a:gd name="T19" fmla="*/ 9 h 53"/>
                <a:gd name="T20" fmla="*/ 37 w 52"/>
                <a:gd name="T21" fmla="*/ 39 h 53"/>
                <a:gd name="T22" fmla="*/ 33 w 52"/>
                <a:gd name="T23" fmla="*/ 39 h 53"/>
                <a:gd name="T24" fmla="*/ 31 w 52"/>
                <a:gd name="T25" fmla="*/ 40 h 53"/>
                <a:gd name="T26" fmla="*/ 31 w 52"/>
                <a:gd name="T27" fmla="*/ 43 h 53"/>
                <a:gd name="T28" fmla="*/ 39 w 52"/>
                <a:gd name="T29" fmla="*/ 52 h 53"/>
                <a:gd name="T30" fmla="*/ 41 w 52"/>
                <a:gd name="T31" fmla="*/ 53 h 53"/>
                <a:gd name="T32" fmla="*/ 43 w 52"/>
                <a:gd name="T33" fmla="*/ 52 h 53"/>
                <a:gd name="T34" fmla="*/ 51 w 52"/>
                <a:gd name="T35" fmla="*/ 43 h 53"/>
                <a:gd name="T36" fmla="*/ 51 w 52"/>
                <a:gd name="T37" fmla="*/ 4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 h="53">
                  <a:moveTo>
                    <a:pt x="51" y="40"/>
                  </a:moveTo>
                  <a:cubicBezTo>
                    <a:pt x="51" y="39"/>
                    <a:pt x="50" y="39"/>
                    <a:pt x="49" y="39"/>
                  </a:cubicBezTo>
                  <a:cubicBezTo>
                    <a:pt x="45" y="39"/>
                    <a:pt x="45" y="39"/>
                    <a:pt x="45" y="39"/>
                  </a:cubicBezTo>
                  <a:cubicBezTo>
                    <a:pt x="42" y="29"/>
                    <a:pt x="37" y="20"/>
                    <a:pt x="29" y="13"/>
                  </a:cubicBezTo>
                  <a:cubicBezTo>
                    <a:pt x="21" y="6"/>
                    <a:pt x="12" y="2"/>
                    <a:pt x="1" y="0"/>
                  </a:cubicBezTo>
                  <a:cubicBezTo>
                    <a:pt x="1" y="0"/>
                    <a:pt x="1" y="0"/>
                    <a:pt x="1" y="0"/>
                  </a:cubicBezTo>
                  <a:cubicBezTo>
                    <a:pt x="1" y="0"/>
                    <a:pt x="1" y="0"/>
                    <a:pt x="1" y="1"/>
                  </a:cubicBezTo>
                  <a:cubicBezTo>
                    <a:pt x="0" y="1"/>
                    <a:pt x="0" y="1"/>
                    <a:pt x="0" y="1"/>
                  </a:cubicBezTo>
                  <a:cubicBezTo>
                    <a:pt x="0" y="8"/>
                    <a:pt x="0" y="8"/>
                    <a:pt x="0" y="8"/>
                  </a:cubicBezTo>
                  <a:cubicBezTo>
                    <a:pt x="0" y="9"/>
                    <a:pt x="1" y="9"/>
                    <a:pt x="1" y="9"/>
                  </a:cubicBezTo>
                  <a:cubicBezTo>
                    <a:pt x="18" y="11"/>
                    <a:pt x="31" y="23"/>
                    <a:pt x="37" y="39"/>
                  </a:cubicBezTo>
                  <a:cubicBezTo>
                    <a:pt x="33" y="39"/>
                    <a:pt x="33" y="39"/>
                    <a:pt x="33" y="39"/>
                  </a:cubicBezTo>
                  <a:cubicBezTo>
                    <a:pt x="32" y="39"/>
                    <a:pt x="31" y="39"/>
                    <a:pt x="31" y="40"/>
                  </a:cubicBezTo>
                  <a:cubicBezTo>
                    <a:pt x="31" y="41"/>
                    <a:pt x="31" y="42"/>
                    <a:pt x="31" y="43"/>
                  </a:cubicBezTo>
                  <a:cubicBezTo>
                    <a:pt x="39" y="52"/>
                    <a:pt x="39" y="52"/>
                    <a:pt x="39" y="52"/>
                  </a:cubicBezTo>
                  <a:cubicBezTo>
                    <a:pt x="40" y="53"/>
                    <a:pt x="40" y="53"/>
                    <a:pt x="41" y="53"/>
                  </a:cubicBezTo>
                  <a:cubicBezTo>
                    <a:pt x="42" y="53"/>
                    <a:pt x="43" y="53"/>
                    <a:pt x="43" y="52"/>
                  </a:cubicBezTo>
                  <a:cubicBezTo>
                    <a:pt x="51" y="43"/>
                    <a:pt x="51" y="43"/>
                    <a:pt x="51" y="43"/>
                  </a:cubicBezTo>
                  <a:cubicBezTo>
                    <a:pt x="52" y="42"/>
                    <a:pt x="52" y="41"/>
                    <a:pt x="51" y="40"/>
                  </a:cubicBezTo>
                  <a:close/>
                </a:path>
              </a:pathLst>
            </a:custGeom>
            <a:grpFill/>
            <a:ln>
              <a:noFill/>
            </a:ln>
            <a:scene3d>
              <a:camera prst="orthographicFront"/>
              <a:lightRig rig="threePt" dir="t"/>
            </a:scene3d>
            <a:sp3d>
              <a:bevelT w="114300" prst="hardEdge"/>
            </a:sp3d>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92" name="Freeform 91"/>
            <p:cNvSpPr>
              <a:spLocks noEditPoints="1"/>
            </p:cNvSpPr>
            <p:nvPr/>
          </p:nvSpPr>
          <p:spPr bwMode="auto">
            <a:xfrm>
              <a:off x="7723188" y="3092451"/>
              <a:ext cx="269875" cy="269875"/>
            </a:xfrm>
            <a:custGeom>
              <a:avLst/>
              <a:gdLst>
                <a:gd name="T0" fmla="*/ 36 w 72"/>
                <a:gd name="T1" fmla="*/ 72 h 72"/>
                <a:gd name="T2" fmla="*/ 61 w 72"/>
                <a:gd name="T3" fmla="*/ 21 h 72"/>
                <a:gd name="T4" fmla="*/ 66 w 72"/>
                <a:gd name="T5" fmla="*/ 34 h 72"/>
                <a:gd name="T6" fmla="*/ 52 w 72"/>
                <a:gd name="T7" fmla="*/ 34 h 72"/>
                <a:gd name="T8" fmla="*/ 51 w 72"/>
                <a:gd name="T9" fmla="*/ 23 h 72"/>
                <a:gd name="T10" fmla="*/ 61 w 72"/>
                <a:gd name="T11" fmla="*/ 21 h 72"/>
                <a:gd name="T12" fmla="*/ 57 w 72"/>
                <a:gd name="T13" fmla="*/ 15 h 72"/>
                <a:gd name="T14" fmla="*/ 57 w 72"/>
                <a:gd name="T15" fmla="*/ 17 h 72"/>
                <a:gd name="T16" fmla="*/ 50 w 72"/>
                <a:gd name="T17" fmla="*/ 18 h 72"/>
                <a:gd name="T18" fmla="*/ 50 w 72"/>
                <a:gd name="T19" fmla="*/ 10 h 72"/>
                <a:gd name="T20" fmla="*/ 24 w 72"/>
                <a:gd name="T21" fmla="*/ 34 h 72"/>
                <a:gd name="T22" fmla="*/ 25 w 72"/>
                <a:gd name="T23" fmla="*/ 23 h 72"/>
                <a:gd name="T24" fmla="*/ 46 w 72"/>
                <a:gd name="T25" fmla="*/ 23 h 72"/>
                <a:gd name="T26" fmla="*/ 48 w 72"/>
                <a:gd name="T27" fmla="*/ 33 h 72"/>
                <a:gd name="T28" fmla="*/ 48 w 72"/>
                <a:gd name="T29" fmla="*/ 38 h 72"/>
                <a:gd name="T30" fmla="*/ 47 w 72"/>
                <a:gd name="T31" fmla="*/ 48 h 72"/>
                <a:gd name="T32" fmla="*/ 26 w 72"/>
                <a:gd name="T33" fmla="*/ 48 h 72"/>
                <a:gd name="T34" fmla="*/ 24 w 72"/>
                <a:gd name="T35" fmla="*/ 39 h 72"/>
                <a:gd name="T36" fmla="*/ 47 w 72"/>
                <a:gd name="T37" fmla="*/ 38 h 72"/>
                <a:gd name="T38" fmla="*/ 28 w 72"/>
                <a:gd name="T39" fmla="*/ 13 h 72"/>
                <a:gd name="T40" fmla="*/ 32 w 72"/>
                <a:gd name="T41" fmla="*/ 7 h 72"/>
                <a:gd name="T42" fmla="*/ 41 w 72"/>
                <a:gd name="T43" fmla="*/ 7 h 72"/>
                <a:gd name="T44" fmla="*/ 46 w 72"/>
                <a:gd name="T45" fmla="*/ 18 h 72"/>
                <a:gd name="T46" fmla="*/ 36 w 72"/>
                <a:gd name="T47" fmla="*/ 20 h 72"/>
                <a:gd name="T48" fmla="*/ 27 w 72"/>
                <a:gd name="T49" fmla="*/ 18 h 72"/>
                <a:gd name="T50" fmla="*/ 23 w 72"/>
                <a:gd name="T51" fmla="*/ 10 h 72"/>
                <a:gd name="T52" fmla="*/ 22 w 72"/>
                <a:gd name="T53" fmla="*/ 18 h 72"/>
                <a:gd name="T54" fmla="*/ 16 w 72"/>
                <a:gd name="T55" fmla="*/ 17 h 72"/>
                <a:gd name="T56" fmla="*/ 7 w 72"/>
                <a:gd name="T57" fmla="*/ 33 h 72"/>
                <a:gd name="T58" fmla="*/ 12 w 72"/>
                <a:gd name="T59" fmla="*/ 21 h 72"/>
                <a:gd name="T60" fmla="*/ 21 w 72"/>
                <a:gd name="T61" fmla="*/ 24 h 72"/>
                <a:gd name="T62" fmla="*/ 19 w 72"/>
                <a:gd name="T63" fmla="*/ 34 h 72"/>
                <a:gd name="T64" fmla="*/ 7 w 72"/>
                <a:gd name="T65" fmla="*/ 33 h 72"/>
                <a:gd name="T66" fmla="*/ 7 w 72"/>
                <a:gd name="T67" fmla="*/ 39 h 72"/>
                <a:gd name="T68" fmla="*/ 19 w 72"/>
                <a:gd name="T69" fmla="*/ 38 h 72"/>
                <a:gd name="T70" fmla="*/ 21 w 72"/>
                <a:gd name="T71" fmla="*/ 48 h 72"/>
                <a:gd name="T72" fmla="*/ 12 w 72"/>
                <a:gd name="T73" fmla="*/ 51 h 72"/>
                <a:gd name="T74" fmla="*/ 15 w 72"/>
                <a:gd name="T75" fmla="*/ 57 h 72"/>
                <a:gd name="T76" fmla="*/ 14 w 72"/>
                <a:gd name="T77" fmla="*/ 55 h 72"/>
                <a:gd name="T78" fmla="*/ 22 w 72"/>
                <a:gd name="T79" fmla="*/ 53 h 72"/>
                <a:gd name="T80" fmla="*/ 26 w 72"/>
                <a:gd name="T81" fmla="*/ 63 h 72"/>
                <a:gd name="T82" fmla="*/ 44 w 72"/>
                <a:gd name="T83" fmla="*/ 59 h 72"/>
                <a:gd name="T84" fmla="*/ 40 w 72"/>
                <a:gd name="T85" fmla="*/ 65 h 72"/>
                <a:gd name="T86" fmla="*/ 32 w 72"/>
                <a:gd name="T87" fmla="*/ 65 h 72"/>
                <a:gd name="T88" fmla="*/ 27 w 72"/>
                <a:gd name="T89" fmla="*/ 54 h 72"/>
                <a:gd name="T90" fmla="*/ 36 w 72"/>
                <a:gd name="T91" fmla="*/ 52 h 72"/>
                <a:gd name="T92" fmla="*/ 46 w 72"/>
                <a:gd name="T93" fmla="*/ 54 h 72"/>
                <a:gd name="T94" fmla="*/ 50 w 72"/>
                <a:gd name="T95" fmla="*/ 62 h 72"/>
                <a:gd name="T96" fmla="*/ 50 w 72"/>
                <a:gd name="T97" fmla="*/ 54 h 72"/>
                <a:gd name="T98" fmla="*/ 57 w 72"/>
                <a:gd name="T99" fmla="*/ 54 h 72"/>
                <a:gd name="T100" fmla="*/ 65 w 72"/>
                <a:gd name="T101" fmla="*/ 39 h 72"/>
                <a:gd name="T102" fmla="*/ 60 w 72"/>
                <a:gd name="T103" fmla="*/ 51 h 72"/>
                <a:gd name="T104" fmla="*/ 52 w 72"/>
                <a:gd name="T105" fmla="*/ 48 h 72"/>
                <a:gd name="T106" fmla="*/ 53 w 72"/>
                <a:gd name="T107" fmla="*/ 38 h 72"/>
                <a:gd name="T108" fmla="*/ 65 w 72"/>
                <a:gd name="T109" fmla="*/ 3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72">
                  <a:moveTo>
                    <a:pt x="36" y="0"/>
                  </a:moveTo>
                  <a:cubicBezTo>
                    <a:pt x="17" y="0"/>
                    <a:pt x="0" y="16"/>
                    <a:pt x="0" y="36"/>
                  </a:cubicBezTo>
                  <a:cubicBezTo>
                    <a:pt x="0" y="56"/>
                    <a:pt x="17" y="72"/>
                    <a:pt x="36" y="72"/>
                  </a:cubicBezTo>
                  <a:cubicBezTo>
                    <a:pt x="56" y="72"/>
                    <a:pt x="72" y="56"/>
                    <a:pt x="72" y="36"/>
                  </a:cubicBezTo>
                  <a:cubicBezTo>
                    <a:pt x="72" y="16"/>
                    <a:pt x="56" y="0"/>
                    <a:pt x="36" y="0"/>
                  </a:cubicBezTo>
                  <a:close/>
                  <a:moveTo>
                    <a:pt x="61" y="21"/>
                  </a:moveTo>
                  <a:cubicBezTo>
                    <a:pt x="62" y="21"/>
                    <a:pt x="62" y="21"/>
                    <a:pt x="62" y="21"/>
                  </a:cubicBezTo>
                  <a:cubicBezTo>
                    <a:pt x="64" y="25"/>
                    <a:pt x="65" y="28"/>
                    <a:pt x="65" y="33"/>
                  </a:cubicBezTo>
                  <a:cubicBezTo>
                    <a:pt x="66" y="34"/>
                    <a:pt x="66" y="34"/>
                    <a:pt x="66" y="34"/>
                  </a:cubicBezTo>
                  <a:cubicBezTo>
                    <a:pt x="64" y="34"/>
                    <a:pt x="64" y="34"/>
                    <a:pt x="64" y="34"/>
                  </a:cubicBezTo>
                  <a:cubicBezTo>
                    <a:pt x="53" y="34"/>
                    <a:pt x="53" y="34"/>
                    <a:pt x="53" y="34"/>
                  </a:cubicBezTo>
                  <a:cubicBezTo>
                    <a:pt x="52" y="34"/>
                    <a:pt x="52" y="34"/>
                    <a:pt x="52" y="34"/>
                  </a:cubicBezTo>
                  <a:cubicBezTo>
                    <a:pt x="52" y="33"/>
                    <a:pt x="52" y="33"/>
                    <a:pt x="52" y="33"/>
                  </a:cubicBezTo>
                  <a:cubicBezTo>
                    <a:pt x="52" y="30"/>
                    <a:pt x="52" y="27"/>
                    <a:pt x="52" y="24"/>
                  </a:cubicBezTo>
                  <a:cubicBezTo>
                    <a:pt x="51" y="23"/>
                    <a:pt x="51" y="23"/>
                    <a:pt x="51" y="23"/>
                  </a:cubicBezTo>
                  <a:cubicBezTo>
                    <a:pt x="52" y="23"/>
                    <a:pt x="52" y="23"/>
                    <a:pt x="52" y="23"/>
                  </a:cubicBezTo>
                  <a:cubicBezTo>
                    <a:pt x="55" y="22"/>
                    <a:pt x="58" y="22"/>
                    <a:pt x="60" y="21"/>
                  </a:cubicBezTo>
                  <a:lnTo>
                    <a:pt x="61" y="21"/>
                  </a:lnTo>
                  <a:close/>
                  <a:moveTo>
                    <a:pt x="50" y="10"/>
                  </a:moveTo>
                  <a:cubicBezTo>
                    <a:pt x="52" y="11"/>
                    <a:pt x="55" y="13"/>
                    <a:pt x="57" y="15"/>
                  </a:cubicBezTo>
                  <a:cubicBezTo>
                    <a:pt x="57" y="15"/>
                    <a:pt x="57" y="15"/>
                    <a:pt x="57" y="15"/>
                  </a:cubicBezTo>
                  <a:cubicBezTo>
                    <a:pt x="57" y="15"/>
                    <a:pt x="57" y="15"/>
                    <a:pt x="57" y="16"/>
                  </a:cubicBezTo>
                  <a:cubicBezTo>
                    <a:pt x="59" y="17"/>
                    <a:pt x="59" y="17"/>
                    <a:pt x="59" y="17"/>
                  </a:cubicBezTo>
                  <a:cubicBezTo>
                    <a:pt x="57" y="17"/>
                    <a:pt x="57" y="17"/>
                    <a:pt x="57" y="17"/>
                  </a:cubicBezTo>
                  <a:cubicBezTo>
                    <a:pt x="55" y="18"/>
                    <a:pt x="53" y="18"/>
                    <a:pt x="52" y="19"/>
                  </a:cubicBezTo>
                  <a:cubicBezTo>
                    <a:pt x="50" y="19"/>
                    <a:pt x="50" y="19"/>
                    <a:pt x="50" y="19"/>
                  </a:cubicBezTo>
                  <a:cubicBezTo>
                    <a:pt x="50" y="18"/>
                    <a:pt x="50" y="18"/>
                    <a:pt x="50" y="18"/>
                  </a:cubicBezTo>
                  <a:cubicBezTo>
                    <a:pt x="50" y="15"/>
                    <a:pt x="49" y="13"/>
                    <a:pt x="48" y="11"/>
                  </a:cubicBezTo>
                  <a:cubicBezTo>
                    <a:pt x="47" y="8"/>
                    <a:pt x="47" y="8"/>
                    <a:pt x="47" y="8"/>
                  </a:cubicBezTo>
                  <a:lnTo>
                    <a:pt x="50" y="10"/>
                  </a:lnTo>
                  <a:close/>
                  <a:moveTo>
                    <a:pt x="47" y="34"/>
                  </a:moveTo>
                  <a:cubicBezTo>
                    <a:pt x="25" y="34"/>
                    <a:pt x="25" y="34"/>
                    <a:pt x="25" y="34"/>
                  </a:cubicBezTo>
                  <a:cubicBezTo>
                    <a:pt x="24" y="34"/>
                    <a:pt x="24" y="34"/>
                    <a:pt x="24" y="34"/>
                  </a:cubicBezTo>
                  <a:cubicBezTo>
                    <a:pt x="24" y="33"/>
                    <a:pt x="24" y="33"/>
                    <a:pt x="24" y="33"/>
                  </a:cubicBezTo>
                  <a:cubicBezTo>
                    <a:pt x="24" y="30"/>
                    <a:pt x="25" y="27"/>
                    <a:pt x="25" y="24"/>
                  </a:cubicBezTo>
                  <a:cubicBezTo>
                    <a:pt x="25" y="23"/>
                    <a:pt x="25" y="23"/>
                    <a:pt x="25" y="23"/>
                  </a:cubicBezTo>
                  <a:cubicBezTo>
                    <a:pt x="26" y="23"/>
                    <a:pt x="26" y="23"/>
                    <a:pt x="26" y="23"/>
                  </a:cubicBezTo>
                  <a:cubicBezTo>
                    <a:pt x="30" y="24"/>
                    <a:pt x="33" y="24"/>
                    <a:pt x="36" y="24"/>
                  </a:cubicBezTo>
                  <a:cubicBezTo>
                    <a:pt x="40" y="24"/>
                    <a:pt x="43" y="24"/>
                    <a:pt x="46" y="23"/>
                  </a:cubicBezTo>
                  <a:cubicBezTo>
                    <a:pt x="47" y="23"/>
                    <a:pt x="47" y="23"/>
                    <a:pt x="47" y="23"/>
                  </a:cubicBezTo>
                  <a:cubicBezTo>
                    <a:pt x="47" y="24"/>
                    <a:pt x="47" y="24"/>
                    <a:pt x="47" y="24"/>
                  </a:cubicBezTo>
                  <a:cubicBezTo>
                    <a:pt x="48" y="27"/>
                    <a:pt x="48" y="30"/>
                    <a:pt x="48" y="33"/>
                  </a:cubicBezTo>
                  <a:cubicBezTo>
                    <a:pt x="48" y="34"/>
                    <a:pt x="48" y="34"/>
                    <a:pt x="48" y="34"/>
                  </a:cubicBezTo>
                  <a:lnTo>
                    <a:pt x="47" y="34"/>
                  </a:lnTo>
                  <a:close/>
                  <a:moveTo>
                    <a:pt x="48" y="38"/>
                  </a:moveTo>
                  <a:cubicBezTo>
                    <a:pt x="48" y="39"/>
                    <a:pt x="48" y="39"/>
                    <a:pt x="48" y="39"/>
                  </a:cubicBezTo>
                  <a:cubicBezTo>
                    <a:pt x="48" y="42"/>
                    <a:pt x="48" y="45"/>
                    <a:pt x="47" y="47"/>
                  </a:cubicBezTo>
                  <a:cubicBezTo>
                    <a:pt x="47" y="48"/>
                    <a:pt x="47" y="48"/>
                    <a:pt x="47" y="48"/>
                  </a:cubicBezTo>
                  <a:cubicBezTo>
                    <a:pt x="46" y="48"/>
                    <a:pt x="46" y="48"/>
                    <a:pt x="46" y="48"/>
                  </a:cubicBezTo>
                  <a:cubicBezTo>
                    <a:pt x="43" y="48"/>
                    <a:pt x="40" y="48"/>
                    <a:pt x="36" y="48"/>
                  </a:cubicBezTo>
                  <a:cubicBezTo>
                    <a:pt x="33" y="48"/>
                    <a:pt x="30" y="48"/>
                    <a:pt x="26" y="48"/>
                  </a:cubicBezTo>
                  <a:cubicBezTo>
                    <a:pt x="25" y="48"/>
                    <a:pt x="25" y="48"/>
                    <a:pt x="25" y="48"/>
                  </a:cubicBezTo>
                  <a:cubicBezTo>
                    <a:pt x="25" y="47"/>
                    <a:pt x="25" y="47"/>
                    <a:pt x="25" y="47"/>
                  </a:cubicBezTo>
                  <a:cubicBezTo>
                    <a:pt x="25" y="45"/>
                    <a:pt x="24" y="42"/>
                    <a:pt x="24" y="39"/>
                  </a:cubicBezTo>
                  <a:cubicBezTo>
                    <a:pt x="24" y="38"/>
                    <a:pt x="24" y="38"/>
                    <a:pt x="24" y="38"/>
                  </a:cubicBezTo>
                  <a:cubicBezTo>
                    <a:pt x="25" y="38"/>
                    <a:pt x="25" y="38"/>
                    <a:pt x="25" y="38"/>
                  </a:cubicBezTo>
                  <a:cubicBezTo>
                    <a:pt x="47" y="38"/>
                    <a:pt x="47" y="38"/>
                    <a:pt x="47" y="38"/>
                  </a:cubicBezTo>
                  <a:lnTo>
                    <a:pt x="48" y="38"/>
                  </a:lnTo>
                  <a:close/>
                  <a:moveTo>
                    <a:pt x="27" y="18"/>
                  </a:moveTo>
                  <a:cubicBezTo>
                    <a:pt x="27" y="16"/>
                    <a:pt x="28" y="14"/>
                    <a:pt x="28" y="13"/>
                  </a:cubicBezTo>
                  <a:cubicBezTo>
                    <a:pt x="29" y="10"/>
                    <a:pt x="30" y="9"/>
                    <a:pt x="32" y="7"/>
                  </a:cubicBezTo>
                  <a:cubicBezTo>
                    <a:pt x="32" y="7"/>
                    <a:pt x="32" y="7"/>
                    <a:pt x="32" y="7"/>
                  </a:cubicBezTo>
                  <a:cubicBezTo>
                    <a:pt x="32" y="7"/>
                    <a:pt x="32" y="7"/>
                    <a:pt x="32" y="7"/>
                  </a:cubicBezTo>
                  <a:cubicBezTo>
                    <a:pt x="34" y="7"/>
                    <a:pt x="35" y="7"/>
                    <a:pt x="36" y="7"/>
                  </a:cubicBezTo>
                  <a:cubicBezTo>
                    <a:pt x="38" y="7"/>
                    <a:pt x="39" y="7"/>
                    <a:pt x="40" y="7"/>
                  </a:cubicBezTo>
                  <a:cubicBezTo>
                    <a:pt x="41" y="7"/>
                    <a:pt x="41" y="7"/>
                    <a:pt x="41" y="7"/>
                  </a:cubicBezTo>
                  <a:cubicBezTo>
                    <a:pt x="41" y="7"/>
                    <a:pt x="41" y="7"/>
                    <a:pt x="41" y="7"/>
                  </a:cubicBezTo>
                  <a:cubicBezTo>
                    <a:pt x="42" y="9"/>
                    <a:pt x="43" y="10"/>
                    <a:pt x="44" y="13"/>
                  </a:cubicBezTo>
                  <a:cubicBezTo>
                    <a:pt x="45" y="14"/>
                    <a:pt x="45" y="16"/>
                    <a:pt x="46" y="18"/>
                  </a:cubicBezTo>
                  <a:cubicBezTo>
                    <a:pt x="46" y="19"/>
                    <a:pt x="46" y="19"/>
                    <a:pt x="46" y="19"/>
                  </a:cubicBezTo>
                  <a:cubicBezTo>
                    <a:pt x="45" y="19"/>
                    <a:pt x="45" y="19"/>
                    <a:pt x="45" y="19"/>
                  </a:cubicBezTo>
                  <a:cubicBezTo>
                    <a:pt x="42" y="20"/>
                    <a:pt x="39" y="20"/>
                    <a:pt x="36" y="20"/>
                  </a:cubicBezTo>
                  <a:cubicBezTo>
                    <a:pt x="33" y="20"/>
                    <a:pt x="30" y="20"/>
                    <a:pt x="28" y="19"/>
                  </a:cubicBezTo>
                  <a:cubicBezTo>
                    <a:pt x="26" y="19"/>
                    <a:pt x="26" y="19"/>
                    <a:pt x="26" y="19"/>
                  </a:cubicBezTo>
                  <a:lnTo>
                    <a:pt x="27" y="18"/>
                  </a:lnTo>
                  <a:close/>
                  <a:moveTo>
                    <a:pt x="15" y="16"/>
                  </a:moveTo>
                  <a:cubicBezTo>
                    <a:pt x="15" y="15"/>
                    <a:pt x="15" y="15"/>
                    <a:pt x="15" y="15"/>
                  </a:cubicBezTo>
                  <a:cubicBezTo>
                    <a:pt x="18" y="13"/>
                    <a:pt x="20" y="11"/>
                    <a:pt x="23" y="10"/>
                  </a:cubicBezTo>
                  <a:cubicBezTo>
                    <a:pt x="26" y="8"/>
                    <a:pt x="26" y="8"/>
                    <a:pt x="26" y="8"/>
                  </a:cubicBezTo>
                  <a:cubicBezTo>
                    <a:pt x="24" y="11"/>
                    <a:pt x="24" y="11"/>
                    <a:pt x="24" y="11"/>
                  </a:cubicBezTo>
                  <a:cubicBezTo>
                    <a:pt x="24" y="13"/>
                    <a:pt x="23" y="15"/>
                    <a:pt x="22" y="18"/>
                  </a:cubicBezTo>
                  <a:cubicBezTo>
                    <a:pt x="22" y="19"/>
                    <a:pt x="22" y="19"/>
                    <a:pt x="22" y="19"/>
                  </a:cubicBezTo>
                  <a:cubicBezTo>
                    <a:pt x="21" y="19"/>
                    <a:pt x="21" y="19"/>
                    <a:pt x="21" y="19"/>
                  </a:cubicBezTo>
                  <a:cubicBezTo>
                    <a:pt x="19" y="18"/>
                    <a:pt x="17" y="18"/>
                    <a:pt x="16" y="17"/>
                  </a:cubicBezTo>
                  <a:cubicBezTo>
                    <a:pt x="14" y="17"/>
                    <a:pt x="14" y="17"/>
                    <a:pt x="14" y="17"/>
                  </a:cubicBezTo>
                  <a:lnTo>
                    <a:pt x="15" y="16"/>
                  </a:lnTo>
                  <a:close/>
                  <a:moveTo>
                    <a:pt x="7" y="33"/>
                  </a:moveTo>
                  <a:cubicBezTo>
                    <a:pt x="8" y="28"/>
                    <a:pt x="9" y="25"/>
                    <a:pt x="11" y="21"/>
                  </a:cubicBezTo>
                  <a:cubicBezTo>
                    <a:pt x="11" y="21"/>
                    <a:pt x="11" y="21"/>
                    <a:pt x="11" y="21"/>
                  </a:cubicBezTo>
                  <a:cubicBezTo>
                    <a:pt x="12" y="21"/>
                    <a:pt x="12" y="21"/>
                    <a:pt x="12" y="21"/>
                  </a:cubicBezTo>
                  <a:cubicBezTo>
                    <a:pt x="14" y="22"/>
                    <a:pt x="17" y="22"/>
                    <a:pt x="20" y="23"/>
                  </a:cubicBezTo>
                  <a:cubicBezTo>
                    <a:pt x="21" y="23"/>
                    <a:pt x="21" y="23"/>
                    <a:pt x="21" y="23"/>
                  </a:cubicBezTo>
                  <a:cubicBezTo>
                    <a:pt x="21" y="24"/>
                    <a:pt x="21" y="24"/>
                    <a:pt x="21" y="24"/>
                  </a:cubicBezTo>
                  <a:cubicBezTo>
                    <a:pt x="20" y="27"/>
                    <a:pt x="20" y="30"/>
                    <a:pt x="20" y="33"/>
                  </a:cubicBezTo>
                  <a:cubicBezTo>
                    <a:pt x="20" y="34"/>
                    <a:pt x="20" y="34"/>
                    <a:pt x="20" y="34"/>
                  </a:cubicBezTo>
                  <a:cubicBezTo>
                    <a:pt x="19" y="34"/>
                    <a:pt x="19" y="34"/>
                    <a:pt x="19" y="34"/>
                  </a:cubicBezTo>
                  <a:cubicBezTo>
                    <a:pt x="8" y="34"/>
                    <a:pt x="8" y="34"/>
                    <a:pt x="8" y="34"/>
                  </a:cubicBezTo>
                  <a:cubicBezTo>
                    <a:pt x="7" y="34"/>
                    <a:pt x="7" y="34"/>
                    <a:pt x="7" y="34"/>
                  </a:cubicBezTo>
                  <a:lnTo>
                    <a:pt x="7" y="33"/>
                  </a:lnTo>
                  <a:close/>
                  <a:moveTo>
                    <a:pt x="11" y="51"/>
                  </a:moveTo>
                  <a:cubicBezTo>
                    <a:pt x="11" y="50"/>
                    <a:pt x="11" y="50"/>
                    <a:pt x="11" y="50"/>
                  </a:cubicBezTo>
                  <a:cubicBezTo>
                    <a:pt x="9" y="47"/>
                    <a:pt x="8" y="43"/>
                    <a:pt x="7" y="39"/>
                  </a:cubicBezTo>
                  <a:cubicBezTo>
                    <a:pt x="7" y="38"/>
                    <a:pt x="7" y="38"/>
                    <a:pt x="7" y="38"/>
                  </a:cubicBezTo>
                  <a:cubicBezTo>
                    <a:pt x="8" y="38"/>
                    <a:pt x="8" y="38"/>
                    <a:pt x="8" y="38"/>
                  </a:cubicBezTo>
                  <a:cubicBezTo>
                    <a:pt x="19" y="38"/>
                    <a:pt x="19" y="38"/>
                    <a:pt x="19" y="38"/>
                  </a:cubicBezTo>
                  <a:cubicBezTo>
                    <a:pt x="20" y="38"/>
                    <a:pt x="20" y="38"/>
                    <a:pt x="20" y="38"/>
                  </a:cubicBezTo>
                  <a:cubicBezTo>
                    <a:pt x="20" y="39"/>
                    <a:pt x="20" y="39"/>
                    <a:pt x="20" y="39"/>
                  </a:cubicBezTo>
                  <a:cubicBezTo>
                    <a:pt x="20" y="42"/>
                    <a:pt x="20" y="45"/>
                    <a:pt x="21" y="48"/>
                  </a:cubicBezTo>
                  <a:cubicBezTo>
                    <a:pt x="21" y="49"/>
                    <a:pt x="21" y="49"/>
                    <a:pt x="21" y="49"/>
                  </a:cubicBezTo>
                  <a:cubicBezTo>
                    <a:pt x="20" y="49"/>
                    <a:pt x="20" y="49"/>
                    <a:pt x="20" y="49"/>
                  </a:cubicBezTo>
                  <a:cubicBezTo>
                    <a:pt x="17" y="50"/>
                    <a:pt x="14" y="50"/>
                    <a:pt x="12" y="51"/>
                  </a:cubicBezTo>
                  <a:lnTo>
                    <a:pt x="11" y="51"/>
                  </a:lnTo>
                  <a:close/>
                  <a:moveTo>
                    <a:pt x="23" y="62"/>
                  </a:moveTo>
                  <a:cubicBezTo>
                    <a:pt x="20" y="61"/>
                    <a:pt x="18" y="59"/>
                    <a:pt x="15" y="57"/>
                  </a:cubicBezTo>
                  <a:cubicBezTo>
                    <a:pt x="15" y="56"/>
                    <a:pt x="15" y="56"/>
                    <a:pt x="15" y="56"/>
                  </a:cubicBezTo>
                  <a:cubicBezTo>
                    <a:pt x="15" y="56"/>
                    <a:pt x="15" y="56"/>
                    <a:pt x="15" y="56"/>
                  </a:cubicBezTo>
                  <a:cubicBezTo>
                    <a:pt x="14" y="55"/>
                    <a:pt x="14" y="55"/>
                    <a:pt x="14" y="55"/>
                  </a:cubicBezTo>
                  <a:cubicBezTo>
                    <a:pt x="16" y="54"/>
                    <a:pt x="16" y="54"/>
                    <a:pt x="16" y="54"/>
                  </a:cubicBezTo>
                  <a:cubicBezTo>
                    <a:pt x="17" y="54"/>
                    <a:pt x="19" y="53"/>
                    <a:pt x="21" y="53"/>
                  </a:cubicBezTo>
                  <a:cubicBezTo>
                    <a:pt x="22" y="53"/>
                    <a:pt x="22" y="53"/>
                    <a:pt x="22" y="53"/>
                  </a:cubicBezTo>
                  <a:cubicBezTo>
                    <a:pt x="22" y="54"/>
                    <a:pt x="22" y="54"/>
                    <a:pt x="22" y="54"/>
                  </a:cubicBezTo>
                  <a:cubicBezTo>
                    <a:pt x="23" y="56"/>
                    <a:pt x="24" y="59"/>
                    <a:pt x="24" y="61"/>
                  </a:cubicBezTo>
                  <a:cubicBezTo>
                    <a:pt x="26" y="63"/>
                    <a:pt x="26" y="63"/>
                    <a:pt x="26" y="63"/>
                  </a:cubicBezTo>
                  <a:lnTo>
                    <a:pt x="23" y="62"/>
                  </a:lnTo>
                  <a:close/>
                  <a:moveTo>
                    <a:pt x="46" y="54"/>
                  </a:moveTo>
                  <a:cubicBezTo>
                    <a:pt x="45" y="56"/>
                    <a:pt x="45" y="58"/>
                    <a:pt x="44" y="59"/>
                  </a:cubicBezTo>
                  <a:cubicBezTo>
                    <a:pt x="43" y="61"/>
                    <a:pt x="42" y="63"/>
                    <a:pt x="41" y="65"/>
                  </a:cubicBezTo>
                  <a:cubicBezTo>
                    <a:pt x="41" y="65"/>
                    <a:pt x="41" y="65"/>
                    <a:pt x="41" y="65"/>
                  </a:cubicBezTo>
                  <a:cubicBezTo>
                    <a:pt x="40" y="65"/>
                    <a:pt x="40" y="65"/>
                    <a:pt x="40" y="65"/>
                  </a:cubicBezTo>
                  <a:cubicBezTo>
                    <a:pt x="39" y="65"/>
                    <a:pt x="38" y="65"/>
                    <a:pt x="36" y="65"/>
                  </a:cubicBezTo>
                  <a:cubicBezTo>
                    <a:pt x="35" y="65"/>
                    <a:pt x="34" y="65"/>
                    <a:pt x="32" y="65"/>
                  </a:cubicBezTo>
                  <a:cubicBezTo>
                    <a:pt x="32" y="65"/>
                    <a:pt x="32" y="65"/>
                    <a:pt x="32" y="65"/>
                  </a:cubicBezTo>
                  <a:cubicBezTo>
                    <a:pt x="32" y="65"/>
                    <a:pt x="32" y="65"/>
                    <a:pt x="32" y="65"/>
                  </a:cubicBezTo>
                  <a:cubicBezTo>
                    <a:pt x="30" y="63"/>
                    <a:pt x="29" y="61"/>
                    <a:pt x="28" y="59"/>
                  </a:cubicBezTo>
                  <a:cubicBezTo>
                    <a:pt x="28" y="58"/>
                    <a:pt x="27" y="56"/>
                    <a:pt x="27" y="54"/>
                  </a:cubicBezTo>
                  <a:cubicBezTo>
                    <a:pt x="26" y="53"/>
                    <a:pt x="26" y="53"/>
                    <a:pt x="26" y="53"/>
                  </a:cubicBezTo>
                  <a:cubicBezTo>
                    <a:pt x="28" y="52"/>
                    <a:pt x="28" y="52"/>
                    <a:pt x="28" y="52"/>
                  </a:cubicBezTo>
                  <a:cubicBezTo>
                    <a:pt x="30" y="52"/>
                    <a:pt x="33" y="52"/>
                    <a:pt x="36" y="52"/>
                  </a:cubicBezTo>
                  <a:cubicBezTo>
                    <a:pt x="39" y="52"/>
                    <a:pt x="42" y="52"/>
                    <a:pt x="45" y="52"/>
                  </a:cubicBezTo>
                  <a:cubicBezTo>
                    <a:pt x="46" y="53"/>
                    <a:pt x="46" y="53"/>
                    <a:pt x="46" y="53"/>
                  </a:cubicBezTo>
                  <a:lnTo>
                    <a:pt x="46" y="54"/>
                  </a:lnTo>
                  <a:close/>
                  <a:moveTo>
                    <a:pt x="57" y="56"/>
                  </a:moveTo>
                  <a:cubicBezTo>
                    <a:pt x="57" y="56"/>
                    <a:pt x="57" y="56"/>
                    <a:pt x="57" y="57"/>
                  </a:cubicBezTo>
                  <a:cubicBezTo>
                    <a:pt x="55" y="59"/>
                    <a:pt x="52" y="61"/>
                    <a:pt x="50" y="62"/>
                  </a:cubicBezTo>
                  <a:cubicBezTo>
                    <a:pt x="47" y="63"/>
                    <a:pt x="47" y="63"/>
                    <a:pt x="47" y="63"/>
                  </a:cubicBezTo>
                  <a:cubicBezTo>
                    <a:pt x="48" y="61"/>
                    <a:pt x="48" y="61"/>
                    <a:pt x="48" y="61"/>
                  </a:cubicBezTo>
                  <a:cubicBezTo>
                    <a:pt x="49" y="59"/>
                    <a:pt x="50" y="56"/>
                    <a:pt x="50" y="54"/>
                  </a:cubicBezTo>
                  <a:cubicBezTo>
                    <a:pt x="50" y="53"/>
                    <a:pt x="50" y="53"/>
                    <a:pt x="50" y="53"/>
                  </a:cubicBezTo>
                  <a:cubicBezTo>
                    <a:pt x="52" y="53"/>
                    <a:pt x="52" y="53"/>
                    <a:pt x="52" y="53"/>
                  </a:cubicBezTo>
                  <a:cubicBezTo>
                    <a:pt x="53" y="53"/>
                    <a:pt x="55" y="54"/>
                    <a:pt x="57" y="54"/>
                  </a:cubicBezTo>
                  <a:cubicBezTo>
                    <a:pt x="59" y="55"/>
                    <a:pt x="59" y="55"/>
                    <a:pt x="59" y="55"/>
                  </a:cubicBezTo>
                  <a:lnTo>
                    <a:pt x="57" y="56"/>
                  </a:lnTo>
                  <a:close/>
                  <a:moveTo>
                    <a:pt x="65" y="39"/>
                  </a:moveTo>
                  <a:cubicBezTo>
                    <a:pt x="65" y="43"/>
                    <a:pt x="64" y="47"/>
                    <a:pt x="62" y="50"/>
                  </a:cubicBezTo>
                  <a:cubicBezTo>
                    <a:pt x="61" y="51"/>
                    <a:pt x="61" y="51"/>
                    <a:pt x="61" y="51"/>
                  </a:cubicBezTo>
                  <a:cubicBezTo>
                    <a:pt x="60" y="51"/>
                    <a:pt x="60" y="51"/>
                    <a:pt x="60" y="51"/>
                  </a:cubicBezTo>
                  <a:cubicBezTo>
                    <a:pt x="58" y="50"/>
                    <a:pt x="55" y="50"/>
                    <a:pt x="52" y="49"/>
                  </a:cubicBezTo>
                  <a:cubicBezTo>
                    <a:pt x="51" y="49"/>
                    <a:pt x="51" y="49"/>
                    <a:pt x="51" y="49"/>
                  </a:cubicBezTo>
                  <a:cubicBezTo>
                    <a:pt x="52" y="48"/>
                    <a:pt x="52" y="48"/>
                    <a:pt x="52" y="48"/>
                  </a:cubicBezTo>
                  <a:cubicBezTo>
                    <a:pt x="52" y="45"/>
                    <a:pt x="52" y="42"/>
                    <a:pt x="52" y="39"/>
                  </a:cubicBezTo>
                  <a:cubicBezTo>
                    <a:pt x="52" y="38"/>
                    <a:pt x="52" y="38"/>
                    <a:pt x="52" y="38"/>
                  </a:cubicBezTo>
                  <a:cubicBezTo>
                    <a:pt x="53" y="38"/>
                    <a:pt x="53" y="38"/>
                    <a:pt x="53" y="38"/>
                  </a:cubicBezTo>
                  <a:cubicBezTo>
                    <a:pt x="64" y="38"/>
                    <a:pt x="64" y="38"/>
                    <a:pt x="64" y="38"/>
                  </a:cubicBezTo>
                  <a:cubicBezTo>
                    <a:pt x="66" y="38"/>
                    <a:pt x="66" y="38"/>
                    <a:pt x="66" y="38"/>
                  </a:cubicBezTo>
                  <a:lnTo>
                    <a:pt x="65" y="39"/>
                  </a:lnTo>
                  <a:close/>
                </a:path>
              </a:pathLst>
            </a:custGeom>
            <a:grpFill/>
            <a:ln>
              <a:noFill/>
            </a:ln>
            <a:scene3d>
              <a:camera prst="orthographicFront"/>
              <a:lightRig rig="threePt" dir="t"/>
            </a:scene3d>
            <a:sp3d>
              <a:bevelT w="114300" prst="hardEdge"/>
            </a:sp3d>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grpSp>
      <p:sp>
        <p:nvSpPr>
          <p:cNvPr id="93" name="Rectangle 92"/>
          <p:cNvSpPr/>
          <p:nvPr/>
        </p:nvSpPr>
        <p:spPr>
          <a:xfrm>
            <a:off x="3227705" y="5440714"/>
            <a:ext cx="8495982" cy="1292662"/>
          </a:xfrm>
          <a:prstGeom prst="rect">
            <a:avLst/>
          </a:prstGeom>
        </p:spPr>
        <p:txBody>
          <a:bodyPr wrap="square">
            <a:spAutoFit/>
          </a:bodyPr>
          <a:lstStyle/>
          <a:p>
            <a:pPr indent="457200" algn="just">
              <a:lnSpc>
                <a:spcPct val="150000"/>
              </a:lnSpc>
            </a:pPr>
            <a:r>
              <a:rPr lang="en-US" sz="2400" b="1" dirty="0">
                <a:solidFill>
                  <a:prstClr val="black"/>
                </a:solidFill>
                <a:latin typeface="Calibri"/>
                <a:ea typeface="Arial"/>
              </a:rPr>
              <a:t>c. </a:t>
            </a:r>
            <a:r>
              <a:rPr lang="en-US" sz="2400" b="1" dirty="0" err="1">
                <a:solidFill>
                  <a:prstClr val="black"/>
                </a:solidFill>
                <a:latin typeface="Calibri"/>
                <a:ea typeface="Arial"/>
              </a:rPr>
              <a:t>Bà</a:t>
            </a:r>
            <a:r>
              <a:rPr lang="en-US" sz="2400" b="1" dirty="0">
                <a:solidFill>
                  <a:prstClr val="black"/>
                </a:solidFill>
                <a:latin typeface="Calibri"/>
                <a:ea typeface="Arial"/>
              </a:rPr>
              <a:t> con </a:t>
            </a:r>
            <a:r>
              <a:rPr lang="en-US" sz="2400" b="1" dirty="0" err="1">
                <a:solidFill>
                  <a:prstClr val="black"/>
                </a:solidFill>
                <a:latin typeface="Calibri"/>
                <a:ea typeface="Arial"/>
              </a:rPr>
              <a:t>xem</a:t>
            </a:r>
            <a:r>
              <a:rPr lang="en-US" sz="2400" b="1" dirty="0">
                <a:solidFill>
                  <a:prstClr val="black"/>
                </a:solidFill>
                <a:latin typeface="Calibri"/>
                <a:ea typeface="Arial"/>
              </a:rPr>
              <a:t>, </a:t>
            </a:r>
            <a:r>
              <a:rPr lang="en-US" sz="2400" b="1" dirty="0" err="1">
                <a:solidFill>
                  <a:prstClr val="black"/>
                </a:solidFill>
                <a:latin typeface="Calibri"/>
                <a:ea typeface="Arial"/>
              </a:rPr>
              <a:t>Đăm</a:t>
            </a:r>
            <a:r>
              <a:rPr lang="en-US" sz="2400" b="1" dirty="0">
                <a:solidFill>
                  <a:prstClr val="black"/>
                </a:solidFill>
                <a:latin typeface="Calibri"/>
                <a:ea typeface="Arial"/>
              </a:rPr>
              <a:t> </a:t>
            </a:r>
            <a:r>
              <a:rPr lang="en-US" sz="2400" b="1" dirty="0" err="1">
                <a:solidFill>
                  <a:prstClr val="black"/>
                </a:solidFill>
                <a:latin typeface="Calibri"/>
                <a:ea typeface="Arial"/>
              </a:rPr>
              <a:t>Săn</a:t>
            </a:r>
            <a:r>
              <a:rPr lang="en-US" sz="2400" b="1" dirty="0">
                <a:solidFill>
                  <a:prstClr val="black"/>
                </a:solidFill>
                <a:latin typeface="Calibri"/>
                <a:ea typeface="Arial"/>
              </a:rPr>
              <a:t> </a:t>
            </a:r>
            <a:r>
              <a:rPr lang="en-US" sz="2600" b="1" i="1" dirty="0" err="1">
                <a:solidFill>
                  <a:srgbClr val="FF0000"/>
                </a:solidFill>
                <a:latin typeface="Calibri"/>
                <a:ea typeface="Arial"/>
              </a:rPr>
              <a:t>uống</a:t>
            </a:r>
            <a:r>
              <a:rPr lang="en-US" sz="2600" b="1" i="1" dirty="0">
                <a:solidFill>
                  <a:srgbClr val="FF0000"/>
                </a:solidFill>
                <a:latin typeface="Calibri"/>
                <a:ea typeface="Arial"/>
              </a:rPr>
              <a:t> </a:t>
            </a:r>
            <a:r>
              <a:rPr lang="en-US" sz="2600" b="1" i="1" dirty="0" err="1">
                <a:solidFill>
                  <a:srgbClr val="FF0000"/>
                </a:solidFill>
                <a:latin typeface="Calibri"/>
                <a:ea typeface="Arial"/>
              </a:rPr>
              <a:t>không</a:t>
            </a:r>
            <a:r>
              <a:rPr lang="en-US" sz="2600" b="1" i="1" dirty="0">
                <a:solidFill>
                  <a:srgbClr val="FF0000"/>
                </a:solidFill>
                <a:latin typeface="Calibri"/>
                <a:ea typeface="Arial"/>
              </a:rPr>
              <a:t> </a:t>
            </a:r>
            <a:r>
              <a:rPr lang="en-US" sz="2600" b="1" i="1" dirty="0" err="1">
                <a:solidFill>
                  <a:srgbClr val="FF0000"/>
                </a:solidFill>
                <a:latin typeface="Calibri"/>
                <a:ea typeface="Arial"/>
              </a:rPr>
              <a:t>biết</a:t>
            </a:r>
            <a:r>
              <a:rPr lang="en-US" sz="2600" b="1" i="1" dirty="0">
                <a:solidFill>
                  <a:srgbClr val="FF0000"/>
                </a:solidFill>
                <a:latin typeface="Calibri"/>
                <a:ea typeface="Arial"/>
              </a:rPr>
              <a:t> say, </a:t>
            </a:r>
            <a:r>
              <a:rPr lang="en-US" sz="2600" b="1" i="1" dirty="0" err="1">
                <a:solidFill>
                  <a:srgbClr val="FF0000"/>
                </a:solidFill>
                <a:latin typeface="Calibri"/>
                <a:ea typeface="Arial"/>
              </a:rPr>
              <a:t>ăn</a:t>
            </a:r>
            <a:r>
              <a:rPr lang="en-US" sz="2600" b="1" i="1" dirty="0">
                <a:solidFill>
                  <a:srgbClr val="FF0000"/>
                </a:solidFill>
                <a:latin typeface="Calibri"/>
                <a:ea typeface="Arial"/>
              </a:rPr>
              <a:t> </a:t>
            </a:r>
            <a:r>
              <a:rPr lang="en-US" sz="2600" b="1" i="1" dirty="0" err="1">
                <a:solidFill>
                  <a:srgbClr val="FF0000"/>
                </a:solidFill>
                <a:latin typeface="Calibri"/>
                <a:ea typeface="Arial"/>
              </a:rPr>
              <a:t>không</a:t>
            </a:r>
            <a:r>
              <a:rPr lang="en-US" sz="2600" b="1" i="1" dirty="0">
                <a:solidFill>
                  <a:srgbClr val="FF0000"/>
                </a:solidFill>
                <a:latin typeface="Calibri"/>
                <a:ea typeface="Arial"/>
              </a:rPr>
              <a:t> </a:t>
            </a:r>
            <a:r>
              <a:rPr lang="en-US" sz="2600" b="1" i="1" dirty="0" err="1">
                <a:solidFill>
                  <a:srgbClr val="FF0000"/>
                </a:solidFill>
                <a:latin typeface="Calibri"/>
                <a:ea typeface="Arial"/>
              </a:rPr>
              <a:t>biết</a:t>
            </a:r>
            <a:r>
              <a:rPr lang="en-US" sz="2600" b="1" i="1" dirty="0">
                <a:solidFill>
                  <a:srgbClr val="FF0000"/>
                </a:solidFill>
                <a:latin typeface="Calibri"/>
                <a:ea typeface="Arial"/>
              </a:rPr>
              <a:t> no, </a:t>
            </a:r>
            <a:r>
              <a:rPr lang="en-US" sz="2600" b="1" i="1" dirty="0" err="1">
                <a:solidFill>
                  <a:srgbClr val="FF0000"/>
                </a:solidFill>
                <a:latin typeface="Calibri"/>
                <a:ea typeface="Arial"/>
              </a:rPr>
              <a:t>chuyện</a:t>
            </a:r>
            <a:r>
              <a:rPr lang="en-US" sz="2600" b="1" i="1" dirty="0">
                <a:solidFill>
                  <a:srgbClr val="FF0000"/>
                </a:solidFill>
                <a:latin typeface="Calibri"/>
                <a:ea typeface="Arial"/>
              </a:rPr>
              <a:t> </a:t>
            </a:r>
            <a:r>
              <a:rPr lang="en-US" sz="2600" b="1" i="1" dirty="0" err="1">
                <a:solidFill>
                  <a:srgbClr val="FF0000"/>
                </a:solidFill>
                <a:latin typeface="Calibri"/>
                <a:ea typeface="Arial"/>
              </a:rPr>
              <a:t>trò</a:t>
            </a:r>
            <a:r>
              <a:rPr lang="en-US" sz="2600" b="1" i="1" dirty="0">
                <a:solidFill>
                  <a:srgbClr val="FF0000"/>
                </a:solidFill>
                <a:latin typeface="Calibri"/>
                <a:ea typeface="Arial"/>
              </a:rPr>
              <a:t> </a:t>
            </a:r>
            <a:r>
              <a:rPr lang="en-US" sz="2600" b="1" i="1" dirty="0" err="1">
                <a:solidFill>
                  <a:srgbClr val="FF0000"/>
                </a:solidFill>
                <a:latin typeface="Calibri"/>
                <a:ea typeface="Arial"/>
              </a:rPr>
              <a:t>không</a:t>
            </a:r>
            <a:r>
              <a:rPr lang="en-US" sz="2600" b="1" i="1" dirty="0">
                <a:solidFill>
                  <a:srgbClr val="FF0000"/>
                </a:solidFill>
                <a:latin typeface="Calibri"/>
                <a:ea typeface="Arial"/>
              </a:rPr>
              <a:t> </a:t>
            </a:r>
            <a:r>
              <a:rPr lang="en-US" sz="2600" b="1" i="1" dirty="0" err="1">
                <a:solidFill>
                  <a:srgbClr val="FF0000"/>
                </a:solidFill>
                <a:latin typeface="Calibri"/>
                <a:ea typeface="Arial"/>
              </a:rPr>
              <a:t>biết</a:t>
            </a:r>
            <a:r>
              <a:rPr lang="en-US" sz="2600" b="1" i="1" dirty="0">
                <a:solidFill>
                  <a:srgbClr val="FF0000"/>
                </a:solidFill>
                <a:latin typeface="Calibri"/>
                <a:ea typeface="Arial"/>
              </a:rPr>
              <a:t> </a:t>
            </a:r>
            <a:r>
              <a:rPr lang="en-US" sz="2600" b="1" i="1" dirty="0" err="1">
                <a:solidFill>
                  <a:srgbClr val="FF0000"/>
                </a:solidFill>
                <a:latin typeface="Calibri"/>
                <a:ea typeface="Arial"/>
              </a:rPr>
              <a:t>chán</a:t>
            </a:r>
            <a:r>
              <a:rPr lang="en-US" sz="2600" dirty="0">
                <a:solidFill>
                  <a:srgbClr val="FF0000"/>
                </a:solidFill>
                <a:latin typeface="Calibri"/>
                <a:ea typeface="Arial"/>
              </a:rPr>
              <a:t>.</a:t>
            </a:r>
            <a:r>
              <a:rPr lang="en-US" sz="2400" dirty="0">
                <a:solidFill>
                  <a:prstClr val="black"/>
                </a:solidFill>
                <a:latin typeface="Calibri"/>
                <a:ea typeface="Arial"/>
              </a:rPr>
              <a:t> (</a:t>
            </a:r>
            <a:r>
              <a:rPr lang="en-US" sz="2400" dirty="0" err="1">
                <a:solidFill>
                  <a:prstClr val="black"/>
                </a:solidFill>
                <a:latin typeface="Calibri"/>
                <a:ea typeface="Arial"/>
              </a:rPr>
              <a:t>Trích</a:t>
            </a:r>
            <a:r>
              <a:rPr lang="en-US" sz="2400" dirty="0">
                <a:solidFill>
                  <a:prstClr val="black"/>
                </a:solidFill>
                <a:latin typeface="Calibri"/>
                <a:ea typeface="Arial"/>
              </a:rPr>
              <a:t> </a:t>
            </a:r>
            <a:r>
              <a:rPr lang="en-US" sz="2400" b="1" i="1" dirty="0">
                <a:solidFill>
                  <a:prstClr val="black"/>
                </a:solidFill>
                <a:latin typeface="Calibri"/>
                <a:ea typeface="Arial"/>
              </a:rPr>
              <a:t>“</a:t>
            </a:r>
            <a:r>
              <a:rPr lang="en-US" sz="2400" b="1" i="1" dirty="0" err="1">
                <a:solidFill>
                  <a:prstClr val="black"/>
                </a:solidFill>
                <a:latin typeface="Calibri"/>
                <a:ea typeface="Arial"/>
              </a:rPr>
              <a:t>Sử</a:t>
            </a:r>
            <a:r>
              <a:rPr lang="en-US" sz="2400" b="1" i="1" dirty="0">
                <a:solidFill>
                  <a:prstClr val="black"/>
                </a:solidFill>
                <a:latin typeface="Calibri"/>
                <a:ea typeface="Arial"/>
              </a:rPr>
              <a:t> </a:t>
            </a:r>
            <a:r>
              <a:rPr lang="en-US" sz="2400" b="1" i="1" dirty="0" err="1">
                <a:solidFill>
                  <a:prstClr val="black"/>
                </a:solidFill>
                <a:latin typeface="Calibri"/>
                <a:ea typeface="Arial"/>
              </a:rPr>
              <a:t>thi</a:t>
            </a:r>
            <a:r>
              <a:rPr lang="en-US" sz="2400" b="1" i="1" dirty="0">
                <a:solidFill>
                  <a:prstClr val="black"/>
                </a:solidFill>
                <a:latin typeface="Calibri"/>
                <a:ea typeface="Arial"/>
              </a:rPr>
              <a:t> </a:t>
            </a:r>
            <a:r>
              <a:rPr lang="en-US" sz="2400" b="1" i="1" dirty="0" err="1">
                <a:solidFill>
                  <a:prstClr val="black"/>
                </a:solidFill>
                <a:latin typeface="Calibri"/>
                <a:ea typeface="Arial"/>
              </a:rPr>
              <a:t>Đăm</a:t>
            </a:r>
            <a:r>
              <a:rPr lang="en-US" sz="2400" b="1" i="1" dirty="0">
                <a:solidFill>
                  <a:prstClr val="black"/>
                </a:solidFill>
                <a:latin typeface="Calibri"/>
                <a:ea typeface="Arial"/>
              </a:rPr>
              <a:t> </a:t>
            </a:r>
            <a:r>
              <a:rPr lang="en-US" sz="2400" b="1" i="1" dirty="0" err="1">
                <a:solidFill>
                  <a:prstClr val="black"/>
                </a:solidFill>
                <a:latin typeface="Calibri"/>
                <a:ea typeface="Arial"/>
              </a:rPr>
              <a:t>Săn</a:t>
            </a:r>
            <a:r>
              <a:rPr lang="en-US" sz="2400" b="1" i="1" dirty="0">
                <a:solidFill>
                  <a:prstClr val="black"/>
                </a:solidFill>
                <a:latin typeface="Calibri"/>
                <a:ea typeface="Arial"/>
              </a:rPr>
              <a:t>”)</a:t>
            </a:r>
            <a:endParaRPr lang="en-US" sz="2400" b="1" dirty="0">
              <a:solidFill>
                <a:prstClr val="black"/>
              </a:solidFill>
              <a:latin typeface="Arial"/>
              <a:ea typeface="Arial"/>
            </a:endParaRPr>
          </a:p>
        </p:txBody>
      </p:sp>
      <p:sp>
        <p:nvSpPr>
          <p:cNvPr id="94" name="Rectangle 93"/>
          <p:cNvSpPr/>
          <p:nvPr/>
        </p:nvSpPr>
        <p:spPr>
          <a:xfrm>
            <a:off x="3861082" y="5256697"/>
            <a:ext cx="8056098" cy="1200329"/>
          </a:xfrm>
          <a:prstGeom prst="rect">
            <a:avLst/>
          </a:prstGeom>
        </p:spPr>
        <p:txBody>
          <a:bodyPr wrap="square">
            <a:spAutoFit/>
          </a:bodyPr>
          <a:lstStyle/>
          <a:p>
            <a:pPr indent="457200" algn="just">
              <a:lnSpc>
                <a:spcPct val="150000"/>
              </a:lnSpc>
            </a:pPr>
            <a:r>
              <a:rPr lang="en-US" sz="2400" b="1" dirty="0">
                <a:solidFill>
                  <a:prstClr val="black"/>
                </a:solidFill>
                <a:latin typeface="Calibri"/>
                <a:ea typeface="Arial"/>
              </a:rPr>
              <a:t>c. </a:t>
            </a:r>
            <a:r>
              <a:rPr lang="en-US" sz="2400" b="1" dirty="0" err="1">
                <a:solidFill>
                  <a:prstClr val="black"/>
                </a:solidFill>
                <a:latin typeface="Calibri"/>
                <a:ea typeface="Arial"/>
              </a:rPr>
              <a:t>Bà</a:t>
            </a:r>
            <a:r>
              <a:rPr lang="en-US" sz="2400" b="1" dirty="0">
                <a:solidFill>
                  <a:prstClr val="black"/>
                </a:solidFill>
                <a:latin typeface="Calibri"/>
                <a:ea typeface="Arial"/>
              </a:rPr>
              <a:t> con </a:t>
            </a:r>
            <a:r>
              <a:rPr lang="en-US" sz="2400" b="1" dirty="0" err="1">
                <a:solidFill>
                  <a:prstClr val="black"/>
                </a:solidFill>
                <a:latin typeface="Calibri"/>
                <a:ea typeface="Arial"/>
              </a:rPr>
              <a:t>xem</a:t>
            </a:r>
            <a:r>
              <a:rPr lang="en-US" sz="2400" b="1" dirty="0">
                <a:solidFill>
                  <a:prstClr val="black"/>
                </a:solidFill>
                <a:latin typeface="Calibri"/>
                <a:ea typeface="Arial"/>
              </a:rPr>
              <a:t>, </a:t>
            </a:r>
            <a:r>
              <a:rPr lang="en-US" sz="2400" b="1" dirty="0" err="1">
                <a:solidFill>
                  <a:prstClr val="black"/>
                </a:solidFill>
                <a:latin typeface="Calibri"/>
                <a:ea typeface="Arial"/>
              </a:rPr>
              <a:t>Đăm</a:t>
            </a:r>
            <a:r>
              <a:rPr lang="en-US" sz="2400" b="1" dirty="0">
                <a:solidFill>
                  <a:prstClr val="black"/>
                </a:solidFill>
                <a:latin typeface="Calibri"/>
                <a:ea typeface="Arial"/>
              </a:rPr>
              <a:t> </a:t>
            </a:r>
            <a:r>
              <a:rPr lang="en-US" sz="2400" b="1" dirty="0" err="1">
                <a:solidFill>
                  <a:prstClr val="black"/>
                </a:solidFill>
                <a:latin typeface="Calibri"/>
                <a:ea typeface="Arial"/>
              </a:rPr>
              <a:t>Săn</a:t>
            </a:r>
            <a:r>
              <a:rPr lang="en-US" sz="2400" b="1" dirty="0">
                <a:solidFill>
                  <a:prstClr val="black"/>
                </a:solidFill>
                <a:latin typeface="Calibri"/>
                <a:ea typeface="Arial"/>
              </a:rPr>
              <a:t> </a:t>
            </a:r>
            <a:r>
              <a:rPr lang="en-US" sz="2400" b="1" dirty="0" err="1">
                <a:solidFill>
                  <a:prstClr val="black"/>
                </a:solidFill>
                <a:latin typeface="Calibri"/>
                <a:ea typeface="Arial"/>
              </a:rPr>
              <a:t>uống</a:t>
            </a:r>
            <a:r>
              <a:rPr lang="en-US" sz="2400" b="1" dirty="0">
                <a:solidFill>
                  <a:prstClr val="black"/>
                </a:solidFill>
                <a:latin typeface="Calibri"/>
                <a:ea typeface="Arial"/>
              </a:rPr>
              <a:t> </a:t>
            </a:r>
            <a:r>
              <a:rPr lang="en-US" sz="2400" b="1" dirty="0" err="1">
                <a:solidFill>
                  <a:prstClr val="black"/>
                </a:solidFill>
                <a:latin typeface="Calibri"/>
                <a:ea typeface="Arial"/>
              </a:rPr>
              <a:t>không</a:t>
            </a:r>
            <a:r>
              <a:rPr lang="en-US" sz="2400" b="1" dirty="0">
                <a:solidFill>
                  <a:prstClr val="black"/>
                </a:solidFill>
                <a:latin typeface="Calibri"/>
                <a:ea typeface="Arial"/>
              </a:rPr>
              <a:t> </a:t>
            </a:r>
            <a:r>
              <a:rPr lang="en-US" sz="2400" b="1" dirty="0" err="1">
                <a:solidFill>
                  <a:prstClr val="black"/>
                </a:solidFill>
                <a:latin typeface="Calibri"/>
                <a:ea typeface="Arial"/>
              </a:rPr>
              <a:t>biết</a:t>
            </a:r>
            <a:r>
              <a:rPr lang="en-US" sz="2400" b="1" dirty="0">
                <a:solidFill>
                  <a:prstClr val="black"/>
                </a:solidFill>
                <a:latin typeface="Calibri"/>
                <a:ea typeface="Arial"/>
              </a:rPr>
              <a:t> say, </a:t>
            </a:r>
            <a:r>
              <a:rPr lang="en-US" sz="2400" b="1" dirty="0" err="1">
                <a:solidFill>
                  <a:prstClr val="black"/>
                </a:solidFill>
                <a:latin typeface="Calibri"/>
                <a:ea typeface="Arial"/>
              </a:rPr>
              <a:t>ăn</a:t>
            </a:r>
            <a:r>
              <a:rPr lang="en-US" sz="2400" b="1" dirty="0">
                <a:solidFill>
                  <a:prstClr val="black"/>
                </a:solidFill>
                <a:latin typeface="Calibri"/>
                <a:ea typeface="Arial"/>
              </a:rPr>
              <a:t> </a:t>
            </a:r>
            <a:r>
              <a:rPr lang="en-US" sz="2400" b="1" dirty="0" err="1">
                <a:solidFill>
                  <a:prstClr val="black"/>
                </a:solidFill>
                <a:latin typeface="Calibri"/>
                <a:ea typeface="Arial"/>
              </a:rPr>
              <a:t>không</a:t>
            </a:r>
            <a:r>
              <a:rPr lang="en-US" sz="2400" b="1" dirty="0">
                <a:solidFill>
                  <a:prstClr val="black"/>
                </a:solidFill>
                <a:latin typeface="Calibri"/>
                <a:ea typeface="Arial"/>
              </a:rPr>
              <a:t> </a:t>
            </a:r>
            <a:r>
              <a:rPr lang="en-US" sz="2400" b="1" dirty="0" err="1">
                <a:solidFill>
                  <a:prstClr val="black"/>
                </a:solidFill>
                <a:latin typeface="Calibri"/>
                <a:ea typeface="Arial"/>
              </a:rPr>
              <a:t>biết</a:t>
            </a:r>
            <a:r>
              <a:rPr lang="en-US" sz="2400" b="1" dirty="0">
                <a:solidFill>
                  <a:prstClr val="black"/>
                </a:solidFill>
                <a:latin typeface="Calibri"/>
                <a:ea typeface="Arial"/>
              </a:rPr>
              <a:t> no, </a:t>
            </a:r>
            <a:r>
              <a:rPr lang="en-US" sz="2400" b="1" dirty="0" err="1">
                <a:solidFill>
                  <a:prstClr val="black"/>
                </a:solidFill>
                <a:latin typeface="Calibri"/>
                <a:ea typeface="Arial"/>
              </a:rPr>
              <a:t>chuyện</a:t>
            </a:r>
            <a:r>
              <a:rPr lang="en-US" sz="2400" b="1" dirty="0">
                <a:solidFill>
                  <a:prstClr val="black"/>
                </a:solidFill>
                <a:latin typeface="Calibri"/>
                <a:ea typeface="Arial"/>
              </a:rPr>
              <a:t> </a:t>
            </a:r>
            <a:r>
              <a:rPr lang="en-US" sz="2400" b="1" dirty="0" err="1">
                <a:solidFill>
                  <a:prstClr val="black"/>
                </a:solidFill>
                <a:latin typeface="Calibri"/>
                <a:ea typeface="Arial"/>
              </a:rPr>
              <a:t>trò</a:t>
            </a:r>
            <a:r>
              <a:rPr lang="en-US" sz="2400" b="1" dirty="0">
                <a:solidFill>
                  <a:prstClr val="black"/>
                </a:solidFill>
                <a:latin typeface="Calibri"/>
                <a:ea typeface="Arial"/>
              </a:rPr>
              <a:t> </a:t>
            </a:r>
            <a:r>
              <a:rPr lang="en-US" sz="2400" b="1" dirty="0" err="1">
                <a:solidFill>
                  <a:prstClr val="black"/>
                </a:solidFill>
                <a:latin typeface="Calibri"/>
                <a:ea typeface="Arial"/>
              </a:rPr>
              <a:t>không</a:t>
            </a:r>
            <a:r>
              <a:rPr lang="en-US" sz="2400" b="1" dirty="0">
                <a:solidFill>
                  <a:prstClr val="black"/>
                </a:solidFill>
                <a:latin typeface="Calibri"/>
                <a:ea typeface="Arial"/>
              </a:rPr>
              <a:t> </a:t>
            </a:r>
            <a:r>
              <a:rPr lang="en-US" sz="2400" b="1" dirty="0" err="1">
                <a:solidFill>
                  <a:prstClr val="black"/>
                </a:solidFill>
                <a:latin typeface="Calibri"/>
                <a:ea typeface="Arial"/>
              </a:rPr>
              <a:t>biết</a:t>
            </a:r>
            <a:r>
              <a:rPr lang="en-US" sz="2400" b="1" dirty="0">
                <a:solidFill>
                  <a:prstClr val="black"/>
                </a:solidFill>
                <a:latin typeface="Calibri"/>
                <a:ea typeface="Arial"/>
              </a:rPr>
              <a:t> </a:t>
            </a:r>
            <a:r>
              <a:rPr lang="en-US" sz="2400" b="1" dirty="0" err="1">
                <a:solidFill>
                  <a:prstClr val="black"/>
                </a:solidFill>
                <a:latin typeface="Calibri"/>
                <a:ea typeface="Arial"/>
              </a:rPr>
              <a:t>chán</a:t>
            </a:r>
            <a:r>
              <a:rPr lang="en-US" sz="2400" dirty="0">
                <a:solidFill>
                  <a:prstClr val="black"/>
                </a:solidFill>
                <a:latin typeface="Calibri"/>
                <a:ea typeface="Arial"/>
              </a:rPr>
              <a:t>. (</a:t>
            </a:r>
            <a:r>
              <a:rPr lang="en-US" sz="2400" dirty="0" err="1">
                <a:solidFill>
                  <a:prstClr val="black"/>
                </a:solidFill>
                <a:latin typeface="Calibri"/>
                <a:ea typeface="Arial"/>
              </a:rPr>
              <a:t>Trích</a:t>
            </a:r>
            <a:r>
              <a:rPr lang="en-US" sz="2400" dirty="0">
                <a:solidFill>
                  <a:prstClr val="black"/>
                </a:solidFill>
                <a:latin typeface="Calibri"/>
                <a:ea typeface="Arial"/>
              </a:rPr>
              <a:t> </a:t>
            </a:r>
            <a:r>
              <a:rPr lang="en-US" sz="2400" b="1" i="1" dirty="0">
                <a:solidFill>
                  <a:prstClr val="black"/>
                </a:solidFill>
                <a:latin typeface="Calibri"/>
                <a:ea typeface="Arial"/>
              </a:rPr>
              <a:t>“</a:t>
            </a:r>
            <a:r>
              <a:rPr lang="en-US" sz="2400" b="1" i="1" dirty="0" err="1">
                <a:solidFill>
                  <a:prstClr val="black"/>
                </a:solidFill>
                <a:latin typeface="Calibri"/>
                <a:ea typeface="Arial"/>
              </a:rPr>
              <a:t>Sử</a:t>
            </a:r>
            <a:r>
              <a:rPr lang="en-US" sz="2400" b="1" i="1" dirty="0">
                <a:solidFill>
                  <a:prstClr val="black"/>
                </a:solidFill>
                <a:latin typeface="Calibri"/>
                <a:ea typeface="Arial"/>
              </a:rPr>
              <a:t> </a:t>
            </a:r>
            <a:r>
              <a:rPr lang="en-US" sz="2400" b="1" i="1" dirty="0" err="1">
                <a:solidFill>
                  <a:prstClr val="black"/>
                </a:solidFill>
                <a:latin typeface="Calibri"/>
                <a:ea typeface="Arial"/>
              </a:rPr>
              <a:t>thi</a:t>
            </a:r>
            <a:r>
              <a:rPr lang="en-US" sz="2400" b="1" i="1" dirty="0">
                <a:solidFill>
                  <a:prstClr val="black"/>
                </a:solidFill>
                <a:latin typeface="Calibri"/>
                <a:ea typeface="Arial"/>
              </a:rPr>
              <a:t> </a:t>
            </a:r>
            <a:r>
              <a:rPr lang="en-US" sz="2400" b="1" i="1" dirty="0" err="1">
                <a:solidFill>
                  <a:prstClr val="black"/>
                </a:solidFill>
                <a:latin typeface="Calibri"/>
                <a:ea typeface="Arial"/>
              </a:rPr>
              <a:t>Đăm</a:t>
            </a:r>
            <a:r>
              <a:rPr lang="en-US" sz="2400" b="1" i="1" dirty="0">
                <a:solidFill>
                  <a:prstClr val="black"/>
                </a:solidFill>
                <a:latin typeface="Calibri"/>
                <a:ea typeface="Arial"/>
              </a:rPr>
              <a:t> </a:t>
            </a:r>
            <a:r>
              <a:rPr lang="en-US" sz="2400" b="1" i="1" dirty="0" err="1">
                <a:solidFill>
                  <a:prstClr val="black"/>
                </a:solidFill>
                <a:latin typeface="Calibri"/>
                <a:ea typeface="Arial"/>
              </a:rPr>
              <a:t>Săn</a:t>
            </a:r>
            <a:r>
              <a:rPr lang="en-US" sz="2400" b="1" i="1" dirty="0">
                <a:solidFill>
                  <a:prstClr val="black"/>
                </a:solidFill>
                <a:latin typeface="Calibri"/>
                <a:ea typeface="Arial"/>
              </a:rPr>
              <a:t>”)</a:t>
            </a:r>
            <a:endParaRPr lang="en-US" sz="2400" b="1" dirty="0">
              <a:solidFill>
                <a:prstClr val="black"/>
              </a:solidFill>
              <a:latin typeface="Arial"/>
              <a:ea typeface="Arial"/>
            </a:endParaRPr>
          </a:p>
        </p:txBody>
      </p:sp>
      <p:sp>
        <p:nvSpPr>
          <p:cNvPr id="95" name="Rectangle 94"/>
          <p:cNvSpPr/>
          <p:nvPr/>
        </p:nvSpPr>
        <p:spPr>
          <a:xfrm>
            <a:off x="6201013" y="2135164"/>
            <a:ext cx="1793823" cy="2677656"/>
          </a:xfrm>
          <a:prstGeom prst="rect">
            <a:avLst/>
          </a:prstGeom>
        </p:spPr>
        <p:txBody>
          <a:bodyPr wrap="square">
            <a:spAutoFit/>
          </a:bodyPr>
          <a:lstStyle/>
          <a:p>
            <a:r>
              <a:rPr lang="en-US" sz="2400" b="1" i="1" dirty="0">
                <a:solidFill>
                  <a:srgbClr val="FF0000"/>
                </a:solidFill>
                <a:effectLst>
                  <a:outerShdw blurRad="38100" dist="38100" dir="2700000" algn="tl">
                    <a:srgbClr val="000000">
                      <a:alpha val="43137"/>
                    </a:srgbClr>
                  </a:outerShdw>
                </a:effectLst>
                <a:latin typeface="Calibri"/>
                <a:ea typeface="Arial"/>
              </a:rPr>
              <a:t>c)… </a:t>
            </a:r>
            <a:r>
              <a:rPr lang="en-US" sz="2400" b="1" i="1" dirty="0" err="1">
                <a:solidFill>
                  <a:srgbClr val="FF0000"/>
                </a:solidFill>
                <a:effectLst>
                  <a:outerShdw blurRad="38100" dist="38100" dir="2700000" algn="tl">
                    <a:srgbClr val="000000">
                      <a:alpha val="43137"/>
                    </a:srgbClr>
                  </a:outerShdw>
                </a:effectLst>
                <a:latin typeface="Calibri"/>
                <a:ea typeface="Arial"/>
              </a:rPr>
              <a:t>uống</a:t>
            </a: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không</a:t>
            </a: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biết</a:t>
            </a:r>
            <a:r>
              <a:rPr lang="en-US" sz="2400" b="1" i="1" dirty="0">
                <a:solidFill>
                  <a:srgbClr val="FF0000"/>
                </a:solidFill>
                <a:effectLst>
                  <a:outerShdw blurRad="38100" dist="38100" dir="2700000" algn="tl">
                    <a:srgbClr val="000000">
                      <a:alpha val="43137"/>
                    </a:srgbClr>
                  </a:outerShdw>
                </a:effectLst>
                <a:latin typeface="Calibri"/>
                <a:ea typeface="Arial"/>
              </a:rPr>
              <a:t> say, </a:t>
            </a:r>
            <a:r>
              <a:rPr lang="en-US" sz="2400" b="1" i="1" dirty="0" err="1">
                <a:solidFill>
                  <a:srgbClr val="FF0000"/>
                </a:solidFill>
                <a:effectLst>
                  <a:outerShdw blurRad="38100" dist="38100" dir="2700000" algn="tl">
                    <a:srgbClr val="000000">
                      <a:alpha val="43137"/>
                    </a:srgbClr>
                  </a:outerShdw>
                </a:effectLst>
                <a:latin typeface="Calibri"/>
                <a:ea typeface="Arial"/>
              </a:rPr>
              <a:t>ăn</a:t>
            </a: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không</a:t>
            </a: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biết</a:t>
            </a:r>
            <a:r>
              <a:rPr lang="en-US" sz="2400" b="1" i="1" dirty="0">
                <a:solidFill>
                  <a:srgbClr val="FF0000"/>
                </a:solidFill>
                <a:effectLst>
                  <a:outerShdw blurRad="38100" dist="38100" dir="2700000" algn="tl">
                    <a:srgbClr val="000000">
                      <a:alpha val="43137"/>
                    </a:srgbClr>
                  </a:outerShdw>
                </a:effectLst>
                <a:latin typeface="Calibri"/>
                <a:ea typeface="Arial"/>
              </a:rPr>
              <a:t> no, </a:t>
            </a:r>
            <a:r>
              <a:rPr lang="en-US" sz="2400" b="1" i="1" dirty="0" err="1">
                <a:solidFill>
                  <a:srgbClr val="FF0000"/>
                </a:solidFill>
                <a:effectLst>
                  <a:outerShdw blurRad="38100" dist="38100" dir="2700000" algn="tl">
                    <a:srgbClr val="000000">
                      <a:alpha val="43137"/>
                    </a:srgbClr>
                  </a:outerShdw>
                </a:effectLst>
                <a:latin typeface="Calibri"/>
                <a:ea typeface="Arial"/>
              </a:rPr>
              <a:t>chuyện</a:t>
            </a: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trò</a:t>
            </a: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không</a:t>
            </a: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biết</a:t>
            </a:r>
            <a:r>
              <a:rPr lang="en-US" sz="2400" b="1" i="1" dirty="0">
                <a:solidFill>
                  <a:srgbClr val="FF0000"/>
                </a:solidFill>
                <a:effectLst>
                  <a:outerShdw blurRad="38100" dist="38100" dir="2700000" algn="tl">
                    <a:srgbClr val="000000">
                      <a:alpha val="43137"/>
                    </a:srgbClr>
                  </a:outerShdw>
                </a:effectLst>
                <a:latin typeface="Calibri"/>
                <a:ea typeface="Arial"/>
              </a:rPr>
              <a:t> </a:t>
            </a:r>
            <a:r>
              <a:rPr lang="en-US" sz="2400" b="1" i="1" dirty="0" err="1">
                <a:solidFill>
                  <a:srgbClr val="FF0000"/>
                </a:solidFill>
                <a:effectLst>
                  <a:outerShdw blurRad="38100" dist="38100" dir="2700000" algn="tl">
                    <a:srgbClr val="000000">
                      <a:alpha val="43137"/>
                    </a:srgbClr>
                  </a:outerShdw>
                </a:effectLst>
                <a:latin typeface="Calibri"/>
                <a:ea typeface="Arial"/>
              </a:rPr>
              <a:t>chán</a:t>
            </a:r>
            <a:r>
              <a:rPr lang="en-US" sz="2400" dirty="0">
                <a:solidFill>
                  <a:srgbClr val="FF0000"/>
                </a:solidFill>
                <a:effectLst>
                  <a:outerShdw blurRad="38100" dist="38100" dir="2700000" algn="tl">
                    <a:srgbClr val="000000">
                      <a:alpha val="43137"/>
                    </a:srgbClr>
                  </a:outerShdw>
                </a:effectLst>
                <a:latin typeface="Calibri"/>
                <a:ea typeface="Arial"/>
              </a:rPr>
              <a:t>.</a:t>
            </a:r>
            <a:r>
              <a:rPr lang="en-US" sz="2400" dirty="0">
                <a:solidFill>
                  <a:prstClr val="black"/>
                </a:solidFill>
                <a:effectLst>
                  <a:outerShdw blurRad="38100" dist="38100" dir="2700000" algn="tl">
                    <a:srgbClr val="000000">
                      <a:alpha val="43137"/>
                    </a:srgbClr>
                  </a:outerShdw>
                </a:effectLst>
                <a:latin typeface="Calibri"/>
                <a:ea typeface="Arial"/>
              </a:rPr>
              <a:t> </a:t>
            </a:r>
            <a:endParaRPr lang="en-US" sz="2400" dirty="0">
              <a:solidFill>
                <a:prstClr val="black"/>
              </a:solidFill>
              <a:effectLst>
                <a:outerShdw blurRad="38100" dist="38100" dir="2700000" algn="tl">
                  <a:srgbClr val="000000">
                    <a:alpha val="43137"/>
                  </a:srgbClr>
                </a:outerShdw>
              </a:effectLst>
            </a:endParaRPr>
          </a:p>
        </p:txBody>
      </p:sp>
      <p:sp>
        <p:nvSpPr>
          <p:cNvPr id="96" name="Rectangle 24"/>
          <p:cNvSpPr>
            <a:spLocks noChangeArrowheads="1"/>
          </p:cNvSpPr>
          <p:nvPr/>
        </p:nvSpPr>
        <p:spPr bwMode="auto">
          <a:xfrm>
            <a:off x="8439467" y="1562160"/>
            <a:ext cx="2126182" cy="3264669"/>
          </a:xfrm>
          <a:prstGeom prst="roundRect">
            <a:avLst/>
          </a:prstGeom>
          <a:solidFill>
            <a:srgbClr val="F7443D"/>
          </a:solidFill>
          <a:ln>
            <a:noFill/>
          </a:ln>
          <a:scene3d>
            <a:camera prst="orthographicFront"/>
            <a:lightRig rig="threePt" dir="t"/>
          </a:scene3d>
          <a:sp3d>
            <a:bevelT w="114300" prst="hardEdge"/>
          </a:sp3d>
        </p:spPr>
        <p:txBody>
          <a:bodyPr vert="horz" wrap="square" lIns="91440" tIns="45720" rIns="91440" bIns="45720" numCol="1" anchor="t" anchorCtr="0" compatLnSpc="1"/>
          <a:lstStyle/>
          <a:p>
            <a:endParaRPr lang="en-US" sz="2400" dirty="0">
              <a:solidFill>
                <a:prstClr val="black"/>
              </a:solidFill>
              <a:latin typeface="Microsoft YaHei UI" panose="020B0503020204020204" pitchFamily="34" charset="-122"/>
            </a:endParaRPr>
          </a:p>
        </p:txBody>
      </p:sp>
      <p:sp>
        <p:nvSpPr>
          <p:cNvPr id="97" name="Freeform 25"/>
          <p:cNvSpPr/>
          <p:nvPr/>
        </p:nvSpPr>
        <p:spPr bwMode="auto">
          <a:xfrm flipH="1">
            <a:off x="9983453" y="1517190"/>
            <a:ext cx="760166" cy="884064"/>
          </a:xfrm>
          <a:custGeom>
            <a:avLst/>
            <a:gdLst>
              <a:gd name="T0" fmla="*/ 64 w 64"/>
              <a:gd name="T1" fmla="*/ 21 h 75"/>
              <a:gd name="T2" fmla="*/ 59 w 64"/>
              <a:gd name="T3" fmla="*/ 0 h 75"/>
              <a:gd name="T4" fmla="*/ 0 w 64"/>
              <a:gd name="T5" fmla="*/ 0 h 75"/>
              <a:gd name="T6" fmla="*/ 0 w 64"/>
              <a:gd name="T7" fmla="*/ 74 h 75"/>
              <a:gd name="T8" fmla="*/ 10 w 64"/>
              <a:gd name="T9" fmla="*/ 75 h 75"/>
              <a:gd name="T10" fmla="*/ 64 w 64"/>
              <a:gd name="T11" fmla="*/ 21 h 75"/>
            </a:gdLst>
            <a:ahLst/>
            <a:cxnLst>
              <a:cxn ang="0">
                <a:pos x="T0" y="T1"/>
              </a:cxn>
              <a:cxn ang="0">
                <a:pos x="T2" y="T3"/>
              </a:cxn>
              <a:cxn ang="0">
                <a:pos x="T4" y="T5"/>
              </a:cxn>
              <a:cxn ang="0">
                <a:pos x="T6" y="T7"/>
              </a:cxn>
              <a:cxn ang="0">
                <a:pos x="T8" y="T9"/>
              </a:cxn>
              <a:cxn ang="0">
                <a:pos x="T10" y="T11"/>
              </a:cxn>
            </a:cxnLst>
            <a:rect l="0" t="0" r="r" b="b"/>
            <a:pathLst>
              <a:path w="64" h="75">
                <a:moveTo>
                  <a:pt x="64" y="21"/>
                </a:moveTo>
                <a:cubicBezTo>
                  <a:pt x="64" y="14"/>
                  <a:pt x="62" y="7"/>
                  <a:pt x="59" y="0"/>
                </a:cubicBezTo>
                <a:cubicBezTo>
                  <a:pt x="0" y="0"/>
                  <a:pt x="0" y="0"/>
                  <a:pt x="0" y="0"/>
                </a:cubicBezTo>
                <a:cubicBezTo>
                  <a:pt x="0" y="74"/>
                  <a:pt x="0" y="74"/>
                  <a:pt x="0" y="74"/>
                </a:cubicBezTo>
                <a:cubicBezTo>
                  <a:pt x="3" y="75"/>
                  <a:pt x="7" y="75"/>
                  <a:pt x="10" y="75"/>
                </a:cubicBezTo>
                <a:cubicBezTo>
                  <a:pt x="40" y="75"/>
                  <a:pt x="64" y="51"/>
                  <a:pt x="64" y="21"/>
                </a:cubicBezTo>
                <a:close/>
              </a:path>
            </a:pathLst>
          </a:custGeom>
          <a:solidFill>
            <a:schemeClr val="bg1"/>
          </a:solidFill>
          <a:ln>
            <a:noFill/>
          </a:ln>
          <a:scene3d>
            <a:camera prst="orthographicFront"/>
            <a:lightRig rig="threePt" dir="t"/>
          </a:scene3d>
          <a:sp3d>
            <a:bevelT w="114300" prst="hardEdge"/>
          </a:sp3d>
        </p:spPr>
        <p:txBody>
          <a:bodyPr vert="horz" wrap="square" lIns="91440" tIns="45720" rIns="91440" bIns="45720" numCol="1" anchor="t" anchorCtr="0" compatLnSpc="1"/>
          <a:lstStyle/>
          <a:p>
            <a:endParaRPr lang="en-US" sz="2400" dirty="0">
              <a:solidFill>
                <a:prstClr val="black"/>
              </a:solidFill>
              <a:latin typeface="Microsoft YaHei UI" panose="020B0503020204020204" pitchFamily="34" charset="-122"/>
            </a:endParaRPr>
          </a:p>
        </p:txBody>
      </p:sp>
      <p:grpSp>
        <p:nvGrpSpPr>
          <p:cNvPr id="98" name="Group 97"/>
          <p:cNvGrpSpPr/>
          <p:nvPr/>
        </p:nvGrpSpPr>
        <p:grpSpPr>
          <a:xfrm>
            <a:off x="10245104" y="1699666"/>
            <a:ext cx="386231" cy="499128"/>
            <a:chOff x="8334375" y="4232275"/>
            <a:chExt cx="466725" cy="463550"/>
          </a:xfrm>
          <a:solidFill>
            <a:srgbClr val="F7443D"/>
          </a:solidFill>
        </p:grpSpPr>
        <p:sp>
          <p:nvSpPr>
            <p:cNvPr id="99" name="Freeform 98"/>
            <p:cNvSpPr/>
            <p:nvPr/>
          </p:nvSpPr>
          <p:spPr bwMode="auto">
            <a:xfrm>
              <a:off x="8421688" y="4494213"/>
              <a:ext cx="292100" cy="33338"/>
            </a:xfrm>
            <a:custGeom>
              <a:avLst/>
              <a:gdLst>
                <a:gd name="T0" fmla="*/ 65 w 78"/>
                <a:gd name="T1" fmla="*/ 0 h 9"/>
                <a:gd name="T2" fmla="*/ 12 w 78"/>
                <a:gd name="T3" fmla="*/ 0 h 9"/>
                <a:gd name="T4" fmla="*/ 0 w 78"/>
                <a:gd name="T5" fmla="*/ 9 h 9"/>
                <a:gd name="T6" fmla="*/ 78 w 78"/>
                <a:gd name="T7" fmla="*/ 9 h 9"/>
                <a:gd name="T8" fmla="*/ 65 w 78"/>
                <a:gd name="T9" fmla="*/ 0 h 9"/>
              </a:gdLst>
              <a:ahLst/>
              <a:cxnLst>
                <a:cxn ang="0">
                  <a:pos x="T0" y="T1"/>
                </a:cxn>
                <a:cxn ang="0">
                  <a:pos x="T2" y="T3"/>
                </a:cxn>
                <a:cxn ang="0">
                  <a:pos x="T4" y="T5"/>
                </a:cxn>
                <a:cxn ang="0">
                  <a:pos x="T6" y="T7"/>
                </a:cxn>
                <a:cxn ang="0">
                  <a:pos x="T8" y="T9"/>
                </a:cxn>
              </a:cxnLst>
              <a:rect l="0" t="0" r="r" b="b"/>
              <a:pathLst>
                <a:path w="78" h="9">
                  <a:moveTo>
                    <a:pt x="65" y="0"/>
                  </a:moveTo>
                  <a:cubicBezTo>
                    <a:pt x="12" y="0"/>
                    <a:pt x="12" y="0"/>
                    <a:pt x="12" y="0"/>
                  </a:cubicBezTo>
                  <a:cubicBezTo>
                    <a:pt x="6" y="0"/>
                    <a:pt x="1" y="4"/>
                    <a:pt x="0" y="9"/>
                  </a:cubicBezTo>
                  <a:cubicBezTo>
                    <a:pt x="78" y="9"/>
                    <a:pt x="78" y="9"/>
                    <a:pt x="78" y="9"/>
                  </a:cubicBezTo>
                  <a:cubicBezTo>
                    <a:pt x="76" y="4"/>
                    <a:pt x="71" y="0"/>
                    <a:pt x="65" y="0"/>
                  </a:cubicBezTo>
                  <a:close/>
                </a:path>
              </a:pathLst>
            </a:custGeom>
            <a:grpFill/>
            <a:ln>
              <a:noFill/>
            </a:ln>
            <a:scene3d>
              <a:camera prst="orthographicFront"/>
              <a:lightRig rig="threePt" dir="t"/>
            </a:scene3d>
            <a:sp3d>
              <a:bevelT w="114300" prst="hardEdge"/>
            </a:sp3d>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100" name="Freeform 99"/>
            <p:cNvSpPr>
              <a:spLocks noEditPoints="1"/>
            </p:cNvSpPr>
            <p:nvPr/>
          </p:nvSpPr>
          <p:spPr bwMode="auto">
            <a:xfrm>
              <a:off x="8416925" y="4565650"/>
              <a:ext cx="296863" cy="130175"/>
            </a:xfrm>
            <a:custGeom>
              <a:avLst/>
              <a:gdLst>
                <a:gd name="T0" fmla="*/ 0 w 79"/>
                <a:gd name="T1" fmla="*/ 0 h 35"/>
                <a:gd name="T2" fmla="*/ 0 w 79"/>
                <a:gd name="T3" fmla="*/ 22 h 35"/>
                <a:gd name="T4" fmla="*/ 13 w 79"/>
                <a:gd name="T5" fmla="*/ 35 h 35"/>
                <a:gd name="T6" fmla="*/ 66 w 79"/>
                <a:gd name="T7" fmla="*/ 35 h 35"/>
                <a:gd name="T8" fmla="*/ 79 w 79"/>
                <a:gd name="T9" fmla="*/ 22 h 35"/>
                <a:gd name="T10" fmla="*/ 79 w 79"/>
                <a:gd name="T11" fmla="*/ 0 h 35"/>
                <a:gd name="T12" fmla="*/ 0 w 79"/>
                <a:gd name="T13" fmla="*/ 0 h 35"/>
                <a:gd name="T14" fmla="*/ 22 w 79"/>
                <a:gd name="T15" fmla="*/ 25 h 35"/>
                <a:gd name="T16" fmla="*/ 13 w 79"/>
                <a:gd name="T17" fmla="*/ 25 h 35"/>
                <a:gd name="T18" fmla="*/ 10 w 79"/>
                <a:gd name="T19" fmla="*/ 22 h 35"/>
                <a:gd name="T20" fmla="*/ 13 w 79"/>
                <a:gd name="T21" fmla="*/ 20 h 35"/>
                <a:gd name="T22" fmla="*/ 22 w 79"/>
                <a:gd name="T23" fmla="*/ 20 h 35"/>
                <a:gd name="T24" fmla="*/ 25 w 79"/>
                <a:gd name="T25" fmla="*/ 22 h 35"/>
                <a:gd name="T26" fmla="*/ 22 w 79"/>
                <a:gd name="T27" fmla="*/ 25 h 35"/>
                <a:gd name="T28" fmla="*/ 42 w 79"/>
                <a:gd name="T29" fmla="*/ 15 h 35"/>
                <a:gd name="T30" fmla="*/ 13 w 79"/>
                <a:gd name="T31" fmla="*/ 15 h 35"/>
                <a:gd name="T32" fmla="*/ 10 w 79"/>
                <a:gd name="T33" fmla="*/ 13 h 35"/>
                <a:gd name="T34" fmla="*/ 13 w 79"/>
                <a:gd name="T35" fmla="*/ 10 h 35"/>
                <a:gd name="T36" fmla="*/ 42 w 79"/>
                <a:gd name="T37" fmla="*/ 10 h 35"/>
                <a:gd name="T38" fmla="*/ 45 w 79"/>
                <a:gd name="T39" fmla="*/ 13 h 35"/>
                <a:gd name="T40" fmla="*/ 42 w 79"/>
                <a:gd name="T41" fmla="*/ 1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9" h="35">
                  <a:moveTo>
                    <a:pt x="0" y="0"/>
                  </a:moveTo>
                  <a:cubicBezTo>
                    <a:pt x="0" y="22"/>
                    <a:pt x="0" y="22"/>
                    <a:pt x="0" y="22"/>
                  </a:cubicBezTo>
                  <a:cubicBezTo>
                    <a:pt x="0" y="29"/>
                    <a:pt x="6" y="35"/>
                    <a:pt x="13" y="35"/>
                  </a:cubicBezTo>
                  <a:cubicBezTo>
                    <a:pt x="66" y="35"/>
                    <a:pt x="66" y="35"/>
                    <a:pt x="66" y="35"/>
                  </a:cubicBezTo>
                  <a:cubicBezTo>
                    <a:pt x="73" y="35"/>
                    <a:pt x="79" y="29"/>
                    <a:pt x="79" y="22"/>
                  </a:cubicBezTo>
                  <a:cubicBezTo>
                    <a:pt x="79" y="0"/>
                    <a:pt x="79" y="0"/>
                    <a:pt x="79" y="0"/>
                  </a:cubicBezTo>
                  <a:lnTo>
                    <a:pt x="0" y="0"/>
                  </a:lnTo>
                  <a:close/>
                  <a:moveTo>
                    <a:pt x="22" y="25"/>
                  </a:moveTo>
                  <a:cubicBezTo>
                    <a:pt x="13" y="25"/>
                    <a:pt x="13" y="25"/>
                    <a:pt x="13" y="25"/>
                  </a:cubicBezTo>
                  <a:cubicBezTo>
                    <a:pt x="11" y="25"/>
                    <a:pt x="10" y="24"/>
                    <a:pt x="10" y="22"/>
                  </a:cubicBezTo>
                  <a:cubicBezTo>
                    <a:pt x="10" y="21"/>
                    <a:pt x="11" y="20"/>
                    <a:pt x="13" y="20"/>
                  </a:cubicBezTo>
                  <a:cubicBezTo>
                    <a:pt x="22" y="20"/>
                    <a:pt x="22" y="20"/>
                    <a:pt x="22" y="20"/>
                  </a:cubicBezTo>
                  <a:cubicBezTo>
                    <a:pt x="24" y="20"/>
                    <a:pt x="25" y="21"/>
                    <a:pt x="25" y="22"/>
                  </a:cubicBezTo>
                  <a:cubicBezTo>
                    <a:pt x="25" y="24"/>
                    <a:pt x="24" y="25"/>
                    <a:pt x="22" y="25"/>
                  </a:cubicBezTo>
                  <a:close/>
                  <a:moveTo>
                    <a:pt x="42" y="15"/>
                  </a:moveTo>
                  <a:cubicBezTo>
                    <a:pt x="13" y="15"/>
                    <a:pt x="13" y="15"/>
                    <a:pt x="13" y="15"/>
                  </a:cubicBezTo>
                  <a:cubicBezTo>
                    <a:pt x="11" y="15"/>
                    <a:pt x="10" y="14"/>
                    <a:pt x="10" y="13"/>
                  </a:cubicBezTo>
                  <a:cubicBezTo>
                    <a:pt x="10" y="11"/>
                    <a:pt x="11" y="10"/>
                    <a:pt x="13" y="10"/>
                  </a:cubicBezTo>
                  <a:cubicBezTo>
                    <a:pt x="42" y="10"/>
                    <a:pt x="42" y="10"/>
                    <a:pt x="42" y="10"/>
                  </a:cubicBezTo>
                  <a:cubicBezTo>
                    <a:pt x="43" y="10"/>
                    <a:pt x="45" y="11"/>
                    <a:pt x="45" y="13"/>
                  </a:cubicBezTo>
                  <a:cubicBezTo>
                    <a:pt x="45" y="14"/>
                    <a:pt x="43" y="15"/>
                    <a:pt x="42" y="15"/>
                  </a:cubicBezTo>
                  <a:close/>
                </a:path>
              </a:pathLst>
            </a:custGeom>
            <a:grpFill/>
            <a:ln>
              <a:noFill/>
            </a:ln>
            <a:scene3d>
              <a:camera prst="orthographicFront"/>
              <a:lightRig rig="threePt" dir="t"/>
            </a:scene3d>
            <a:sp3d>
              <a:bevelT w="114300" prst="hardEdge"/>
            </a:sp3d>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101" name="Freeform 100"/>
            <p:cNvSpPr>
              <a:spLocks noEditPoints="1"/>
            </p:cNvSpPr>
            <p:nvPr/>
          </p:nvSpPr>
          <p:spPr bwMode="auto">
            <a:xfrm>
              <a:off x="8334375" y="4232275"/>
              <a:ext cx="466725" cy="377825"/>
            </a:xfrm>
            <a:custGeom>
              <a:avLst/>
              <a:gdLst>
                <a:gd name="T0" fmla="*/ 117 w 124"/>
                <a:gd name="T1" fmla="*/ 0 h 101"/>
                <a:gd name="T2" fmla="*/ 7 w 124"/>
                <a:gd name="T3" fmla="*/ 0 h 101"/>
                <a:gd name="T4" fmla="*/ 0 w 124"/>
                <a:gd name="T5" fmla="*/ 7 h 101"/>
                <a:gd name="T6" fmla="*/ 0 w 124"/>
                <a:gd name="T7" fmla="*/ 94 h 101"/>
                <a:gd name="T8" fmla="*/ 7 w 124"/>
                <a:gd name="T9" fmla="*/ 101 h 101"/>
                <a:gd name="T10" fmla="*/ 15 w 124"/>
                <a:gd name="T11" fmla="*/ 101 h 101"/>
                <a:gd name="T12" fmla="*/ 15 w 124"/>
                <a:gd name="T13" fmla="*/ 93 h 101"/>
                <a:gd name="T14" fmla="*/ 7 w 124"/>
                <a:gd name="T15" fmla="*/ 93 h 101"/>
                <a:gd name="T16" fmla="*/ 7 w 124"/>
                <a:gd name="T17" fmla="*/ 15 h 101"/>
                <a:gd name="T18" fmla="*/ 116 w 124"/>
                <a:gd name="T19" fmla="*/ 15 h 101"/>
                <a:gd name="T20" fmla="*/ 116 w 124"/>
                <a:gd name="T21" fmla="*/ 93 h 101"/>
                <a:gd name="T22" fmla="*/ 108 w 124"/>
                <a:gd name="T23" fmla="*/ 93 h 101"/>
                <a:gd name="T24" fmla="*/ 108 w 124"/>
                <a:gd name="T25" fmla="*/ 101 h 101"/>
                <a:gd name="T26" fmla="*/ 117 w 124"/>
                <a:gd name="T27" fmla="*/ 101 h 101"/>
                <a:gd name="T28" fmla="*/ 124 w 124"/>
                <a:gd name="T29" fmla="*/ 94 h 101"/>
                <a:gd name="T30" fmla="*/ 124 w 124"/>
                <a:gd name="T31" fmla="*/ 7 h 101"/>
                <a:gd name="T32" fmla="*/ 117 w 124"/>
                <a:gd name="T33" fmla="*/ 0 h 101"/>
                <a:gd name="T34" fmla="*/ 14 w 124"/>
                <a:gd name="T35" fmla="*/ 11 h 101"/>
                <a:gd name="T36" fmla="*/ 7 w 124"/>
                <a:gd name="T37" fmla="*/ 11 h 101"/>
                <a:gd name="T38" fmla="*/ 7 w 124"/>
                <a:gd name="T39" fmla="*/ 5 h 101"/>
                <a:gd name="T40" fmla="*/ 14 w 124"/>
                <a:gd name="T41" fmla="*/ 5 h 101"/>
                <a:gd name="T42" fmla="*/ 14 w 124"/>
                <a:gd name="T43" fmla="*/ 11 h 101"/>
                <a:gd name="T44" fmla="*/ 116 w 124"/>
                <a:gd name="T45" fmla="*/ 11 h 101"/>
                <a:gd name="T46" fmla="*/ 85 w 124"/>
                <a:gd name="T47" fmla="*/ 11 h 101"/>
                <a:gd name="T48" fmla="*/ 85 w 124"/>
                <a:gd name="T49" fmla="*/ 5 h 101"/>
                <a:gd name="T50" fmla="*/ 116 w 124"/>
                <a:gd name="T51" fmla="*/ 5 h 101"/>
                <a:gd name="T52" fmla="*/ 116 w 124"/>
                <a:gd name="T53" fmla="*/ 1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4" h="101">
                  <a:moveTo>
                    <a:pt x="117" y="0"/>
                  </a:moveTo>
                  <a:cubicBezTo>
                    <a:pt x="7" y="0"/>
                    <a:pt x="7" y="0"/>
                    <a:pt x="7" y="0"/>
                  </a:cubicBezTo>
                  <a:cubicBezTo>
                    <a:pt x="3" y="0"/>
                    <a:pt x="0" y="3"/>
                    <a:pt x="0" y="7"/>
                  </a:cubicBezTo>
                  <a:cubicBezTo>
                    <a:pt x="0" y="94"/>
                    <a:pt x="0" y="94"/>
                    <a:pt x="0" y="94"/>
                  </a:cubicBezTo>
                  <a:cubicBezTo>
                    <a:pt x="0" y="98"/>
                    <a:pt x="3" y="101"/>
                    <a:pt x="7" y="101"/>
                  </a:cubicBezTo>
                  <a:cubicBezTo>
                    <a:pt x="15" y="101"/>
                    <a:pt x="15" y="101"/>
                    <a:pt x="15" y="101"/>
                  </a:cubicBezTo>
                  <a:cubicBezTo>
                    <a:pt x="15" y="93"/>
                    <a:pt x="15" y="93"/>
                    <a:pt x="15" y="93"/>
                  </a:cubicBezTo>
                  <a:cubicBezTo>
                    <a:pt x="7" y="93"/>
                    <a:pt x="7" y="93"/>
                    <a:pt x="7" y="93"/>
                  </a:cubicBezTo>
                  <a:cubicBezTo>
                    <a:pt x="7" y="15"/>
                    <a:pt x="7" y="15"/>
                    <a:pt x="7" y="15"/>
                  </a:cubicBezTo>
                  <a:cubicBezTo>
                    <a:pt x="116" y="15"/>
                    <a:pt x="116" y="15"/>
                    <a:pt x="116" y="15"/>
                  </a:cubicBezTo>
                  <a:cubicBezTo>
                    <a:pt x="116" y="93"/>
                    <a:pt x="116" y="93"/>
                    <a:pt x="116" y="93"/>
                  </a:cubicBezTo>
                  <a:cubicBezTo>
                    <a:pt x="108" y="93"/>
                    <a:pt x="108" y="93"/>
                    <a:pt x="108" y="93"/>
                  </a:cubicBezTo>
                  <a:cubicBezTo>
                    <a:pt x="108" y="101"/>
                    <a:pt x="108" y="101"/>
                    <a:pt x="108" y="101"/>
                  </a:cubicBezTo>
                  <a:cubicBezTo>
                    <a:pt x="117" y="101"/>
                    <a:pt x="117" y="101"/>
                    <a:pt x="117" y="101"/>
                  </a:cubicBezTo>
                  <a:cubicBezTo>
                    <a:pt x="121" y="101"/>
                    <a:pt x="124" y="98"/>
                    <a:pt x="124" y="94"/>
                  </a:cubicBezTo>
                  <a:cubicBezTo>
                    <a:pt x="124" y="7"/>
                    <a:pt x="124" y="7"/>
                    <a:pt x="124" y="7"/>
                  </a:cubicBezTo>
                  <a:cubicBezTo>
                    <a:pt x="124" y="3"/>
                    <a:pt x="121" y="0"/>
                    <a:pt x="117" y="0"/>
                  </a:cubicBezTo>
                  <a:close/>
                  <a:moveTo>
                    <a:pt x="14" y="11"/>
                  </a:moveTo>
                  <a:cubicBezTo>
                    <a:pt x="7" y="11"/>
                    <a:pt x="7" y="11"/>
                    <a:pt x="7" y="11"/>
                  </a:cubicBezTo>
                  <a:cubicBezTo>
                    <a:pt x="7" y="5"/>
                    <a:pt x="7" y="5"/>
                    <a:pt x="7" y="5"/>
                  </a:cubicBezTo>
                  <a:cubicBezTo>
                    <a:pt x="14" y="5"/>
                    <a:pt x="14" y="5"/>
                    <a:pt x="14" y="5"/>
                  </a:cubicBezTo>
                  <a:lnTo>
                    <a:pt x="14" y="11"/>
                  </a:lnTo>
                  <a:close/>
                  <a:moveTo>
                    <a:pt x="116" y="11"/>
                  </a:moveTo>
                  <a:cubicBezTo>
                    <a:pt x="85" y="11"/>
                    <a:pt x="85" y="11"/>
                    <a:pt x="85" y="11"/>
                  </a:cubicBezTo>
                  <a:cubicBezTo>
                    <a:pt x="85" y="5"/>
                    <a:pt x="85" y="5"/>
                    <a:pt x="85" y="5"/>
                  </a:cubicBezTo>
                  <a:cubicBezTo>
                    <a:pt x="116" y="5"/>
                    <a:pt x="116" y="5"/>
                    <a:pt x="116" y="5"/>
                  </a:cubicBezTo>
                  <a:lnTo>
                    <a:pt x="116" y="11"/>
                  </a:lnTo>
                  <a:close/>
                </a:path>
              </a:pathLst>
            </a:custGeom>
            <a:grpFill/>
            <a:ln>
              <a:noFill/>
            </a:ln>
            <a:scene3d>
              <a:camera prst="orthographicFront"/>
              <a:lightRig rig="threePt" dir="t"/>
            </a:scene3d>
            <a:sp3d>
              <a:bevelT w="114300" prst="hardEdge"/>
            </a:sp3d>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102" name="Freeform 101"/>
            <p:cNvSpPr/>
            <p:nvPr/>
          </p:nvSpPr>
          <p:spPr bwMode="auto">
            <a:xfrm>
              <a:off x="8443913" y="4318000"/>
              <a:ext cx="82550" cy="146050"/>
            </a:xfrm>
            <a:custGeom>
              <a:avLst/>
              <a:gdLst>
                <a:gd name="T0" fmla="*/ 0 w 22"/>
                <a:gd name="T1" fmla="*/ 13 h 39"/>
                <a:gd name="T2" fmla="*/ 9 w 22"/>
                <a:gd name="T3" fmla="*/ 22 h 39"/>
                <a:gd name="T4" fmla="*/ 15 w 22"/>
                <a:gd name="T5" fmla="*/ 27 h 39"/>
                <a:gd name="T6" fmla="*/ 10 w 22"/>
                <a:gd name="T7" fmla="*/ 30 h 39"/>
                <a:gd name="T8" fmla="*/ 2 w 22"/>
                <a:gd name="T9" fmla="*/ 28 h 39"/>
                <a:gd name="T10" fmla="*/ 0 w 22"/>
                <a:gd name="T11" fmla="*/ 33 h 39"/>
                <a:gd name="T12" fmla="*/ 9 w 22"/>
                <a:gd name="T13" fmla="*/ 36 h 39"/>
                <a:gd name="T14" fmla="*/ 9 w 22"/>
                <a:gd name="T15" fmla="*/ 36 h 39"/>
                <a:gd name="T16" fmla="*/ 9 w 22"/>
                <a:gd name="T17" fmla="*/ 36 h 39"/>
                <a:gd name="T18" fmla="*/ 9 w 22"/>
                <a:gd name="T19" fmla="*/ 37 h 39"/>
                <a:gd name="T20" fmla="*/ 11 w 22"/>
                <a:gd name="T21" fmla="*/ 39 h 39"/>
                <a:gd name="T22" fmla="*/ 14 w 22"/>
                <a:gd name="T23" fmla="*/ 37 h 39"/>
                <a:gd name="T24" fmla="*/ 14 w 22"/>
                <a:gd name="T25" fmla="*/ 36 h 39"/>
                <a:gd name="T26" fmla="*/ 14 w 22"/>
                <a:gd name="T27" fmla="*/ 36 h 39"/>
                <a:gd name="T28" fmla="*/ 14 w 22"/>
                <a:gd name="T29" fmla="*/ 35 h 39"/>
                <a:gd name="T30" fmla="*/ 22 w 22"/>
                <a:gd name="T31" fmla="*/ 26 h 39"/>
                <a:gd name="T32" fmla="*/ 14 w 22"/>
                <a:gd name="T33" fmla="*/ 16 h 39"/>
                <a:gd name="T34" fmla="*/ 8 w 22"/>
                <a:gd name="T35" fmla="*/ 12 h 39"/>
                <a:gd name="T36" fmla="*/ 12 w 22"/>
                <a:gd name="T37" fmla="*/ 9 h 39"/>
                <a:gd name="T38" fmla="*/ 20 w 22"/>
                <a:gd name="T39" fmla="*/ 11 h 39"/>
                <a:gd name="T40" fmla="*/ 21 w 22"/>
                <a:gd name="T41" fmla="*/ 5 h 39"/>
                <a:gd name="T42" fmla="*/ 14 w 22"/>
                <a:gd name="T43" fmla="*/ 4 h 39"/>
                <a:gd name="T44" fmla="*/ 14 w 22"/>
                <a:gd name="T45" fmla="*/ 3 h 39"/>
                <a:gd name="T46" fmla="*/ 14 w 22"/>
                <a:gd name="T47" fmla="*/ 3 h 39"/>
                <a:gd name="T48" fmla="*/ 14 w 22"/>
                <a:gd name="T49" fmla="*/ 3 h 39"/>
                <a:gd name="T50" fmla="*/ 11 w 22"/>
                <a:gd name="T51" fmla="*/ 0 h 39"/>
                <a:gd name="T52" fmla="*/ 9 w 22"/>
                <a:gd name="T53" fmla="*/ 3 h 39"/>
                <a:gd name="T54" fmla="*/ 9 w 22"/>
                <a:gd name="T55" fmla="*/ 3 h 39"/>
                <a:gd name="T56" fmla="*/ 9 w 22"/>
                <a:gd name="T57" fmla="*/ 4 h 39"/>
                <a:gd name="T58" fmla="*/ 9 w 22"/>
                <a:gd name="T59" fmla="*/ 4 h 39"/>
                <a:gd name="T60" fmla="*/ 0 w 22"/>
                <a:gd name="T61" fmla="*/ 1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39">
                  <a:moveTo>
                    <a:pt x="0" y="13"/>
                  </a:moveTo>
                  <a:cubicBezTo>
                    <a:pt x="0" y="18"/>
                    <a:pt x="4" y="20"/>
                    <a:pt x="9" y="22"/>
                  </a:cubicBezTo>
                  <a:cubicBezTo>
                    <a:pt x="13" y="23"/>
                    <a:pt x="15" y="25"/>
                    <a:pt x="15" y="27"/>
                  </a:cubicBezTo>
                  <a:cubicBezTo>
                    <a:pt x="15" y="29"/>
                    <a:pt x="13" y="30"/>
                    <a:pt x="10" y="30"/>
                  </a:cubicBezTo>
                  <a:cubicBezTo>
                    <a:pt x="7" y="30"/>
                    <a:pt x="4" y="29"/>
                    <a:pt x="2" y="28"/>
                  </a:cubicBezTo>
                  <a:cubicBezTo>
                    <a:pt x="0" y="33"/>
                    <a:pt x="0" y="33"/>
                    <a:pt x="0" y="33"/>
                  </a:cubicBezTo>
                  <a:cubicBezTo>
                    <a:pt x="2" y="34"/>
                    <a:pt x="5" y="35"/>
                    <a:pt x="9" y="36"/>
                  </a:cubicBezTo>
                  <a:cubicBezTo>
                    <a:pt x="9" y="36"/>
                    <a:pt x="9" y="36"/>
                    <a:pt x="9" y="36"/>
                  </a:cubicBezTo>
                  <a:cubicBezTo>
                    <a:pt x="9" y="36"/>
                    <a:pt x="9" y="36"/>
                    <a:pt x="9" y="36"/>
                  </a:cubicBezTo>
                  <a:cubicBezTo>
                    <a:pt x="9" y="37"/>
                    <a:pt x="9" y="37"/>
                    <a:pt x="9" y="37"/>
                  </a:cubicBezTo>
                  <a:cubicBezTo>
                    <a:pt x="9" y="38"/>
                    <a:pt x="10" y="39"/>
                    <a:pt x="11" y="39"/>
                  </a:cubicBezTo>
                  <a:cubicBezTo>
                    <a:pt x="12" y="39"/>
                    <a:pt x="14" y="38"/>
                    <a:pt x="14" y="37"/>
                  </a:cubicBezTo>
                  <a:cubicBezTo>
                    <a:pt x="14" y="36"/>
                    <a:pt x="14" y="36"/>
                    <a:pt x="14" y="36"/>
                  </a:cubicBezTo>
                  <a:cubicBezTo>
                    <a:pt x="14" y="36"/>
                    <a:pt x="14" y="36"/>
                    <a:pt x="14" y="36"/>
                  </a:cubicBezTo>
                  <a:cubicBezTo>
                    <a:pt x="14" y="35"/>
                    <a:pt x="14" y="35"/>
                    <a:pt x="14" y="35"/>
                  </a:cubicBezTo>
                  <a:cubicBezTo>
                    <a:pt x="19" y="34"/>
                    <a:pt x="22" y="30"/>
                    <a:pt x="22" y="26"/>
                  </a:cubicBezTo>
                  <a:cubicBezTo>
                    <a:pt x="22" y="21"/>
                    <a:pt x="20" y="19"/>
                    <a:pt x="14" y="16"/>
                  </a:cubicBezTo>
                  <a:cubicBezTo>
                    <a:pt x="10" y="15"/>
                    <a:pt x="8" y="14"/>
                    <a:pt x="8" y="12"/>
                  </a:cubicBezTo>
                  <a:cubicBezTo>
                    <a:pt x="8" y="11"/>
                    <a:pt x="9" y="9"/>
                    <a:pt x="12" y="9"/>
                  </a:cubicBezTo>
                  <a:cubicBezTo>
                    <a:pt x="16" y="9"/>
                    <a:pt x="18" y="11"/>
                    <a:pt x="20" y="11"/>
                  </a:cubicBezTo>
                  <a:cubicBezTo>
                    <a:pt x="21" y="5"/>
                    <a:pt x="21" y="5"/>
                    <a:pt x="21" y="5"/>
                  </a:cubicBezTo>
                  <a:cubicBezTo>
                    <a:pt x="19" y="5"/>
                    <a:pt x="17" y="4"/>
                    <a:pt x="14" y="4"/>
                  </a:cubicBezTo>
                  <a:cubicBezTo>
                    <a:pt x="14" y="3"/>
                    <a:pt x="14" y="3"/>
                    <a:pt x="14" y="3"/>
                  </a:cubicBezTo>
                  <a:cubicBezTo>
                    <a:pt x="14" y="3"/>
                    <a:pt x="14" y="3"/>
                    <a:pt x="14" y="3"/>
                  </a:cubicBezTo>
                  <a:cubicBezTo>
                    <a:pt x="14" y="3"/>
                    <a:pt x="14" y="3"/>
                    <a:pt x="14" y="3"/>
                  </a:cubicBezTo>
                  <a:cubicBezTo>
                    <a:pt x="14" y="1"/>
                    <a:pt x="13" y="0"/>
                    <a:pt x="11" y="0"/>
                  </a:cubicBezTo>
                  <a:cubicBezTo>
                    <a:pt x="10" y="0"/>
                    <a:pt x="9" y="1"/>
                    <a:pt x="9" y="3"/>
                  </a:cubicBezTo>
                  <a:cubicBezTo>
                    <a:pt x="9" y="3"/>
                    <a:pt x="9" y="3"/>
                    <a:pt x="9" y="3"/>
                  </a:cubicBezTo>
                  <a:cubicBezTo>
                    <a:pt x="9" y="4"/>
                    <a:pt x="9" y="4"/>
                    <a:pt x="9" y="4"/>
                  </a:cubicBezTo>
                  <a:cubicBezTo>
                    <a:pt x="9" y="4"/>
                    <a:pt x="9" y="4"/>
                    <a:pt x="9" y="4"/>
                  </a:cubicBezTo>
                  <a:cubicBezTo>
                    <a:pt x="4" y="5"/>
                    <a:pt x="0" y="9"/>
                    <a:pt x="0" y="13"/>
                  </a:cubicBezTo>
                  <a:close/>
                </a:path>
              </a:pathLst>
            </a:custGeom>
            <a:grpFill/>
            <a:ln>
              <a:noFill/>
            </a:ln>
            <a:scene3d>
              <a:camera prst="orthographicFront"/>
              <a:lightRig rig="threePt" dir="t"/>
            </a:scene3d>
            <a:sp3d>
              <a:bevelT w="114300" prst="hardEdge"/>
            </a:sp3d>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103" name="Freeform 102"/>
            <p:cNvSpPr/>
            <p:nvPr/>
          </p:nvSpPr>
          <p:spPr bwMode="auto">
            <a:xfrm>
              <a:off x="8575675" y="4321175"/>
              <a:ext cx="146050" cy="142875"/>
            </a:xfrm>
            <a:custGeom>
              <a:avLst/>
              <a:gdLst>
                <a:gd name="T0" fmla="*/ 33 w 39"/>
                <a:gd name="T1" fmla="*/ 7 h 38"/>
                <a:gd name="T2" fmla="*/ 3 w 39"/>
                <a:gd name="T3" fmla="*/ 0 h 38"/>
                <a:gd name="T4" fmla="*/ 0 w 39"/>
                <a:gd name="T5" fmla="*/ 2 h 38"/>
                <a:gd name="T6" fmla="*/ 7 w 39"/>
                <a:gd name="T7" fmla="*/ 33 h 38"/>
                <a:gd name="T8" fmla="*/ 11 w 39"/>
                <a:gd name="T9" fmla="*/ 34 h 38"/>
                <a:gd name="T10" fmla="*/ 17 w 39"/>
                <a:gd name="T11" fmla="*/ 28 h 38"/>
                <a:gd name="T12" fmla="*/ 28 w 39"/>
                <a:gd name="T13" fmla="*/ 38 h 38"/>
                <a:gd name="T14" fmla="*/ 39 w 39"/>
                <a:gd name="T15" fmla="*/ 28 h 38"/>
                <a:gd name="T16" fmla="*/ 28 w 39"/>
                <a:gd name="T17" fmla="*/ 17 h 38"/>
                <a:gd name="T18" fmla="*/ 34 w 39"/>
                <a:gd name="T19" fmla="*/ 11 h 38"/>
                <a:gd name="T20" fmla="*/ 33 w 39"/>
                <a:gd name="T21" fmla="*/ 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38">
                  <a:moveTo>
                    <a:pt x="33" y="7"/>
                  </a:moveTo>
                  <a:cubicBezTo>
                    <a:pt x="3" y="0"/>
                    <a:pt x="3" y="0"/>
                    <a:pt x="3" y="0"/>
                  </a:cubicBezTo>
                  <a:cubicBezTo>
                    <a:pt x="1" y="0"/>
                    <a:pt x="0" y="1"/>
                    <a:pt x="0" y="2"/>
                  </a:cubicBezTo>
                  <a:cubicBezTo>
                    <a:pt x="7" y="33"/>
                    <a:pt x="7" y="33"/>
                    <a:pt x="7" y="33"/>
                  </a:cubicBezTo>
                  <a:cubicBezTo>
                    <a:pt x="7" y="35"/>
                    <a:pt x="9" y="36"/>
                    <a:pt x="11" y="34"/>
                  </a:cubicBezTo>
                  <a:cubicBezTo>
                    <a:pt x="17" y="28"/>
                    <a:pt x="17" y="28"/>
                    <a:pt x="17" y="28"/>
                  </a:cubicBezTo>
                  <a:cubicBezTo>
                    <a:pt x="28" y="38"/>
                    <a:pt x="28" y="38"/>
                    <a:pt x="28" y="38"/>
                  </a:cubicBezTo>
                  <a:cubicBezTo>
                    <a:pt x="39" y="28"/>
                    <a:pt x="39" y="28"/>
                    <a:pt x="39" y="28"/>
                  </a:cubicBezTo>
                  <a:cubicBezTo>
                    <a:pt x="28" y="17"/>
                    <a:pt x="28" y="17"/>
                    <a:pt x="28" y="17"/>
                  </a:cubicBezTo>
                  <a:cubicBezTo>
                    <a:pt x="34" y="11"/>
                    <a:pt x="34" y="11"/>
                    <a:pt x="34" y="11"/>
                  </a:cubicBezTo>
                  <a:cubicBezTo>
                    <a:pt x="36" y="9"/>
                    <a:pt x="35" y="7"/>
                    <a:pt x="33" y="7"/>
                  </a:cubicBezTo>
                  <a:close/>
                </a:path>
              </a:pathLst>
            </a:custGeom>
            <a:grpFill/>
            <a:ln>
              <a:noFill/>
            </a:ln>
            <a:scene3d>
              <a:camera prst="orthographicFront"/>
              <a:lightRig rig="threePt" dir="t"/>
            </a:scene3d>
            <a:sp3d>
              <a:bevelT w="114300" prst="hardEdge"/>
            </a:sp3d>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grpSp>
      <p:sp>
        <p:nvSpPr>
          <p:cNvPr id="104" name="Rectangle 103"/>
          <p:cNvSpPr/>
          <p:nvPr/>
        </p:nvSpPr>
        <p:spPr>
          <a:xfrm>
            <a:off x="4242217" y="5220084"/>
            <a:ext cx="7649980" cy="1477328"/>
          </a:xfrm>
          <a:prstGeom prst="rect">
            <a:avLst/>
          </a:prstGeom>
        </p:spPr>
        <p:txBody>
          <a:bodyPr wrap="square">
            <a:spAutoFit/>
          </a:bodyPr>
          <a:lstStyle/>
          <a:p>
            <a:pPr indent="457200" algn="just">
              <a:lnSpc>
                <a:spcPct val="150000"/>
              </a:lnSpc>
            </a:pPr>
            <a:r>
              <a:rPr lang="en-US" sz="2000" b="1" dirty="0">
                <a:solidFill>
                  <a:prstClr val="black"/>
                </a:solidFill>
                <a:latin typeface="Calibri"/>
                <a:ea typeface="Arial"/>
              </a:rPr>
              <a:t>d. </a:t>
            </a:r>
            <a:r>
              <a:rPr lang="en-US" sz="2000" b="1" dirty="0" err="1">
                <a:solidFill>
                  <a:prstClr val="black"/>
                </a:solidFill>
                <a:latin typeface="Calibri"/>
                <a:ea typeface="Arial"/>
              </a:rPr>
              <a:t>Tôi</a:t>
            </a:r>
            <a:r>
              <a:rPr lang="en-US" sz="2000" b="1" dirty="0">
                <a:solidFill>
                  <a:prstClr val="black"/>
                </a:solidFill>
                <a:latin typeface="Calibri"/>
                <a:ea typeface="Arial"/>
              </a:rPr>
              <a:t> </a:t>
            </a:r>
            <a:r>
              <a:rPr lang="en-US" sz="2000" b="1" dirty="0" err="1">
                <a:solidFill>
                  <a:prstClr val="black"/>
                </a:solidFill>
                <a:latin typeface="Calibri"/>
                <a:ea typeface="Arial"/>
              </a:rPr>
              <a:t>đã</a:t>
            </a:r>
            <a:r>
              <a:rPr lang="en-US" sz="2000" b="1" dirty="0">
                <a:solidFill>
                  <a:prstClr val="black"/>
                </a:solidFill>
                <a:latin typeface="Calibri"/>
                <a:ea typeface="Arial"/>
              </a:rPr>
              <a:t> </a:t>
            </a:r>
            <a:r>
              <a:rPr lang="en-US" sz="2000" b="1" dirty="0" err="1">
                <a:solidFill>
                  <a:prstClr val="black"/>
                </a:solidFill>
                <a:latin typeface="Calibri"/>
                <a:ea typeface="Arial"/>
              </a:rPr>
              <a:t>cầm</a:t>
            </a:r>
            <a:r>
              <a:rPr lang="en-US" sz="2000" b="1" dirty="0">
                <a:solidFill>
                  <a:prstClr val="black"/>
                </a:solidFill>
                <a:latin typeface="Calibri"/>
                <a:ea typeface="Arial"/>
              </a:rPr>
              <a:t> </a:t>
            </a:r>
            <a:r>
              <a:rPr lang="en-US" sz="2000" b="1" dirty="0" err="1">
                <a:solidFill>
                  <a:prstClr val="black"/>
                </a:solidFill>
                <a:latin typeface="Calibri"/>
                <a:ea typeface="Arial"/>
              </a:rPr>
              <a:t>cây</a:t>
            </a:r>
            <a:r>
              <a:rPr lang="en-US" sz="2000" b="1" dirty="0">
                <a:solidFill>
                  <a:prstClr val="black"/>
                </a:solidFill>
                <a:latin typeface="Calibri"/>
                <a:ea typeface="Arial"/>
              </a:rPr>
              <a:t> </a:t>
            </a:r>
            <a:r>
              <a:rPr lang="en-US" sz="2000" b="1" dirty="0" err="1">
                <a:solidFill>
                  <a:prstClr val="black"/>
                </a:solidFill>
                <a:latin typeface="Calibri"/>
                <a:ea typeface="Arial"/>
              </a:rPr>
              <a:t>xà</a:t>
            </a:r>
            <a:r>
              <a:rPr lang="en-US" sz="2000" b="1" dirty="0">
                <a:solidFill>
                  <a:prstClr val="black"/>
                </a:solidFill>
                <a:latin typeface="Calibri"/>
                <a:ea typeface="Arial"/>
              </a:rPr>
              <a:t> </a:t>
            </a:r>
            <a:r>
              <a:rPr lang="en-US" sz="2000" b="1" dirty="0" err="1">
                <a:solidFill>
                  <a:prstClr val="black"/>
                </a:solidFill>
                <a:latin typeface="Calibri"/>
                <a:ea typeface="Arial"/>
              </a:rPr>
              <a:t>gạc</a:t>
            </a:r>
            <a:r>
              <a:rPr lang="en-US" sz="2000" b="1" dirty="0">
                <a:solidFill>
                  <a:prstClr val="black"/>
                </a:solidFill>
                <a:latin typeface="Calibri"/>
                <a:ea typeface="Arial"/>
              </a:rPr>
              <a:t> </a:t>
            </a:r>
            <a:r>
              <a:rPr lang="en-US" sz="2000" b="1" dirty="0" err="1">
                <a:solidFill>
                  <a:prstClr val="black"/>
                </a:solidFill>
                <a:latin typeface="Calibri"/>
                <a:ea typeface="Arial"/>
              </a:rPr>
              <a:t>phát</a:t>
            </a:r>
            <a:r>
              <a:rPr lang="en-US" sz="2000" b="1" dirty="0">
                <a:solidFill>
                  <a:prstClr val="black"/>
                </a:solidFill>
                <a:latin typeface="Calibri"/>
                <a:ea typeface="Arial"/>
              </a:rPr>
              <a:t> </a:t>
            </a:r>
            <a:r>
              <a:rPr lang="en-US" sz="2000" b="1" dirty="0" err="1">
                <a:solidFill>
                  <a:prstClr val="black"/>
                </a:solidFill>
                <a:latin typeface="Calibri"/>
                <a:ea typeface="Arial"/>
              </a:rPr>
              <a:t>rẫy</a:t>
            </a:r>
            <a:r>
              <a:rPr lang="en-US" sz="2000" b="1" dirty="0">
                <a:solidFill>
                  <a:prstClr val="black"/>
                </a:solidFill>
                <a:latin typeface="Calibri"/>
                <a:ea typeface="Arial"/>
              </a:rPr>
              <a:t> </a:t>
            </a:r>
            <a:r>
              <a:rPr lang="en-US" sz="2000" b="1" dirty="0" err="1">
                <a:solidFill>
                  <a:prstClr val="black"/>
                </a:solidFill>
                <a:latin typeface="Calibri"/>
                <a:ea typeface="Arial"/>
              </a:rPr>
              <a:t>mới</a:t>
            </a:r>
            <a:r>
              <a:rPr lang="en-US" sz="2000" b="1" dirty="0">
                <a:solidFill>
                  <a:prstClr val="black"/>
                </a:solidFill>
                <a:latin typeface="Calibri"/>
                <a:ea typeface="Arial"/>
              </a:rPr>
              <a:t> </a:t>
            </a:r>
            <a:r>
              <a:rPr lang="en-US" sz="2000" b="1" dirty="0" err="1">
                <a:solidFill>
                  <a:prstClr val="black"/>
                </a:solidFill>
                <a:latin typeface="Calibri"/>
                <a:ea typeface="Arial"/>
              </a:rPr>
              <a:t>này</a:t>
            </a:r>
            <a:r>
              <a:rPr lang="en-US" sz="2000" b="1" dirty="0">
                <a:solidFill>
                  <a:prstClr val="black"/>
                </a:solidFill>
                <a:latin typeface="Calibri"/>
                <a:ea typeface="Arial"/>
              </a:rPr>
              <a:t>, </a:t>
            </a:r>
            <a:r>
              <a:rPr lang="en-US" sz="2000" b="1" dirty="0" err="1">
                <a:solidFill>
                  <a:prstClr val="black"/>
                </a:solidFill>
                <a:latin typeface="Calibri"/>
                <a:ea typeface="Arial"/>
              </a:rPr>
              <a:t>tôi</a:t>
            </a:r>
            <a:r>
              <a:rPr lang="en-US" sz="2000" b="1" dirty="0">
                <a:solidFill>
                  <a:prstClr val="black"/>
                </a:solidFill>
                <a:latin typeface="Calibri"/>
                <a:ea typeface="Arial"/>
              </a:rPr>
              <a:t> </a:t>
            </a:r>
            <a:r>
              <a:rPr lang="en-US" sz="2000" b="1" dirty="0" err="1">
                <a:solidFill>
                  <a:prstClr val="black"/>
                </a:solidFill>
                <a:latin typeface="Calibri"/>
                <a:ea typeface="Arial"/>
              </a:rPr>
              <a:t>rạch</a:t>
            </a:r>
            <a:r>
              <a:rPr lang="en-US" sz="2000" b="1" dirty="0">
                <a:solidFill>
                  <a:prstClr val="black"/>
                </a:solidFill>
                <a:latin typeface="Calibri"/>
                <a:ea typeface="Arial"/>
              </a:rPr>
              <a:t> </a:t>
            </a:r>
            <a:r>
              <a:rPr lang="en-US" sz="2000" b="1" dirty="0" err="1">
                <a:solidFill>
                  <a:prstClr val="black"/>
                </a:solidFill>
                <a:latin typeface="Calibri"/>
                <a:ea typeface="Arial"/>
              </a:rPr>
              <a:t>rừng</a:t>
            </a:r>
            <a:r>
              <a:rPr lang="en-US" sz="2000" b="1" dirty="0">
                <a:solidFill>
                  <a:prstClr val="black"/>
                </a:solidFill>
                <a:latin typeface="Calibri"/>
                <a:ea typeface="Arial"/>
              </a:rPr>
              <a:t>, </a:t>
            </a:r>
            <a:r>
              <a:rPr lang="en-US" sz="2000" b="1" dirty="0" err="1">
                <a:solidFill>
                  <a:prstClr val="black"/>
                </a:solidFill>
                <a:latin typeface="Calibri"/>
                <a:ea typeface="Arial"/>
              </a:rPr>
              <a:t>tôi</a:t>
            </a:r>
            <a:r>
              <a:rPr lang="en-US" sz="2000" b="1" dirty="0">
                <a:solidFill>
                  <a:prstClr val="black"/>
                </a:solidFill>
                <a:latin typeface="Calibri"/>
                <a:ea typeface="Arial"/>
              </a:rPr>
              <a:t> </a:t>
            </a:r>
            <a:r>
              <a:rPr lang="en-US" sz="2000" b="1" dirty="0" err="1">
                <a:solidFill>
                  <a:prstClr val="black"/>
                </a:solidFill>
                <a:latin typeface="Calibri"/>
                <a:ea typeface="Arial"/>
              </a:rPr>
              <a:t>giết</a:t>
            </a:r>
            <a:r>
              <a:rPr lang="en-US" sz="2000" b="1" dirty="0">
                <a:solidFill>
                  <a:prstClr val="black"/>
                </a:solidFill>
                <a:latin typeface="Calibri"/>
                <a:ea typeface="Arial"/>
              </a:rPr>
              <a:t> </a:t>
            </a:r>
            <a:r>
              <a:rPr lang="en-US" sz="2000" b="1" dirty="0" err="1">
                <a:solidFill>
                  <a:prstClr val="black"/>
                </a:solidFill>
                <a:latin typeface="Calibri"/>
                <a:ea typeface="Arial"/>
              </a:rPr>
              <a:t>tê</a:t>
            </a:r>
            <a:r>
              <a:rPr lang="en-US" sz="2000" b="1" dirty="0">
                <a:solidFill>
                  <a:prstClr val="black"/>
                </a:solidFill>
                <a:latin typeface="Calibri"/>
                <a:ea typeface="Arial"/>
              </a:rPr>
              <a:t> </a:t>
            </a:r>
            <a:r>
              <a:rPr lang="en-US" sz="2000" b="1" dirty="0" err="1">
                <a:solidFill>
                  <a:prstClr val="black"/>
                </a:solidFill>
                <a:latin typeface="Calibri"/>
                <a:ea typeface="Arial"/>
              </a:rPr>
              <a:t>giác</a:t>
            </a:r>
            <a:r>
              <a:rPr lang="en-US" sz="2000" b="1" dirty="0">
                <a:solidFill>
                  <a:prstClr val="black"/>
                </a:solidFill>
                <a:latin typeface="Calibri"/>
                <a:ea typeface="Arial"/>
              </a:rPr>
              <a:t> </a:t>
            </a:r>
            <a:r>
              <a:rPr lang="en-US" sz="2000" b="1" dirty="0" err="1">
                <a:solidFill>
                  <a:prstClr val="black"/>
                </a:solidFill>
                <a:latin typeface="Calibri"/>
                <a:ea typeface="Arial"/>
              </a:rPr>
              <a:t>trong</a:t>
            </a:r>
            <a:r>
              <a:rPr lang="en-US" sz="2000" b="1" dirty="0">
                <a:solidFill>
                  <a:prstClr val="black"/>
                </a:solidFill>
                <a:latin typeface="Calibri"/>
                <a:ea typeface="Arial"/>
              </a:rPr>
              <a:t> </a:t>
            </a:r>
            <a:r>
              <a:rPr lang="en-US" sz="2000" b="1" dirty="0" err="1">
                <a:solidFill>
                  <a:prstClr val="black"/>
                </a:solidFill>
                <a:latin typeface="Calibri"/>
                <a:ea typeface="Arial"/>
              </a:rPr>
              <a:t>thung</a:t>
            </a:r>
            <a:r>
              <a:rPr lang="en-US" sz="2000" b="1" dirty="0">
                <a:solidFill>
                  <a:prstClr val="black"/>
                </a:solidFill>
                <a:latin typeface="Calibri"/>
                <a:ea typeface="Arial"/>
              </a:rPr>
              <a:t>, </a:t>
            </a:r>
            <a:r>
              <a:rPr lang="en-US" sz="2000" b="1" dirty="0" err="1">
                <a:solidFill>
                  <a:prstClr val="black"/>
                </a:solidFill>
                <a:latin typeface="Calibri"/>
                <a:ea typeface="Arial"/>
              </a:rPr>
              <a:t>giết</a:t>
            </a:r>
            <a:r>
              <a:rPr lang="en-US" sz="2000" b="1" dirty="0">
                <a:solidFill>
                  <a:prstClr val="black"/>
                </a:solidFill>
                <a:latin typeface="Calibri"/>
                <a:ea typeface="Arial"/>
              </a:rPr>
              <a:t> </a:t>
            </a:r>
            <a:r>
              <a:rPr lang="en-US" sz="2000" b="1" dirty="0" err="1">
                <a:solidFill>
                  <a:prstClr val="black"/>
                </a:solidFill>
                <a:latin typeface="Calibri"/>
                <a:ea typeface="Arial"/>
              </a:rPr>
              <a:t>cọp</a:t>
            </a:r>
            <a:r>
              <a:rPr lang="en-US" sz="2000" b="1" dirty="0">
                <a:solidFill>
                  <a:prstClr val="black"/>
                </a:solidFill>
                <a:latin typeface="Calibri"/>
                <a:ea typeface="Arial"/>
              </a:rPr>
              <a:t> </a:t>
            </a:r>
            <a:r>
              <a:rPr lang="en-US" sz="2000" b="1" dirty="0" err="1">
                <a:solidFill>
                  <a:prstClr val="black"/>
                </a:solidFill>
                <a:latin typeface="Calibri"/>
                <a:ea typeface="Arial"/>
              </a:rPr>
              <a:t>beo</a:t>
            </a:r>
            <a:r>
              <a:rPr lang="en-US" sz="2000" b="1" dirty="0">
                <a:solidFill>
                  <a:prstClr val="black"/>
                </a:solidFill>
                <a:latin typeface="Calibri"/>
                <a:ea typeface="Arial"/>
              </a:rPr>
              <a:t> </a:t>
            </a:r>
            <a:r>
              <a:rPr lang="en-US" sz="2000" b="1" dirty="0" err="1">
                <a:solidFill>
                  <a:prstClr val="black"/>
                </a:solidFill>
                <a:latin typeface="Calibri"/>
                <a:ea typeface="Arial"/>
              </a:rPr>
              <a:t>trên</a:t>
            </a:r>
            <a:r>
              <a:rPr lang="en-US" sz="2000" b="1" dirty="0">
                <a:solidFill>
                  <a:prstClr val="black"/>
                </a:solidFill>
                <a:latin typeface="Calibri"/>
                <a:ea typeface="Arial"/>
              </a:rPr>
              <a:t> </a:t>
            </a:r>
            <a:r>
              <a:rPr lang="en-US" sz="2000" b="1" dirty="0" err="1">
                <a:solidFill>
                  <a:prstClr val="black"/>
                </a:solidFill>
                <a:latin typeface="Calibri"/>
                <a:ea typeface="Arial"/>
              </a:rPr>
              <a:t>núi</a:t>
            </a:r>
            <a:r>
              <a:rPr lang="en-US" sz="2000" b="1" dirty="0">
                <a:solidFill>
                  <a:prstClr val="black"/>
                </a:solidFill>
                <a:latin typeface="Calibri"/>
                <a:ea typeface="Arial"/>
              </a:rPr>
              <a:t>, </a:t>
            </a:r>
            <a:r>
              <a:rPr lang="en-US" sz="2000" b="1" dirty="0" err="1">
                <a:solidFill>
                  <a:prstClr val="black"/>
                </a:solidFill>
                <a:latin typeface="Calibri"/>
                <a:ea typeface="Arial"/>
              </a:rPr>
              <a:t>giết</a:t>
            </a:r>
            <a:r>
              <a:rPr lang="en-US" sz="2000" b="1" dirty="0">
                <a:solidFill>
                  <a:prstClr val="black"/>
                </a:solidFill>
                <a:latin typeface="Calibri"/>
                <a:ea typeface="Arial"/>
              </a:rPr>
              <a:t> </a:t>
            </a:r>
            <a:r>
              <a:rPr lang="en-US" sz="2000" b="1" dirty="0" err="1">
                <a:solidFill>
                  <a:prstClr val="black"/>
                </a:solidFill>
                <a:latin typeface="Calibri"/>
                <a:ea typeface="Arial"/>
              </a:rPr>
              <a:t>kên</a:t>
            </a:r>
            <a:r>
              <a:rPr lang="en-US" sz="2000" b="1" dirty="0">
                <a:solidFill>
                  <a:prstClr val="black"/>
                </a:solidFill>
                <a:latin typeface="Calibri"/>
                <a:ea typeface="Arial"/>
              </a:rPr>
              <a:t> </a:t>
            </a:r>
            <a:r>
              <a:rPr lang="en-US" sz="2000" b="1" dirty="0" err="1">
                <a:solidFill>
                  <a:prstClr val="black"/>
                </a:solidFill>
                <a:latin typeface="Calibri"/>
                <a:ea typeface="Arial"/>
              </a:rPr>
              <a:t>kên</a:t>
            </a:r>
            <a:r>
              <a:rPr lang="en-US" sz="2000" b="1" dirty="0">
                <a:solidFill>
                  <a:prstClr val="black"/>
                </a:solidFill>
                <a:latin typeface="Calibri"/>
                <a:ea typeface="Arial"/>
              </a:rPr>
              <a:t>, </a:t>
            </a:r>
            <a:r>
              <a:rPr lang="en-US" sz="2000" b="1" dirty="0" err="1">
                <a:solidFill>
                  <a:prstClr val="black"/>
                </a:solidFill>
                <a:latin typeface="Calibri"/>
                <a:ea typeface="Arial"/>
              </a:rPr>
              <a:t>quạ</a:t>
            </a:r>
            <a:r>
              <a:rPr lang="en-US" sz="2000" b="1" dirty="0">
                <a:solidFill>
                  <a:prstClr val="black"/>
                </a:solidFill>
                <a:latin typeface="Calibri"/>
                <a:ea typeface="Arial"/>
              </a:rPr>
              <a:t> </a:t>
            </a:r>
            <a:r>
              <a:rPr lang="en-US" sz="2000" b="1" dirty="0" err="1">
                <a:solidFill>
                  <a:prstClr val="black"/>
                </a:solidFill>
                <a:latin typeface="Calibri"/>
                <a:ea typeface="Arial"/>
              </a:rPr>
              <a:t>dữ</a:t>
            </a:r>
            <a:r>
              <a:rPr lang="en-US" sz="2000" b="1" dirty="0">
                <a:solidFill>
                  <a:prstClr val="black"/>
                </a:solidFill>
                <a:latin typeface="Calibri"/>
                <a:ea typeface="Arial"/>
              </a:rPr>
              <a:t> </a:t>
            </a:r>
            <a:r>
              <a:rPr lang="en-US" sz="2000" b="1" dirty="0" err="1">
                <a:solidFill>
                  <a:prstClr val="black"/>
                </a:solidFill>
                <a:latin typeface="Calibri"/>
                <a:ea typeface="Arial"/>
              </a:rPr>
              <a:t>trên</a:t>
            </a:r>
            <a:r>
              <a:rPr lang="en-US" sz="2000" b="1" dirty="0">
                <a:solidFill>
                  <a:prstClr val="black"/>
                </a:solidFill>
                <a:latin typeface="Calibri"/>
                <a:ea typeface="Arial"/>
              </a:rPr>
              <a:t> </a:t>
            </a:r>
            <a:r>
              <a:rPr lang="en-US" sz="2000" b="1" dirty="0" err="1">
                <a:solidFill>
                  <a:prstClr val="black"/>
                </a:solidFill>
                <a:latin typeface="Calibri"/>
                <a:ea typeface="Arial"/>
              </a:rPr>
              <a:t>ngọn</a:t>
            </a:r>
            <a:r>
              <a:rPr lang="en-US" sz="2000" b="1" dirty="0">
                <a:solidFill>
                  <a:prstClr val="black"/>
                </a:solidFill>
                <a:latin typeface="Calibri"/>
                <a:ea typeface="Arial"/>
              </a:rPr>
              <a:t> </a:t>
            </a:r>
            <a:r>
              <a:rPr lang="en-US" sz="2000" b="1" dirty="0" err="1">
                <a:solidFill>
                  <a:prstClr val="black"/>
                </a:solidFill>
                <a:latin typeface="Calibri"/>
                <a:ea typeface="Arial"/>
              </a:rPr>
              <a:t>cây</a:t>
            </a:r>
            <a:r>
              <a:rPr lang="en-US" sz="2000" b="1" dirty="0">
                <a:solidFill>
                  <a:prstClr val="black"/>
                </a:solidFill>
                <a:latin typeface="Calibri"/>
                <a:ea typeface="Arial"/>
              </a:rPr>
              <a:t>, </a:t>
            </a:r>
            <a:r>
              <a:rPr lang="en-US" sz="2000" b="1" dirty="0" err="1">
                <a:solidFill>
                  <a:prstClr val="black"/>
                </a:solidFill>
                <a:latin typeface="Calibri"/>
                <a:ea typeface="Arial"/>
              </a:rPr>
              <a:t>chém</a:t>
            </a:r>
            <a:r>
              <a:rPr lang="en-US" sz="2000" b="1" dirty="0">
                <a:solidFill>
                  <a:prstClr val="black"/>
                </a:solidFill>
                <a:latin typeface="Calibri"/>
                <a:ea typeface="Arial"/>
              </a:rPr>
              <a:t> ma </a:t>
            </a:r>
            <a:r>
              <a:rPr lang="en-US" sz="2000" b="1" dirty="0" err="1">
                <a:solidFill>
                  <a:prstClr val="black"/>
                </a:solidFill>
                <a:latin typeface="Calibri"/>
                <a:ea typeface="Arial"/>
              </a:rPr>
              <a:t>thiêng</a:t>
            </a:r>
            <a:r>
              <a:rPr lang="en-US" sz="2000" b="1" dirty="0">
                <a:solidFill>
                  <a:prstClr val="black"/>
                </a:solidFill>
                <a:latin typeface="Calibri"/>
                <a:ea typeface="Arial"/>
              </a:rPr>
              <a:t> </a:t>
            </a:r>
            <a:r>
              <a:rPr lang="en-US" sz="2000" b="1" dirty="0" err="1">
                <a:solidFill>
                  <a:prstClr val="black"/>
                </a:solidFill>
                <a:latin typeface="Calibri"/>
                <a:ea typeface="Arial"/>
              </a:rPr>
              <a:t>quỷ</a:t>
            </a:r>
            <a:r>
              <a:rPr lang="en-US" sz="2000" b="1" dirty="0">
                <a:solidFill>
                  <a:prstClr val="black"/>
                </a:solidFill>
                <a:latin typeface="Calibri"/>
                <a:ea typeface="Arial"/>
              </a:rPr>
              <a:t> </a:t>
            </a:r>
            <a:r>
              <a:rPr lang="en-US" sz="2000" b="1" dirty="0" err="1">
                <a:solidFill>
                  <a:prstClr val="black"/>
                </a:solidFill>
                <a:latin typeface="Calibri"/>
                <a:ea typeface="Arial"/>
              </a:rPr>
              <a:t>ác</a:t>
            </a:r>
            <a:r>
              <a:rPr lang="en-US" sz="2000" b="1" dirty="0">
                <a:solidFill>
                  <a:prstClr val="black"/>
                </a:solidFill>
                <a:latin typeface="Calibri"/>
                <a:ea typeface="Arial"/>
              </a:rPr>
              <a:t> </a:t>
            </a:r>
            <a:r>
              <a:rPr lang="en-US" sz="2000" b="1" dirty="0" err="1">
                <a:solidFill>
                  <a:prstClr val="black"/>
                </a:solidFill>
                <a:latin typeface="Calibri"/>
                <a:ea typeface="Arial"/>
              </a:rPr>
              <a:t>trên</a:t>
            </a:r>
            <a:r>
              <a:rPr lang="en-US" sz="2000" b="1" dirty="0">
                <a:solidFill>
                  <a:prstClr val="black"/>
                </a:solidFill>
                <a:latin typeface="Calibri"/>
                <a:ea typeface="Arial"/>
              </a:rPr>
              <a:t> </a:t>
            </a:r>
            <a:r>
              <a:rPr lang="en-US" sz="2000" b="1" dirty="0" err="1">
                <a:solidFill>
                  <a:prstClr val="black"/>
                </a:solidFill>
                <a:latin typeface="Calibri"/>
                <a:ea typeface="Arial"/>
              </a:rPr>
              <a:t>đường</a:t>
            </a:r>
            <a:r>
              <a:rPr lang="en-US" sz="2000" b="1" dirty="0">
                <a:solidFill>
                  <a:prstClr val="black"/>
                </a:solidFill>
                <a:latin typeface="Calibri"/>
                <a:ea typeface="Arial"/>
              </a:rPr>
              <a:t> </a:t>
            </a:r>
            <a:r>
              <a:rPr lang="en-US" sz="2000" b="1" dirty="0" err="1">
                <a:solidFill>
                  <a:prstClr val="black"/>
                </a:solidFill>
                <a:latin typeface="Calibri"/>
                <a:ea typeface="Arial"/>
              </a:rPr>
              <a:t>đi</a:t>
            </a:r>
            <a:r>
              <a:rPr lang="en-US" sz="2000" b="1" dirty="0">
                <a:solidFill>
                  <a:prstClr val="black"/>
                </a:solidFill>
                <a:latin typeface="Calibri"/>
                <a:ea typeface="Arial"/>
              </a:rPr>
              <a:t>. (</a:t>
            </a:r>
            <a:r>
              <a:rPr lang="en-US" sz="2000" b="1" dirty="0" err="1">
                <a:solidFill>
                  <a:prstClr val="black"/>
                </a:solidFill>
                <a:latin typeface="Calibri"/>
                <a:ea typeface="Arial"/>
              </a:rPr>
              <a:t>Trích</a:t>
            </a:r>
            <a:r>
              <a:rPr lang="en-US" sz="2000" b="1" dirty="0">
                <a:solidFill>
                  <a:prstClr val="black"/>
                </a:solidFill>
                <a:latin typeface="Calibri"/>
                <a:ea typeface="Arial"/>
              </a:rPr>
              <a:t> </a:t>
            </a:r>
            <a:r>
              <a:rPr lang="en-US" sz="2000" b="1" i="1" dirty="0">
                <a:solidFill>
                  <a:prstClr val="black"/>
                </a:solidFill>
                <a:latin typeface="Calibri"/>
                <a:ea typeface="Arial"/>
              </a:rPr>
              <a:t>“</a:t>
            </a:r>
            <a:r>
              <a:rPr lang="en-US" sz="2000" b="1" i="1" dirty="0" err="1">
                <a:solidFill>
                  <a:prstClr val="black"/>
                </a:solidFill>
                <a:latin typeface="Calibri"/>
                <a:ea typeface="Arial"/>
              </a:rPr>
              <a:t>Sử</a:t>
            </a:r>
            <a:r>
              <a:rPr lang="en-US" sz="2000" b="1" i="1" dirty="0">
                <a:solidFill>
                  <a:prstClr val="black"/>
                </a:solidFill>
                <a:latin typeface="Calibri"/>
                <a:ea typeface="Arial"/>
              </a:rPr>
              <a:t> </a:t>
            </a:r>
            <a:r>
              <a:rPr lang="en-US" sz="2000" b="1" i="1" dirty="0" err="1">
                <a:solidFill>
                  <a:prstClr val="black"/>
                </a:solidFill>
                <a:latin typeface="Calibri"/>
                <a:ea typeface="Arial"/>
              </a:rPr>
              <a:t>thi</a:t>
            </a:r>
            <a:r>
              <a:rPr lang="en-US" sz="2000" b="1" i="1" dirty="0">
                <a:solidFill>
                  <a:prstClr val="black"/>
                </a:solidFill>
                <a:latin typeface="Calibri"/>
                <a:ea typeface="Arial"/>
              </a:rPr>
              <a:t> </a:t>
            </a:r>
            <a:r>
              <a:rPr lang="en-US" sz="2000" b="1" i="1" dirty="0" err="1">
                <a:solidFill>
                  <a:prstClr val="black"/>
                </a:solidFill>
                <a:latin typeface="Calibri"/>
                <a:ea typeface="Arial"/>
              </a:rPr>
              <a:t>Đăm</a:t>
            </a:r>
            <a:r>
              <a:rPr lang="en-US" sz="2000" b="1" i="1" dirty="0">
                <a:solidFill>
                  <a:prstClr val="black"/>
                </a:solidFill>
                <a:latin typeface="Calibri"/>
                <a:ea typeface="Arial"/>
              </a:rPr>
              <a:t> </a:t>
            </a:r>
            <a:r>
              <a:rPr lang="en-US" sz="2000" b="1" i="1" dirty="0" err="1">
                <a:solidFill>
                  <a:prstClr val="black"/>
                </a:solidFill>
                <a:latin typeface="Calibri"/>
                <a:ea typeface="Arial"/>
              </a:rPr>
              <a:t>Săn</a:t>
            </a:r>
            <a:r>
              <a:rPr lang="en-US" sz="2000" b="1" i="1" dirty="0">
                <a:solidFill>
                  <a:prstClr val="black"/>
                </a:solidFill>
                <a:latin typeface="Calibri"/>
                <a:ea typeface="Arial"/>
              </a:rPr>
              <a:t>”)</a:t>
            </a:r>
            <a:endParaRPr lang="en-US" sz="2000" b="1" dirty="0">
              <a:solidFill>
                <a:prstClr val="black"/>
              </a:solidFill>
              <a:latin typeface="Arial"/>
              <a:ea typeface="Arial"/>
            </a:endParaRPr>
          </a:p>
        </p:txBody>
      </p:sp>
      <p:sp>
        <p:nvSpPr>
          <p:cNvPr id="105" name="Rectangle 104"/>
          <p:cNvSpPr/>
          <p:nvPr/>
        </p:nvSpPr>
        <p:spPr>
          <a:xfrm>
            <a:off x="4349646" y="5318303"/>
            <a:ext cx="7649980" cy="1477328"/>
          </a:xfrm>
          <a:prstGeom prst="rect">
            <a:avLst/>
          </a:prstGeom>
        </p:spPr>
        <p:txBody>
          <a:bodyPr wrap="square">
            <a:spAutoFit/>
          </a:bodyPr>
          <a:lstStyle/>
          <a:p>
            <a:pPr indent="457200" algn="just">
              <a:lnSpc>
                <a:spcPct val="150000"/>
              </a:lnSpc>
            </a:pPr>
            <a:r>
              <a:rPr lang="en-US" sz="2000" b="1" dirty="0">
                <a:solidFill>
                  <a:prstClr val="black"/>
                </a:solidFill>
                <a:latin typeface="Calibri"/>
                <a:ea typeface="Arial"/>
              </a:rPr>
              <a:t>d. </a:t>
            </a:r>
            <a:r>
              <a:rPr lang="en-US" sz="2000" b="1" dirty="0" err="1">
                <a:solidFill>
                  <a:prstClr val="black"/>
                </a:solidFill>
                <a:latin typeface="Calibri"/>
                <a:ea typeface="Arial"/>
              </a:rPr>
              <a:t>Tôi</a:t>
            </a:r>
            <a:r>
              <a:rPr lang="en-US" sz="2000" b="1" dirty="0">
                <a:solidFill>
                  <a:prstClr val="black"/>
                </a:solidFill>
                <a:latin typeface="Calibri"/>
                <a:ea typeface="Arial"/>
              </a:rPr>
              <a:t> </a:t>
            </a:r>
            <a:r>
              <a:rPr lang="en-US" sz="2000" b="1" dirty="0" err="1">
                <a:solidFill>
                  <a:prstClr val="black"/>
                </a:solidFill>
                <a:latin typeface="Calibri"/>
                <a:ea typeface="Arial"/>
              </a:rPr>
              <a:t>đã</a:t>
            </a:r>
            <a:r>
              <a:rPr lang="en-US" sz="2000" b="1" dirty="0">
                <a:solidFill>
                  <a:prstClr val="black"/>
                </a:solidFill>
                <a:latin typeface="Calibri"/>
                <a:ea typeface="Arial"/>
              </a:rPr>
              <a:t> </a:t>
            </a:r>
            <a:r>
              <a:rPr lang="en-US" sz="2000" b="1" dirty="0" err="1">
                <a:solidFill>
                  <a:prstClr val="black"/>
                </a:solidFill>
                <a:latin typeface="Calibri"/>
                <a:ea typeface="Arial"/>
              </a:rPr>
              <a:t>cầm</a:t>
            </a:r>
            <a:r>
              <a:rPr lang="en-US" sz="2000" b="1" dirty="0">
                <a:solidFill>
                  <a:prstClr val="black"/>
                </a:solidFill>
                <a:latin typeface="Calibri"/>
                <a:ea typeface="Arial"/>
              </a:rPr>
              <a:t> </a:t>
            </a:r>
            <a:r>
              <a:rPr lang="en-US" sz="2000" b="1" dirty="0" err="1">
                <a:solidFill>
                  <a:prstClr val="black"/>
                </a:solidFill>
                <a:latin typeface="Calibri"/>
                <a:ea typeface="Arial"/>
              </a:rPr>
              <a:t>cây</a:t>
            </a:r>
            <a:r>
              <a:rPr lang="en-US" sz="2000" b="1" dirty="0">
                <a:solidFill>
                  <a:prstClr val="black"/>
                </a:solidFill>
                <a:latin typeface="Calibri"/>
                <a:ea typeface="Arial"/>
              </a:rPr>
              <a:t> </a:t>
            </a:r>
            <a:r>
              <a:rPr lang="en-US" sz="2000" b="1" dirty="0" err="1">
                <a:solidFill>
                  <a:prstClr val="black"/>
                </a:solidFill>
                <a:latin typeface="Calibri"/>
                <a:ea typeface="Arial"/>
              </a:rPr>
              <a:t>xà</a:t>
            </a:r>
            <a:r>
              <a:rPr lang="en-US" sz="2000" b="1" dirty="0">
                <a:solidFill>
                  <a:prstClr val="black"/>
                </a:solidFill>
                <a:latin typeface="Calibri"/>
                <a:ea typeface="Arial"/>
              </a:rPr>
              <a:t> </a:t>
            </a:r>
            <a:r>
              <a:rPr lang="en-US" sz="2000" b="1" dirty="0" err="1">
                <a:solidFill>
                  <a:prstClr val="black"/>
                </a:solidFill>
                <a:latin typeface="Calibri"/>
                <a:ea typeface="Arial"/>
              </a:rPr>
              <a:t>gạc</a:t>
            </a:r>
            <a:r>
              <a:rPr lang="en-US" sz="2000" b="1" dirty="0">
                <a:solidFill>
                  <a:prstClr val="black"/>
                </a:solidFill>
                <a:latin typeface="Calibri"/>
                <a:ea typeface="Arial"/>
              </a:rPr>
              <a:t> </a:t>
            </a:r>
            <a:r>
              <a:rPr lang="en-US" sz="2000" b="1" dirty="0" err="1">
                <a:solidFill>
                  <a:prstClr val="black"/>
                </a:solidFill>
                <a:latin typeface="Calibri"/>
                <a:ea typeface="Arial"/>
              </a:rPr>
              <a:t>phát</a:t>
            </a:r>
            <a:r>
              <a:rPr lang="en-US" sz="2000" b="1" dirty="0">
                <a:solidFill>
                  <a:prstClr val="black"/>
                </a:solidFill>
                <a:latin typeface="Calibri"/>
                <a:ea typeface="Arial"/>
              </a:rPr>
              <a:t> </a:t>
            </a:r>
            <a:r>
              <a:rPr lang="en-US" sz="2000" b="1" dirty="0" err="1">
                <a:solidFill>
                  <a:prstClr val="black"/>
                </a:solidFill>
                <a:latin typeface="Calibri"/>
                <a:ea typeface="Arial"/>
              </a:rPr>
              <a:t>rẫy</a:t>
            </a:r>
            <a:r>
              <a:rPr lang="en-US" sz="2000" b="1" dirty="0">
                <a:solidFill>
                  <a:prstClr val="black"/>
                </a:solidFill>
                <a:latin typeface="Calibri"/>
                <a:ea typeface="Arial"/>
              </a:rPr>
              <a:t> </a:t>
            </a:r>
            <a:r>
              <a:rPr lang="en-US" sz="2000" b="1" dirty="0" err="1">
                <a:solidFill>
                  <a:prstClr val="black"/>
                </a:solidFill>
                <a:latin typeface="Calibri"/>
                <a:ea typeface="Arial"/>
              </a:rPr>
              <a:t>mới</a:t>
            </a:r>
            <a:r>
              <a:rPr lang="en-US" sz="2000" b="1" dirty="0">
                <a:solidFill>
                  <a:prstClr val="black"/>
                </a:solidFill>
                <a:latin typeface="Calibri"/>
                <a:ea typeface="Arial"/>
              </a:rPr>
              <a:t> </a:t>
            </a:r>
            <a:r>
              <a:rPr lang="en-US" sz="2000" b="1" dirty="0" err="1">
                <a:solidFill>
                  <a:prstClr val="black"/>
                </a:solidFill>
                <a:latin typeface="Calibri"/>
                <a:ea typeface="Arial"/>
              </a:rPr>
              <a:t>này</a:t>
            </a:r>
            <a:r>
              <a:rPr lang="en-US" sz="2000" b="1" dirty="0">
                <a:solidFill>
                  <a:prstClr val="black"/>
                </a:solidFill>
                <a:latin typeface="Calibri"/>
                <a:ea typeface="Arial"/>
              </a:rPr>
              <a:t>, </a:t>
            </a:r>
            <a:r>
              <a:rPr lang="en-US" sz="2000" b="1" dirty="0" err="1">
                <a:solidFill>
                  <a:prstClr val="black"/>
                </a:solidFill>
                <a:latin typeface="Calibri"/>
                <a:ea typeface="Arial"/>
              </a:rPr>
              <a:t>tôi</a:t>
            </a:r>
            <a:r>
              <a:rPr lang="en-US" sz="2000" b="1" dirty="0">
                <a:solidFill>
                  <a:prstClr val="black"/>
                </a:solidFill>
                <a:latin typeface="Calibri"/>
                <a:ea typeface="Arial"/>
              </a:rPr>
              <a:t> </a:t>
            </a:r>
            <a:r>
              <a:rPr lang="en-US" sz="2000" b="1" dirty="0" err="1">
                <a:solidFill>
                  <a:prstClr val="black"/>
                </a:solidFill>
                <a:latin typeface="Calibri"/>
                <a:ea typeface="Arial"/>
              </a:rPr>
              <a:t>rạch</a:t>
            </a:r>
            <a:r>
              <a:rPr lang="en-US" sz="2000" b="1" dirty="0">
                <a:solidFill>
                  <a:prstClr val="black"/>
                </a:solidFill>
                <a:latin typeface="Calibri"/>
                <a:ea typeface="Arial"/>
              </a:rPr>
              <a:t> </a:t>
            </a:r>
            <a:r>
              <a:rPr lang="en-US" sz="2000" b="1" dirty="0" err="1">
                <a:solidFill>
                  <a:prstClr val="black"/>
                </a:solidFill>
                <a:latin typeface="Calibri"/>
                <a:ea typeface="Arial"/>
              </a:rPr>
              <a:t>rừng</a:t>
            </a:r>
            <a:r>
              <a:rPr lang="en-US" sz="2000" b="1" dirty="0">
                <a:solidFill>
                  <a:prstClr val="black"/>
                </a:solidFill>
                <a:latin typeface="Calibri"/>
                <a:ea typeface="Arial"/>
              </a:rPr>
              <a:t>, </a:t>
            </a:r>
            <a:r>
              <a:rPr lang="en-US" sz="2000" b="1" dirty="0" err="1">
                <a:solidFill>
                  <a:prstClr val="black"/>
                </a:solidFill>
                <a:latin typeface="Calibri"/>
                <a:ea typeface="Arial"/>
              </a:rPr>
              <a:t>tôi</a:t>
            </a:r>
            <a:r>
              <a:rPr lang="en-US" sz="2000" b="1" dirty="0">
                <a:solidFill>
                  <a:prstClr val="black"/>
                </a:solidFill>
                <a:latin typeface="Calibri"/>
                <a:ea typeface="Arial"/>
              </a:rPr>
              <a:t> </a:t>
            </a:r>
            <a:r>
              <a:rPr lang="en-US" sz="2000" b="1" dirty="0" err="1">
                <a:solidFill>
                  <a:srgbClr val="FFFF00"/>
                </a:solidFill>
                <a:latin typeface="Calibri"/>
                <a:ea typeface="Arial"/>
              </a:rPr>
              <a:t>giết</a:t>
            </a:r>
            <a:r>
              <a:rPr lang="en-US" sz="2000" b="1" dirty="0">
                <a:solidFill>
                  <a:srgbClr val="FFFF00"/>
                </a:solidFill>
                <a:latin typeface="Calibri"/>
                <a:ea typeface="Arial"/>
              </a:rPr>
              <a:t> </a:t>
            </a:r>
            <a:r>
              <a:rPr lang="en-US" sz="2000" b="1" dirty="0" err="1">
                <a:solidFill>
                  <a:srgbClr val="FFFF00"/>
                </a:solidFill>
                <a:latin typeface="Calibri"/>
                <a:ea typeface="Arial"/>
              </a:rPr>
              <a:t>tê</a:t>
            </a:r>
            <a:r>
              <a:rPr lang="en-US" sz="2000" b="1" dirty="0">
                <a:solidFill>
                  <a:srgbClr val="FFFF00"/>
                </a:solidFill>
                <a:latin typeface="Calibri"/>
                <a:ea typeface="Arial"/>
              </a:rPr>
              <a:t> </a:t>
            </a:r>
            <a:r>
              <a:rPr lang="en-US" sz="2000" b="1" dirty="0" err="1">
                <a:solidFill>
                  <a:srgbClr val="FFFF00"/>
                </a:solidFill>
                <a:latin typeface="Calibri"/>
                <a:ea typeface="Arial"/>
              </a:rPr>
              <a:t>giác</a:t>
            </a:r>
            <a:r>
              <a:rPr lang="en-US" sz="2000" b="1" dirty="0">
                <a:solidFill>
                  <a:srgbClr val="FFFF00"/>
                </a:solidFill>
                <a:latin typeface="Calibri"/>
                <a:ea typeface="Arial"/>
              </a:rPr>
              <a:t> </a:t>
            </a:r>
            <a:r>
              <a:rPr lang="en-US" sz="2000" b="1" dirty="0" err="1">
                <a:solidFill>
                  <a:srgbClr val="FFFF00"/>
                </a:solidFill>
                <a:latin typeface="Calibri"/>
                <a:ea typeface="Arial"/>
              </a:rPr>
              <a:t>trong</a:t>
            </a:r>
            <a:r>
              <a:rPr lang="en-US" sz="2000" b="1" dirty="0">
                <a:solidFill>
                  <a:srgbClr val="FFFF00"/>
                </a:solidFill>
                <a:latin typeface="Calibri"/>
                <a:ea typeface="Arial"/>
              </a:rPr>
              <a:t> </a:t>
            </a:r>
            <a:r>
              <a:rPr lang="en-US" sz="2000" b="1" dirty="0" err="1">
                <a:solidFill>
                  <a:srgbClr val="FFFF00"/>
                </a:solidFill>
                <a:latin typeface="Calibri"/>
                <a:ea typeface="Arial"/>
              </a:rPr>
              <a:t>thung</a:t>
            </a:r>
            <a:r>
              <a:rPr lang="en-US" sz="2000" b="1" dirty="0">
                <a:solidFill>
                  <a:srgbClr val="FFFF00"/>
                </a:solidFill>
                <a:latin typeface="Calibri"/>
                <a:ea typeface="Arial"/>
              </a:rPr>
              <a:t>, </a:t>
            </a:r>
            <a:r>
              <a:rPr lang="en-US" sz="2000" b="1" dirty="0" err="1">
                <a:solidFill>
                  <a:srgbClr val="FFFF00"/>
                </a:solidFill>
                <a:latin typeface="Calibri"/>
                <a:ea typeface="Arial"/>
              </a:rPr>
              <a:t>giết</a:t>
            </a:r>
            <a:r>
              <a:rPr lang="en-US" sz="2000" b="1" dirty="0">
                <a:solidFill>
                  <a:srgbClr val="FFFF00"/>
                </a:solidFill>
                <a:latin typeface="Calibri"/>
                <a:ea typeface="Arial"/>
              </a:rPr>
              <a:t> </a:t>
            </a:r>
            <a:r>
              <a:rPr lang="en-US" sz="2000" b="1" dirty="0" err="1">
                <a:solidFill>
                  <a:srgbClr val="FFFF00"/>
                </a:solidFill>
                <a:latin typeface="Calibri"/>
                <a:ea typeface="Arial"/>
              </a:rPr>
              <a:t>cọp</a:t>
            </a:r>
            <a:r>
              <a:rPr lang="en-US" sz="2000" b="1" dirty="0">
                <a:solidFill>
                  <a:srgbClr val="FFFF00"/>
                </a:solidFill>
                <a:latin typeface="Calibri"/>
                <a:ea typeface="Arial"/>
              </a:rPr>
              <a:t> </a:t>
            </a:r>
            <a:r>
              <a:rPr lang="en-US" sz="2000" b="1" dirty="0" err="1">
                <a:solidFill>
                  <a:srgbClr val="FFFF00"/>
                </a:solidFill>
                <a:latin typeface="Calibri"/>
                <a:ea typeface="Arial"/>
              </a:rPr>
              <a:t>beo</a:t>
            </a:r>
            <a:r>
              <a:rPr lang="en-US" sz="2000" b="1" dirty="0">
                <a:solidFill>
                  <a:srgbClr val="FFFF00"/>
                </a:solidFill>
                <a:latin typeface="Calibri"/>
                <a:ea typeface="Arial"/>
              </a:rPr>
              <a:t> </a:t>
            </a:r>
            <a:r>
              <a:rPr lang="en-US" sz="2000" b="1" dirty="0" err="1">
                <a:solidFill>
                  <a:srgbClr val="FFFF00"/>
                </a:solidFill>
                <a:latin typeface="Calibri"/>
                <a:ea typeface="Arial"/>
              </a:rPr>
              <a:t>trên</a:t>
            </a:r>
            <a:r>
              <a:rPr lang="en-US" sz="2000" b="1" dirty="0">
                <a:solidFill>
                  <a:srgbClr val="FFFF00"/>
                </a:solidFill>
                <a:latin typeface="Calibri"/>
                <a:ea typeface="Arial"/>
              </a:rPr>
              <a:t> </a:t>
            </a:r>
            <a:r>
              <a:rPr lang="en-US" sz="2000" b="1" dirty="0" err="1">
                <a:solidFill>
                  <a:srgbClr val="FFFF00"/>
                </a:solidFill>
                <a:latin typeface="Calibri"/>
                <a:ea typeface="Arial"/>
              </a:rPr>
              <a:t>núi</a:t>
            </a:r>
            <a:r>
              <a:rPr lang="en-US" sz="2000" b="1" dirty="0">
                <a:solidFill>
                  <a:srgbClr val="FFFF00"/>
                </a:solidFill>
                <a:latin typeface="Calibri"/>
                <a:ea typeface="Arial"/>
              </a:rPr>
              <a:t>, </a:t>
            </a:r>
            <a:r>
              <a:rPr lang="en-US" sz="2000" b="1" dirty="0" err="1">
                <a:solidFill>
                  <a:srgbClr val="FFFF00"/>
                </a:solidFill>
                <a:latin typeface="Calibri"/>
                <a:ea typeface="Arial"/>
              </a:rPr>
              <a:t>giết</a:t>
            </a:r>
            <a:r>
              <a:rPr lang="en-US" sz="2000" b="1" dirty="0">
                <a:solidFill>
                  <a:srgbClr val="FFFF00"/>
                </a:solidFill>
                <a:latin typeface="Calibri"/>
                <a:ea typeface="Arial"/>
              </a:rPr>
              <a:t> </a:t>
            </a:r>
            <a:r>
              <a:rPr lang="en-US" sz="2000" b="1" dirty="0" err="1">
                <a:solidFill>
                  <a:srgbClr val="FFFF00"/>
                </a:solidFill>
                <a:latin typeface="Calibri"/>
                <a:ea typeface="Arial"/>
              </a:rPr>
              <a:t>kên</a:t>
            </a:r>
            <a:r>
              <a:rPr lang="en-US" sz="2000" b="1" dirty="0">
                <a:solidFill>
                  <a:srgbClr val="FFFF00"/>
                </a:solidFill>
                <a:latin typeface="Calibri"/>
                <a:ea typeface="Arial"/>
              </a:rPr>
              <a:t> </a:t>
            </a:r>
            <a:r>
              <a:rPr lang="en-US" sz="2000" b="1" dirty="0" err="1">
                <a:solidFill>
                  <a:srgbClr val="FFFF00"/>
                </a:solidFill>
                <a:latin typeface="Calibri"/>
                <a:ea typeface="Arial"/>
              </a:rPr>
              <a:t>kên</a:t>
            </a:r>
            <a:r>
              <a:rPr lang="en-US" sz="2000" b="1" dirty="0">
                <a:solidFill>
                  <a:srgbClr val="FFFF00"/>
                </a:solidFill>
                <a:latin typeface="Calibri"/>
                <a:ea typeface="Arial"/>
              </a:rPr>
              <a:t>, </a:t>
            </a:r>
            <a:r>
              <a:rPr lang="en-US" sz="2000" b="1" dirty="0" err="1">
                <a:solidFill>
                  <a:srgbClr val="FFFF00"/>
                </a:solidFill>
                <a:latin typeface="Calibri"/>
                <a:ea typeface="Arial"/>
              </a:rPr>
              <a:t>quạ</a:t>
            </a:r>
            <a:r>
              <a:rPr lang="en-US" sz="2000" b="1" dirty="0">
                <a:solidFill>
                  <a:srgbClr val="FFFF00"/>
                </a:solidFill>
                <a:latin typeface="Calibri"/>
                <a:ea typeface="Arial"/>
              </a:rPr>
              <a:t> </a:t>
            </a:r>
            <a:r>
              <a:rPr lang="en-US" sz="2000" b="1" dirty="0" err="1">
                <a:solidFill>
                  <a:srgbClr val="FFFF00"/>
                </a:solidFill>
                <a:latin typeface="Calibri"/>
                <a:ea typeface="Arial"/>
              </a:rPr>
              <a:t>dữ</a:t>
            </a:r>
            <a:r>
              <a:rPr lang="en-US" sz="2000" b="1" dirty="0">
                <a:solidFill>
                  <a:srgbClr val="FFFF00"/>
                </a:solidFill>
                <a:latin typeface="Calibri"/>
                <a:ea typeface="Arial"/>
              </a:rPr>
              <a:t> </a:t>
            </a:r>
            <a:r>
              <a:rPr lang="en-US" sz="2000" b="1" dirty="0" err="1">
                <a:solidFill>
                  <a:srgbClr val="FFFF00"/>
                </a:solidFill>
                <a:latin typeface="Calibri"/>
                <a:ea typeface="Arial"/>
              </a:rPr>
              <a:t>trên</a:t>
            </a:r>
            <a:r>
              <a:rPr lang="en-US" sz="2000" b="1" dirty="0">
                <a:solidFill>
                  <a:srgbClr val="FFFF00"/>
                </a:solidFill>
                <a:latin typeface="Calibri"/>
                <a:ea typeface="Arial"/>
              </a:rPr>
              <a:t> </a:t>
            </a:r>
            <a:r>
              <a:rPr lang="en-US" sz="2000" b="1" dirty="0" err="1">
                <a:solidFill>
                  <a:srgbClr val="FFFF00"/>
                </a:solidFill>
                <a:latin typeface="Calibri"/>
                <a:ea typeface="Arial"/>
              </a:rPr>
              <a:t>ngọn</a:t>
            </a:r>
            <a:r>
              <a:rPr lang="en-US" sz="2000" b="1" dirty="0">
                <a:solidFill>
                  <a:srgbClr val="FFFF00"/>
                </a:solidFill>
                <a:latin typeface="Calibri"/>
                <a:ea typeface="Arial"/>
              </a:rPr>
              <a:t> </a:t>
            </a:r>
            <a:r>
              <a:rPr lang="en-US" sz="2000" b="1" dirty="0" err="1">
                <a:solidFill>
                  <a:srgbClr val="FFFF00"/>
                </a:solidFill>
                <a:latin typeface="Calibri"/>
                <a:ea typeface="Arial"/>
              </a:rPr>
              <a:t>cây</a:t>
            </a:r>
            <a:r>
              <a:rPr lang="en-US" sz="2000" b="1" dirty="0">
                <a:solidFill>
                  <a:srgbClr val="FFFF00"/>
                </a:solidFill>
                <a:latin typeface="Calibri"/>
                <a:ea typeface="Arial"/>
              </a:rPr>
              <a:t>, </a:t>
            </a:r>
            <a:r>
              <a:rPr lang="en-US" sz="2000" b="1" dirty="0" err="1">
                <a:solidFill>
                  <a:srgbClr val="FFFF00"/>
                </a:solidFill>
                <a:latin typeface="Calibri"/>
                <a:ea typeface="Arial"/>
              </a:rPr>
              <a:t>chém</a:t>
            </a:r>
            <a:r>
              <a:rPr lang="en-US" sz="2000" b="1" dirty="0">
                <a:solidFill>
                  <a:srgbClr val="FFFF00"/>
                </a:solidFill>
                <a:latin typeface="Calibri"/>
                <a:ea typeface="Arial"/>
              </a:rPr>
              <a:t> ma </a:t>
            </a:r>
            <a:r>
              <a:rPr lang="en-US" sz="2000" b="1" dirty="0" err="1">
                <a:solidFill>
                  <a:srgbClr val="FFFF00"/>
                </a:solidFill>
                <a:latin typeface="Calibri"/>
                <a:ea typeface="Arial"/>
              </a:rPr>
              <a:t>thiêng</a:t>
            </a:r>
            <a:r>
              <a:rPr lang="en-US" sz="2000" b="1" dirty="0">
                <a:solidFill>
                  <a:srgbClr val="FFFF00"/>
                </a:solidFill>
                <a:latin typeface="Calibri"/>
                <a:ea typeface="Arial"/>
              </a:rPr>
              <a:t> </a:t>
            </a:r>
            <a:r>
              <a:rPr lang="en-US" sz="2000" b="1" dirty="0" err="1">
                <a:solidFill>
                  <a:srgbClr val="FFFF00"/>
                </a:solidFill>
                <a:latin typeface="Calibri"/>
                <a:ea typeface="Arial"/>
              </a:rPr>
              <a:t>quỷ</a:t>
            </a:r>
            <a:r>
              <a:rPr lang="en-US" sz="2000" b="1" dirty="0">
                <a:solidFill>
                  <a:srgbClr val="FFFF00"/>
                </a:solidFill>
                <a:latin typeface="Calibri"/>
                <a:ea typeface="Arial"/>
              </a:rPr>
              <a:t> </a:t>
            </a:r>
            <a:r>
              <a:rPr lang="en-US" sz="2000" b="1" dirty="0" err="1">
                <a:solidFill>
                  <a:srgbClr val="FFFF00"/>
                </a:solidFill>
                <a:latin typeface="Calibri"/>
                <a:ea typeface="Arial"/>
              </a:rPr>
              <a:t>ác</a:t>
            </a:r>
            <a:r>
              <a:rPr lang="en-US" sz="2000" b="1" dirty="0">
                <a:solidFill>
                  <a:prstClr val="black"/>
                </a:solidFill>
                <a:latin typeface="Calibri"/>
                <a:ea typeface="Arial"/>
              </a:rPr>
              <a:t> </a:t>
            </a:r>
            <a:r>
              <a:rPr lang="en-US" sz="2000" b="1" dirty="0" err="1">
                <a:solidFill>
                  <a:prstClr val="black"/>
                </a:solidFill>
                <a:latin typeface="Calibri"/>
                <a:ea typeface="Arial"/>
              </a:rPr>
              <a:t>trên</a:t>
            </a:r>
            <a:r>
              <a:rPr lang="en-US" sz="2000" b="1" dirty="0">
                <a:solidFill>
                  <a:prstClr val="black"/>
                </a:solidFill>
                <a:latin typeface="Calibri"/>
                <a:ea typeface="Arial"/>
              </a:rPr>
              <a:t> </a:t>
            </a:r>
            <a:r>
              <a:rPr lang="en-US" sz="2000" b="1" dirty="0" err="1">
                <a:solidFill>
                  <a:prstClr val="black"/>
                </a:solidFill>
                <a:latin typeface="Calibri"/>
                <a:ea typeface="Arial"/>
              </a:rPr>
              <a:t>đường</a:t>
            </a:r>
            <a:r>
              <a:rPr lang="en-US" sz="2000" b="1" dirty="0">
                <a:solidFill>
                  <a:prstClr val="black"/>
                </a:solidFill>
                <a:latin typeface="Calibri"/>
                <a:ea typeface="Arial"/>
              </a:rPr>
              <a:t> </a:t>
            </a:r>
            <a:r>
              <a:rPr lang="en-US" sz="2000" b="1" dirty="0" err="1">
                <a:solidFill>
                  <a:prstClr val="black"/>
                </a:solidFill>
                <a:latin typeface="Calibri"/>
                <a:ea typeface="Arial"/>
              </a:rPr>
              <a:t>đi</a:t>
            </a:r>
            <a:r>
              <a:rPr lang="en-US" sz="2000" b="1" dirty="0">
                <a:solidFill>
                  <a:prstClr val="black"/>
                </a:solidFill>
                <a:latin typeface="Calibri"/>
                <a:ea typeface="Arial"/>
              </a:rPr>
              <a:t>. (</a:t>
            </a:r>
            <a:r>
              <a:rPr lang="en-US" sz="2000" b="1" dirty="0" err="1">
                <a:solidFill>
                  <a:prstClr val="black"/>
                </a:solidFill>
                <a:latin typeface="Calibri"/>
                <a:ea typeface="Arial"/>
              </a:rPr>
              <a:t>Trích</a:t>
            </a:r>
            <a:r>
              <a:rPr lang="en-US" sz="2000" b="1" dirty="0">
                <a:solidFill>
                  <a:prstClr val="black"/>
                </a:solidFill>
                <a:latin typeface="Calibri"/>
                <a:ea typeface="Arial"/>
              </a:rPr>
              <a:t> </a:t>
            </a:r>
            <a:r>
              <a:rPr lang="en-US" sz="2000" b="1" i="1" dirty="0">
                <a:solidFill>
                  <a:prstClr val="black"/>
                </a:solidFill>
                <a:latin typeface="Calibri"/>
                <a:ea typeface="Arial"/>
              </a:rPr>
              <a:t>“</a:t>
            </a:r>
            <a:r>
              <a:rPr lang="en-US" sz="2000" b="1" i="1" dirty="0" err="1">
                <a:solidFill>
                  <a:prstClr val="black"/>
                </a:solidFill>
                <a:latin typeface="Calibri"/>
                <a:ea typeface="Arial"/>
              </a:rPr>
              <a:t>Sử</a:t>
            </a:r>
            <a:r>
              <a:rPr lang="en-US" sz="2000" b="1" i="1" dirty="0">
                <a:solidFill>
                  <a:prstClr val="black"/>
                </a:solidFill>
                <a:latin typeface="Calibri"/>
                <a:ea typeface="Arial"/>
              </a:rPr>
              <a:t> </a:t>
            </a:r>
            <a:r>
              <a:rPr lang="en-US" sz="2000" b="1" i="1" dirty="0" err="1">
                <a:solidFill>
                  <a:prstClr val="black"/>
                </a:solidFill>
                <a:latin typeface="Calibri"/>
                <a:ea typeface="Arial"/>
              </a:rPr>
              <a:t>thi</a:t>
            </a:r>
            <a:r>
              <a:rPr lang="en-US" sz="2000" b="1" i="1" dirty="0">
                <a:solidFill>
                  <a:prstClr val="black"/>
                </a:solidFill>
                <a:latin typeface="Calibri"/>
                <a:ea typeface="Arial"/>
              </a:rPr>
              <a:t> </a:t>
            </a:r>
            <a:r>
              <a:rPr lang="en-US" sz="2000" b="1" i="1" dirty="0" err="1">
                <a:solidFill>
                  <a:prstClr val="black"/>
                </a:solidFill>
                <a:latin typeface="Calibri"/>
                <a:ea typeface="Arial"/>
              </a:rPr>
              <a:t>Đăm</a:t>
            </a:r>
            <a:r>
              <a:rPr lang="en-US" sz="2000" b="1" i="1" dirty="0">
                <a:solidFill>
                  <a:prstClr val="black"/>
                </a:solidFill>
                <a:latin typeface="Calibri"/>
                <a:ea typeface="Arial"/>
              </a:rPr>
              <a:t> </a:t>
            </a:r>
            <a:r>
              <a:rPr lang="en-US" sz="2000" b="1" i="1" dirty="0" err="1">
                <a:solidFill>
                  <a:prstClr val="black"/>
                </a:solidFill>
                <a:latin typeface="Calibri"/>
                <a:ea typeface="Arial"/>
              </a:rPr>
              <a:t>Săn</a:t>
            </a:r>
            <a:r>
              <a:rPr lang="en-US" sz="2000" b="1" i="1" dirty="0">
                <a:solidFill>
                  <a:prstClr val="black"/>
                </a:solidFill>
                <a:latin typeface="Calibri"/>
                <a:ea typeface="Arial"/>
              </a:rPr>
              <a:t>”)</a:t>
            </a:r>
            <a:endParaRPr lang="en-US" sz="2000" b="1" dirty="0">
              <a:solidFill>
                <a:prstClr val="black"/>
              </a:solidFill>
              <a:latin typeface="Arial"/>
              <a:ea typeface="Arial"/>
            </a:endParaRPr>
          </a:p>
        </p:txBody>
      </p:sp>
      <p:sp>
        <p:nvSpPr>
          <p:cNvPr id="106" name="Rectangle 105"/>
          <p:cNvSpPr/>
          <p:nvPr/>
        </p:nvSpPr>
        <p:spPr>
          <a:xfrm>
            <a:off x="8538933" y="1613896"/>
            <a:ext cx="2140644" cy="3139321"/>
          </a:xfrm>
          <a:prstGeom prst="rect">
            <a:avLst/>
          </a:prstGeom>
        </p:spPr>
        <p:txBody>
          <a:bodyPr wrap="square">
            <a:spAutoFit/>
          </a:bodyPr>
          <a:lstStyle/>
          <a:p>
            <a:r>
              <a:rPr lang="en-US" sz="2200" b="1" dirty="0">
                <a:solidFill>
                  <a:srgbClr val="FFFF00"/>
                </a:solidFill>
                <a:latin typeface="Calibri"/>
                <a:ea typeface="Arial"/>
              </a:rPr>
              <a:t>d)… </a:t>
            </a:r>
            <a:r>
              <a:rPr lang="en-US" sz="2200" b="1" dirty="0" err="1">
                <a:solidFill>
                  <a:srgbClr val="FFFF00"/>
                </a:solidFill>
                <a:latin typeface="Calibri"/>
                <a:ea typeface="Arial"/>
              </a:rPr>
              <a:t>giết</a:t>
            </a:r>
            <a:r>
              <a:rPr lang="en-US" sz="2200" b="1" dirty="0">
                <a:solidFill>
                  <a:srgbClr val="FFFF00"/>
                </a:solidFill>
                <a:latin typeface="Calibri"/>
                <a:ea typeface="Arial"/>
              </a:rPr>
              <a:t> </a:t>
            </a:r>
            <a:r>
              <a:rPr lang="en-US" sz="2200" b="1" dirty="0" err="1">
                <a:solidFill>
                  <a:srgbClr val="FFFF00"/>
                </a:solidFill>
                <a:latin typeface="Calibri"/>
                <a:ea typeface="Arial"/>
              </a:rPr>
              <a:t>tê</a:t>
            </a:r>
            <a:r>
              <a:rPr lang="en-US" sz="2200" b="1" dirty="0">
                <a:solidFill>
                  <a:srgbClr val="FFFF00"/>
                </a:solidFill>
                <a:latin typeface="Calibri"/>
                <a:ea typeface="Arial"/>
              </a:rPr>
              <a:t> </a:t>
            </a:r>
          </a:p>
          <a:p>
            <a:r>
              <a:rPr lang="en-US" sz="2200" b="1" dirty="0" err="1">
                <a:solidFill>
                  <a:srgbClr val="FFFF00"/>
                </a:solidFill>
                <a:latin typeface="Calibri"/>
                <a:ea typeface="Arial"/>
              </a:rPr>
              <a:t>giác</a:t>
            </a:r>
            <a:r>
              <a:rPr lang="en-US" sz="2200" b="1" dirty="0">
                <a:solidFill>
                  <a:srgbClr val="FFFF00"/>
                </a:solidFill>
                <a:latin typeface="Calibri"/>
                <a:ea typeface="Arial"/>
              </a:rPr>
              <a:t> </a:t>
            </a:r>
            <a:r>
              <a:rPr lang="en-US" sz="2200" b="1" dirty="0" err="1">
                <a:solidFill>
                  <a:srgbClr val="FFFF00"/>
                </a:solidFill>
                <a:latin typeface="Calibri"/>
                <a:ea typeface="Arial"/>
              </a:rPr>
              <a:t>trong</a:t>
            </a:r>
            <a:r>
              <a:rPr lang="en-US" sz="2200" b="1" dirty="0">
                <a:solidFill>
                  <a:srgbClr val="FFFF00"/>
                </a:solidFill>
                <a:latin typeface="Calibri"/>
                <a:ea typeface="Arial"/>
              </a:rPr>
              <a:t> </a:t>
            </a:r>
            <a:r>
              <a:rPr lang="en-US" sz="2200" b="1" dirty="0" err="1">
                <a:solidFill>
                  <a:srgbClr val="FFFF00"/>
                </a:solidFill>
                <a:latin typeface="Calibri"/>
                <a:ea typeface="Arial"/>
              </a:rPr>
              <a:t>thung</a:t>
            </a:r>
            <a:r>
              <a:rPr lang="en-US" sz="2200" b="1" dirty="0">
                <a:solidFill>
                  <a:srgbClr val="FFFF00"/>
                </a:solidFill>
                <a:latin typeface="Calibri"/>
                <a:ea typeface="Arial"/>
              </a:rPr>
              <a:t>, </a:t>
            </a:r>
            <a:r>
              <a:rPr lang="en-US" sz="2200" b="1" dirty="0" err="1">
                <a:solidFill>
                  <a:srgbClr val="FFFF00"/>
                </a:solidFill>
                <a:latin typeface="Calibri"/>
                <a:ea typeface="Arial"/>
              </a:rPr>
              <a:t>giết</a:t>
            </a:r>
            <a:r>
              <a:rPr lang="en-US" sz="2200" b="1" dirty="0">
                <a:solidFill>
                  <a:srgbClr val="FFFF00"/>
                </a:solidFill>
                <a:latin typeface="Calibri"/>
                <a:ea typeface="Arial"/>
              </a:rPr>
              <a:t> </a:t>
            </a:r>
            <a:r>
              <a:rPr lang="en-US" sz="2200" b="1" dirty="0" err="1">
                <a:solidFill>
                  <a:srgbClr val="FFFF00"/>
                </a:solidFill>
                <a:latin typeface="Calibri"/>
                <a:ea typeface="Arial"/>
              </a:rPr>
              <a:t>cọp</a:t>
            </a:r>
            <a:r>
              <a:rPr lang="en-US" sz="2200" b="1" dirty="0">
                <a:solidFill>
                  <a:srgbClr val="FFFF00"/>
                </a:solidFill>
                <a:latin typeface="Calibri"/>
                <a:ea typeface="Arial"/>
              </a:rPr>
              <a:t> </a:t>
            </a:r>
            <a:r>
              <a:rPr lang="en-US" sz="2200" b="1" dirty="0" err="1">
                <a:solidFill>
                  <a:srgbClr val="FFFF00"/>
                </a:solidFill>
                <a:latin typeface="Calibri"/>
                <a:ea typeface="Arial"/>
              </a:rPr>
              <a:t>beo</a:t>
            </a:r>
            <a:r>
              <a:rPr lang="en-US" sz="2200" b="1" dirty="0">
                <a:solidFill>
                  <a:srgbClr val="FFFF00"/>
                </a:solidFill>
                <a:latin typeface="Calibri"/>
                <a:ea typeface="Arial"/>
              </a:rPr>
              <a:t> </a:t>
            </a:r>
            <a:r>
              <a:rPr lang="en-US" sz="2200" b="1" dirty="0" err="1">
                <a:solidFill>
                  <a:srgbClr val="FFFF00"/>
                </a:solidFill>
                <a:latin typeface="Calibri"/>
                <a:ea typeface="Arial"/>
              </a:rPr>
              <a:t>trên</a:t>
            </a:r>
            <a:r>
              <a:rPr lang="en-US" sz="2200" b="1" dirty="0">
                <a:solidFill>
                  <a:srgbClr val="FFFF00"/>
                </a:solidFill>
                <a:latin typeface="Calibri"/>
                <a:ea typeface="Arial"/>
              </a:rPr>
              <a:t> </a:t>
            </a:r>
            <a:r>
              <a:rPr lang="en-US" sz="2200" b="1" dirty="0" err="1">
                <a:solidFill>
                  <a:srgbClr val="FFFF00"/>
                </a:solidFill>
                <a:latin typeface="Calibri"/>
                <a:ea typeface="Arial"/>
              </a:rPr>
              <a:t>núi</a:t>
            </a:r>
            <a:r>
              <a:rPr lang="en-US" sz="2200" b="1" dirty="0">
                <a:solidFill>
                  <a:srgbClr val="FFFF00"/>
                </a:solidFill>
                <a:latin typeface="Calibri"/>
                <a:ea typeface="Arial"/>
              </a:rPr>
              <a:t>, </a:t>
            </a:r>
            <a:r>
              <a:rPr lang="en-US" sz="2200" b="1" dirty="0" err="1">
                <a:solidFill>
                  <a:srgbClr val="FFFF00"/>
                </a:solidFill>
                <a:latin typeface="Calibri"/>
                <a:ea typeface="Arial"/>
              </a:rPr>
              <a:t>giết</a:t>
            </a:r>
            <a:r>
              <a:rPr lang="en-US" sz="2200" b="1" dirty="0">
                <a:solidFill>
                  <a:srgbClr val="FFFF00"/>
                </a:solidFill>
                <a:latin typeface="Calibri"/>
                <a:ea typeface="Arial"/>
              </a:rPr>
              <a:t> </a:t>
            </a:r>
            <a:r>
              <a:rPr lang="en-US" sz="2200" b="1" dirty="0" err="1">
                <a:solidFill>
                  <a:srgbClr val="FFFF00"/>
                </a:solidFill>
                <a:latin typeface="Calibri"/>
                <a:ea typeface="Arial"/>
              </a:rPr>
              <a:t>kên</a:t>
            </a:r>
            <a:r>
              <a:rPr lang="en-US" sz="2200" b="1" dirty="0">
                <a:solidFill>
                  <a:srgbClr val="FFFF00"/>
                </a:solidFill>
                <a:latin typeface="Calibri"/>
                <a:ea typeface="Arial"/>
              </a:rPr>
              <a:t> </a:t>
            </a:r>
            <a:r>
              <a:rPr lang="en-US" sz="2200" b="1" dirty="0" err="1">
                <a:solidFill>
                  <a:srgbClr val="FFFF00"/>
                </a:solidFill>
                <a:latin typeface="Calibri"/>
                <a:ea typeface="Arial"/>
              </a:rPr>
              <a:t>kên</a:t>
            </a:r>
            <a:r>
              <a:rPr lang="en-US" sz="2200" b="1" dirty="0">
                <a:solidFill>
                  <a:srgbClr val="FFFF00"/>
                </a:solidFill>
                <a:latin typeface="Calibri"/>
                <a:ea typeface="Arial"/>
              </a:rPr>
              <a:t>, </a:t>
            </a:r>
            <a:r>
              <a:rPr lang="en-US" sz="2200" b="1" dirty="0" err="1">
                <a:solidFill>
                  <a:srgbClr val="FFFF00"/>
                </a:solidFill>
                <a:latin typeface="Calibri"/>
                <a:ea typeface="Arial"/>
              </a:rPr>
              <a:t>quạ</a:t>
            </a:r>
            <a:r>
              <a:rPr lang="en-US" sz="2200" b="1" dirty="0">
                <a:solidFill>
                  <a:srgbClr val="FFFF00"/>
                </a:solidFill>
                <a:latin typeface="Calibri"/>
                <a:ea typeface="Arial"/>
              </a:rPr>
              <a:t> </a:t>
            </a:r>
            <a:r>
              <a:rPr lang="en-US" sz="2200" b="1" dirty="0" err="1">
                <a:solidFill>
                  <a:srgbClr val="FFFF00"/>
                </a:solidFill>
                <a:latin typeface="Calibri"/>
                <a:ea typeface="Arial"/>
              </a:rPr>
              <a:t>dữ</a:t>
            </a:r>
            <a:r>
              <a:rPr lang="en-US" sz="2200" b="1" dirty="0">
                <a:solidFill>
                  <a:srgbClr val="FFFF00"/>
                </a:solidFill>
                <a:latin typeface="Calibri"/>
                <a:ea typeface="Arial"/>
              </a:rPr>
              <a:t> </a:t>
            </a:r>
            <a:r>
              <a:rPr lang="en-US" sz="2200" b="1" dirty="0" err="1">
                <a:solidFill>
                  <a:srgbClr val="FFFF00"/>
                </a:solidFill>
                <a:latin typeface="Calibri"/>
                <a:ea typeface="Arial"/>
              </a:rPr>
              <a:t>trên</a:t>
            </a:r>
            <a:r>
              <a:rPr lang="en-US" sz="2200" b="1" dirty="0">
                <a:solidFill>
                  <a:srgbClr val="FFFF00"/>
                </a:solidFill>
                <a:latin typeface="Calibri"/>
                <a:ea typeface="Arial"/>
              </a:rPr>
              <a:t> </a:t>
            </a:r>
            <a:r>
              <a:rPr lang="en-US" sz="2200" b="1" dirty="0" err="1">
                <a:solidFill>
                  <a:srgbClr val="FFFF00"/>
                </a:solidFill>
                <a:latin typeface="Calibri"/>
                <a:ea typeface="Arial"/>
              </a:rPr>
              <a:t>ngọn</a:t>
            </a:r>
            <a:r>
              <a:rPr lang="en-US" sz="2200" b="1" dirty="0">
                <a:solidFill>
                  <a:srgbClr val="FFFF00"/>
                </a:solidFill>
                <a:latin typeface="Calibri"/>
                <a:ea typeface="Arial"/>
              </a:rPr>
              <a:t> </a:t>
            </a:r>
            <a:r>
              <a:rPr lang="en-US" sz="2200" b="1" dirty="0" err="1">
                <a:solidFill>
                  <a:srgbClr val="FFFF00"/>
                </a:solidFill>
                <a:latin typeface="Calibri"/>
                <a:ea typeface="Arial"/>
              </a:rPr>
              <a:t>cây</a:t>
            </a:r>
            <a:r>
              <a:rPr lang="en-US" sz="2200" b="1" dirty="0">
                <a:solidFill>
                  <a:srgbClr val="FFFF00"/>
                </a:solidFill>
                <a:latin typeface="Calibri"/>
                <a:ea typeface="Arial"/>
              </a:rPr>
              <a:t>, </a:t>
            </a:r>
            <a:r>
              <a:rPr lang="en-US" sz="2200" b="1" dirty="0" err="1">
                <a:solidFill>
                  <a:srgbClr val="FFFF00"/>
                </a:solidFill>
                <a:latin typeface="Calibri"/>
                <a:ea typeface="Arial"/>
              </a:rPr>
              <a:t>chém</a:t>
            </a:r>
            <a:r>
              <a:rPr lang="en-US" sz="2200" b="1" dirty="0">
                <a:solidFill>
                  <a:srgbClr val="FFFF00"/>
                </a:solidFill>
                <a:latin typeface="Calibri"/>
                <a:ea typeface="Arial"/>
              </a:rPr>
              <a:t> ma </a:t>
            </a:r>
            <a:r>
              <a:rPr lang="en-US" sz="2200" b="1" dirty="0" err="1">
                <a:solidFill>
                  <a:srgbClr val="FFFF00"/>
                </a:solidFill>
                <a:latin typeface="Calibri"/>
                <a:ea typeface="Arial"/>
              </a:rPr>
              <a:t>thiêng</a:t>
            </a:r>
            <a:r>
              <a:rPr lang="en-US" sz="2200" b="1" dirty="0">
                <a:solidFill>
                  <a:srgbClr val="FFFF00"/>
                </a:solidFill>
                <a:latin typeface="Calibri"/>
                <a:ea typeface="Arial"/>
              </a:rPr>
              <a:t> </a:t>
            </a:r>
            <a:r>
              <a:rPr lang="en-US" sz="2200" b="1" dirty="0" err="1">
                <a:solidFill>
                  <a:srgbClr val="FFFF00"/>
                </a:solidFill>
                <a:latin typeface="Calibri"/>
                <a:ea typeface="Arial"/>
              </a:rPr>
              <a:t>quỷ</a:t>
            </a:r>
            <a:r>
              <a:rPr lang="en-US" sz="2200" b="1" dirty="0">
                <a:solidFill>
                  <a:srgbClr val="FFFF00"/>
                </a:solidFill>
                <a:latin typeface="Calibri"/>
                <a:ea typeface="Arial"/>
              </a:rPr>
              <a:t> </a:t>
            </a:r>
            <a:r>
              <a:rPr lang="en-US" sz="2200" b="1" dirty="0" err="1">
                <a:solidFill>
                  <a:srgbClr val="FFFF00"/>
                </a:solidFill>
                <a:latin typeface="Calibri"/>
                <a:ea typeface="Arial"/>
              </a:rPr>
              <a:t>ác</a:t>
            </a:r>
            <a:r>
              <a:rPr lang="en-US" sz="2200" b="1" dirty="0">
                <a:solidFill>
                  <a:srgbClr val="FFFF00"/>
                </a:solidFill>
                <a:latin typeface="Calibri"/>
                <a:ea typeface="Arial"/>
              </a:rPr>
              <a:t> …</a:t>
            </a:r>
            <a:r>
              <a:rPr lang="en-US" sz="2200" b="1" dirty="0">
                <a:solidFill>
                  <a:prstClr val="black"/>
                </a:solidFill>
                <a:latin typeface="Calibri"/>
                <a:ea typeface="Arial"/>
              </a:rPr>
              <a:t> </a:t>
            </a:r>
            <a:endParaRPr lang="en-US" sz="2200" dirty="0">
              <a:solidFill>
                <a:prstClr val="black"/>
              </a:solidFill>
            </a:endParaRPr>
          </a:p>
        </p:txBody>
      </p:sp>
      <p:pic>
        <p:nvPicPr>
          <p:cNvPr id="10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51" y="44856"/>
            <a:ext cx="12223751"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48848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circle(in)">
                                      <p:cBhvr>
                                        <p:cTn id="16" dur="2000"/>
                                        <p:tgtEl>
                                          <p:spTgt spid="68"/>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ircle(in)">
                                      <p:cBhvr>
                                        <p:cTn id="21" dur="2000"/>
                                        <p:tgtEl>
                                          <p:spTgt spid="14"/>
                                        </p:tgtEl>
                                      </p:cBhvr>
                                    </p:animEffect>
                                  </p:childTnLst>
                                </p:cTn>
                              </p:par>
                              <p:par>
                                <p:cTn id="22" presetID="6" presetClass="entr" presetSubtype="16"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circle(in)">
                                      <p:cBhvr>
                                        <p:cTn id="24" dur="2000"/>
                                        <p:tgtEl>
                                          <p:spTgt spid="24"/>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xit" presetSubtype="10" fill="hold" grpId="1" nodeType="clickEffect">
                                  <p:stCondLst>
                                    <p:cond delay="0"/>
                                  </p:stCondLst>
                                  <p:childTnLst>
                                    <p:animEffect transition="out" filter="randombar(horizontal)">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par>
                                <p:cTn id="36" presetID="22" presetClass="entr" presetSubtype="4" fill="hold" grpId="0" nodeType="withEffect">
                                  <p:stCondLst>
                                    <p:cond delay="0"/>
                                  </p:stCondLst>
                                  <p:childTnLst>
                                    <p:set>
                                      <p:cBhvr>
                                        <p:cTn id="37" dur="1" fill="hold">
                                          <p:stCondLst>
                                            <p:cond delay="0"/>
                                          </p:stCondLst>
                                        </p:cTn>
                                        <p:tgtEl>
                                          <p:spTgt spid="69"/>
                                        </p:tgtEl>
                                        <p:attrNameLst>
                                          <p:attrName>style.visibility</p:attrName>
                                        </p:attrNameLst>
                                      </p:cBhvr>
                                      <p:to>
                                        <p:strVal val="visible"/>
                                      </p:to>
                                    </p:set>
                                    <p:animEffect transition="in" filter="wipe(down)">
                                      <p:cBhvr>
                                        <p:cTn id="38" dur="500"/>
                                        <p:tgtEl>
                                          <p:spTgt spid="6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xit" presetSubtype="10" fill="hold" grpId="1" nodeType="clickEffect">
                                  <p:stCondLst>
                                    <p:cond delay="0"/>
                                  </p:stCondLst>
                                  <p:childTnLst>
                                    <p:animEffect transition="out" filter="randombar(horizontal)">
                                      <p:cBhvr>
                                        <p:cTn id="45" dur="500"/>
                                        <p:tgtEl>
                                          <p:spTgt spid="69"/>
                                        </p:tgtEl>
                                      </p:cBhvr>
                                    </p:animEffect>
                                    <p:set>
                                      <p:cBhvr>
                                        <p:cTn id="46" dur="1" fill="hold">
                                          <p:stCondLst>
                                            <p:cond delay="499"/>
                                          </p:stCondLst>
                                        </p:cTn>
                                        <p:tgtEl>
                                          <p:spTgt spid="69"/>
                                        </p:tgtEl>
                                        <p:attrNameLst>
                                          <p:attrName>style.visibility</p:attrName>
                                        </p:attrNameLst>
                                      </p:cBhvr>
                                      <p:to>
                                        <p:strVal val="hidden"/>
                                      </p:to>
                                    </p:set>
                                  </p:childTnLst>
                                </p:cTn>
                              </p:par>
                              <p:par>
                                <p:cTn id="47" presetID="6" presetClass="entr" presetSubtype="16" fill="hold" grpId="0" nodeType="with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circle(in)">
                                      <p:cBhvr>
                                        <p:cTn id="49" dur="2000"/>
                                        <p:tgtEl>
                                          <p:spTgt spid="70"/>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circle(in)">
                                      <p:cBhvr>
                                        <p:cTn id="52" dur="2000"/>
                                        <p:tgtEl>
                                          <p:spTgt spid="71"/>
                                        </p:tgtEl>
                                      </p:cBhvr>
                                    </p:animEffect>
                                  </p:childTnLst>
                                </p:cTn>
                              </p:par>
                              <p:par>
                                <p:cTn id="53" presetID="6" presetClass="entr" presetSubtype="16" fill="hold" nodeType="withEffect">
                                  <p:stCondLst>
                                    <p:cond delay="0"/>
                                  </p:stCondLst>
                                  <p:childTnLst>
                                    <p:set>
                                      <p:cBhvr>
                                        <p:cTn id="54" dur="1" fill="hold">
                                          <p:stCondLst>
                                            <p:cond delay="0"/>
                                          </p:stCondLst>
                                        </p:cTn>
                                        <p:tgtEl>
                                          <p:spTgt spid="72"/>
                                        </p:tgtEl>
                                        <p:attrNameLst>
                                          <p:attrName>style.visibility</p:attrName>
                                        </p:attrNameLst>
                                      </p:cBhvr>
                                      <p:to>
                                        <p:strVal val="visible"/>
                                      </p:to>
                                    </p:set>
                                    <p:animEffect transition="in" filter="circle(in)">
                                      <p:cBhvr>
                                        <p:cTn id="55" dur="2000"/>
                                        <p:tgtEl>
                                          <p:spTgt spid="72"/>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82"/>
                                        </p:tgtEl>
                                        <p:attrNameLst>
                                          <p:attrName>style.visibility</p:attrName>
                                        </p:attrNameLst>
                                      </p:cBhvr>
                                      <p:to>
                                        <p:strVal val="visible"/>
                                      </p:to>
                                    </p:set>
                                    <p:animEffect transition="in" filter="circle(in)">
                                      <p:cBhvr>
                                        <p:cTn id="58" dur="2000"/>
                                        <p:tgtEl>
                                          <p:spTgt spid="82"/>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xit" presetSubtype="10" fill="hold" grpId="1" nodeType="clickEffect">
                                  <p:stCondLst>
                                    <p:cond delay="0"/>
                                  </p:stCondLst>
                                  <p:childTnLst>
                                    <p:animEffect transition="out" filter="randombar(horizontal)">
                                      <p:cBhvr>
                                        <p:cTn id="62" dur="500"/>
                                        <p:tgtEl>
                                          <p:spTgt spid="82"/>
                                        </p:tgtEl>
                                      </p:cBhvr>
                                    </p:animEffect>
                                    <p:set>
                                      <p:cBhvr>
                                        <p:cTn id="63" dur="1" fill="hold">
                                          <p:stCondLst>
                                            <p:cond delay="499"/>
                                          </p:stCondLst>
                                        </p:cTn>
                                        <p:tgtEl>
                                          <p:spTgt spid="82"/>
                                        </p:tgtEl>
                                        <p:attrNameLst>
                                          <p:attrName>style.visibility</p:attrName>
                                        </p:attrNameLst>
                                      </p:cBhvr>
                                      <p:to>
                                        <p:strVal val="hidden"/>
                                      </p:to>
                                    </p:set>
                                  </p:childTnLst>
                                </p:cTn>
                              </p:par>
                              <p:par>
                                <p:cTn id="64" presetID="31" presetClass="entr" presetSubtype="0" fill="hold" grpId="0" nodeType="withEffect">
                                  <p:stCondLst>
                                    <p:cond delay="0"/>
                                  </p:stCondLst>
                                  <p:childTnLst>
                                    <p:set>
                                      <p:cBhvr>
                                        <p:cTn id="65" dur="1" fill="hold">
                                          <p:stCondLst>
                                            <p:cond delay="0"/>
                                          </p:stCondLst>
                                        </p:cTn>
                                        <p:tgtEl>
                                          <p:spTgt spid="83"/>
                                        </p:tgtEl>
                                        <p:attrNameLst>
                                          <p:attrName>style.visibility</p:attrName>
                                        </p:attrNameLst>
                                      </p:cBhvr>
                                      <p:to>
                                        <p:strVal val="visible"/>
                                      </p:to>
                                    </p:set>
                                    <p:anim calcmode="lin" valueType="num">
                                      <p:cBhvr>
                                        <p:cTn id="66" dur="1000" fill="hold"/>
                                        <p:tgtEl>
                                          <p:spTgt spid="83"/>
                                        </p:tgtEl>
                                        <p:attrNameLst>
                                          <p:attrName>ppt_w</p:attrName>
                                        </p:attrNameLst>
                                      </p:cBhvr>
                                      <p:tavLst>
                                        <p:tav tm="0">
                                          <p:val>
                                            <p:fltVal val="0"/>
                                          </p:val>
                                        </p:tav>
                                        <p:tav tm="100000">
                                          <p:val>
                                            <p:strVal val="#ppt_w"/>
                                          </p:val>
                                        </p:tav>
                                      </p:tavLst>
                                    </p:anim>
                                    <p:anim calcmode="lin" valueType="num">
                                      <p:cBhvr>
                                        <p:cTn id="67" dur="1000" fill="hold"/>
                                        <p:tgtEl>
                                          <p:spTgt spid="83"/>
                                        </p:tgtEl>
                                        <p:attrNameLst>
                                          <p:attrName>ppt_h</p:attrName>
                                        </p:attrNameLst>
                                      </p:cBhvr>
                                      <p:tavLst>
                                        <p:tav tm="0">
                                          <p:val>
                                            <p:fltVal val="0"/>
                                          </p:val>
                                        </p:tav>
                                        <p:tav tm="100000">
                                          <p:val>
                                            <p:strVal val="#ppt_h"/>
                                          </p:val>
                                        </p:tav>
                                      </p:tavLst>
                                    </p:anim>
                                    <p:anim calcmode="lin" valueType="num">
                                      <p:cBhvr>
                                        <p:cTn id="68" dur="1000" fill="hold"/>
                                        <p:tgtEl>
                                          <p:spTgt spid="83"/>
                                        </p:tgtEl>
                                        <p:attrNameLst>
                                          <p:attrName>style.rotation</p:attrName>
                                        </p:attrNameLst>
                                      </p:cBhvr>
                                      <p:tavLst>
                                        <p:tav tm="0">
                                          <p:val>
                                            <p:fltVal val="90"/>
                                          </p:val>
                                        </p:tav>
                                        <p:tav tm="100000">
                                          <p:val>
                                            <p:fltVal val="0"/>
                                          </p:val>
                                        </p:tav>
                                      </p:tavLst>
                                    </p:anim>
                                    <p:animEffect transition="in" filter="fade">
                                      <p:cBhvr>
                                        <p:cTn id="69" dur="1000"/>
                                        <p:tgtEl>
                                          <p:spTgt spid="83"/>
                                        </p:tgtEl>
                                      </p:cBhvr>
                                    </p:animEffect>
                                  </p:childTnLst>
                                </p:cTn>
                              </p:par>
                              <p:par>
                                <p:cTn id="70" presetID="31" presetClass="entr" presetSubtype="0" fill="hold" grpId="0" nodeType="withEffect">
                                  <p:stCondLst>
                                    <p:cond delay="0"/>
                                  </p:stCondLst>
                                  <p:childTnLst>
                                    <p:set>
                                      <p:cBhvr>
                                        <p:cTn id="71" dur="1" fill="hold">
                                          <p:stCondLst>
                                            <p:cond delay="0"/>
                                          </p:stCondLst>
                                        </p:cTn>
                                        <p:tgtEl>
                                          <p:spTgt spid="84"/>
                                        </p:tgtEl>
                                        <p:attrNameLst>
                                          <p:attrName>style.visibility</p:attrName>
                                        </p:attrNameLst>
                                      </p:cBhvr>
                                      <p:to>
                                        <p:strVal val="visible"/>
                                      </p:to>
                                    </p:set>
                                    <p:anim calcmode="lin" valueType="num">
                                      <p:cBhvr>
                                        <p:cTn id="72" dur="1000" fill="hold"/>
                                        <p:tgtEl>
                                          <p:spTgt spid="84"/>
                                        </p:tgtEl>
                                        <p:attrNameLst>
                                          <p:attrName>ppt_w</p:attrName>
                                        </p:attrNameLst>
                                      </p:cBhvr>
                                      <p:tavLst>
                                        <p:tav tm="0">
                                          <p:val>
                                            <p:fltVal val="0"/>
                                          </p:val>
                                        </p:tav>
                                        <p:tav tm="100000">
                                          <p:val>
                                            <p:strVal val="#ppt_w"/>
                                          </p:val>
                                        </p:tav>
                                      </p:tavLst>
                                    </p:anim>
                                    <p:anim calcmode="lin" valueType="num">
                                      <p:cBhvr>
                                        <p:cTn id="73" dur="1000" fill="hold"/>
                                        <p:tgtEl>
                                          <p:spTgt spid="84"/>
                                        </p:tgtEl>
                                        <p:attrNameLst>
                                          <p:attrName>ppt_h</p:attrName>
                                        </p:attrNameLst>
                                      </p:cBhvr>
                                      <p:tavLst>
                                        <p:tav tm="0">
                                          <p:val>
                                            <p:fltVal val="0"/>
                                          </p:val>
                                        </p:tav>
                                        <p:tav tm="100000">
                                          <p:val>
                                            <p:strVal val="#ppt_h"/>
                                          </p:val>
                                        </p:tav>
                                      </p:tavLst>
                                    </p:anim>
                                    <p:anim calcmode="lin" valueType="num">
                                      <p:cBhvr>
                                        <p:cTn id="74" dur="1000" fill="hold"/>
                                        <p:tgtEl>
                                          <p:spTgt spid="84"/>
                                        </p:tgtEl>
                                        <p:attrNameLst>
                                          <p:attrName>style.rotation</p:attrName>
                                        </p:attrNameLst>
                                      </p:cBhvr>
                                      <p:tavLst>
                                        <p:tav tm="0">
                                          <p:val>
                                            <p:fltVal val="90"/>
                                          </p:val>
                                        </p:tav>
                                        <p:tav tm="100000">
                                          <p:val>
                                            <p:fltVal val="0"/>
                                          </p:val>
                                        </p:tav>
                                      </p:tavLst>
                                    </p:anim>
                                    <p:animEffect transition="in" filter="fade">
                                      <p:cBhvr>
                                        <p:cTn id="75" dur="1000"/>
                                        <p:tgtEl>
                                          <p:spTgt spid="84"/>
                                        </p:tgtEl>
                                      </p:cBhvr>
                                    </p:animEffect>
                                  </p:childTnLst>
                                </p:cTn>
                              </p:par>
                            </p:childTnLst>
                          </p:cTn>
                        </p:par>
                      </p:childTnLst>
                    </p:cTn>
                  </p:par>
                  <p:par>
                    <p:cTn id="76" fill="hold">
                      <p:stCondLst>
                        <p:cond delay="indefinite"/>
                      </p:stCondLst>
                      <p:childTnLst>
                        <p:par>
                          <p:cTn id="77" fill="hold">
                            <p:stCondLst>
                              <p:cond delay="0"/>
                            </p:stCondLst>
                            <p:childTnLst>
                              <p:par>
                                <p:cTn id="78" presetID="31" presetClass="exit" presetSubtype="0" fill="hold" grpId="1" nodeType="clickEffect">
                                  <p:stCondLst>
                                    <p:cond delay="0"/>
                                  </p:stCondLst>
                                  <p:childTnLst>
                                    <p:anim calcmode="lin" valueType="num">
                                      <p:cBhvr>
                                        <p:cTn id="79" dur="1000"/>
                                        <p:tgtEl>
                                          <p:spTgt spid="83"/>
                                        </p:tgtEl>
                                        <p:attrNameLst>
                                          <p:attrName>ppt_w</p:attrName>
                                        </p:attrNameLst>
                                      </p:cBhvr>
                                      <p:tavLst>
                                        <p:tav tm="0">
                                          <p:val>
                                            <p:strVal val="ppt_w"/>
                                          </p:val>
                                        </p:tav>
                                        <p:tav tm="100000">
                                          <p:val>
                                            <p:fltVal val="0"/>
                                          </p:val>
                                        </p:tav>
                                      </p:tavLst>
                                    </p:anim>
                                    <p:anim calcmode="lin" valueType="num">
                                      <p:cBhvr>
                                        <p:cTn id="80" dur="1000"/>
                                        <p:tgtEl>
                                          <p:spTgt spid="83"/>
                                        </p:tgtEl>
                                        <p:attrNameLst>
                                          <p:attrName>ppt_h</p:attrName>
                                        </p:attrNameLst>
                                      </p:cBhvr>
                                      <p:tavLst>
                                        <p:tav tm="0">
                                          <p:val>
                                            <p:strVal val="ppt_h"/>
                                          </p:val>
                                        </p:tav>
                                        <p:tav tm="100000">
                                          <p:val>
                                            <p:fltVal val="0"/>
                                          </p:val>
                                        </p:tav>
                                      </p:tavLst>
                                    </p:anim>
                                    <p:anim calcmode="lin" valueType="num">
                                      <p:cBhvr>
                                        <p:cTn id="81" dur="1000"/>
                                        <p:tgtEl>
                                          <p:spTgt spid="83"/>
                                        </p:tgtEl>
                                        <p:attrNameLst>
                                          <p:attrName>style.rotation</p:attrName>
                                        </p:attrNameLst>
                                      </p:cBhvr>
                                      <p:tavLst>
                                        <p:tav tm="0">
                                          <p:val>
                                            <p:fltVal val="0"/>
                                          </p:val>
                                        </p:tav>
                                        <p:tav tm="100000">
                                          <p:val>
                                            <p:fltVal val="90"/>
                                          </p:val>
                                        </p:tav>
                                      </p:tavLst>
                                    </p:anim>
                                    <p:animEffect transition="out" filter="fade">
                                      <p:cBhvr>
                                        <p:cTn id="82" dur="1000"/>
                                        <p:tgtEl>
                                          <p:spTgt spid="83"/>
                                        </p:tgtEl>
                                      </p:cBhvr>
                                    </p:animEffect>
                                    <p:set>
                                      <p:cBhvr>
                                        <p:cTn id="83" dur="1" fill="hold">
                                          <p:stCondLst>
                                            <p:cond delay="999"/>
                                          </p:stCondLst>
                                        </p:cTn>
                                        <p:tgtEl>
                                          <p:spTgt spid="83"/>
                                        </p:tgtEl>
                                        <p:attrNameLst>
                                          <p:attrName>style.visibility</p:attrName>
                                        </p:attrNameLst>
                                      </p:cBhvr>
                                      <p:to>
                                        <p:strVal val="hidden"/>
                                      </p:to>
                                    </p:set>
                                  </p:childTnLst>
                                </p:cTn>
                              </p:par>
                              <p:par>
                                <p:cTn id="84" presetID="6" presetClass="entr" presetSubtype="16" fill="hold" grpId="0" nodeType="withEffect">
                                  <p:stCondLst>
                                    <p:cond delay="0"/>
                                  </p:stCondLst>
                                  <p:childTnLst>
                                    <p:set>
                                      <p:cBhvr>
                                        <p:cTn id="85" dur="1" fill="hold">
                                          <p:stCondLst>
                                            <p:cond delay="0"/>
                                          </p:stCondLst>
                                        </p:cTn>
                                        <p:tgtEl>
                                          <p:spTgt spid="85"/>
                                        </p:tgtEl>
                                        <p:attrNameLst>
                                          <p:attrName>style.visibility</p:attrName>
                                        </p:attrNameLst>
                                      </p:cBhvr>
                                      <p:to>
                                        <p:strVal val="visible"/>
                                      </p:to>
                                    </p:set>
                                    <p:animEffect transition="in" filter="circle(in)">
                                      <p:cBhvr>
                                        <p:cTn id="86" dur="2000"/>
                                        <p:tgtEl>
                                          <p:spTgt spid="85"/>
                                        </p:tgtEl>
                                      </p:cBhvr>
                                    </p:animEffect>
                                  </p:childTnLst>
                                </p:cTn>
                              </p:par>
                              <p:par>
                                <p:cTn id="87" presetID="6" presetClass="entr" presetSubtype="16" fill="hold" nodeType="withEffect">
                                  <p:stCondLst>
                                    <p:cond delay="0"/>
                                  </p:stCondLst>
                                  <p:childTnLst>
                                    <p:set>
                                      <p:cBhvr>
                                        <p:cTn id="88" dur="1" fill="hold">
                                          <p:stCondLst>
                                            <p:cond delay="0"/>
                                          </p:stCondLst>
                                        </p:cTn>
                                        <p:tgtEl>
                                          <p:spTgt spid="87"/>
                                        </p:tgtEl>
                                        <p:attrNameLst>
                                          <p:attrName>style.visibility</p:attrName>
                                        </p:attrNameLst>
                                      </p:cBhvr>
                                      <p:to>
                                        <p:strVal val="visible"/>
                                      </p:to>
                                    </p:set>
                                    <p:animEffect transition="in" filter="circle(in)">
                                      <p:cBhvr>
                                        <p:cTn id="89" dur="2000"/>
                                        <p:tgtEl>
                                          <p:spTgt spid="87"/>
                                        </p:tgtEl>
                                      </p:cBhvr>
                                    </p:animEffect>
                                  </p:childTnLst>
                                </p:cTn>
                              </p:par>
                              <p:par>
                                <p:cTn id="90" presetID="6" presetClass="entr" presetSubtype="16" fill="hold" grpId="0" nodeType="withEffect">
                                  <p:stCondLst>
                                    <p:cond delay="0"/>
                                  </p:stCondLst>
                                  <p:childTnLst>
                                    <p:set>
                                      <p:cBhvr>
                                        <p:cTn id="91" dur="1" fill="hold">
                                          <p:stCondLst>
                                            <p:cond delay="0"/>
                                          </p:stCondLst>
                                        </p:cTn>
                                        <p:tgtEl>
                                          <p:spTgt spid="86"/>
                                        </p:tgtEl>
                                        <p:attrNameLst>
                                          <p:attrName>style.visibility</p:attrName>
                                        </p:attrNameLst>
                                      </p:cBhvr>
                                      <p:to>
                                        <p:strVal val="visible"/>
                                      </p:to>
                                    </p:set>
                                    <p:animEffect transition="in" filter="circle(in)">
                                      <p:cBhvr>
                                        <p:cTn id="92" dur="2000"/>
                                        <p:tgtEl>
                                          <p:spTgt spid="86"/>
                                        </p:tgtEl>
                                      </p:cBhvr>
                                    </p:animEffect>
                                  </p:childTnLst>
                                </p:cTn>
                              </p:par>
                              <p:par>
                                <p:cTn id="93" presetID="6" presetClass="entr" presetSubtype="16" fill="hold" grpId="0" nodeType="withEffect">
                                  <p:stCondLst>
                                    <p:cond delay="0"/>
                                  </p:stCondLst>
                                  <p:childTnLst>
                                    <p:set>
                                      <p:cBhvr>
                                        <p:cTn id="94" dur="1" fill="hold">
                                          <p:stCondLst>
                                            <p:cond delay="0"/>
                                          </p:stCondLst>
                                        </p:cTn>
                                        <p:tgtEl>
                                          <p:spTgt spid="94"/>
                                        </p:tgtEl>
                                        <p:attrNameLst>
                                          <p:attrName>style.visibility</p:attrName>
                                        </p:attrNameLst>
                                      </p:cBhvr>
                                      <p:to>
                                        <p:strVal val="visible"/>
                                      </p:to>
                                    </p:set>
                                    <p:animEffect transition="in" filter="circle(in)">
                                      <p:cBhvr>
                                        <p:cTn id="95" dur="2000"/>
                                        <p:tgtEl>
                                          <p:spTgt spid="94"/>
                                        </p:tgtEl>
                                      </p:cBhvr>
                                    </p:animEffect>
                                  </p:childTnLst>
                                </p:cTn>
                              </p:par>
                            </p:childTnLst>
                          </p:cTn>
                        </p:par>
                      </p:childTnLst>
                    </p:cTn>
                  </p:par>
                  <p:par>
                    <p:cTn id="96" fill="hold">
                      <p:stCondLst>
                        <p:cond delay="indefinite"/>
                      </p:stCondLst>
                      <p:childTnLst>
                        <p:par>
                          <p:cTn id="97" fill="hold">
                            <p:stCondLst>
                              <p:cond delay="0"/>
                            </p:stCondLst>
                            <p:childTnLst>
                              <p:par>
                                <p:cTn id="98" presetID="14" presetClass="exit" presetSubtype="10" fill="hold" grpId="1" nodeType="clickEffect">
                                  <p:stCondLst>
                                    <p:cond delay="0"/>
                                  </p:stCondLst>
                                  <p:childTnLst>
                                    <p:animEffect transition="out" filter="randombar(horizontal)">
                                      <p:cBhvr>
                                        <p:cTn id="99" dur="500"/>
                                        <p:tgtEl>
                                          <p:spTgt spid="94"/>
                                        </p:tgtEl>
                                      </p:cBhvr>
                                    </p:animEffect>
                                    <p:set>
                                      <p:cBhvr>
                                        <p:cTn id="100" dur="1" fill="hold">
                                          <p:stCondLst>
                                            <p:cond delay="499"/>
                                          </p:stCondLst>
                                        </p:cTn>
                                        <p:tgtEl>
                                          <p:spTgt spid="94"/>
                                        </p:tgtEl>
                                        <p:attrNameLst>
                                          <p:attrName>style.visibility</p:attrName>
                                        </p:attrNameLst>
                                      </p:cBhvr>
                                      <p:to>
                                        <p:strVal val="hidden"/>
                                      </p:to>
                                    </p:set>
                                  </p:childTnLst>
                                </p:cTn>
                              </p:par>
                              <p:par>
                                <p:cTn id="101" presetID="53" presetClass="entr" presetSubtype="16" fill="hold" grpId="0" nodeType="withEffect">
                                  <p:stCondLst>
                                    <p:cond delay="0"/>
                                  </p:stCondLst>
                                  <p:childTnLst>
                                    <p:set>
                                      <p:cBhvr>
                                        <p:cTn id="102" dur="1" fill="hold">
                                          <p:stCondLst>
                                            <p:cond delay="0"/>
                                          </p:stCondLst>
                                        </p:cTn>
                                        <p:tgtEl>
                                          <p:spTgt spid="95"/>
                                        </p:tgtEl>
                                        <p:attrNameLst>
                                          <p:attrName>style.visibility</p:attrName>
                                        </p:attrNameLst>
                                      </p:cBhvr>
                                      <p:to>
                                        <p:strVal val="visible"/>
                                      </p:to>
                                    </p:set>
                                    <p:anim calcmode="lin" valueType="num">
                                      <p:cBhvr>
                                        <p:cTn id="103" dur="500" fill="hold"/>
                                        <p:tgtEl>
                                          <p:spTgt spid="95"/>
                                        </p:tgtEl>
                                        <p:attrNameLst>
                                          <p:attrName>ppt_w</p:attrName>
                                        </p:attrNameLst>
                                      </p:cBhvr>
                                      <p:tavLst>
                                        <p:tav tm="0">
                                          <p:val>
                                            <p:fltVal val="0"/>
                                          </p:val>
                                        </p:tav>
                                        <p:tav tm="100000">
                                          <p:val>
                                            <p:strVal val="#ppt_w"/>
                                          </p:val>
                                        </p:tav>
                                      </p:tavLst>
                                    </p:anim>
                                    <p:anim calcmode="lin" valueType="num">
                                      <p:cBhvr>
                                        <p:cTn id="104" dur="500" fill="hold"/>
                                        <p:tgtEl>
                                          <p:spTgt spid="95"/>
                                        </p:tgtEl>
                                        <p:attrNameLst>
                                          <p:attrName>ppt_h</p:attrName>
                                        </p:attrNameLst>
                                      </p:cBhvr>
                                      <p:tavLst>
                                        <p:tav tm="0">
                                          <p:val>
                                            <p:fltVal val="0"/>
                                          </p:val>
                                        </p:tav>
                                        <p:tav tm="100000">
                                          <p:val>
                                            <p:strVal val="#ppt_h"/>
                                          </p:val>
                                        </p:tav>
                                      </p:tavLst>
                                    </p:anim>
                                    <p:animEffect transition="in" filter="fade">
                                      <p:cBhvr>
                                        <p:cTn id="105" dur="500"/>
                                        <p:tgtEl>
                                          <p:spTgt spid="95"/>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93"/>
                                        </p:tgtEl>
                                        <p:attrNameLst>
                                          <p:attrName>style.visibility</p:attrName>
                                        </p:attrNameLst>
                                      </p:cBhvr>
                                      <p:to>
                                        <p:strVal val="visible"/>
                                      </p:to>
                                    </p:set>
                                    <p:anim calcmode="lin" valueType="num">
                                      <p:cBhvr>
                                        <p:cTn id="108" dur="500" fill="hold"/>
                                        <p:tgtEl>
                                          <p:spTgt spid="93"/>
                                        </p:tgtEl>
                                        <p:attrNameLst>
                                          <p:attrName>ppt_w</p:attrName>
                                        </p:attrNameLst>
                                      </p:cBhvr>
                                      <p:tavLst>
                                        <p:tav tm="0">
                                          <p:val>
                                            <p:fltVal val="0"/>
                                          </p:val>
                                        </p:tav>
                                        <p:tav tm="100000">
                                          <p:val>
                                            <p:strVal val="#ppt_w"/>
                                          </p:val>
                                        </p:tav>
                                      </p:tavLst>
                                    </p:anim>
                                    <p:anim calcmode="lin" valueType="num">
                                      <p:cBhvr>
                                        <p:cTn id="109" dur="500" fill="hold"/>
                                        <p:tgtEl>
                                          <p:spTgt spid="93"/>
                                        </p:tgtEl>
                                        <p:attrNameLst>
                                          <p:attrName>ppt_h</p:attrName>
                                        </p:attrNameLst>
                                      </p:cBhvr>
                                      <p:tavLst>
                                        <p:tav tm="0">
                                          <p:val>
                                            <p:fltVal val="0"/>
                                          </p:val>
                                        </p:tav>
                                        <p:tav tm="100000">
                                          <p:val>
                                            <p:strVal val="#ppt_h"/>
                                          </p:val>
                                        </p:tav>
                                      </p:tavLst>
                                    </p:anim>
                                    <p:animEffect transition="in" filter="fade">
                                      <p:cBhvr>
                                        <p:cTn id="110" dur="500"/>
                                        <p:tgtEl>
                                          <p:spTgt spid="93"/>
                                        </p:tgtEl>
                                      </p:cBhvr>
                                    </p:animEffect>
                                  </p:childTnLst>
                                </p:cTn>
                              </p:par>
                            </p:childTnLst>
                          </p:cTn>
                        </p:par>
                      </p:childTnLst>
                    </p:cTn>
                  </p:par>
                  <p:par>
                    <p:cTn id="111" fill="hold">
                      <p:stCondLst>
                        <p:cond delay="indefinite"/>
                      </p:stCondLst>
                      <p:childTnLst>
                        <p:par>
                          <p:cTn id="112" fill="hold">
                            <p:stCondLst>
                              <p:cond delay="0"/>
                            </p:stCondLst>
                            <p:childTnLst>
                              <p:par>
                                <p:cTn id="113" presetID="31" presetClass="exit" presetSubtype="0" fill="hold" grpId="1" nodeType="clickEffect">
                                  <p:stCondLst>
                                    <p:cond delay="0"/>
                                  </p:stCondLst>
                                  <p:childTnLst>
                                    <p:anim calcmode="lin" valueType="num">
                                      <p:cBhvr>
                                        <p:cTn id="114" dur="1000"/>
                                        <p:tgtEl>
                                          <p:spTgt spid="93"/>
                                        </p:tgtEl>
                                        <p:attrNameLst>
                                          <p:attrName>ppt_w</p:attrName>
                                        </p:attrNameLst>
                                      </p:cBhvr>
                                      <p:tavLst>
                                        <p:tav tm="0">
                                          <p:val>
                                            <p:strVal val="ppt_w"/>
                                          </p:val>
                                        </p:tav>
                                        <p:tav tm="100000">
                                          <p:val>
                                            <p:fltVal val="0"/>
                                          </p:val>
                                        </p:tav>
                                      </p:tavLst>
                                    </p:anim>
                                    <p:anim calcmode="lin" valueType="num">
                                      <p:cBhvr>
                                        <p:cTn id="115" dur="1000"/>
                                        <p:tgtEl>
                                          <p:spTgt spid="93"/>
                                        </p:tgtEl>
                                        <p:attrNameLst>
                                          <p:attrName>ppt_h</p:attrName>
                                        </p:attrNameLst>
                                      </p:cBhvr>
                                      <p:tavLst>
                                        <p:tav tm="0">
                                          <p:val>
                                            <p:strVal val="ppt_h"/>
                                          </p:val>
                                        </p:tav>
                                        <p:tav tm="100000">
                                          <p:val>
                                            <p:fltVal val="0"/>
                                          </p:val>
                                        </p:tav>
                                      </p:tavLst>
                                    </p:anim>
                                    <p:anim calcmode="lin" valueType="num">
                                      <p:cBhvr>
                                        <p:cTn id="116" dur="1000"/>
                                        <p:tgtEl>
                                          <p:spTgt spid="93"/>
                                        </p:tgtEl>
                                        <p:attrNameLst>
                                          <p:attrName>style.rotation</p:attrName>
                                        </p:attrNameLst>
                                      </p:cBhvr>
                                      <p:tavLst>
                                        <p:tav tm="0">
                                          <p:val>
                                            <p:fltVal val="0"/>
                                          </p:val>
                                        </p:tav>
                                        <p:tav tm="100000">
                                          <p:val>
                                            <p:fltVal val="90"/>
                                          </p:val>
                                        </p:tav>
                                      </p:tavLst>
                                    </p:anim>
                                    <p:animEffect transition="out" filter="fade">
                                      <p:cBhvr>
                                        <p:cTn id="117" dur="1000"/>
                                        <p:tgtEl>
                                          <p:spTgt spid="93"/>
                                        </p:tgtEl>
                                      </p:cBhvr>
                                    </p:animEffect>
                                    <p:set>
                                      <p:cBhvr>
                                        <p:cTn id="118" dur="1" fill="hold">
                                          <p:stCondLst>
                                            <p:cond delay="999"/>
                                          </p:stCondLst>
                                        </p:cTn>
                                        <p:tgtEl>
                                          <p:spTgt spid="93"/>
                                        </p:tgtEl>
                                        <p:attrNameLst>
                                          <p:attrName>style.visibility</p:attrName>
                                        </p:attrNameLst>
                                      </p:cBhvr>
                                      <p:to>
                                        <p:strVal val="hidden"/>
                                      </p:to>
                                    </p:set>
                                  </p:childTnLst>
                                </p:cTn>
                              </p:par>
                              <p:par>
                                <p:cTn id="119" presetID="53" presetClass="entr" presetSubtype="16" fill="hold" grpId="0" nodeType="withEffect">
                                  <p:stCondLst>
                                    <p:cond delay="0"/>
                                  </p:stCondLst>
                                  <p:childTnLst>
                                    <p:set>
                                      <p:cBhvr>
                                        <p:cTn id="120" dur="1" fill="hold">
                                          <p:stCondLst>
                                            <p:cond delay="0"/>
                                          </p:stCondLst>
                                        </p:cTn>
                                        <p:tgtEl>
                                          <p:spTgt spid="96"/>
                                        </p:tgtEl>
                                        <p:attrNameLst>
                                          <p:attrName>style.visibility</p:attrName>
                                        </p:attrNameLst>
                                      </p:cBhvr>
                                      <p:to>
                                        <p:strVal val="visible"/>
                                      </p:to>
                                    </p:set>
                                    <p:anim calcmode="lin" valueType="num">
                                      <p:cBhvr>
                                        <p:cTn id="121" dur="500" fill="hold"/>
                                        <p:tgtEl>
                                          <p:spTgt spid="96"/>
                                        </p:tgtEl>
                                        <p:attrNameLst>
                                          <p:attrName>ppt_w</p:attrName>
                                        </p:attrNameLst>
                                      </p:cBhvr>
                                      <p:tavLst>
                                        <p:tav tm="0">
                                          <p:val>
                                            <p:fltVal val="0"/>
                                          </p:val>
                                        </p:tav>
                                        <p:tav tm="100000">
                                          <p:val>
                                            <p:strVal val="#ppt_w"/>
                                          </p:val>
                                        </p:tav>
                                      </p:tavLst>
                                    </p:anim>
                                    <p:anim calcmode="lin" valueType="num">
                                      <p:cBhvr>
                                        <p:cTn id="122" dur="500" fill="hold"/>
                                        <p:tgtEl>
                                          <p:spTgt spid="96"/>
                                        </p:tgtEl>
                                        <p:attrNameLst>
                                          <p:attrName>ppt_h</p:attrName>
                                        </p:attrNameLst>
                                      </p:cBhvr>
                                      <p:tavLst>
                                        <p:tav tm="0">
                                          <p:val>
                                            <p:fltVal val="0"/>
                                          </p:val>
                                        </p:tav>
                                        <p:tav tm="100000">
                                          <p:val>
                                            <p:strVal val="#ppt_h"/>
                                          </p:val>
                                        </p:tav>
                                      </p:tavLst>
                                    </p:anim>
                                    <p:animEffect transition="in" filter="fade">
                                      <p:cBhvr>
                                        <p:cTn id="123" dur="500"/>
                                        <p:tgtEl>
                                          <p:spTgt spid="96"/>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97"/>
                                        </p:tgtEl>
                                        <p:attrNameLst>
                                          <p:attrName>style.visibility</p:attrName>
                                        </p:attrNameLst>
                                      </p:cBhvr>
                                      <p:to>
                                        <p:strVal val="visible"/>
                                      </p:to>
                                    </p:set>
                                    <p:anim calcmode="lin" valueType="num">
                                      <p:cBhvr>
                                        <p:cTn id="126" dur="500" fill="hold"/>
                                        <p:tgtEl>
                                          <p:spTgt spid="97"/>
                                        </p:tgtEl>
                                        <p:attrNameLst>
                                          <p:attrName>ppt_w</p:attrName>
                                        </p:attrNameLst>
                                      </p:cBhvr>
                                      <p:tavLst>
                                        <p:tav tm="0">
                                          <p:val>
                                            <p:fltVal val="0"/>
                                          </p:val>
                                        </p:tav>
                                        <p:tav tm="100000">
                                          <p:val>
                                            <p:strVal val="#ppt_w"/>
                                          </p:val>
                                        </p:tav>
                                      </p:tavLst>
                                    </p:anim>
                                    <p:anim calcmode="lin" valueType="num">
                                      <p:cBhvr>
                                        <p:cTn id="127" dur="500" fill="hold"/>
                                        <p:tgtEl>
                                          <p:spTgt spid="97"/>
                                        </p:tgtEl>
                                        <p:attrNameLst>
                                          <p:attrName>ppt_h</p:attrName>
                                        </p:attrNameLst>
                                      </p:cBhvr>
                                      <p:tavLst>
                                        <p:tav tm="0">
                                          <p:val>
                                            <p:fltVal val="0"/>
                                          </p:val>
                                        </p:tav>
                                        <p:tav tm="100000">
                                          <p:val>
                                            <p:strVal val="#ppt_h"/>
                                          </p:val>
                                        </p:tav>
                                      </p:tavLst>
                                    </p:anim>
                                    <p:animEffect transition="in" filter="fade">
                                      <p:cBhvr>
                                        <p:cTn id="128" dur="500"/>
                                        <p:tgtEl>
                                          <p:spTgt spid="97"/>
                                        </p:tgtEl>
                                      </p:cBhvr>
                                    </p:animEffect>
                                  </p:childTnLst>
                                </p:cTn>
                              </p:par>
                              <p:par>
                                <p:cTn id="129" presetID="53" presetClass="entr" presetSubtype="16" fill="hold" nodeType="withEffect">
                                  <p:stCondLst>
                                    <p:cond delay="0"/>
                                  </p:stCondLst>
                                  <p:childTnLst>
                                    <p:set>
                                      <p:cBhvr>
                                        <p:cTn id="130" dur="1" fill="hold">
                                          <p:stCondLst>
                                            <p:cond delay="0"/>
                                          </p:stCondLst>
                                        </p:cTn>
                                        <p:tgtEl>
                                          <p:spTgt spid="98"/>
                                        </p:tgtEl>
                                        <p:attrNameLst>
                                          <p:attrName>style.visibility</p:attrName>
                                        </p:attrNameLst>
                                      </p:cBhvr>
                                      <p:to>
                                        <p:strVal val="visible"/>
                                      </p:to>
                                    </p:set>
                                    <p:anim calcmode="lin" valueType="num">
                                      <p:cBhvr>
                                        <p:cTn id="131" dur="500" fill="hold"/>
                                        <p:tgtEl>
                                          <p:spTgt spid="98"/>
                                        </p:tgtEl>
                                        <p:attrNameLst>
                                          <p:attrName>ppt_w</p:attrName>
                                        </p:attrNameLst>
                                      </p:cBhvr>
                                      <p:tavLst>
                                        <p:tav tm="0">
                                          <p:val>
                                            <p:fltVal val="0"/>
                                          </p:val>
                                        </p:tav>
                                        <p:tav tm="100000">
                                          <p:val>
                                            <p:strVal val="#ppt_w"/>
                                          </p:val>
                                        </p:tav>
                                      </p:tavLst>
                                    </p:anim>
                                    <p:anim calcmode="lin" valueType="num">
                                      <p:cBhvr>
                                        <p:cTn id="132" dur="500" fill="hold"/>
                                        <p:tgtEl>
                                          <p:spTgt spid="98"/>
                                        </p:tgtEl>
                                        <p:attrNameLst>
                                          <p:attrName>ppt_h</p:attrName>
                                        </p:attrNameLst>
                                      </p:cBhvr>
                                      <p:tavLst>
                                        <p:tav tm="0">
                                          <p:val>
                                            <p:fltVal val="0"/>
                                          </p:val>
                                        </p:tav>
                                        <p:tav tm="100000">
                                          <p:val>
                                            <p:strVal val="#ppt_h"/>
                                          </p:val>
                                        </p:tav>
                                      </p:tavLst>
                                    </p:anim>
                                    <p:animEffect transition="in" filter="fade">
                                      <p:cBhvr>
                                        <p:cTn id="133" dur="500"/>
                                        <p:tgtEl>
                                          <p:spTgt spid="98"/>
                                        </p:tgtEl>
                                      </p:cBhvr>
                                    </p:animEffect>
                                  </p:childTnLst>
                                </p:cTn>
                              </p:par>
                            </p:childTnLst>
                          </p:cTn>
                        </p:par>
                      </p:childTnLst>
                    </p:cTn>
                  </p:par>
                  <p:par>
                    <p:cTn id="134" fill="hold">
                      <p:stCondLst>
                        <p:cond delay="indefinite"/>
                      </p:stCondLst>
                      <p:childTnLst>
                        <p:par>
                          <p:cTn id="135" fill="hold">
                            <p:stCondLst>
                              <p:cond delay="0"/>
                            </p:stCondLst>
                            <p:childTnLst>
                              <p:par>
                                <p:cTn id="136" presetID="6" presetClass="entr" presetSubtype="16" fill="hold" grpId="0" nodeType="clickEffect">
                                  <p:stCondLst>
                                    <p:cond delay="0"/>
                                  </p:stCondLst>
                                  <p:childTnLst>
                                    <p:set>
                                      <p:cBhvr>
                                        <p:cTn id="137" dur="1" fill="hold">
                                          <p:stCondLst>
                                            <p:cond delay="0"/>
                                          </p:stCondLst>
                                        </p:cTn>
                                        <p:tgtEl>
                                          <p:spTgt spid="104"/>
                                        </p:tgtEl>
                                        <p:attrNameLst>
                                          <p:attrName>style.visibility</p:attrName>
                                        </p:attrNameLst>
                                      </p:cBhvr>
                                      <p:to>
                                        <p:strVal val="visible"/>
                                      </p:to>
                                    </p:set>
                                    <p:animEffect transition="in" filter="circle(in)">
                                      <p:cBhvr>
                                        <p:cTn id="138" dur="2000"/>
                                        <p:tgtEl>
                                          <p:spTgt spid="104"/>
                                        </p:tgtEl>
                                      </p:cBhvr>
                                    </p:animEffect>
                                  </p:childTnLst>
                                </p:cTn>
                              </p:par>
                            </p:childTnLst>
                          </p:cTn>
                        </p:par>
                      </p:childTnLst>
                    </p:cTn>
                  </p:par>
                  <p:par>
                    <p:cTn id="139" fill="hold">
                      <p:stCondLst>
                        <p:cond delay="indefinite"/>
                      </p:stCondLst>
                      <p:childTnLst>
                        <p:par>
                          <p:cTn id="140" fill="hold">
                            <p:stCondLst>
                              <p:cond delay="0"/>
                            </p:stCondLst>
                            <p:childTnLst>
                              <p:par>
                                <p:cTn id="141" presetID="14" presetClass="exit" presetSubtype="10" fill="hold" grpId="1" nodeType="clickEffect">
                                  <p:stCondLst>
                                    <p:cond delay="0"/>
                                  </p:stCondLst>
                                  <p:childTnLst>
                                    <p:animEffect transition="out" filter="randombar(horizontal)">
                                      <p:cBhvr>
                                        <p:cTn id="142" dur="500"/>
                                        <p:tgtEl>
                                          <p:spTgt spid="104"/>
                                        </p:tgtEl>
                                      </p:cBhvr>
                                    </p:animEffect>
                                    <p:set>
                                      <p:cBhvr>
                                        <p:cTn id="143" dur="1" fill="hold">
                                          <p:stCondLst>
                                            <p:cond delay="499"/>
                                          </p:stCondLst>
                                        </p:cTn>
                                        <p:tgtEl>
                                          <p:spTgt spid="104"/>
                                        </p:tgtEl>
                                        <p:attrNameLst>
                                          <p:attrName>style.visibility</p:attrName>
                                        </p:attrNameLst>
                                      </p:cBhvr>
                                      <p:to>
                                        <p:strVal val="hidden"/>
                                      </p:to>
                                    </p:set>
                                  </p:childTnLst>
                                </p:cTn>
                              </p:par>
                              <p:par>
                                <p:cTn id="144" presetID="53" presetClass="entr" presetSubtype="16" fill="hold" grpId="0" nodeType="withEffect">
                                  <p:stCondLst>
                                    <p:cond delay="0"/>
                                  </p:stCondLst>
                                  <p:childTnLst>
                                    <p:set>
                                      <p:cBhvr>
                                        <p:cTn id="145" dur="1" fill="hold">
                                          <p:stCondLst>
                                            <p:cond delay="0"/>
                                          </p:stCondLst>
                                        </p:cTn>
                                        <p:tgtEl>
                                          <p:spTgt spid="105"/>
                                        </p:tgtEl>
                                        <p:attrNameLst>
                                          <p:attrName>style.visibility</p:attrName>
                                        </p:attrNameLst>
                                      </p:cBhvr>
                                      <p:to>
                                        <p:strVal val="visible"/>
                                      </p:to>
                                    </p:set>
                                    <p:anim calcmode="lin" valueType="num">
                                      <p:cBhvr>
                                        <p:cTn id="146" dur="500" fill="hold"/>
                                        <p:tgtEl>
                                          <p:spTgt spid="105"/>
                                        </p:tgtEl>
                                        <p:attrNameLst>
                                          <p:attrName>ppt_w</p:attrName>
                                        </p:attrNameLst>
                                      </p:cBhvr>
                                      <p:tavLst>
                                        <p:tav tm="0">
                                          <p:val>
                                            <p:fltVal val="0"/>
                                          </p:val>
                                        </p:tav>
                                        <p:tav tm="100000">
                                          <p:val>
                                            <p:strVal val="#ppt_w"/>
                                          </p:val>
                                        </p:tav>
                                      </p:tavLst>
                                    </p:anim>
                                    <p:anim calcmode="lin" valueType="num">
                                      <p:cBhvr>
                                        <p:cTn id="147" dur="500" fill="hold"/>
                                        <p:tgtEl>
                                          <p:spTgt spid="105"/>
                                        </p:tgtEl>
                                        <p:attrNameLst>
                                          <p:attrName>ppt_h</p:attrName>
                                        </p:attrNameLst>
                                      </p:cBhvr>
                                      <p:tavLst>
                                        <p:tav tm="0">
                                          <p:val>
                                            <p:fltVal val="0"/>
                                          </p:val>
                                        </p:tav>
                                        <p:tav tm="100000">
                                          <p:val>
                                            <p:strVal val="#ppt_h"/>
                                          </p:val>
                                        </p:tav>
                                      </p:tavLst>
                                    </p:anim>
                                    <p:animEffect transition="in" filter="fade">
                                      <p:cBhvr>
                                        <p:cTn id="148" dur="500"/>
                                        <p:tgtEl>
                                          <p:spTgt spid="105"/>
                                        </p:tgtEl>
                                      </p:cBhvr>
                                    </p:animEffect>
                                  </p:childTnLst>
                                </p:cTn>
                              </p:par>
                              <p:par>
                                <p:cTn id="149" presetID="53" presetClass="entr" presetSubtype="16" fill="hold" grpId="0" nodeType="withEffect">
                                  <p:stCondLst>
                                    <p:cond delay="0"/>
                                  </p:stCondLst>
                                  <p:childTnLst>
                                    <p:set>
                                      <p:cBhvr>
                                        <p:cTn id="150" dur="1" fill="hold">
                                          <p:stCondLst>
                                            <p:cond delay="0"/>
                                          </p:stCondLst>
                                        </p:cTn>
                                        <p:tgtEl>
                                          <p:spTgt spid="106"/>
                                        </p:tgtEl>
                                        <p:attrNameLst>
                                          <p:attrName>style.visibility</p:attrName>
                                        </p:attrNameLst>
                                      </p:cBhvr>
                                      <p:to>
                                        <p:strVal val="visible"/>
                                      </p:to>
                                    </p:set>
                                    <p:anim calcmode="lin" valueType="num">
                                      <p:cBhvr>
                                        <p:cTn id="151" dur="500" fill="hold"/>
                                        <p:tgtEl>
                                          <p:spTgt spid="106"/>
                                        </p:tgtEl>
                                        <p:attrNameLst>
                                          <p:attrName>ppt_w</p:attrName>
                                        </p:attrNameLst>
                                      </p:cBhvr>
                                      <p:tavLst>
                                        <p:tav tm="0">
                                          <p:val>
                                            <p:fltVal val="0"/>
                                          </p:val>
                                        </p:tav>
                                        <p:tav tm="100000">
                                          <p:val>
                                            <p:strVal val="#ppt_w"/>
                                          </p:val>
                                        </p:tav>
                                      </p:tavLst>
                                    </p:anim>
                                    <p:anim calcmode="lin" valueType="num">
                                      <p:cBhvr>
                                        <p:cTn id="152" dur="500" fill="hold"/>
                                        <p:tgtEl>
                                          <p:spTgt spid="106"/>
                                        </p:tgtEl>
                                        <p:attrNameLst>
                                          <p:attrName>ppt_h</p:attrName>
                                        </p:attrNameLst>
                                      </p:cBhvr>
                                      <p:tavLst>
                                        <p:tav tm="0">
                                          <p:val>
                                            <p:fltVal val="0"/>
                                          </p:val>
                                        </p:tav>
                                        <p:tav tm="100000">
                                          <p:val>
                                            <p:strVal val="#ppt_h"/>
                                          </p:val>
                                        </p:tav>
                                      </p:tavLst>
                                    </p:anim>
                                    <p:animEffect transition="in" filter="fade">
                                      <p:cBhvr>
                                        <p:cTn id="153" dur="500"/>
                                        <p:tgtEl>
                                          <p:spTgt spid="106"/>
                                        </p:tgtEl>
                                      </p:cBhvr>
                                    </p:animEffect>
                                  </p:childTnLst>
                                </p:cTn>
                              </p:par>
                            </p:childTnLst>
                          </p:cTn>
                        </p:par>
                      </p:childTnLst>
                    </p:cTn>
                  </p:par>
                  <p:par>
                    <p:cTn id="154" fill="hold">
                      <p:stCondLst>
                        <p:cond delay="indefinite"/>
                      </p:stCondLst>
                      <p:childTnLst>
                        <p:par>
                          <p:cTn id="155" fill="hold">
                            <p:stCondLst>
                              <p:cond delay="0"/>
                            </p:stCondLst>
                            <p:childTnLst>
                              <p:par>
                                <p:cTn id="156" presetID="22" presetClass="exit" presetSubtype="4" fill="hold" grpId="1" nodeType="clickEffect">
                                  <p:stCondLst>
                                    <p:cond delay="0"/>
                                  </p:stCondLst>
                                  <p:childTnLst>
                                    <p:animEffect transition="out" filter="wipe(down)">
                                      <p:cBhvr>
                                        <p:cTn id="157" dur="500"/>
                                        <p:tgtEl>
                                          <p:spTgt spid="105"/>
                                        </p:tgtEl>
                                      </p:cBhvr>
                                    </p:animEffect>
                                    <p:set>
                                      <p:cBhvr>
                                        <p:cTn id="158" dur="1" fill="hold">
                                          <p:stCondLst>
                                            <p:cond delay="499"/>
                                          </p:stCondLst>
                                        </p:cTn>
                                        <p:tgtEl>
                                          <p:spTgt spid="1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68" grpId="0" animBg="1"/>
      <p:bldP spid="6" grpId="0"/>
      <p:bldP spid="6" grpId="1"/>
      <p:bldP spid="69" grpId="0"/>
      <p:bldP spid="69" grpId="1"/>
      <p:bldP spid="8" grpId="0"/>
      <p:bldP spid="70" grpId="0" animBg="1"/>
      <p:bldP spid="71" grpId="0" animBg="1"/>
      <p:bldP spid="82" grpId="0"/>
      <p:bldP spid="82" grpId="1"/>
      <p:bldP spid="83" grpId="0"/>
      <p:bldP spid="83" grpId="1"/>
      <p:bldP spid="84" grpId="0"/>
      <p:bldP spid="85" grpId="0" animBg="1"/>
      <p:bldP spid="86" grpId="0" animBg="1"/>
      <p:bldP spid="93" grpId="0"/>
      <p:bldP spid="93" grpId="1"/>
      <p:bldP spid="94" grpId="0"/>
      <p:bldP spid="94" grpId="1"/>
      <p:bldP spid="95" grpId="0"/>
      <p:bldP spid="96" grpId="0" animBg="1"/>
      <p:bldP spid="97" grpId="0" animBg="1"/>
      <p:bldP spid="104" grpId="0"/>
      <p:bldP spid="104" grpId="1"/>
      <p:bldP spid="105" grpId="0"/>
      <p:bldP spid="105" grpId="1"/>
      <p:bldP spid="10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片 61">
            <a:extLst>
              <a:ext uri="{FF2B5EF4-FFF2-40B4-BE49-F238E27FC236}">
                <a16:creationId xmlns:a16="http://schemas.microsoft.com/office/drawing/2014/main" id="{80F22C5C-F2C7-4ECB-8DBE-0B218291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80"/>
            <a:ext cx="12192000" cy="6858000"/>
          </a:xfrm>
          <a:prstGeom prst="rect">
            <a:avLst/>
          </a:prstGeom>
          <a:scene3d>
            <a:camera prst="orthographicFront"/>
            <a:lightRig rig="threePt" dir="t"/>
          </a:scene3d>
          <a:sp3d>
            <a:bevelT w="114300" prst="hardEdge"/>
          </a:sp3d>
        </p:spPr>
      </p:pic>
      <p:grpSp>
        <p:nvGrpSpPr>
          <p:cNvPr id="2" name="组合 1">
            <a:extLst>
              <a:ext uri="{FF2B5EF4-FFF2-40B4-BE49-F238E27FC236}">
                <a16:creationId xmlns:a16="http://schemas.microsoft.com/office/drawing/2014/main" id="{BAD7FE07-FE85-4961-B86F-C1791AD31D8C}"/>
              </a:ext>
            </a:extLst>
          </p:cNvPr>
          <p:cNvGrpSpPr/>
          <p:nvPr/>
        </p:nvGrpSpPr>
        <p:grpSpPr>
          <a:xfrm>
            <a:off x="470026" y="716044"/>
            <a:ext cx="11280774" cy="5962652"/>
            <a:chOff x="442913" y="428624"/>
            <a:chExt cx="11280774" cy="5962652"/>
          </a:xfrm>
        </p:grpSpPr>
        <p:sp>
          <p:nvSpPr>
            <p:cNvPr id="9" name="矩形: 圆角 8">
              <a:extLst>
                <a:ext uri="{FF2B5EF4-FFF2-40B4-BE49-F238E27FC236}">
                  <a16:creationId xmlns:a16="http://schemas.microsoft.com/office/drawing/2014/main" id="{6DD460CE-C7A2-4167-85F6-970DBAABFAAB}"/>
                </a:ext>
              </a:extLst>
            </p:cNvPr>
            <p:cNvSpPr/>
            <p:nvPr/>
          </p:nvSpPr>
          <p:spPr>
            <a:xfrm>
              <a:off x="442913" y="5232043"/>
              <a:ext cx="1223962" cy="1159233"/>
            </a:xfrm>
            <a:prstGeom prst="roundRect">
              <a:avLst/>
            </a:prstGeom>
            <a:solidFill>
              <a:srgbClr val="F74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icrosoft YaHei UI" panose="020B0503020204020204" pitchFamily="34" charset="-122"/>
                <a:ea typeface="Microsoft YaHei UI" panose="020B0503020204020204" pitchFamily="34" charset="-122"/>
              </a:endParaRPr>
            </a:p>
          </p:txBody>
        </p:sp>
        <p:sp>
          <p:nvSpPr>
            <p:cNvPr id="10" name="矩形: 圆角 9">
              <a:extLst>
                <a:ext uri="{FF2B5EF4-FFF2-40B4-BE49-F238E27FC236}">
                  <a16:creationId xmlns:a16="http://schemas.microsoft.com/office/drawing/2014/main" id="{0C509314-6185-4AA5-9B2B-28C317A9212E}"/>
                </a:ext>
              </a:extLst>
            </p:cNvPr>
            <p:cNvSpPr/>
            <p:nvPr/>
          </p:nvSpPr>
          <p:spPr>
            <a:xfrm>
              <a:off x="10499725" y="428624"/>
              <a:ext cx="1223962" cy="1159233"/>
            </a:xfrm>
            <a:prstGeom prst="roundRect">
              <a:avLst/>
            </a:prstGeom>
            <a:solidFill>
              <a:srgbClr val="F74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icrosoft YaHei UI" panose="020B0503020204020204" pitchFamily="34" charset="-122"/>
                <a:ea typeface="Microsoft YaHei UI" panose="020B0503020204020204" pitchFamily="34" charset="-122"/>
              </a:endParaRPr>
            </a:p>
          </p:txBody>
        </p:sp>
        <p:sp>
          <p:nvSpPr>
            <p:cNvPr id="7" name="矩形 6">
              <a:extLst>
                <a:ext uri="{FF2B5EF4-FFF2-40B4-BE49-F238E27FC236}">
                  <a16:creationId xmlns:a16="http://schemas.microsoft.com/office/drawing/2014/main" id="{0737C4A3-29D0-4F88-8FB4-616A36653686}"/>
                </a:ext>
              </a:extLst>
            </p:cNvPr>
            <p:cNvSpPr/>
            <p:nvPr/>
          </p:nvSpPr>
          <p:spPr>
            <a:xfrm>
              <a:off x="673100" y="742220"/>
              <a:ext cx="10858500" cy="5575300"/>
            </a:xfrm>
            <a:prstGeom prst="rect">
              <a:avLst/>
            </a:prstGeom>
            <a:solidFill>
              <a:schemeClr val="bg1">
                <a:lumMod val="95000"/>
              </a:schemeClr>
            </a:solidFill>
            <a:ln>
              <a:noFill/>
            </a:ln>
            <a:effectLst>
              <a:outerShdw blurRad="1143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icrosoft YaHei UI" panose="020B0503020204020204" pitchFamily="34" charset="-122"/>
                <a:ea typeface="Microsoft YaHei UI" panose="020B0503020204020204" pitchFamily="34" charset="-122"/>
              </a:endParaRPr>
            </a:p>
          </p:txBody>
        </p:sp>
      </p:grpSp>
      <p:grpSp>
        <p:nvGrpSpPr>
          <p:cNvPr id="12" name="组合 11">
            <a:extLst>
              <a:ext uri="{FF2B5EF4-FFF2-40B4-BE49-F238E27FC236}">
                <a16:creationId xmlns:a16="http://schemas.microsoft.com/office/drawing/2014/main" id="{D86E311D-CF28-411F-814A-9FB4F0E5B5BC}"/>
              </a:ext>
            </a:extLst>
          </p:cNvPr>
          <p:cNvGrpSpPr/>
          <p:nvPr/>
        </p:nvGrpSpPr>
        <p:grpSpPr>
          <a:xfrm rot="3647498">
            <a:off x="-804201" y="533217"/>
            <a:ext cx="2265220" cy="1813571"/>
            <a:chOff x="3427504" y="564966"/>
            <a:chExt cx="2219438" cy="1772546"/>
          </a:xfrm>
        </p:grpSpPr>
        <p:pic>
          <p:nvPicPr>
            <p:cNvPr id="16" name="图片 15">
              <a:extLst>
                <a:ext uri="{FF2B5EF4-FFF2-40B4-BE49-F238E27FC236}">
                  <a16:creationId xmlns:a16="http://schemas.microsoft.com/office/drawing/2014/main" id="{201CAC49-8BAB-4AFA-BBDE-F262DD887F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478155" flipH="1">
              <a:off x="3650950" y="341520"/>
              <a:ext cx="1772546" cy="2219438"/>
            </a:xfrm>
            <a:prstGeom prst="rect">
              <a:avLst/>
            </a:prstGeom>
            <a:scene3d>
              <a:camera prst="orthographicFront"/>
              <a:lightRig rig="threePt" dir="t"/>
            </a:scene3d>
            <a:sp3d>
              <a:bevelT w="114300" prst="hardEdge"/>
            </a:sp3d>
          </p:spPr>
        </p:pic>
        <p:pic>
          <p:nvPicPr>
            <p:cNvPr id="17" name="图片 16">
              <a:extLst>
                <a:ext uri="{FF2B5EF4-FFF2-40B4-BE49-F238E27FC236}">
                  <a16:creationId xmlns:a16="http://schemas.microsoft.com/office/drawing/2014/main" id="{B581F98F-9DCA-46F2-A279-CA7D6B9819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50612" flipH="1">
              <a:off x="4051643" y="712184"/>
              <a:ext cx="1392582" cy="911893"/>
            </a:xfrm>
            <a:prstGeom prst="rect">
              <a:avLst/>
            </a:prstGeom>
            <a:scene3d>
              <a:camera prst="orthographicFront"/>
              <a:lightRig rig="threePt" dir="t"/>
            </a:scene3d>
            <a:sp3d>
              <a:bevelT w="114300" prst="hardEdge"/>
            </a:sp3d>
          </p:spPr>
        </p:pic>
      </p:grpSp>
      <p:sp>
        <p:nvSpPr>
          <p:cNvPr id="13" name="Rectangle 24"/>
          <p:cNvSpPr>
            <a:spLocks noChangeArrowheads="1"/>
          </p:cNvSpPr>
          <p:nvPr/>
        </p:nvSpPr>
        <p:spPr bwMode="auto">
          <a:xfrm>
            <a:off x="1502281" y="2808394"/>
            <a:ext cx="2189828" cy="2213307"/>
          </a:xfrm>
          <a:prstGeom prst="roundRect">
            <a:avLst/>
          </a:prstGeom>
          <a:solidFill>
            <a:schemeClr val="bg1">
              <a:lumMod val="75000"/>
            </a:schemeClr>
          </a:solidFill>
          <a:ln>
            <a:noFill/>
          </a:ln>
          <a:scene3d>
            <a:camera prst="orthographicFront"/>
            <a:lightRig rig="threePt" dir="t"/>
          </a:scene3d>
          <a:sp3d>
            <a:bevelT w="114300" prst="hardEdge"/>
          </a:sp3d>
        </p:spPr>
        <p:txBody>
          <a:bodyPr vert="horz" wrap="square" lIns="91440" tIns="45720" rIns="91440" bIns="45720" numCol="1" anchor="t" anchorCtr="0" compatLnSpc="1"/>
          <a:lstStyle/>
          <a:p>
            <a:endParaRPr lang="en-US" sz="2400" dirty="0">
              <a:solidFill>
                <a:prstClr val="black"/>
              </a:solidFill>
              <a:latin typeface="Microsoft YaHei UI" panose="020B0503020204020204" pitchFamily="34" charset="-122"/>
            </a:endParaRPr>
          </a:p>
        </p:txBody>
      </p:sp>
      <p:sp>
        <p:nvSpPr>
          <p:cNvPr id="14" name="Freeform 25"/>
          <p:cNvSpPr/>
          <p:nvPr/>
        </p:nvSpPr>
        <p:spPr bwMode="auto">
          <a:xfrm flipH="1">
            <a:off x="3147933" y="2773872"/>
            <a:ext cx="563245" cy="652764"/>
          </a:xfrm>
          <a:custGeom>
            <a:avLst/>
            <a:gdLst>
              <a:gd name="T0" fmla="*/ 64 w 64"/>
              <a:gd name="T1" fmla="*/ 21 h 75"/>
              <a:gd name="T2" fmla="*/ 59 w 64"/>
              <a:gd name="T3" fmla="*/ 0 h 75"/>
              <a:gd name="T4" fmla="*/ 0 w 64"/>
              <a:gd name="T5" fmla="*/ 0 h 75"/>
              <a:gd name="T6" fmla="*/ 0 w 64"/>
              <a:gd name="T7" fmla="*/ 74 h 75"/>
              <a:gd name="T8" fmla="*/ 10 w 64"/>
              <a:gd name="T9" fmla="*/ 75 h 75"/>
              <a:gd name="T10" fmla="*/ 64 w 64"/>
              <a:gd name="T11" fmla="*/ 21 h 75"/>
            </a:gdLst>
            <a:ahLst/>
            <a:cxnLst>
              <a:cxn ang="0">
                <a:pos x="T0" y="T1"/>
              </a:cxn>
              <a:cxn ang="0">
                <a:pos x="T2" y="T3"/>
              </a:cxn>
              <a:cxn ang="0">
                <a:pos x="T4" y="T5"/>
              </a:cxn>
              <a:cxn ang="0">
                <a:pos x="T6" y="T7"/>
              </a:cxn>
              <a:cxn ang="0">
                <a:pos x="T8" y="T9"/>
              </a:cxn>
              <a:cxn ang="0">
                <a:pos x="T10" y="T11"/>
              </a:cxn>
            </a:cxnLst>
            <a:rect l="0" t="0" r="r" b="b"/>
            <a:pathLst>
              <a:path w="64" h="75">
                <a:moveTo>
                  <a:pt x="64" y="21"/>
                </a:moveTo>
                <a:cubicBezTo>
                  <a:pt x="64" y="14"/>
                  <a:pt x="62" y="7"/>
                  <a:pt x="59" y="0"/>
                </a:cubicBezTo>
                <a:cubicBezTo>
                  <a:pt x="0" y="0"/>
                  <a:pt x="0" y="0"/>
                  <a:pt x="0" y="0"/>
                </a:cubicBezTo>
                <a:cubicBezTo>
                  <a:pt x="0" y="74"/>
                  <a:pt x="0" y="74"/>
                  <a:pt x="0" y="74"/>
                </a:cubicBezTo>
                <a:cubicBezTo>
                  <a:pt x="3" y="75"/>
                  <a:pt x="7" y="75"/>
                  <a:pt x="10" y="75"/>
                </a:cubicBezTo>
                <a:cubicBezTo>
                  <a:pt x="40" y="75"/>
                  <a:pt x="64" y="51"/>
                  <a:pt x="64" y="21"/>
                </a:cubicBezTo>
                <a:close/>
              </a:path>
            </a:pathLst>
          </a:custGeom>
          <a:solidFill>
            <a:schemeClr val="bg1">
              <a:lumMod val="85000"/>
            </a:schemeClr>
          </a:solidFill>
          <a:ln>
            <a:solidFill>
              <a:schemeClr val="accent5">
                <a:lumMod val="50000"/>
              </a:schemeClr>
            </a:solidFill>
          </a:ln>
          <a:scene3d>
            <a:camera prst="orthographicFront"/>
            <a:lightRig rig="threePt" dir="t"/>
          </a:scene3d>
          <a:sp3d>
            <a:bevelT w="114300" prst="hardEdge"/>
          </a:sp3d>
        </p:spPr>
        <p:txBody>
          <a:bodyPr vert="horz" wrap="square" lIns="91440" tIns="45720" rIns="91440" bIns="45720" numCol="1" anchor="t" anchorCtr="0" compatLnSpc="1"/>
          <a:lstStyle/>
          <a:p>
            <a:endParaRPr lang="en-US" sz="2400" dirty="0">
              <a:solidFill>
                <a:prstClr val="black"/>
              </a:solidFill>
              <a:latin typeface="Microsoft YaHei UI" panose="020B0503020204020204" pitchFamily="34" charset="-122"/>
            </a:endParaRPr>
          </a:p>
        </p:txBody>
      </p:sp>
      <p:grpSp>
        <p:nvGrpSpPr>
          <p:cNvPr id="24" name="Group 23"/>
          <p:cNvGrpSpPr/>
          <p:nvPr/>
        </p:nvGrpSpPr>
        <p:grpSpPr>
          <a:xfrm>
            <a:off x="3257686" y="2907913"/>
            <a:ext cx="434423" cy="424015"/>
            <a:chOff x="8188325" y="3233738"/>
            <a:chExt cx="506413" cy="500062"/>
          </a:xfrm>
          <a:solidFill>
            <a:srgbClr val="7AB8BF"/>
          </a:solidFill>
        </p:grpSpPr>
        <p:sp>
          <p:nvSpPr>
            <p:cNvPr id="25" name="Freeform 24"/>
            <p:cNvSpPr/>
            <p:nvPr/>
          </p:nvSpPr>
          <p:spPr bwMode="auto">
            <a:xfrm>
              <a:off x="8262938" y="3346450"/>
              <a:ext cx="19050" cy="198437"/>
            </a:xfrm>
            <a:custGeom>
              <a:avLst/>
              <a:gdLst>
                <a:gd name="T0" fmla="*/ 5 w 5"/>
                <a:gd name="T1" fmla="*/ 51 h 53"/>
                <a:gd name="T2" fmla="*/ 3 w 5"/>
                <a:gd name="T3" fmla="*/ 53 h 53"/>
                <a:gd name="T4" fmla="*/ 3 w 5"/>
                <a:gd name="T5" fmla="*/ 53 h 53"/>
                <a:gd name="T6" fmla="*/ 1 w 5"/>
                <a:gd name="T7" fmla="*/ 51 h 53"/>
                <a:gd name="T8" fmla="*/ 0 w 5"/>
                <a:gd name="T9" fmla="*/ 2 h 53"/>
                <a:gd name="T10" fmla="*/ 3 w 5"/>
                <a:gd name="T11" fmla="*/ 0 h 53"/>
                <a:gd name="T12" fmla="*/ 3 w 5"/>
                <a:gd name="T13" fmla="*/ 0 h 53"/>
                <a:gd name="T14" fmla="*/ 5 w 5"/>
                <a:gd name="T15" fmla="*/ 2 h 53"/>
                <a:gd name="T16" fmla="*/ 5 w 5"/>
                <a:gd name="T17" fmla="*/ 5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3">
                  <a:moveTo>
                    <a:pt x="5" y="51"/>
                  </a:moveTo>
                  <a:cubicBezTo>
                    <a:pt x="5" y="52"/>
                    <a:pt x="4" y="53"/>
                    <a:pt x="3" y="53"/>
                  </a:cubicBezTo>
                  <a:cubicBezTo>
                    <a:pt x="3" y="53"/>
                    <a:pt x="3" y="53"/>
                    <a:pt x="3" y="53"/>
                  </a:cubicBezTo>
                  <a:cubicBezTo>
                    <a:pt x="1" y="53"/>
                    <a:pt x="1" y="52"/>
                    <a:pt x="1" y="51"/>
                  </a:cubicBezTo>
                  <a:cubicBezTo>
                    <a:pt x="0" y="2"/>
                    <a:pt x="0" y="2"/>
                    <a:pt x="0" y="2"/>
                  </a:cubicBezTo>
                  <a:cubicBezTo>
                    <a:pt x="0" y="1"/>
                    <a:pt x="1" y="0"/>
                    <a:pt x="3" y="0"/>
                  </a:cubicBezTo>
                  <a:cubicBezTo>
                    <a:pt x="3" y="0"/>
                    <a:pt x="3" y="0"/>
                    <a:pt x="3" y="0"/>
                  </a:cubicBezTo>
                  <a:cubicBezTo>
                    <a:pt x="4" y="0"/>
                    <a:pt x="5" y="1"/>
                    <a:pt x="5" y="2"/>
                  </a:cubicBezTo>
                  <a:lnTo>
                    <a:pt x="5" y="51"/>
                  </a:lnTo>
                  <a:close/>
                </a:path>
              </a:pathLst>
            </a:custGeom>
            <a:grpFill/>
            <a:ln w="9525">
              <a:solidFill>
                <a:srgbClr val="000000"/>
              </a:solidFill>
              <a:round/>
            </a:ln>
            <a:scene3d>
              <a:camera prst="orthographicFront"/>
              <a:lightRig rig="threePt" dir="t"/>
            </a:scene3d>
            <a:sp3d>
              <a:bevelT w="114300" prst="hardEdge"/>
            </a:sp3d>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26" name="Freeform 25"/>
            <p:cNvSpPr/>
            <p:nvPr/>
          </p:nvSpPr>
          <p:spPr bwMode="auto">
            <a:xfrm>
              <a:off x="8267700" y="3530600"/>
              <a:ext cx="269875" cy="14287"/>
            </a:xfrm>
            <a:custGeom>
              <a:avLst/>
              <a:gdLst>
                <a:gd name="T0" fmla="*/ 69 w 72"/>
                <a:gd name="T1" fmla="*/ 0 h 4"/>
                <a:gd name="T2" fmla="*/ 72 w 72"/>
                <a:gd name="T3" fmla="*/ 2 h 4"/>
                <a:gd name="T4" fmla="*/ 72 w 72"/>
                <a:gd name="T5" fmla="*/ 2 h 4"/>
                <a:gd name="T6" fmla="*/ 69 w 72"/>
                <a:gd name="T7" fmla="*/ 4 h 4"/>
                <a:gd name="T8" fmla="*/ 2 w 72"/>
                <a:gd name="T9" fmla="*/ 4 h 4"/>
                <a:gd name="T10" fmla="*/ 0 w 72"/>
                <a:gd name="T11" fmla="*/ 2 h 4"/>
                <a:gd name="T12" fmla="*/ 0 w 72"/>
                <a:gd name="T13" fmla="*/ 2 h 4"/>
                <a:gd name="T14" fmla="*/ 2 w 72"/>
                <a:gd name="T15" fmla="*/ 0 h 4"/>
                <a:gd name="T16" fmla="*/ 69 w 7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4">
                  <a:moveTo>
                    <a:pt x="69" y="0"/>
                  </a:moveTo>
                  <a:cubicBezTo>
                    <a:pt x="70" y="0"/>
                    <a:pt x="72" y="1"/>
                    <a:pt x="72" y="2"/>
                  </a:cubicBezTo>
                  <a:cubicBezTo>
                    <a:pt x="72" y="2"/>
                    <a:pt x="72" y="2"/>
                    <a:pt x="72" y="2"/>
                  </a:cubicBezTo>
                  <a:cubicBezTo>
                    <a:pt x="72" y="3"/>
                    <a:pt x="70" y="4"/>
                    <a:pt x="69" y="4"/>
                  </a:cubicBezTo>
                  <a:cubicBezTo>
                    <a:pt x="2" y="4"/>
                    <a:pt x="2" y="4"/>
                    <a:pt x="2" y="4"/>
                  </a:cubicBezTo>
                  <a:cubicBezTo>
                    <a:pt x="0" y="4"/>
                    <a:pt x="0" y="3"/>
                    <a:pt x="0" y="2"/>
                  </a:cubicBezTo>
                  <a:cubicBezTo>
                    <a:pt x="0" y="2"/>
                    <a:pt x="0" y="2"/>
                    <a:pt x="0" y="2"/>
                  </a:cubicBezTo>
                  <a:cubicBezTo>
                    <a:pt x="0" y="1"/>
                    <a:pt x="0" y="0"/>
                    <a:pt x="2" y="0"/>
                  </a:cubicBezTo>
                  <a:lnTo>
                    <a:pt x="69" y="0"/>
                  </a:lnTo>
                  <a:close/>
                </a:path>
              </a:pathLst>
            </a:custGeom>
            <a:grpFill/>
            <a:ln w="9525">
              <a:solidFill>
                <a:srgbClr val="000000"/>
              </a:solidFill>
              <a:round/>
            </a:ln>
            <a:scene3d>
              <a:camera prst="orthographicFront"/>
              <a:lightRig rig="threePt" dir="t"/>
            </a:scene3d>
            <a:sp3d>
              <a:bevelT w="114300" prst="hardEdge"/>
            </a:sp3d>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27" name="Freeform 26"/>
            <p:cNvSpPr/>
            <p:nvPr/>
          </p:nvSpPr>
          <p:spPr bwMode="auto">
            <a:xfrm>
              <a:off x="8416925" y="3451225"/>
              <a:ext cx="34925" cy="93662"/>
            </a:xfrm>
            <a:custGeom>
              <a:avLst/>
              <a:gdLst>
                <a:gd name="T0" fmla="*/ 7 w 9"/>
                <a:gd name="T1" fmla="*/ 0 h 25"/>
                <a:gd name="T2" fmla="*/ 3 w 9"/>
                <a:gd name="T3" fmla="*/ 0 h 25"/>
                <a:gd name="T4" fmla="*/ 0 w 9"/>
                <a:gd name="T5" fmla="*/ 2 h 25"/>
                <a:gd name="T6" fmla="*/ 0 w 9"/>
                <a:gd name="T7" fmla="*/ 25 h 25"/>
                <a:gd name="T8" fmla="*/ 9 w 9"/>
                <a:gd name="T9" fmla="*/ 25 h 25"/>
                <a:gd name="T10" fmla="*/ 9 w 9"/>
                <a:gd name="T11" fmla="*/ 2 h 25"/>
                <a:gd name="T12" fmla="*/ 7 w 9"/>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9" h="25">
                  <a:moveTo>
                    <a:pt x="7" y="0"/>
                  </a:moveTo>
                  <a:cubicBezTo>
                    <a:pt x="3" y="0"/>
                    <a:pt x="3" y="0"/>
                    <a:pt x="3" y="0"/>
                  </a:cubicBezTo>
                  <a:cubicBezTo>
                    <a:pt x="1" y="0"/>
                    <a:pt x="0" y="1"/>
                    <a:pt x="0" y="2"/>
                  </a:cubicBezTo>
                  <a:cubicBezTo>
                    <a:pt x="0" y="25"/>
                    <a:pt x="0" y="25"/>
                    <a:pt x="0" y="25"/>
                  </a:cubicBezTo>
                  <a:cubicBezTo>
                    <a:pt x="9" y="25"/>
                    <a:pt x="9" y="25"/>
                    <a:pt x="9" y="25"/>
                  </a:cubicBezTo>
                  <a:cubicBezTo>
                    <a:pt x="9" y="2"/>
                    <a:pt x="9" y="2"/>
                    <a:pt x="9" y="2"/>
                  </a:cubicBezTo>
                  <a:cubicBezTo>
                    <a:pt x="9" y="1"/>
                    <a:pt x="8" y="0"/>
                    <a:pt x="7" y="0"/>
                  </a:cubicBezTo>
                  <a:close/>
                </a:path>
              </a:pathLst>
            </a:custGeom>
            <a:grpFill/>
            <a:ln w="9525">
              <a:solidFill>
                <a:srgbClr val="000000"/>
              </a:solidFill>
              <a:round/>
            </a:ln>
            <a:scene3d>
              <a:camera prst="orthographicFront"/>
              <a:lightRig rig="threePt" dir="t"/>
            </a:scene3d>
            <a:sp3d>
              <a:bevelT w="114300" prst="hardEdge"/>
            </a:sp3d>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28" name="Freeform 27"/>
            <p:cNvSpPr/>
            <p:nvPr/>
          </p:nvSpPr>
          <p:spPr bwMode="auto">
            <a:xfrm>
              <a:off x="8361363" y="3425825"/>
              <a:ext cx="33338" cy="119062"/>
            </a:xfrm>
            <a:custGeom>
              <a:avLst/>
              <a:gdLst>
                <a:gd name="T0" fmla="*/ 7 w 9"/>
                <a:gd name="T1" fmla="*/ 0 h 32"/>
                <a:gd name="T2" fmla="*/ 3 w 9"/>
                <a:gd name="T3" fmla="*/ 0 h 32"/>
                <a:gd name="T4" fmla="*/ 0 w 9"/>
                <a:gd name="T5" fmla="*/ 2 h 32"/>
                <a:gd name="T6" fmla="*/ 0 w 9"/>
                <a:gd name="T7" fmla="*/ 32 h 32"/>
                <a:gd name="T8" fmla="*/ 9 w 9"/>
                <a:gd name="T9" fmla="*/ 32 h 32"/>
                <a:gd name="T10" fmla="*/ 9 w 9"/>
                <a:gd name="T11" fmla="*/ 2 h 32"/>
                <a:gd name="T12" fmla="*/ 7 w 9"/>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9" h="32">
                  <a:moveTo>
                    <a:pt x="7" y="0"/>
                  </a:moveTo>
                  <a:cubicBezTo>
                    <a:pt x="3" y="0"/>
                    <a:pt x="3" y="0"/>
                    <a:pt x="3" y="0"/>
                  </a:cubicBezTo>
                  <a:cubicBezTo>
                    <a:pt x="1" y="0"/>
                    <a:pt x="0" y="1"/>
                    <a:pt x="0" y="2"/>
                  </a:cubicBezTo>
                  <a:cubicBezTo>
                    <a:pt x="0" y="32"/>
                    <a:pt x="0" y="32"/>
                    <a:pt x="0" y="32"/>
                  </a:cubicBezTo>
                  <a:cubicBezTo>
                    <a:pt x="9" y="32"/>
                    <a:pt x="9" y="32"/>
                    <a:pt x="9" y="32"/>
                  </a:cubicBezTo>
                  <a:cubicBezTo>
                    <a:pt x="9" y="2"/>
                    <a:pt x="9" y="2"/>
                    <a:pt x="9" y="2"/>
                  </a:cubicBezTo>
                  <a:cubicBezTo>
                    <a:pt x="9" y="1"/>
                    <a:pt x="8" y="0"/>
                    <a:pt x="7" y="0"/>
                  </a:cubicBezTo>
                  <a:close/>
                </a:path>
              </a:pathLst>
            </a:custGeom>
            <a:grpFill/>
            <a:ln w="9525">
              <a:solidFill>
                <a:srgbClr val="000000"/>
              </a:solidFill>
              <a:round/>
            </a:ln>
            <a:scene3d>
              <a:camera prst="orthographicFront"/>
              <a:lightRig rig="threePt" dir="t"/>
            </a:scene3d>
            <a:sp3d>
              <a:bevelT w="114300" prst="hardEdge"/>
            </a:sp3d>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29" name="Freeform 28"/>
            <p:cNvSpPr/>
            <p:nvPr/>
          </p:nvSpPr>
          <p:spPr bwMode="auto">
            <a:xfrm>
              <a:off x="8474075" y="3403600"/>
              <a:ext cx="33338" cy="141287"/>
            </a:xfrm>
            <a:custGeom>
              <a:avLst/>
              <a:gdLst>
                <a:gd name="T0" fmla="*/ 7 w 9"/>
                <a:gd name="T1" fmla="*/ 0 h 38"/>
                <a:gd name="T2" fmla="*/ 3 w 9"/>
                <a:gd name="T3" fmla="*/ 0 h 38"/>
                <a:gd name="T4" fmla="*/ 0 w 9"/>
                <a:gd name="T5" fmla="*/ 3 h 38"/>
                <a:gd name="T6" fmla="*/ 0 w 9"/>
                <a:gd name="T7" fmla="*/ 38 h 38"/>
                <a:gd name="T8" fmla="*/ 9 w 9"/>
                <a:gd name="T9" fmla="*/ 38 h 38"/>
                <a:gd name="T10" fmla="*/ 9 w 9"/>
                <a:gd name="T11" fmla="*/ 3 h 38"/>
                <a:gd name="T12" fmla="*/ 7 w 9"/>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9" h="38">
                  <a:moveTo>
                    <a:pt x="7" y="0"/>
                  </a:moveTo>
                  <a:cubicBezTo>
                    <a:pt x="3" y="0"/>
                    <a:pt x="3" y="0"/>
                    <a:pt x="3" y="0"/>
                  </a:cubicBezTo>
                  <a:cubicBezTo>
                    <a:pt x="1" y="0"/>
                    <a:pt x="0" y="1"/>
                    <a:pt x="0" y="3"/>
                  </a:cubicBezTo>
                  <a:cubicBezTo>
                    <a:pt x="0" y="38"/>
                    <a:pt x="0" y="38"/>
                    <a:pt x="0" y="38"/>
                  </a:cubicBezTo>
                  <a:cubicBezTo>
                    <a:pt x="9" y="38"/>
                    <a:pt x="9" y="38"/>
                    <a:pt x="9" y="38"/>
                  </a:cubicBezTo>
                  <a:cubicBezTo>
                    <a:pt x="9" y="3"/>
                    <a:pt x="9" y="3"/>
                    <a:pt x="9" y="3"/>
                  </a:cubicBezTo>
                  <a:cubicBezTo>
                    <a:pt x="9" y="1"/>
                    <a:pt x="8" y="0"/>
                    <a:pt x="7" y="0"/>
                  </a:cubicBezTo>
                  <a:close/>
                </a:path>
              </a:pathLst>
            </a:custGeom>
            <a:grpFill/>
            <a:ln w="9525">
              <a:solidFill>
                <a:srgbClr val="000000"/>
              </a:solidFill>
              <a:round/>
            </a:ln>
            <a:scene3d>
              <a:camera prst="orthographicFront"/>
              <a:lightRig rig="threePt" dir="t"/>
            </a:scene3d>
            <a:sp3d>
              <a:bevelT w="114300" prst="hardEdge"/>
            </a:sp3d>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30" name="Freeform 29"/>
            <p:cNvSpPr/>
            <p:nvPr/>
          </p:nvSpPr>
          <p:spPr bwMode="auto">
            <a:xfrm>
              <a:off x="8304213" y="3481388"/>
              <a:ext cx="34925" cy="63500"/>
            </a:xfrm>
            <a:custGeom>
              <a:avLst/>
              <a:gdLst>
                <a:gd name="T0" fmla="*/ 7 w 9"/>
                <a:gd name="T1" fmla="*/ 0 h 17"/>
                <a:gd name="T2" fmla="*/ 3 w 9"/>
                <a:gd name="T3" fmla="*/ 0 h 17"/>
                <a:gd name="T4" fmla="*/ 0 w 9"/>
                <a:gd name="T5" fmla="*/ 2 h 17"/>
                <a:gd name="T6" fmla="*/ 0 w 9"/>
                <a:gd name="T7" fmla="*/ 17 h 17"/>
                <a:gd name="T8" fmla="*/ 9 w 9"/>
                <a:gd name="T9" fmla="*/ 17 h 17"/>
                <a:gd name="T10" fmla="*/ 9 w 9"/>
                <a:gd name="T11" fmla="*/ 2 h 17"/>
                <a:gd name="T12" fmla="*/ 7 w 9"/>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9" h="17">
                  <a:moveTo>
                    <a:pt x="7" y="0"/>
                  </a:moveTo>
                  <a:cubicBezTo>
                    <a:pt x="3" y="0"/>
                    <a:pt x="3" y="0"/>
                    <a:pt x="3" y="0"/>
                  </a:cubicBezTo>
                  <a:cubicBezTo>
                    <a:pt x="1" y="0"/>
                    <a:pt x="0" y="1"/>
                    <a:pt x="0" y="2"/>
                  </a:cubicBezTo>
                  <a:cubicBezTo>
                    <a:pt x="0" y="17"/>
                    <a:pt x="0" y="17"/>
                    <a:pt x="0" y="17"/>
                  </a:cubicBezTo>
                  <a:cubicBezTo>
                    <a:pt x="9" y="17"/>
                    <a:pt x="9" y="17"/>
                    <a:pt x="9" y="17"/>
                  </a:cubicBezTo>
                  <a:cubicBezTo>
                    <a:pt x="9" y="2"/>
                    <a:pt x="9" y="2"/>
                    <a:pt x="9" y="2"/>
                  </a:cubicBezTo>
                  <a:cubicBezTo>
                    <a:pt x="9" y="1"/>
                    <a:pt x="8" y="0"/>
                    <a:pt x="7" y="0"/>
                  </a:cubicBezTo>
                  <a:close/>
                </a:path>
              </a:pathLst>
            </a:custGeom>
            <a:grpFill/>
            <a:ln w="9525">
              <a:solidFill>
                <a:srgbClr val="000000"/>
              </a:solidFill>
              <a:round/>
            </a:ln>
            <a:scene3d>
              <a:camera prst="orthographicFront"/>
              <a:lightRig rig="threePt" dir="t"/>
            </a:scene3d>
            <a:sp3d>
              <a:bevelT w="114300" prst="hardEdge"/>
            </a:sp3d>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31" name="Freeform 30"/>
            <p:cNvSpPr/>
            <p:nvPr/>
          </p:nvSpPr>
          <p:spPr bwMode="auto">
            <a:xfrm>
              <a:off x="8308975" y="3376613"/>
              <a:ext cx="66675" cy="74612"/>
            </a:xfrm>
            <a:custGeom>
              <a:avLst/>
              <a:gdLst>
                <a:gd name="T0" fmla="*/ 42 w 42"/>
                <a:gd name="T1" fmla="*/ 7 h 47"/>
                <a:gd name="T2" fmla="*/ 7 w 42"/>
                <a:gd name="T3" fmla="*/ 47 h 47"/>
                <a:gd name="T4" fmla="*/ 0 w 42"/>
                <a:gd name="T5" fmla="*/ 40 h 47"/>
                <a:gd name="T6" fmla="*/ 35 w 42"/>
                <a:gd name="T7" fmla="*/ 0 h 47"/>
                <a:gd name="T8" fmla="*/ 42 w 42"/>
                <a:gd name="T9" fmla="*/ 7 h 47"/>
              </a:gdLst>
              <a:ahLst/>
              <a:cxnLst>
                <a:cxn ang="0">
                  <a:pos x="T0" y="T1"/>
                </a:cxn>
                <a:cxn ang="0">
                  <a:pos x="T2" y="T3"/>
                </a:cxn>
                <a:cxn ang="0">
                  <a:pos x="T4" y="T5"/>
                </a:cxn>
                <a:cxn ang="0">
                  <a:pos x="T6" y="T7"/>
                </a:cxn>
                <a:cxn ang="0">
                  <a:pos x="T8" y="T9"/>
                </a:cxn>
              </a:cxnLst>
              <a:rect l="0" t="0" r="r" b="b"/>
              <a:pathLst>
                <a:path w="42" h="47">
                  <a:moveTo>
                    <a:pt x="42" y="7"/>
                  </a:moveTo>
                  <a:lnTo>
                    <a:pt x="7" y="47"/>
                  </a:lnTo>
                  <a:lnTo>
                    <a:pt x="0" y="40"/>
                  </a:lnTo>
                  <a:lnTo>
                    <a:pt x="35" y="0"/>
                  </a:lnTo>
                  <a:lnTo>
                    <a:pt x="42" y="7"/>
                  </a:lnTo>
                  <a:close/>
                </a:path>
              </a:pathLst>
            </a:custGeom>
            <a:grpFill/>
            <a:ln w="9525">
              <a:solidFill>
                <a:srgbClr val="000000"/>
              </a:solidFill>
              <a:round/>
            </a:ln>
            <a:scene3d>
              <a:camera prst="orthographicFront"/>
              <a:lightRig rig="threePt" dir="t"/>
            </a:scene3d>
            <a:sp3d>
              <a:bevelT w="114300" prst="hardEdge"/>
            </a:sp3d>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32" name="Freeform 31"/>
            <p:cNvSpPr/>
            <p:nvPr/>
          </p:nvSpPr>
          <p:spPr bwMode="auto">
            <a:xfrm>
              <a:off x="8364538" y="3362325"/>
              <a:ext cx="82550" cy="77787"/>
            </a:xfrm>
            <a:custGeom>
              <a:avLst/>
              <a:gdLst>
                <a:gd name="T0" fmla="*/ 45 w 52"/>
                <a:gd name="T1" fmla="*/ 49 h 49"/>
                <a:gd name="T2" fmla="*/ 0 w 52"/>
                <a:gd name="T3" fmla="*/ 9 h 49"/>
                <a:gd name="T4" fmla="*/ 7 w 52"/>
                <a:gd name="T5" fmla="*/ 0 h 49"/>
                <a:gd name="T6" fmla="*/ 52 w 52"/>
                <a:gd name="T7" fmla="*/ 40 h 49"/>
                <a:gd name="T8" fmla="*/ 45 w 52"/>
                <a:gd name="T9" fmla="*/ 49 h 49"/>
              </a:gdLst>
              <a:ahLst/>
              <a:cxnLst>
                <a:cxn ang="0">
                  <a:pos x="T0" y="T1"/>
                </a:cxn>
                <a:cxn ang="0">
                  <a:pos x="T2" y="T3"/>
                </a:cxn>
                <a:cxn ang="0">
                  <a:pos x="T4" y="T5"/>
                </a:cxn>
                <a:cxn ang="0">
                  <a:pos x="T6" y="T7"/>
                </a:cxn>
                <a:cxn ang="0">
                  <a:pos x="T8" y="T9"/>
                </a:cxn>
              </a:cxnLst>
              <a:rect l="0" t="0" r="r" b="b"/>
              <a:pathLst>
                <a:path w="52" h="49">
                  <a:moveTo>
                    <a:pt x="45" y="49"/>
                  </a:moveTo>
                  <a:lnTo>
                    <a:pt x="0" y="9"/>
                  </a:lnTo>
                  <a:lnTo>
                    <a:pt x="7" y="0"/>
                  </a:lnTo>
                  <a:lnTo>
                    <a:pt x="52" y="40"/>
                  </a:lnTo>
                  <a:lnTo>
                    <a:pt x="45" y="49"/>
                  </a:lnTo>
                  <a:close/>
                </a:path>
              </a:pathLst>
            </a:custGeom>
            <a:grpFill/>
            <a:ln w="9525">
              <a:solidFill>
                <a:srgbClr val="000000"/>
              </a:solidFill>
              <a:round/>
            </a:ln>
            <a:scene3d>
              <a:camera prst="orthographicFront"/>
              <a:lightRig rig="threePt" dir="t"/>
            </a:scene3d>
            <a:sp3d>
              <a:bevelT w="114300" prst="hardEdge"/>
            </a:sp3d>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33" name="Freeform 32"/>
            <p:cNvSpPr/>
            <p:nvPr/>
          </p:nvSpPr>
          <p:spPr bwMode="auto">
            <a:xfrm>
              <a:off x="8424863" y="3357563"/>
              <a:ext cx="74613" cy="82550"/>
            </a:xfrm>
            <a:custGeom>
              <a:avLst/>
              <a:gdLst>
                <a:gd name="T0" fmla="*/ 47 w 47"/>
                <a:gd name="T1" fmla="*/ 7 h 52"/>
                <a:gd name="T2" fmla="*/ 7 w 47"/>
                <a:gd name="T3" fmla="*/ 52 h 52"/>
                <a:gd name="T4" fmla="*/ 0 w 47"/>
                <a:gd name="T5" fmla="*/ 45 h 52"/>
                <a:gd name="T6" fmla="*/ 38 w 47"/>
                <a:gd name="T7" fmla="*/ 0 h 52"/>
                <a:gd name="T8" fmla="*/ 47 w 47"/>
                <a:gd name="T9" fmla="*/ 7 h 52"/>
              </a:gdLst>
              <a:ahLst/>
              <a:cxnLst>
                <a:cxn ang="0">
                  <a:pos x="T0" y="T1"/>
                </a:cxn>
                <a:cxn ang="0">
                  <a:pos x="T2" y="T3"/>
                </a:cxn>
                <a:cxn ang="0">
                  <a:pos x="T4" y="T5"/>
                </a:cxn>
                <a:cxn ang="0">
                  <a:pos x="T6" y="T7"/>
                </a:cxn>
                <a:cxn ang="0">
                  <a:pos x="T8" y="T9"/>
                </a:cxn>
              </a:cxnLst>
              <a:rect l="0" t="0" r="r" b="b"/>
              <a:pathLst>
                <a:path w="47" h="52">
                  <a:moveTo>
                    <a:pt x="47" y="7"/>
                  </a:moveTo>
                  <a:lnTo>
                    <a:pt x="7" y="52"/>
                  </a:lnTo>
                  <a:lnTo>
                    <a:pt x="0" y="45"/>
                  </a:lnTo>
                  <a:lnTo>
                    <a:pt x="38" y="0"/>
                  </a:lnTo>
                  <a:lnTo>
                    <a:pt x="47" y="7"/>
                  </a:lnTo>
                  <a:close/>
                </a:path>
              </a:pathLst>
            </a:custGeom>
            <a:grpFill/>
            <a:ln w="9525">
              <a:solidFill>
                <a:srgbClr val="000000"/>
              </a:solidFill>
              <a:round/>
            </a:ln>
            <a:scene3d>
              <a:camera prst="orthographicFront"/>
              <a:lightRig rig="threePt" dir="t"/>
            </a:scene3d>
            <a:sp3d>
              <a:bevelT w="114300" prst="hardEdge"/>
            </a:sp3d>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34" name="Freeform 33"/>
            <p:cNvSpPr/>
            <p:nvPr/>
          </p:nvSpPr>
          <p:spPr bwMode="auto">
            <a:xfrm>
              <a:off x="8466138" y="3346450"/>
              <a:ext cx="41275" cy="41275"/>
            </a:xfrm>
            <a:custGeom>
              <a:avLst/>
              <a:gdLst>
                <a:gd name="T0" fmla="*/ 10 w 11"/>
                <a:gd name="T1" fmla="*/ 0 h 11"/>
                <a:gd name="T2" fmla="*/ 11 w 11"/>
                <a:gd name="T3" fmla="*/ 2 h 11"/>
                <a:gd name="T4" fmla="*/ 10 w 11"/>
                <a:gd name="T5" fmla="*/ 4 h 11"/>
                <a:gd name="T6" fmla="*/ 9 w 11"/>
                <a:gd name="T7" fmla="*/ 8 h 11"/>
                <a:gd name="T8" fmla="*/ 9 w 11"/>
                <a:gd name="T9" fmla="*/ 10 h 11"/>
                <a:gd name="T10" fmla="*/ 7 w 11"/>
                <a:gd name="T11" fmla="*/ 11 h 11"/>
                <a:gd name="T12" fmla="*/ 5 w 11"/>
                <a:gd name="T13" fmla="*/ 9 h 11"/>
                <a:gd name="T14" fmla="*/ 3 w 11"/>
                <a:gd name="T15" fmla="*/ 7 h 11"/>
                <a:gd name="T16" fmla="*/ 0 w 11"/>
                <a:gd name="T17" fmla="*/ 5 h 11"/>
                <a:gd name="T18" fmla="*/ 1 w 11"/>
                <a:gd name="T19" fmla="*/ 3 h 11"/>
                <a:gd name="T20" fmla="*/ 3 w 11"/>
                <a:gd name="T21" fmla="*/ 2 h 11"/>
                <a:gd name="T22" fmla="*/ 7 w 11"/>
                <a:gd name="T23" fmla="*/ 1 h 11"/>
                <a:gd name="T24" fmla="*/ 10 w 11"/>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1">
                  <a:moveTo>
                    <a:pt x="10" y="0"/>
                  </a:moveTo>
                  <a:cubicBezTo>
                    <a:pt x="10" y="0"/>
                    <a:pt x="11" y="1"/>
                    <a:pt x="11" y="2"/>
                  </a:cubicBezTo>
                  <a:cubicBezTo>
                    <a:pt x="10" y="4"/>
                    <a:pt x="10" y="4"/>
                    <a:pt x="10" y="4"/>
                  </a:cubicBezTo>
                  <a:cubicBezTo>
                    <a:pt x="10" y="5"/>
                    <a:pt x="10" y="7"/>
                    <a:pt x="9" y="8"/>
                  </a:cubicBezTo>
                  <a:cubicBezTo>
                    <a:pt x="9" y="10"/>
                    <a:pt x="9" y="10"/>
                    <a:pt x="9" y="10"/>
                  </a:cubicBezTo>
                  <a:cubicBezTo>
                    <a:pt x="9" y="11"/>
                    <a:pt x="8" y="11"/>
                    <a:pt x="7" y="11"/>
                  </a:cubicBezTo>
                  <a:cubicBezTo>
                    <a:pt x="5" y="9"/>
                    <a:pt x="5" y="9"/>
                    <a:pt x="5" y="9"/>
                  </a:cubicBezTo>
                  <a:cubicBezTo>
                    <a:pt x="4" y="8"/>
                    <a:pt x="3" y="7"/>
                    <a:pt x="3" y="7"/>
                  </a:cubicBezTo>
                  <a:cubicBezTo>
                    <a:pt x="0" y="5"/>
                    <a:pt x="0" y="5"/>
                    <a:pt x="0" y="5"/>
                  </a:cubicBezTo>
                  <a:cubicBezTo>
                    <a:pt x="0" y="4"/>
                    <a:pt x="0" y="4"/>
                    <a:pt x="1" y="3"/>
                  </a:cubicBezTo>
                  <a:cubicBezTo>
                    <a:pt x="3" y="2"/>
                    <a:pt x="3" y="2"/>
                    <a:pt x="3" y="2"/>
                  </a:cubicBezTo>
                  <a:cubicBezTo>
                    <a:pt x="4" y="2"/>
                    <a:pt x="6" y="2"/>
                    <a:pt x="7" y="1"/>
                  </a:cubicBezTo>
                  <a:lnTo>
                    <a:pt x="10" y="0"/>
                  </a:lnTo>
                  <a:close/>
                </a:path>
              </a:pathLst>
            </a:custGeom>
            <a:grpFill/>
            <a:ln w="9525">
              <a:solidFill>
                <a:srgbClr val="000000"/>
              </a:solidFill>
              <a:round/>
            </a:ln>
            <a:scene3d>
              <a:camera prst="orthographicFront"/>
              <a:lightRig rig="threePt" dir="t"/>
            </a:scene3d>
            <a:sp3d>
              <a:bevelT w="114300" prst="hardEdge"/>
            </a:sp3d>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35" name="Freeform 34"/>
            <p:cNvSpPr>
              <a:spLocks noEditPoints="1"/>
            </p:cNvSpPr>
            <p:nvPr/>
          </p:nvSpPr>
          <p:spPr bwMode="auto">
            <a:xfrm>
              <a:off x="8188325" y="3233738"/>
              <a:ext cx="506413" cy="500062"/>
            </a:xfrm>
            <a:custGeom>
              <a:avLst/>
              <a:gdLst>
                <a:gd name="T0" fmla="*/ 128 w 135"/>
                <a:gd name="T1" fmla="*/ 128 h 133"/>
                <a:gd name="T2" fmla="*/ 116 w 135"/>
                <a:gd name="T3" fmla="*/ 133 h 133"/>
                <a:gd name="T4" fmla="*/ 103 w 135"/>
                <a:gd name="T5" fmla="*/ 128 h 133"/>
                <a:gd name="T6" fmla="*/ 82 w 135"/>
                <a:gd name="T7" fmla="*/ 107 h 133"/>
                <a:gd name="T8" fmla="*/ 56 w 135"/>
                <a:gd name="T9" fmla="*/ 113 h 133"/>
                <a:gd name="T10" fmla="*/ 0 w 135"/>
                <a:gd name="T11" fmla="*/ 56 h 133"/>
                <a:gd name="T12" fmla="*/ 56 w 135"/>
                <a:gd name="T13" fmla="*/ 0 h 133"/>
                <a:gd name="T14" fmla="*/ 113 w 135"/>
                <a:gd name="T15" fmla="*/ 56 h 133"/>
                <a:gd name="T16" fmla="*/ 107 w 135"/>
                <a:gd name="T17" fmla="*/ 82 h 133"/>
                <a:gd name="T18" fmla="*/ 128 w 135"/>
                <a:gd name="T19" fmla="*/ 103 h 133"/>
                <a:gd name="T20" fmla="*/ 128 w 135"/>
                <a:gd name="T21" fmla="*/ 128 h 133"/>
                <a:gd name="T22" fmla="*/ 56 w 135"/>
                <a:gd name="T23" fmla="*/ 106 h 133"/>
                <a:gd name="T24" fmla="*/ 106 w 135"/>
                <a:gd name="T25" fmla="*/ 56 h 133"/>
                <a:gd name="T26" fmla="*/ 56 w 135"/>
                <a:gd name="T27" fmla="*/ 7 h 133"/>
                <a:gd name="T28" fmla="*/ 7 w 135"/>
                <a:gd name="T29" fmla="*/ 56 h 133"/>
                <a:gd name="T30" fmla="*/ 56 w 135"/>
                <a:gd name="T31" fmla="*/ 10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3">
                  <a:moveTo>
                    <a:pt x="128" y="128"/>
                  </a:moveTo>
                  <a:cubicBezTo>
                    <a:pt x="125" y="131"/>
                    <a:pt x="120" y="133"/>
                    <a:pt x="116" y="133"/>
                  </a:cubicBezTo>
                  <a:cubicBezTo>
                    <a:pt x="111" y="133"/>
                    <a:pt x="107" y="131"/>
                    <a:pt x="103" y="128"/>
                  </a:cubicBezTo>
                  <a:cubicBezTo>
                    <a:pt x="82" y="107"/>
                    <a:pt x="82" y="107"/>
                    <a:pt x="82" y="107"/>
                  </a:cubicBezTo>
                  <a:cubicBezTo>
                    <a:pt x="75" y="111"/>
                    <a:pt x="66" y="113"/>
                    <a:pt x="56" y="113"/>
                  </a:cubicBezTo>
                  <a:cubicBezTo>
                    <a:pt x="25" y="113"/>
                    <a:pt x="0" y="88"/>
                    <a:pt x="0" y="56"/>
                  </a:cubicBezTo>
                  <a:cubicBezTo>
                    <a:pt x="0" y="25"/>
                    <a:pt x="25" y="0"/>
                    <a:pt x="56" y="0"/>
                  </a:cubicBezTo>
                  <a:cubicBezTo>
                    <a:pt x="88" y="0"/>
                    <a:pt x="113" y="25"/>
                    <a:pt x="113" y="56"/>
                  </a:cubicBezTo>
                  <a:cubicBezTo>
                    <a:pt x="113" y="66"/>
                    <a:pt x="111" y="75"/>
                    <a:pt x="107" y="82"/>
                  </a:cubicBezTo>
                  <a:cubicBezTo>
                    <a:pt x="128" y="103"/>
                    <a:pt x="128" y="103"/>
                    <a:pt x="128" y="103"/>
                  </a:cubicBezTo>
                  <a:cubicBezTo>
                    <a:pt x="135" y="110"/>
                    <a:pt x="135" y="121"/>
                    <a:pt x="128" y="128"/>
                  </a:cubicBezTo>
                  <a:close/>
                  <a:moveTo>
                    <a:pt x="56" y="106"/>
                  </a:moveTo>
                  <a:cubicBezTo>
                    <a:pt x="84" y="106"/>
                    <a:pt x="106" y="84"/>
                    <a:pt x="106" y="56"/>
                  </a:cubicBezTo>
                  <a:cubicBezTo>
                    <a:pt x="106" y="29"/>
                    <a:pt x="84" y="7"/>
                    <a:pt x="56" y="7"/>
                  </a:cubicBezTo>
                  <a:cubicBezTo>
                    <a:pt x="29" y="7"/>
                    <a:pt x="7" y="29"/>
                    <a:pt x="7" y="56"/>
                  </a:cubicBezTo>
                  <a:cubicBezTo>
                    <a:pt x="7" y="84"/>
                    <a:pt x="29" y="106"/>
                    <a:pt x="56" y="106"/>
                  </a:cubicBezTo>
                  <a:close/>
                </a:path>
              </a:pathLst>
            </a:custGeom>
            <a:grpFill/>
            <a:ln w="9525">
              <a:solidFill>
                <a:srgbClr val="000000"/>
              </a:solidFill>
              <a:round/>
            </a:ln>
            <a:scene3d>
              <a:camera prst="orthographicFront"/>
              <a:lightRig rig="threePt" dir="t"/>
            </a:scene3d>
            <a:sp3d>
              <a:bevelT w="114300" prst="hardEdge"/>
            </a:sp3d>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grpSp>
      <p:sp>
        <p:nvSpPr>
          <p:cNvPr id="68" name="TextBox 10">
            <a:extLst>
              <a:ext uri="{FF2B5EF4-FFF2-40B4-BE49-F238E27FC236}">
                <a16:creationId xmlns:a16="http://schemas.microsoft.com/office/drawing/2014/main" id="{DB732CFD-0DAF-4745-9FBD-02A9A28DB73C}"/>
              </a:ext>
            </a:extLst>
          </p:cNvPr>
          <p:cNvSpPr txBox="1"/>
          <p:nvPr/>
        </p:nvSpPr>
        <p:spPr>
          <a:xfrm rot="10800000">
            <a:off x="297118" y="2319581"/>
            <a:ext cx="677108" cy="2911981"/>
          </a:xfrm>
          <a:prstGeom prst="rect">
            <a:avLst/>
          </a:prstGeom>
          <a:solidFill>
            <a:srgbClr val="00CCFF"/>
          </a:solidFill>
          <a:ln>
            <a:solidFill>
              <a:srgbClr val="FF0000"/>
            </a:solidFill>
          </a:ln>
          <a:scene3d>
            <a:camera prst="orthographicFront"/>
            <a:lightRig rig="threePt" dir="t"/>
          </a:scene3d>
          <a:sp3d>
            <a:bevelT prst="convex"/>
          </a:sp3d>
        </p:spPr>
        <p:txBody>
          <a:bodyPr vert="eaVert" wrap="square" rtlCol="0">
            <a:spAutoFit/>
          </a:bodyPr>
          <a:lstStyle/>
          <a:p>
            <a:pPr algn="dist"/>
            <a:r>
              <a:rPr lang="en-US" altLang="zh-CN"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BÀI TẬP 2</a:t>
            </a:r>
          </a:p>
          <a:p>
            <a:pPr algn="dist"/>
            <a:r>
              <a:rPr lang="en-US" altLang="zh-CN"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SGK </a:t>
            </a:r>
            <a:r>
              <a:rPr lang="en-US" altLang="zh-CN" sz="1600" b="1" dirty="0" err="1">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Ngữ</a:t>
            </a:r>
            <a:r>
              <a:rPr lang="en-US" altLang="zh-CN"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 </a:t>
            </a:r>
            <a:r>
              <a:rPr lang="en-US" altLang="zh-CN" sz="1600" b="1" dirty="0" err="1">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văn</a:t>
            </a:r>
            <a:r>
              <a:rPr lang="en-US" altLang="zh-CN"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 10 – </a:t>
            </a:r>
            <a:r>
              <a:rPr lang="en-US" altLang="zh-CN" sz="1600" b="1" dirty="0" err="1">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trang</a:t>
            </a:r>
            <a:r>
              <a:rPr lang="en-US" altLang="zh-CN"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 77 </a:t>
            </a:r>
            <a:endParaRPr lang="zh-CN" altLang="en-US"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endParaRPr>
          </a:p>
        </p:txBody>
      </p:sp>
      <p:sp>
        <p:nvSpPr>
          <p:cNvPr id="5" name="Rectangle 4"/>
          <p:cNvSpPr/>
          <p:nvPr/>
        </p:nvSpPr>
        <p:spPr>
          <a:xfrm>
            <a:off x="1349289" y="1256904"/>
            <a:ext cx="9773415" cy="461665"/>
          </a:xfrm>
          <a:prstGeom prst="rect">
            <a:avLst/>
          </a:prstGeom>
        </p:spPr>
        <p:txBody>
          <a:bodyPr wrap="square">
            <a:spAutoFit/>
          </a:bodyPr>
          <a:lstStyle/>
          <a:p>
            <a:pPr algn="just"/>
            <a:r>
              <a:rPr lang="en-US" altLang="zh-CN" sz="2400" b="1" dirty="0" err="1">
                <a:solidFill>
                  <a:srgbClr val="FF0000"/>
                </a:solidFill>
                <a:latin typeface="Calibri" pitchFamily="34" charset="0"/>
                <a:ea typeface="微软雅黑" pitchFamily="34" charset="-122"/>
                <a:cs typeface="Calibri" pitchFamily="34" charset="0"/>
              </a:rPr>
              <a:t>Tác</a:t>
            </a:r>
            <a:r>
              <a:rPr lang="en-US" altLang="zh-CN" sz="2400" b="1" dirty="0">
                <a:solidFill>
                  <a:srgbClr val="FF0000"/>
                </a:solidFill>
                <a:latin typeface="Calibri" pitchFamily="34" charset="0"/>
                <a:ea typeface="微软雅黑" pitchFamily="34" charset="-122"/>
                <a:cs typeface="Calibri" pitchFamily="34" charset="0"/>
              </a:rPr>
              <a:t> </a:t>
            </a:r>
            <a:r>
              <a:rPr lang="en-US" altLang="zh-CN" sz="2400" b="1" dirty="0" err="1">
                <a:solidFill>
                  <a:srgbClr val="FF0000"/>
                </a:solidFill>
                <a:latin typeface="Calibri" pitchFamily="34" charset="0"/>
                <a:ea typeface="微软雅黑" pitchFamily="34" charset="-122"/>
                <a:cs typeface="Calibri" pitchFamily="34" charset="0"/>
              </a:rPr>
              <a:t>dụng</a:t>
            </a:r>
            <a:r>
              <a:rPr lang="en-US" altLang="zh-CN" sz="2400" b="1" dirty="0">
                <a:solidFill>
                  <a:srgbClr val="FF0000"/>
                </a:solidFill>
                <a:latin typeface="Calibri" pitchFamily="34" charset="0"/>
                <a:ea typeface="微软雅黑" pitchFamily="34" charset="-122"/>
                <a:cs typeface="Calibri" pitchFamily="34" charset="0"/>
              </a:rPr>
              <a:t> </a:t>
            </a:r>
            <a:r>
              <a:rPr lang="en-US" altLang="zh-CN" sz="2400" b="1" dirty="0" err="1">
                <a:solidFill>
                  <a:srgbClr val="FF0000"/>
                </a:solidFill>
                <a:latin typeface="Calibri" pitchFamily="34" charset="0"/>
                <a:ea typeface="微软雅黑" pitchFamily="34" charset="-122"/>
                <a:cs typeface="Calibri" pitchFamily="34" charset="0"/>
              </a:rPr>
              <a:t>của</a:t>
            </a:r>
            <a:r>
              <a:rPr lang="en-US" altLang="zh-CN" sz="2400" b="1" dirty="0">
                <a:solidFill>
                  <a:srgbClr val="FF0000"/>
                </a:solidFill>
                <a:latin typeface="Calibri" pitchFamily="34" charset="0"/>
                <a:ea typeface="微软雅黑" pitchFamily="34" charset="-122"/>
                <a:cs typeface="Calibri" pitchFamily="34" charset="0"/>
              </a:rPr>
              <a:t> </a:t>
            </a:r>
            <a:r>
              <a:rPr lang="en-US" altLang="zh-CN" sz="2400" b="1" dirty="0" err="1">
                <a:solidFill>
                  <a:srgbClr val="FF0000"/>
                </a:solidFill>
                <a:latin typeface="Calibri" pitchFamily="34" charset="0"/>
                <a:ea typeface="微软雅黑" pitchFamily="34" charset="-122"/>
                <a:cs typeface="Calibri" pitchFamily="34" charset="0"/>
              </a:rPr>
              <a:t>biện</a:t>
            </a:r>
            <a:r>
              <a:rPr lang="en-US" altLang="zh-CN" sz="2400" b="1" dirty="0">
                <a:solidFill>
                  <a:srgbClr val="FF0000"/>
                </a:solidFill>
                <a:latin typeface="Calibri" pitchFamily="34" charset="0"/>
                <a:ea typeface="微软雅黑" pitchFamily="34" charset="-122"/>
                <a:cs typeface="Calibri" pitchFamily="34" charset="0"/>
              </a:rPr>
              <a:t> </a:t>
            </a:r>
            <a:r>
              <a:rPr lang="en-US" altLang="zh-CN" sz="2400" b="1" dirty="0" err="1">
                <a:solidFill>
                  <a:srgbClr val="FF0000"/>
                </a:solidFill>
                <a:latin typeface="Calibri" pitchFamily="34" charset="0"/>
                <a:ea typeface="微软雅黑" pitchFamily="34" charset="-122"/>
                <a:cs typeface="Calibri" pitchFamily="34" charset="0"/>
              </a:rPr>
              <a:t>pháp</a:t>
            </a:r>
            <a:r>
              <a:rPr lang="en-US" altLang="zh-CN" sz="2400" b="1" dirty="0">
                <a:solidFill>
                  <a:srgbClr val="FF0000"/>
                </a:solidFill>
                <a:latin typeface="Calibri" pitchFamily="34" charset="0"/>
                <a:ea typeface="微软雅黑" pitchFamily="34" charset="-122"/>
                <a:cs typeface="Calibri" pitchFamily="34" charset="0"/>
              </a:rPr>
              <a:t> TU TỪ LIỆT KÊ</a:t>
            </a:r>
            <a:r>
              <a:rPr lang="en-US" altLang="zh-CN" sz="2400" b="1" dirty="0">
                <a:solidFill>
                  <a:prstClr val="black">
                    <a:lumMod val="85000"/>
                    <a:lumOff val="15000"/>
                  </a:prstClr>
                </a:solidFill>
                <a:latin typeface="Calibri" pitchFamily="34" charset="0"/>
                <a:ea typeface="微软雅黑" pitchFamily="34" charset="-122"/>
                <a:cs typeface="Calibri" pitchFamily="34" charset="0"/>
              </a:rPr>
              <a:t> </a:t>
            </a:r>
            <a:r>
              <a:rPr lang="en-US" altLang="zh-CN" sz="2400" b="1" dirty="0" err="1">
                <a:solidFill>
                  <a:prstClr val="black">
                    <a:lumMod val="85000"/>
                    <a:lumOff val="15000"/>
                  </a:prstClr>
                </a:solidFill>
                <a:latin typeface="Calibri" pitchFamily="34" charset="0"/>
                <a:ea typeface="微软雅黑" pitchFamily="34" charset="-122"/>
                <a:cs typeface="Calibri" pitchFamily="34" charset="0"/>
              </a:rPr>
              <a:t>trong</a:t>
            </a:r>
            <a:r>
              <a:rPr lang="en-US" altLang="zh-CN" sz="2400" b="1" dirty="0">
                <a:solidFill>
                  <a:prstClr val="black">
                    <a:lumMod val="85000"/>
                    <a:lumOff val="15000"/>
                  </a:prstClr>
                </a:solidFill>
                <a:latin typeface="Calibri" pitchFamily="34" charset="0"/>
                <a:ea typeface="微软雅黑" pitchFamily="34" charset="-122"/>
                <a:cs typeface="Calibri" pitchFamily="34" charset="0"/>
              </a:rPr>
              <a:t> </a:t>
            </a:r>
            <a:r>
              <a:rPr lang="en-US" altLang="zh-CN" sz="2400" b="1" dirty="0" err="1">
                <a:solidFill>
                  <a:prstClr val="black">
                    <a:lumMod val="85000"/>
                    <a:lumOff val="15000"/>
                  </a:prstClr>
                </a:solidFill>
                <a:latin typeface="Calibri" pitchFamily="34" charset="0"/>
                <a:ea typeface="微软雅黑" pitchFamily="34" charset="-122"/>
                <a:cs typeface="Calibri" pitchFamily="34" charset="0"/>
              </a:rPr>
              <a:t>những</a:t>
            </a:r>
            <a:r>
              <a:rPr lang="en-US" altLang="zh-CN" sz="2400" b="1" dirty="0">
                <a:solidFill>
                  <a:prstClr val="black">
                    <a:lumMod val="85000"/>
                    <a:lumOff val="15000"/>
                  </a:prstClr>
                </a:solidFill>
                <a:latin typeface="Calibri" pitchFamily="34" charset="0"/>
                <a:ea typeface="微软雅黑" pitchFamily="34" charset="-122"/>
                <a:cs typeface="Calibri" pitchFamily="34" charset="0"/>
              </a:rPr>
              <a:t> </a:t>
            </a:r>
            <a:r>
              <a:rPr lang="en-US" altLang="zh-CN" sz="2400" b="1" dirty="0" err="1">
                <a:solidFill>
                  <a:prstClr val="black">
                    <a:lumMod val="85000"/>
                    <a:lumOff val="15000"/>
                  </a:prstClr>
                </a:solidFill>
                <a:latin typeface="Calibri" pitchFamily="34" charset="0"/>
                <a:ea typeface="微软雅黑" pitchFamily="34" charset="-122"/>
                <a:cs typeface="Calibri" pitchFamily="34" charset="0"/>
              </a:rPr>
              <a:t>trường</a:t>
            </a:r>
            <a:r>
              <a:rPr lang="en-US" altLang="zh-CN" sz="2400" b="1" dirty="0">
                <a:solidFill>
                  <a:prstClr val="black">
                    <a:lumMod val="85000"/>
                    <a:lumOff val="15000"/>
                  </a:prstClr>
                </a:solidFill>
                <a:latin typeface="Calibri" pitchFamily="34" charset="0"/>
                <a:ea typeface="微软雅黑" pitchFamily="34" charset="-122"/>
                <a:cs typeface="Calibri" pitchFamily="34" charset="0"/>
              </a:rPr>
              <a:t> </a:t>
            </a:r>
            <a:r>
              <a:rPr lang="en-US" altLang="zh-CN" sz="2400" b="1" dirty="0" err="1">
                <a:solidFill>
                  <a:prstClr val="black">
                    <a:lumMod val="85000"/>
                    <a:lumOff val="15000"/>
                  </a:prstClr>
                </a:solidFill>
                <a:latin typeface="Calibri" pitchFamily="34" charset="0"/>
                <a:ea typeface="微软雅黑" pitchFamily="34" charset="-122"/>
                <a:cs typeface="Calibri" pitchFamily="34" charset="0"/>
              </a:rPr>
              <a:t>hợp</a:t>
            </a:r>
            <a:r>
              <a:rPr lang="en-US" altLang="zh-CN" sz="2400" b="1" dirty="0">
                <a:solidFill>
                  <a:prstClr val="black">
                    <a:lumMod val="85000"/>
                    <a:lumOff val="15000"/>
                  </a:prstClr>
                </a:solidFill>
                <a:latin typeface="Calibri" pitchFamily="34" charset="0"/>
                <a:ea typeface="微软雅黑" pitchFamily="34" charset="-122"/>
                <a:cs typeface="Calibri" pitchFamily="34" charset="0"/>
              </a:rPr>
              <a:t> </a:t>
            </a:r>
            <a:r>
              <a:rPr lang="en-US" altLang="zh-CN" sz="2400" b="1" dirty="0" err="1">
                <a:solidFill>
                  <a:prstClr val="black">
                    <a:lumMod val="85000"/>
                    <a:lumOff val="15000"/>
                  </a:prstClr>
                </a:solidFill>
                <a:latin typeface="Calibri" pitchFamily="34" charset="0"/>
                <a:ea typeface="微软雅黑" pitchFamily="34" charset="-122"/>
                <a:cs typeface="Calibri" pitchFamily="34" charset="0"/>
              </a:rPr>
              <a:t>dưới</a:t>
            </a:r>
            <a:r>
              <a:rPr lang="en-US" altLang="zh-CN" sz="2400" b="1" dirty="0">
                <a:solidFill>
                  <a:prstClr val="black">
                    <a:lumMod val="85000"/>
                    <a:lumOff val="15000"/>
                  </a:prstClr>
                </a:solidFill>
                <a:latin typeface="Calibri" pitchFamily="34" charset="0"/>
                <a:ea typeface="微软雅黑" pitchFamily="34" charset="-122"/>
                <a:cs typeface="Calibri" pitchFamily="34" charset="0"/>
              </a:rPr>
              <a:t> </a:t>
            </a:r>
            <a:r>
              <a:rPr lang="en-US" altLang="zh-CN" sz="2400" b="1" dirty="0" err="1">
                <a:solidFill>
                  <a:prstClr val="black">
                    <a:lumMod val="85000"/>
                    <a:lumOff val="15000"/>
                  </a:prstClr>
                </a:solidFill>
                <a:latin typeface="Calibri" pitchFamily="34" charset="0"/>
                <a:ea typeface="微软雅黑" pitchFamily="34" charset="-122"/>
                <a:cs typeface="Calibri" pitchFamily="34" charset="0"/>
              </a:rPr>
              <a:t>đây</a:t>
            </a:r>
            <a:r>
              <a:rPr lang="en-US" altLang="zh-CN" sz="2400" b="1" dirty="0">
                <a:solidFill>
                  <a:prstClr val="black">
                    <a:lumMod val="85000"/>
                    <a:lumOff val="15000"/>
                  </a:prstClr>
                </a:solidFill>
                <a:latin typeface="Calibri" pitchFamily="34" charset="0"/>
                <a:ea typeface="微软雅黑" pitchFamily="34" charset="-122"/>
                <a:cs typeface="Calibri" pitchFamily="34" charset="0"/>
              </a:rPr>
              <a:t>:</a:t>
            </a:r>
            <a:endParaRPr lang="zh-CN" altLang="en-US" sz="2400" b="1" dirty="0">
              <a:solidFill>
                <a:prstClr val="black">
                  <a:lumMod val="85000"/>
                  <a:lumOff val="15000"/>
                </a:prstClr>
              </a:solidFill>
              <a:latin typeface="Calibri" pitchFamily="34" charset="0"/>
              <a:ea typeface="Microsoft YaHei UI" panose="020B0503020204020204" pitchFamily="34" charset="-122"/>
              <a:cs typeface="Calibri" pitchFamily="34" charset="0"/>
              <a:sym typeface="微软雅黑" pitchFamily="34" charset="-122"/>
            </a:endParaRPr>
          </a:p>
        </p:txBody>
      </p:sp>
      <p:sp>
        <p:nvSpPr>
          <p:cNvPr id="8" name="Rectangle 7"/>
          <p:cNvSpPr/>
          <p:nvPr/>
        </p:nvSpPr>
        <p:spPr>
          <a:xfrm>
            <a:off x="1613862" y="2814635"/>
            <a:ext cx="1958800" cy="2031325"/>
          </a:xfrm>
          <a:prstGeom prst="rect">
            <a:avLst/>
          </a:prstGeom>
        </p:spPr>
        <p:txBody>
          <a:bodyPr wrap="square">
            <a:spAutoFit/>
          </a:bodyPr>
          <a:lstStyle/>
          <a:p>
            <a:pPr marL="457200" indent="-457200">
              <a:buFontTx/>
              <a:buAutoNum type="alphaLcParenR"/>
            </a:pPr>
            <a:r>
              <a:rPr lang="en-US" b="1" i="1" dirty="0">
                <a:solidFill>
                  <a:prstClr val="black"/>
                </a:solidFill>
                <a:effectLst>
                  <a:outerShdw blurRad="38100" dist="38100" dir="2700000" algn="tl">
                    <a:srgbClr val="000000">
                      <a:alpha val="43137"/>
                    </a:srgbClr>
                  </a:outerShdw>
                </a:effectLst>
                <a:latin typeface="Calibri"/>
                <a:ea typeface="Arial"/>
              </a:rPr>
              <a:t>… </a:t>
            </a:r>
            <a:r>
              <a:rPr lang="en-US" b="1" i="1" dirty="0" err="1">
                <a:solidFill>
                  <a:prstClr val="black"/>
                </a:solidFill>
                <a:effectLst>
                  <a:outerShdw blurRad="38100" dist="38100" dir="2700000" algn="tl">
                    <a:srgbClr val="000000">
                      <a:alpha val="43137"/>
                    </a:srgbClr>
                  </a:outerShdw>
                </a:effectLst>
                <a:latin typeface="Calibri"/>
                <a:ea typeface="Arial"/>
              </a:rPr>
              <a:t>của</a:t>
            </a:r>
            <a:r>
              <a:rPr lang="en-US" b="1" i="1" dirty="0">
                <a:solidFill>
                  <a:prstClr val="black"/>
                </a:solidFill>
                <a:effectLst>
                  <a:outerShdw blurRad="38100" dist="38100" dir="2700000" algn="tl">
                    <a:srgbClr val="000000">
                      <a:alpha val="43137"/>
                    </a:srgbClr>
                  </a:outerShdw>
                </a:effectLst>
                <a:latin typeface="Calibri"/>
                <a:ea typeface="Arial"/>
              </a:rPr>
              <a:t> </a:t>
            </a:r>
          </a:p>
          <a:p>
            <a:r>
              <a:rPr lang="en-US" b="1" i="1" dirty="0" err="1">
                <a:solidFill>
                  <a:prstClr val="black"/>
                </a:solidFill>
                <a:effectLst>
                  <a:outerShdw blurRad="38100" dist="38100" dir="2700000" algn="tl">
                    <a:srgbClr val="000000">
                      <a:alpha val="43137"/>
                    </a:srgbClr>
                  </a:outerShdw>
                </a:effectLst>
                <a:latin typeface="Calibri"/>
                <a:ea typeface="Arial"/>
              </a:rPr>
              <a:t>hơi</a:t>
            </a:r>
            <a:r>
              <a:rPr lang="en-US" b="1" i="1" dirty="0">
                <a:solidFill>
                  <a:prstClr val="black"/>
                </a:solidFill>
                <a:effectLst>
                  <a:outerShdw blurRad="38100" dist="38100" dir="2700000" algn="tl">
                    <a:srgbClr val="000000">
                      <a:alpha val="43137"/>
                    </a:srgbClr>
                  </a:outerShdw>
                </a:effectLst>
                <a:latin typeface="Calibri"/>
                <a:ea typeface="Arial"/>
              </a:rPr>
              <a:t> </a:t>
            </a:r>
            <a:r>
              <a:rPr lang="en-US" b="1" i="1" dirty="0" err="1">
                <a:solidFill>
                  <a:prstClr val="black"/>
                </a:solidFill>
                <a:effectLst>
                  <a:outerShdw blurRad="38100" dist="38100" dir="2700000" algn="tl">
                    <a:srgbClr val="000000">
                      <a:alpha val="43137"/>
                    </a:srgbClr>
                  </a:outerShdw>
                </a:effectLst>
                <a:latin typeface="Calibri"/>
                <a:ea typeface="Arial"/>
              </a:rPr>
              <a:t>nước</a:t>
            </a:r>
            <a:r>
              <a:rPr lang="en-US" b="1" i="1" dirty="0">
                <a:solidFill>
                  <a:prstClr val="black"/>
                </a:solidFill>
                <a:effectLst>
                  <a:outerShdw blurRad="38100" dist="38100" dir="2700000" algn="tl">
                    <a:srgbClr val="000000">
                      <a:alpha val="43137"/>
                    </a:srgbClr>
                  </a:outerShdw>
                </a:effectLst>
                <a:latin typeface="Calibri"/>
                <a:ea typeface="Arial"/>
              </a:rPr>
              <a:t> </a:t>
            </a:r>
            <a:r>
              <a:rPr lang="en-US" b="1" i="1" dirty="0" err="1">
                <a:solidFill>
                  <a:prstClr val="black"/>
                </a:solidFill>
                <a:effectLst>
                  <a:outerShdw blurRad="38100" dist="38100" dir="2700000" algn="tl">
                    <a:srgbClr val="000000">
                      <a:alpha val="43137"/>
                    </a:srgbClr>
                  </a:outerShdw>
                </a:effectLst>
                <a:latin typeface="Calibri"/>
                <a:ea typeface="Arial"/>
              </a:rPr>
              <a:t>sông</a:t>
            </a:r>
            <a:r>
              <a:rPr lang="en-US" b="1" i="1" dirty="0">
                <a:solidFill>
                  <a:prstClr val="black"/>
                </a:solidFill>
                <a:effectLst>
                  <a:outerShdw blurRad="38100" dist="38100" dir="2700000" algn="tl">
                    <a:srgbClr val="000000">
                      <a:alpha val="43137"/>
                    </a:srgbClr>
                  </a:outerShdw>
                </a:effectLst>
                <a:latin typeface="Calibri"/>
                <a:ea typeface="Arial"/>
              </a:rPr>
              <a:t> </a:t>
            </a:r>
            <a:r>
              <a:rPr lang="en-US" b="1" i="1" dirty="0" err="1">
                <a:solidFill>
                  <a:prstClr val="black"/>
                </a:solidFill>
                <a:effectLst>
                  <a:outerShdw blurRad="38100" dist="38100" dir="2700000" algn="tl">
                    <a:srgbClr val="000000">
                      <a:alpha val="43137"/>
                    </a:srgbClr>
                  </a:outerShdw>
                </a:effectLst>
                <a:latin typeface="Calibri"/>
                <a:ea typeface="Arial"/>
              </a:rPr>
              <a:t>ngòi</a:t>
            </a:r>
            <a:r>
              <a:rPr lang="en-US" b="1" i="1" dirty="0">
                <a:solidFill>
                  <a:prstClr val="black"/>
                </a:solidFill>
                <a:effectLst>
                  <a:outerShdw blurRad="38100" dist="38100" dir="2700000" algn="tl">
                    <a:srgbClr val="000000">
                      <a:alpha val="43137"/>
                    </a:srgbClr>
                  </a:outerShdw>
                </a:effectLst>
                <a:latin typeface="Calibri"/>
                <a:ea typeface="Arial"/>
              </a:rPr>
              <a:t>, </a:t>
            </a:r>
            <a:r>
              <a:rPr lang="en-US" b="1" i="1" dirty="0" err="1">
                <a:solidFill>
                  <a:prstClr val="black"/>
                </a:solidFill>
                <a:effectLst>
                  <a:outerShdw blurRad="38100" dist="38100" dir="2700000" algn="tl">
                    <a:srgbClr val="000000">
                      <a:alpha val="43137"/>
                    </a:srgbClr>
                  </a:outerShdw>
                </a:effectLst>
                <a:latin typeface="Calibri"/>
                <a:ea typeface="Arial"/>
              </a:rPr>
              <a:t>mương</a:t>
            </a:r>
            <a:r>
              <a:rPr lang="en-US" b="1" i="1" dirty="0">
                <a:solidFill>
                  <a:prstClr val="black"/>
                </a:solidFill>
                <a:effectLst>
                  <a:outerShdw blurRad="38100" dist="38100" dir="2700000" algn="tl">
                    <a:srgbClr val="000000">
                      <a:alpha val="43137"/>
                    </a:srgbClr>
                  </a:outerShdw>
                </a:effectLst>
                <a:latin typeface="Calibri"/>
                <a:ea typeface="Arial"/>
              </a:rPr>
              <a:t> </a:t>
            </a:r>
            <a:r>
              <a:rPr lang="en-US" b="1" i="1" dirty="0" err="1">
                <a:solidFill>
                  <a:prstClr val="black"/>
                </a:solidFill>
                <a:effectLst>
                  <a:outerShdw blurRad="38100" dist="38100" dir="2700000" algn="tl">
                    <a:srgbClr val="000000">
                      <a:alpha val="43137"/>
                    </a:srgbClr>
                  </a:outerShdw>
                </a:effectLst>
                <a:latin typeface="Calibri"/>
                <a:ea typeface="Arial"/>
              </a:rPr>
              <a:t>rạch</a:t>
            </a:r>
            <a:r>
              <a:rPr lang="en-US" b="1" i="1" dirty="0">
                <a:solidFill>
                  <a:prstClr val="black"/>
                </a:solidFill>
                <a:effectLst>
                  <a:outerShdw blurRad="38100" dist="38100" dir="2700000" algn="tl">
                    <a:srgbClr val="000000">
                      <a:alpha val="43137"/>
                    </a:srgbClr>
                  </a:outerShdw>
                </a:effectLst>
                <a:latin typeface="Calibri"/>
                <a:ea typeface="Arial"/>
              </a:rPr>
              <a:t>, </a:t>
            </a:r>
            <a:r>
              <a:rPr lang="en-US" b="1" i="1" dirty="0" err="1">
                <a:solidFill>
                  <a:prstClr val="black"/>
                </a:solidFill>
                <a:effectLst>
                  <a:outerShdw blurRad="38100" dist="38100" dir="2700000" algn="tl">
                    <a:srgbClr val="000000">
                      <a:alpha val="43137"/>
                    </a:srgbClr>
                  </a:outerShdw>
                </a:effectLst>
                <a:latin typeface="Calibri"/>
                <a:ea typeface="Arial"/>
              </a:rPr>
              <a:t>của</a:t>
            </a:r>
            <a:r>
              <a:rPr lang="en-US" b="1" i="1" dirty="0">
                <a:solidFill>
                  <a:prstClr val="black"/>
                </a:solidFill>
                <a:effectLst>
                  <a:outerShdw blurRad="38100" dist="38100" dir="2700000" algn="tl">
                    <a:srgbClr val="000000">
                      <a:alpha val="43137"/>
                    </a:srgbClr>
                  </a:outerShdw>
                </a:effectLst>
                <a:latin typeface="Calibri"/>
                <a:ea typeface="Arial"/>
              </a:rPr>
              <a:t> </a:t>
            </a:r>
            <a:r>
              <a:rPr lang="en-US" b="1" i="1" dirty="0" err="1">
                <a:solidFill>
                  <a:prstClr val="black"/>
                </a:solidFill>
                <a:effectLst>
                  <a:outerShdw blurRad="38100" dist="38100" dir="2700000" algn="tl">
                    <a:srgbClr val="000000">
                      <a:alpha val="43137"/>
                    </a:srgbClr>
                  </a:outerShdw>
                </a:effectLst>
                <a:latin typeface="Calibri"/>
                <a:ea typeface="Arial"/>
              </a:rPr>
              <a:t>đát</a:t>
            </a:r>
            <a:r>
              <a:rPr lang="en-US" b="1" i="1" dirty="0">
                <a:solidFill>
                  <a:prstClr val="black"/>
                </a:solidFill>
                <a:effectLst>
                  <a:outerShdw blurRad="38100" dist="38100" dir="2700000" algn="tl">
                    <a:srgbClr val="000000">
                      <a:alpha val="43137"/>
                    </a:srgbClr>
                  </a:outerShdw>
                </a:effectLst>
                <a:latin typeface="Calibri"/>
                <a:ea typeface="Arial"/>
              </a:rPr>
              <a:t> </a:t>
            </a:r>
            <a:r>
              <a:rPr lang="en-US" b="1" i="1" dirty="0" err="1">
                <a:solidFill>
                  <a:prstClr val="black"/>
                </a:solidFill>
                <a:effectLst>
                  <a:outerShdw blurRad="38100" dist="38100" dir="2700000" algn="tl">
                    <a:srgbClr val="000000">
                      <a:alpha val="43137"/>
                    </a:srgbClr>
                  </a:outerShdw>
                </a:effectLst>
                <a:latin typeface="Calibri"/>
                <a:ea typeface="Arial"/>
              </a:rPr>
              <a:t>ẩm</a:t>
            </a:r>
            <a:r>
              <a:rPr lang="en-US" b="1" i="1" dirty="0">
                <a:solidFill>
                  <a:prstClr val="black"/>
                </a:solidFill>
                <a:effectLst>
                  <a:outerShdw blurRad="38100" dist="38100" dir="2700000" algn="tl">
                    <a:srgbClr val="000000">
                      <a:alpha val="43137"/>
                    </a:srgbClr>
                  </a:outerShdw>
                </a:effectLst>
                <a:latin typeface="Calibri"/>
                <a:ea typeface="Arial"/>
              </a:rPr>
              <a:t> </a:t>
            </a:r>
            <a:r>
              <a:rPr lang="en-US" b="1" i="1" dirty="0" err="1">
                <a:solidFill>
                  <a:prstClr val="black"/>
                </a:solidFill>
                <a:effectLst>
                  <a:outerShdw blurRad="38100" dist="38100" dir="2700000" algn="tl">
                    <a:srgbClr val="000000">
                      <a:alpha val="43137"/>
                    </a:srgbClr>
                  </a:outerShdw>
                </a:effectLst>
                <a:latin typeface="Calibri"/>
                <a:ea typeface="Arial"/>
              </a:rPr>
              <a:t>và</a:t>
            </a:r>
            <a:r>
              <a:rPr lang="en-US" b="1" i="1" dirty="0">
                <a:solidFill>
                  <a:prstClr val="black"/>
                </a:solidFill>
                <a:effectLst>
                  <a:outerShdw blurRad="38100" dist="38100" dir="2700000" algn="tl">
                    <a:srgbClr val="000000">
                      <a:alpha val="43137"/>
                    </a:srgbClr>
                  </a:outerShdw>
                </a:effectLst>
                <a:latin typeface="Calibri"/>
                <a:ea typeface="Arial"/>
              </a:rPr>
              <a:t> </a:t>
            </a:r>
            <a:r>
              <a:rPr lang="en-US" b="1" i="1" dirty="0" err="1">
                <a:solidFill>
                  <a:prstClr val="black"/>
                </a:solidFill>
                <a:effectLst>
                  <a:outerShdw blurRad="38100" dist="38100" dir="2700000" algn="tl">
                    <a:srgbClr val="000000">
                      <a:alpha val="43137"/>
                    </a:srgbClr>
                  </a:outerShdw>
                </a:effectLst>
                <a:latin typeface="Calibri"/>
                <a:ea typeface="Arial"/>
              </a:rPr>
              <a:t>dưỡng</a:t>
            </a:r>
            <a:r>
              <a:rPr lang="en-US" b="1" i="1" dirty="0">
                <a:solidFill>
                  <a:prstClr val="black"/>
                </a:solidFill>
                <a:effectLst>
                  <a:outerShdw blurRad="38100" dist="38100" dir="2700000" algn="tl">
                    <a:srgbClr val="000000">
                      <a:alpha val="43137"/>
                    </a:srgbClr>
                  </a:outerShdw>
                </a:effectLst>
                <a:latin typeface="Calibri"/>
                <a:ea typeface="Arial"/>
              </a:rPr>
              <a:t> </a:t>
            </a:r>
            <a:r>
              <a:rPr lang="en-US" b="1" i="1" dirty="0" err="1">
                <a:solidFill>
                  <a:prstClr val="black"/>
                </a:solidFill>
                <a:effectLst>
                  <a:outerShdw blurRad="38100" dist="38100" dir="2700000" algn="tl">
                    <a:srgbClr val="000000">
                      <a:alpha val="43137"/>
                    </a:srgbClr>
                  </a:outerShdw>
                </a:effectLst>
                <a:latin typeface="Calibri"/>
                <a:ea typeface="Arial"/>
              </a:rPr>
              <a:t>khí</a:t>
            </a:r>
            <a:r>
              <a:rPr lang="en-US" b="1" i="1" dirty="0">
                <a:solidFill>
                  <a:prstClr val="black"/>
                </a:solidFill>
                <a:effectLst>
                  <a:outerShdw blurRad="38100" dist="38100" dir="2700000" algn="tl">
                    <a:srgbClr val="000000">
                      <a:alpha val="43137"/>
                    </a:srgbClr>
                  </a:outerShdw>
                </a:effectLst>
                <a:latin typeface="Calibri"/>
                <a:ea typeface="Arial"/>
              </a:rPr>
              <a:t> </a:t>
            </a:r>
            <a:r>
              <a:rPr lang="en-US" b="1" i="1" dirty="0" err="1">
                <a:solidFill>
                  <a:prstClr val="black"/>
                </a:solidFill>
                <a:effectLst>
                  <a:outerShdw blurRad="38100" dist="38100" dir="2700000" algn="tl">
                    <a:srgbClr val="000000">
                      <a:alpha val="43137"/>
                    </a:srgbClr>
                  </a:outerShdw>
                </a:effectLst>
                <a:latin typeface="Calibri"/>
                <a:ea typeface="Arial"/>
              </a:rPr>
              <a:t>thảo</a:t>
            </a:r>
            <a:r>
              <a:rPr lang="en-US" b="1" i="1" dirty="0">
                <a:solidFill>
                  <a:prstClr val="black"/>
                </a:solidFill>
                <a:effectLst>
                  <a:outerShdw blurRad="38100" dist="38100" dir="2700000" algn="tl">
                    <a:srgbClr val="000000">
                      <a:alpha val="43137"/>
                    </a:srgbClr>
                  </a:outerShdw>
                </a:effectLst>
                <a:latin typeface="Calibri"/>
                <a:ea typeface="Arial"/>
              </a:rPr>
              <a:t> </a:t>
            </a:r>
            <a:r>
              <a:rPr lang="en-US" b="1" i="1" dirty="0" err="1">
                <a:solidFill>
                  <a:prstClr val="black"/>
                </a:solidFill>
                <a:effectLst>
                  <a:outerShdw blurRad="38100" dist="38100" dir="2700000" algn="tl">
                    <a:srgbClr val="000000">
                      <a:alpha val="43137"/>
                    </a:srgbClr>
                  </a:outerShdw>
                </a:effectLst>
                <a:latin typeface="Calibri"/>
                <a:ea typeface="Arial"/>
              </a:rPr>
              <a:t>mộc</a:t>
            </a:r>
            <a:r>
              <a:rPr lang="en-US" b="1" i="1" dirty="0">
                <a:solidFill>
                  <a:prstClr val="black"/>
                </a:solidFill>
                <a:effectLst>
                  <a:outerShdw blurRad="38100" dist="38100" dir="2700000" algn="tl">
                    <a:srgbClr val="000000">
                      <a:alpha val="43137"/>
                    </a:srgbClr>
                  </a:outerShdw>
                </a:effectLst>
                <a:latin typeface="Calibri"/>
                <a:ea typeface="Arial"/>
              </a:rPr>
              <a:t> </a:t>
            </a:r>
            <a:r>
              <a:rPr lang="en-US" b="1" i="1" dirty="0" err="1">
                <a:solidFill>
                  <a:prstClr val="black"/>
                </a:solidFill>
                <a:effectLst>
                  <a:outerShdw blurRad="38100" dist="38100" dir="2700000" algn="tl">
                    <a:srgbClr val="000000">
                      <a:alpha val="43137"/>
                    </a:srgbClr>
                  </a:outerShdw>
                </a:effectLst>
                <a:latin typeface="Calibri"/>
                <a:ea typeface="Arial"/>
              </a:rPr>
              <a:t>thở</a:t>
            </a:r>
            <a:r>
              <a:rPr lang="en-US" b="1" i="1" dirty="0">
                <a:solidFill>
                  <a:prstClr val="black"/>
                </a:solidFill>
                <a:effectLst>
                  <a:outerShdw blurRad="38100" dist="38100" dir="2700000" algn="tl">
                    <a:srgbClr val="000000">
                      <a:alpha val="43137"/>
                    </a:srgbClr>
                  </a:outerShdw>
                </a:effectLst>
                <a:latin typeface="Calibri"/>
                <a:ea typeface="Arial"/>
              </a:rPr>
              <a:t> </a:t>
            </a:r>
            <a:r>
              <a:rPr lang="en-US" b="1" i="1" dirty="0" err="1">
                <a:solidFill>
                  <a:prstClr val="black"/>
                </a:solidFill>
                <a:effectLst>
                  <a:outerShdw blurRad="38100" dist="38100" dir="2700000" algn="tl">
                    <a:srgbClr val="000000">
                      <a:alpha val="43137"/>
                    </a:srgbClr>
                  </a:outerShdw>
                </a:effectLst>
                <a:latin typeface="Calibri"/>
                <a:ea typeface="Arial"/>
              </a:rPr>
              <a:t>ra</a:t>
            </a:r>
            <a:r>
              <a:rPr lang="en-US" b="1" i="1" dirty="0">
                <a:solidFill>
                  <a:prstClr val="black"/>
                </a:solidFill>
                <a:effectLst>
                  <a:outerShdw blurRad="38100" dist="38100" dir="2700000" algn="tl">
                    <a:srgbClr val="000000">
                      <a:alpha val="43137"/>
                    </a:srgbClr>
                  </a:outerShdw>
                </a:effectLst>
                <a:latin typeface="Calibri"/>
                <a:ea typeface="Arial"/>
              </a:rPr>
              <a:t> </a:t>
            </a:r>
            <a:r>
              <a:rPr lang="en-US" b="1" i="1" dirty="0" err="1">
                <a:solidFill>
                  <a:prstClr val="black"/>
                </a:solidFill>
                <a:effectLst>
                  <a:outerShdw blurRad="38100" dist="38100" dir="2700000" algn="tl">
                    <a:srgbClr val="000000">
                      <a:alpha val="43137"/>
                    </a:srgbClr>
                  </a:outerShdw>
                </a:effectLst>
                <a:latin typeface="Calibri"/>
                <a:ea typeface="Arial"/>
              </a:rPr>
              <a:t>từ</a:t>
            </a:r>
            <a:r>
              <a:rPr lang="en-US" b="1" i="1" dirty="0">
                <a:solidFill>
                  <a:prstClr val="black"/>
                </a:solidFill>
                <a:effectLst>
                  <a:outerShdw blurRad="38100" dist="38100" dir="2700000" algn="tl">
                    <a:srgbClr val="000000">
                      <a:alpha val="43137"/>
                    </a:srgbClr>
                  </a:outerShdw>
                </a:effectLst>
                <a:latin typeface="Calibri"/>
                <a:ea typeface="Arial"/>
              </a:rPr>
              <a:t> </a:t>
            </a:r>
            <a:r>
              <a:rPr lang="en-US" b="1" i="1" dirty="0" err="1">
                <a:solidFill>
                  <a:prstClr val="black"/>
                </a:solidFill>
                <a:effectLst>
                  <a:outerShdw blurRad="38100" dist="38100" dir="2700000" algn="tl">
                    <a:srgbClr val="000000">
                      <a:alpha val="43137"/>
                    </a:srgbClr>
                  </a:outerShdw>
                </a:effectLst>
                <a:latin typeface="Calibri"/>
                <a:ea typeface="Arial"/>
              </a:rPr>
              <a:t>bình</a:t>
            </a:r>
            <a:r>
              <a:rPr lang="en-US" b="1" i="1" dirty="0">
                <a:solidFill>
                  <a:prstClr val="black"/>
                </a:solidFill>
                <a:effectLst>
                  <a:outerShdw blurRad="38100" dist="38100" dir="2700000" algn="tl">
                    <a:srgbClr val="000000">
                      <a:alpha val="43137"/>
                    </a:srgbClr>
                  </a:outerShdw>
                </a:effectLst>
                <a:latin typeface="Calibri"/>
                <a:ea typeface="Arial"/>
              </a:rPr>
              <a:t> minh</a:t>
            </a:r>
            <a:r>
              <a:rPr lang="en-US" b="1" dirty="0">
                <a:solidFill>
                  <a:prstClr val="black"/>
                </a:solidFill>
                <a:effectLst>
                  <a:outerShdw blurRad="38100" dist="38100" dir="2700000" algn="tl">
                    <a:srgbClr val="000000">
                      <a:alpha val="43137"/>
                    </a:srgbClr>
                  </a:outerShdw>
                </a:effectLst>
                <a:latin typeface="Calibri"/>
                <a:ea typeface="Arial"/>
              </a:rPr>
              <a:t>.</a:t>
            </a:r>
            <a:r>
              <a:rPr lang="en-US" dirty="0">
                <a:solidFill>
                  <a:prstClr val="black"/>
                </a:solidFill>
                <a:latin typeface="Calibri"/>
                <a:ea typeface="Arial"/>
              </a:rPr>
              <a:t> </a:t>
            </a:r>
            <a:endParaRPr lang="en-US" dirty="0">
              <a:solidFill>
                <a:prstClr val="black"/>
              </a:solidFill>
            </a:endParaRPr>
          </a:p>
        </p:txBody>
      </p:sp>
      <p:sp>
        <p:nvSpPr>
          <p:cNvPr id="70" name="Rectangle 24"/>
          <p:cNvSpPr>
            <a:spLocks noChangeArrowheads="1"/>
          </p:cNvSpPr>
          <p:nvPr/>
        </p:nvSpPr>
        <p:spPr bwMode="auto">
          <a:xfrm>
            <a:off x="3897446" y="2561657"/>
            <a:ext cx="1928510" cy="2055310"/>
          </a:xfrm>
          <a:prstGeom prst="roundRect">
            <a:avLst/>
          </a:prstGeom>
          <a:solidFill>
            <a:srgbClr val="AFD5D9"/>
          </a:solidFill>
          <a:ln>
            <a:noFill/>
          </a:ln>
          <a:scene3d>
            <a:camera prst="orthographicFront"/>
            <a:lightRig rig="threePt" dir="t"/>
          </a:scene3d>
          <a:sp3d>
            <a:bevelT w="114300" prst="hardEdge"/>
          </a:sp3d>
        </p:spPr>
        <p:txBody>
          <a:bodyPr vert="horz" wrap="square" lIns="91440" tIns="45720" rIns="91440" bIns="45720" numCol="1" anchor="t" anchorCtr="0" compatLnSpc="1"/>
          <a:lstStyle/>
          <a:p>
            <a:endParaRPr lang="en-US" sz="2400" dirty="0">
              <a:solidFill>
                <a:prstClr val="black"/>
              </a:solidFill>
              <a:latin typeface="Microsoft YaHei UI" panose="020B0503020204020204" pitchFamily="34" charset="-122"/>
            </a:endParaRPr>
          </a:p>
        </p:txBody>
      </p:sp>
      <p:sp>
        <p:nvSpPr>
          <p:cNvPr id="71" name="Freeform 25"/>
          <p:cNvSpPr/>
          <p:nvPr/>
        </p:nvSpPr>
        <p:spPr bwMode="auto">
          <a:xfrm flipH="1">
            <a:off x="5036695" y="2513879"/>
            <a:ext cx="742168" cy="657866"/>
          </a:xfrm>
          <a:custGeom>
            <a:avLst/>
            <a:gdLst>
              <a:gd name="T0" fmla="*/ 64 w 64"/>
              <a:gd name="T1" fmla="*/ 21 h 75"/>
              <a:gd name="T2" fmla="*/ 59 w 64"/>
              <a:gd name="T3" fmla="*/ 0 h 75"/>
              <a:gd name="T4" fmla="*/ 0 w 64"/>
              <a:gd name="T5" fmla="*/ 0 h 75"/>
              <a:gd name="T6" fmla="*/ 0 w 64"/>
              <a:gd name="T7" fmla="*/ 74 h 75"/>
              <a:gd name="T8" fmla="*/ 10 w 64"/>
              <a:gd name="T9" fmla="*/ 75 h 75"/>
              <a:gd name="T10" fmla="*/ 64 w 64"/>
              <a:gd name="T11" fmla="*/ 21 h 75"/>
            </a:gdLst>
            <a:ahLst/>
            <a:cxnLst>
              <a:cxn ang="0">
                <a:pos x="T0" y="T1"/>
              </a:cxn>
              <a:cxn ang="0">
                <a:pos x="T2" y="T3"/>
              </a:cxn>
              <a:cxn ang="0">
                <a:pos x="T4" y="T5"/>
              </a:cxn>
              <a:cxn ang="0">
                <a:pos x="T6" y="T7"/>
              </a:cxn>
              <a:cxn ang="0">
                <a:pos x="T8" y="T9"/>
              </a:cxn>
              <a:cxn ang="0">
                <a:pos x="T10" y="T11"/>
              </a:cxn>
            </a:cxnLst>
            <a:rect l="0" t="0" r="r" b="b"/>
            <a:pathLst>
              <a:path w="64" h="75">
                <a:moveTo>
                  <a:pt x="64" y="21"/>
                </a:moveTo>
                <a:cubicBezTo>
                  <a:pt x="64" y="14"/>
                  <a:pt x="62" y="7"/>
                  <a:pt x="59" y="0"/>
                </a:cubicBezTo>
                <a:cubicBezTo>
                  <a:pt x="0" y="0"/>
                  <a:pt x="0" y="0"/>
                  <a:pt x="0" y="0"/>
                </a:cubicBezTo>
                <a:cubicBezTo>
                  <a:pt x="0" y="74"/>
                  <a:pt x="0" y="74"/>
                  <a:pt x="0" y="74"/>
                </a:cubicBezTo>
                <a:cubicBezTo>
                  <a:pt x="3" y="75"/>
                  <a:pt x="7" y="75"/>
                  <a:pt x="10" y="75"/>
                </a:cubicBezTo>
                <a:cubicBezTo>
                  <a:pt x="40" y="75"/>
                  <a:pt x="64" y="51"/>
                  <a:pt x="64" y="21"/>
                </a:cubicBezTo>
                <a:close/>
              </a:path>
            </a:pathLst>
          </a:custGeom>
          <a:solidFill>
            <a:schemeClr val="bg1"/>
          </a:solidFill>
          <a:ln>
            <a:solidFill>
              <a:schemeClr val="accent4">
                <a:lumMod val="60000"/>
                <a:lumOff val="40000"/>
              </a:schemeClr>
            </a:solidFill>
          </a:ln>
          <a:scene3d>
            <a:camera prst="orthographicFront"/>
            <a:lightRig rig="threePt" dir="t"/>
          </a:scene3d>
          <a:sp3d>
            <a:bevelT w="114300" prst="hardEdge"/>
          </a:sp3d>
        </p:spPr>
        <p:txBody>
          <a:bodyPr vert="horz" wrap="square" lIns="91440" tIns="45720" rIns="91440" bIns="45720" numCol="1" anchor="t" anchorCtr="0" compatLnSpc="1"/>
          <a:lstStyle/>
          <a:p>
            <a:endParaRPr lang="en-US" sz="2400" dirty="0">
              <a:solidFill>
                <a:srgbClr val="937366"/>
              </a:solidFill>
              <a:latin typeface="Microsoft YaHei UI" panose="020B0503020204020204" pitchFamily="34" charset="-122"/>
            </a:endParaRPr>
          </a:p>
        </p:txBody>
      </p:sp>
      <p:grpSp>
        <p:nvGrpSpPr>
          <p:cNvPr id="72" name="Group 71"/>
          <p:cNvGrpSpPr/>
          <p:nvPr/>
        </p:nvGrpSpPr>
        <p:grpSpPr>
          <a:xfrm>
            <a:off x="5304828" y="2588534"/>
            <a:ext cx="403267" cy="478844"/>
            <a:chOff x="8451849" y="4452938"/>
            <a:chExt cx="454025" cy="477837"/>
          </a:xfrm>
          <a:solidFill>
            <a:schemeClr val="accent1">
              <a:lumMod val="40000"/>
              <a:lumOff val="60000"/>
            </a:schemeClr>
          </a:solidFill>
        </p:grpSpPr>
        <p:sp>
          <p:nvSpPr>
            <p:cNvPr id="73" name="Freeform 72"/>
            <p:cNvSpPr/>
            <p:nvPr/>
          </p:nvSpPr>
          <p:spPr bwMode="auto">
            <a:xfrm>
              <a:off x="8477250" y="4873625"/>
              <a:ext cx="334962" cy="57150"/>
            </a:xfrm>
            <a:custGeom>
              <a:avLst/>
              <a:gdLst>
                <a:gd name="T0" fmla="*/ 69 w 89"/>
                <a:gd name="T1" fmla="*/ 0 h 15"/>
                <a:gd name="T2" fmla="*/ 21 w 89"/>
                <a:gd name="T3" fmla="*/ 0 h 15"/>
                <a:gd name="T4" fmla="*/ 0 w 89"/>
                <a:gd name="T5" fmla="*/ 8 h 15"/>
                <a:gd name="T6" fmla="*/ 10 w 89"/>
                <a:gd name="T7" fmla="*/ 15 h 15"/>
                <a:gd name="T8" fmla="*/ 79 w 89"/>
                <a:gd name="T9" fmla="*/ 15 h 15"/>
                <a:gd name="T10" fmla="*/ 89 w 89"/>
                <a:gd name="T11" fmla="*/ 8 h 15"/>
                <a:gd name="T12" fmla="*/ 69 w 89"/>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89" h="15">
                  <a:moveTo>
                    <a:pt x="69" y="0"/>
                  </a:moveTo>
                  <a:cubicBezTo>
                    <a:pt x="21" y="0"/>
                    <a:pt x="21" y="0"/>
                    <a:pt x="21" y="0"/>
                  </a:cubicBezTo>
                  <a:cubicBezTo>
                    <a:pt x="15" y="0"/>
                    <a:pt x="0" y="3"/>
                    <a:pt x="0" y="8"/>
                  </a:cubicBezTo>
                  <a:cubicBezTo>
                    <a:pt x="0" y="12"/>
                    <a:pt x="5" y="15"/>
                    <a:pt x="10" y="15"/>
                  </a:cubicBezTo>
                  <a:cubicBezTo>
                    <a:pt x="79" y="15"/>
                    <a:pt x="79" y="15"/>
                    <a:pt x="79" y="15"/>
                  </a:cubicBezTo>
                  <a:cubicBezTo>
                    <a:pt x="84" y="15"/>
                    <a:pt x="89" y="12"/>
                    <a:pt x="89" y="8"/>
                  </a:cubicBezTo>
                  <a:cubicBezTo>
                    <a:pt x="89" y="2"/>
                    <a:pt x="74" y="0"/>
                    <a:pt x="69" y="0"/>
                  </a:cubicBezTo>
                  <a:close/>
                </a:path>
              </a:pathLst>
            </a:custGeom>
            <a:grpFill/>
            <a:ln>
              <a:noFill/>
            </a:ln>
            <a:scene3d>
              <a:camera prst="orthographicFront"/>
              <a:lightRig rig="threePt" dir="t"/>
            </a:scene3d>
            <a:sp3d>
              <a:bevelT w="114300" prst="hardEdge"/>
            </a:sp3d>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74" name="Freeform 73"/>
            <p:cNvSpPr>
              <a:spLocks noEditPoints="1"/>
            </p:cNvSpPr>
            <p:nvPr/>
          </p:nvSpPr>
          <p:spPr bwMode="auto">
            <a:xfrm>
              <a:off x="8451849" y="4452938"/>
              <a:ext cx="454025" cy="322586"/>
            </a:xfrm>
            <a:custGeom>
              <a:avLst/>
              <a:gdLst>
                <a:gd name="T0" fmla="*/ 110 w 139"/>
                <a:gd name="T1" fmla="*/ 103 h 103"/>
                <a:gd name="T2" fmla="*/ 30 w 139"/>
                <a:gd name="T3" fmla="*/ 103 h 103"/>
                <a:gd name="T4" fmla="*/ 0 w 139"/>
                <a:gd name="T5" fmla="*/ 74 h 103"/>
                <a:gd name="T6" fmla="*/ 0 w 139"/>
                <a:gd name="T7" fmla="*/ 30 h 103"/>
                <a:gd name="T8" fmla="*/ 30 w 139"/>
                <a:gd name="T9" fmla="*/ 0 h 103"/>
                <a:gd name="T10" fmla="*/ 110 w 139"/>
                <a:gd name="T11" fmla="*/ 0 h 103"/>
                <a:gd name="T12" fmla="*/ 139 w 139"/>
                <a:gd name="T13" fmla="*/ 30 h 103"/>
                <a:gd name="T14" fmla="*/ 139 w 139"/>
                <a:gd name="T15" fmla="*/ 74 h 103"/>
                <a:gd name="T16" fmla="*/ 110 w 139"/>
                <a:gd name="T17" fmla="*/ 103 h 103"/>
                <a:gd name="T18" fmla="*/ 27 w 139"/>
                <a:gd name="T19" fmla="*/ 9 h 103"/>
                <a:gd name="T20" fmla="*/ 8 w 139"/>
                <a:gd name="T21" fmla="*/ 29 h 103"/>
                <a:gd name="T22" fmla="*/ 8 w 139"/>
                <a:gd name="T23" fmla="*/ 75 h 103"/>
                <a:gd name="T24" fmla="*/ 27 w 139"/>
                <a:gd name="T25" fmla="*/ 95 h 103"/>
                <a:gd name="T26" fmla="*/ 112 w 139"/>
                <a:gd name="T27" fmla="*/ 95 h 103"/>
                <a:gd name="T28" fmla="*/ 131 w 139"/>
                <a:gd name="T29" fmla="*/ 75 h 103"/>
                <a:gd name="T30" fmla="*/ 131 w 139"/>
                <a:gd name="T31" fmla="*/ 29 h 103"/>
                <a:gd name="T32" fmla="*/ 112 w 139"/>
                <a:gd name="T33" fmla="*/ 9 h 103"/>
                <a:gd name="T34" fmla="*/ 27 w 139"/>
                <a:gd name="T35" fmla="*/ 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9" h="103">
                  <a:moveTo>
                    <a:pt x="110" y="103"/>
                  </a:moveTo>
                  <a:cubicBezTo>
                    <a:pt x="30" y="103"/>
                    <a:pt x="30" y="103"/>
                    <a:pt x="30" y="103"/>
                  </a:cubicBezTo>
                  <a:cubicBezTo>
                    <a:pt x="13" y="103"/>
                    <a:pt x="0" y="90"/>
                    <a:pt x="0" y="74"/>
                  </a:cubicBezTo>
                  <a:cubicBezTo>
                    <a:pt x="0" y="30"/>
                    <a:pt x="0" y="30"/>
                    <a:pt x="0" y="30"/>
                  </a:cubicBezTo>
                  <a:cubicBezTo>
                    <a:pt x="0" y="14"/>
                    <a:pt x="13" y="0"/>
                    <a:pt x="30" y="0"/>
                  </a:cubicBezTo>
                  <a:cubicBezTo>
                    <a:pt x="110" y="0"/>
                    <a:pt x="110" y="0"/>
                    <a:pt x="110" y="0"/>
                  </a:cubicBezTo>
                  <a:cubicBezTo>
                    <a:pt x="126" y="0"/>
                    <a:pt x="139" y="14"/>
                    <a:pt x="139" y="30"/>
                  </a:cubicBezTo>
                  <a:cubicBezTo>
                    <a:pt x="139" y="74"/>
                    <a:pt x="139" y="74"/>
                    <a:pt x="139" y="74"/>
                  </a:cubicBezTo>
                  <a:cubicBezTo>
                    <a:pt x="139" y="90"/>
                    <a:pt x="126" y="103"/>
                    <a:pt x="110" y="103"/>
                  </a:cubicBezTo>
                  <a:close/>
                  <a:moveTo>
                    <a:pt x="27" y="9"/>
                  </a:moveTo>
                  <a:cubicBezTo>
                    <a:pt x="17" y="9"/>
                    <a:pt x="8" y="18"/>
                    <a:pt x="8" y="29"/>
                  </a:cubicBezTo>
                  <a:cubicBezTo>
                    <a:pt x="8" y="75"/>
                    <a:pt x="8" y="75"/>
                    <a:pt x="8" y="75"/>
                  </a:cubicBezTo>
                  <a:cubicBezTo>
                    <a:pt x="8" y="86"/>
                    <a:pt x="17" y="95"/>
                    <a:pt x="27" y="95"/>
                  </a:cubicBezTo>
                  <a:cubicBezTo>
                    <a:pt x="112" y="95"/>
                    <a:pt x="112" y="95"/>
                    <a:pt x="112" y="95"/>
                  </a:cubicBezTo>
                  <a:cubicBezTo>
                    <a:pt x="122" y="95"/>
                    <a:pt x="131" y="86"/>
                    <a:pt x="131" y="75"/>
                  </a:cubicBezTo>
                  <a:cubicBezTo>
                    <a:pt x="131" y="29"/>
                    <a:pt x="131" y="29"/>
                    <a:pt x="131" y="29"/>
                  </a:cubicBezTo>
                  <a:cubicBezTo>
                    <a:pt x="131" y="18"/>
                    <a:pt x="122" y="9"/>
                    <a:pt x="112" y="9"/>
                  </a:cubicBezTo>
                  <a:lnTo>
                    <a:pt x="27" y="9"/>
                  </a:lnTo>
                  <a:close/>
                </a:path>
              </a:pathLst>
            </a:custGeom>
            <a:grpFill/>
            <a:ln>
              <a:noFill/>
            </a:ln>
            <a:scene3d>
              <a:camera prst="orthographicFront"/>
              <a:lightRig rig="threePt" dir="t"/>
            </a:scene3d>
            <a:sp3d>
              <a:bevelT w="114300" prst="hardEdge"/>
            </a:sp3d>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75" name="Freeform 74"/>
            <p:cNvSpPr>
              <a:spLocks noEditPoints="1"/>
            </p:cNvSpPr>
            <p:nvPr/>
          </p:nvSpPr>
          <p:spPr bwMode="auto">
            <a:xfrm>
              <a:off x="8774113" y="4559300"/>
              <a:ext cx="63500" cy="63500"/>
            </a:xfrm>
            <a:custGeom>
              <a:avLst/>
              <a:gdLst>
                <a:gd name="T0" fmla="*/ 9 w 17"/>
                <a:gd name="T1" fmla="*/ 17 h 17"/>
                <a:gd name="T2" fmla="*/ 0 w 17"/>
                <a:gd name="T3" fmla="*/ 9 h 17"/>
                <a:gd name="T4" fmla="*/ 9 w 17"/>
                <a:gd name="T5" fmla="*/ 0 h 17"/>
                <a:gd name="T6" fmla="*/ 17 w 17"/>
                <a:gd name="T7" fmla="*/ 9 h 17"/>
                <a:gd name="T8" fmla="*/ 9 w 17"/>
                <a:gd name="T9" fmla="*/ 17 h 17"/>
                <a:gd name="T10" fmla="*/ 9 w 17"/>
                <a:gd name="T11" fmla="*/ 5 h 17"/>
                <a:gd name="T12" fmla="*/ 5 w 17"/>
                <a:gd name="T13" fmla="*/ 9 h 17"/>
                <a:gd name="T14" fmla="*/ 9 w 17"/>
                <a:gd name="T15" fmla="*/ 13 h 17"/>
                <a:gd name="T16" fmla="*/ 13 w 17"/>
                <a:gd name="T17" fmla="*/ 9 h 17"/>
                <a:gd name="T18" fmla="*/ 9 w 17"/>
                <a:gd name="T19"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7">
                  <a:moveTo>
                    <a:pt x="9" y="17"/>
                  </a:moveTo>
                  <a:cubicBezTo>
                    <a:pt x="4" y="17"/>
                    <a:pt x="0" y="13"/>
                    <a:pt x="0" y="9"/>
                  </a:cubicBezTo>
                  <a:cubicBezTo>
                    <a:pt x="0" y="4"/>
                    <a:pt x="4" y="0"/>
                    <a:pt x="9" y="0"/>
                  </a:cubicBezTo>
                  <a:cubicBezTo>
                    <a:pt x="13" y="0"/>
                    <a:pt x="17" y="4"/>
                    <a:pt x="17" y="9"/>
                  </a:cubicBezTo>
                  <a:cubicBezTo>
                    <a:pt x="17" y="13"/>
                    <a:pt x="13" y="17"/>
                    <a:pt x="9" y="17"/>
                  </a:cubicBezTo>
                  <a:close/>
                  <a:moveTo>
                    <a:pt x="9" y="5"/>
                  </a:moveTo>
                  <a:cubicBezTo>
                    <a:pt x="6" y="5"/>
                    <a:pt x="5" y="7"/>
                    <a:pt x="5" y="9"/>
                  </a:cubicBezTo>
                  <a:cubicBezTo>
                    <a:pt x="5" y="11"/>
                    <a:pt x="6" y="13"/>
                    <a:pt x="9" y="13"/>
                  </a:cubicBezTo>
                  <a:cubicBezTo>
                    <a:pt x="11" y="13"/>
                    <a:pt x="13" y="11"/>
                    <a:pt x="13" y="9"/>
                  </a:cubicBezTo>
                  <a:cubicBezTo>
                    <a:pt x="13" y="7"/>
                    <a:pt x="11" y="5"/>
                    <a:pt x="9" y="5"/>
                  </a:cubicBezTo>
                  <a:close/>
                </a:path>
              </a:pathLst>
            </a:custGeom>
            <a:grpFill/>
            <a:ln>
              <a:noFill/>
            </a:ln>
            <a:scene3d>
              <a:camera prst="orthographicFront"/>
              <a:lightRig rig="threePt" dir="t"/>
            </a:scene3d>
            <a:sp3d>
              <a:bevelT w="114300" prst="hardEdge"/>
            </a:sp3d>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76" name="Freeform 75"/>
            <p:cNvSpPr>
              <a:spLocks noEditPoints="1"/>
            </p:cNvSpPr>
            <p:nvPr/>
          </p:nvSpPr>
          <p:spPr bwMode="auto">
            <a:xfrm>
              <a:off x="8669338" y="4629150"/>
              <a:ext cx="63500" cy="65087"/>
            </a:xfrm>
            <a:custGeom>
              <a:avLst/>
              <a:gdLst>
                <a:gd name="T0" fmla="*/ 9 w 17"/>
                <a:gd name="T1" fmla="*/ 17 h 17"/>
                <a:gd name="T2" fmla="*/ 0 w 17"/>
                <a:gd name="T3" fmla="*/ 9 h 17"/>
                <a:gd name="T4" fmla="*/ 9 w 17"/>
                <a:gd name="T5" fmla="*/ 0 h 17"/>
                <a:gd name="T6" fmla="*/ 17 w 17"/>
                <a:gd name="T7" fmla="*/ 9 h 17"/>
                <a:gd name="T8" fmla="*/ 9 w 17"/>
                <a:gd name="T9" fmla="*/ 17 h 17"/>
                <a:gd name="T10" fmla="*/ 9 w 17"/>
                <a:gd name="T11" fmla="*/ 5 h 17"/>
                <a:gd name="T12" fmla="*/ 5 w 17"/>
                <a:gd name="T13" fmla="*/ 9 h 17"/>
                <a:gd name="T14" fmla="*/ 9 w 17"/>
                <a:gd name="T15" fmla="*/ 13 h 17"/>
                <a:gd name="T16" fmla="*/ 13 w 17"/>
                <a:gd name="T17" fmla="*/ 9 h 17"/>
                <a:gd name="T18" fmla="*/ 9 w 17"/>
                <a:gd name="T19"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7">
                  <a:moveTo>
                    <a:pt x="9" y="17"/>
                  </a:moveTo>
                  <a:cubicBezTo>
                    <a:pt x="4" y="17"/>
                    <a:pt x="0" y="13"/>
                    <a:pt x="0" y="9"/>
                  </a:cubicBezTo>
                  <a:cubicBezTo>
                    <a:pt x="0" y="4"/>
                    <a:pt x="4" y="0"/>
                    <a:pt x="9" y="0"/>
                  </a:cubicBezTo>
                  <a:cubicBezTo>
                    <a:pt x="13" y="0"/>
                    <a:pt x="17" y="4"/>
                    <a:pt x="17" y="9"/>
                  </a:cubicBezTo>
                  <a:cubicBezTo>
                    <a:pt x="17" y="13"/>
                    <a:pt x="13" y="17"/>
                    <a:pt x="9" y="17"/>
                  </a:cubicBezTo>
                  <a:close/>
                  <a:moveTo>
                    <a:pt x="9" y="5"/>
                  </a:moveTo>
                  <a:cubicBezTo>
                    <a:pt x="6" y="5"/>
                    <a:pt x="5" y="7"/>
                    <a:pt x="5" y="9"/>
                  </a:cubicBezTo>
                  <a:cubicBezTo>
                    <a:pt x="5" y="11"/>
                    <a:pt x="6" y="13"/>
                    <a:pt x="9" y="13"/>
                  </a:cubicBezTo>
                  <a:cubicBezTo>
                    <a:pt x="11" y="13"/>
                    <a:pt x="13" y="11"/>
                    <a:pt x="13" y="9"/>
                  </a:cubicBezTo>
                  <a:cubicBezTo>
                    <a:pt x="13" y="7"/>
                    <a:pt x="11" y="5"/>
                    <a:pt x="9" y="5"/>
                  </a:cubicBezTo>
                  <a:close/>
                </a:path>
              </a:pathLst>
            </a:custGeom>
            <a:grpFill/>
            <a:ln>
              <a:noFill/>
            </a:ln>
            <a:scene3d>
              <a:camera prst="orthographicFront"/>
              <a:lightRig rig="threePt" dir="t"/>
            </a:scene3d>
            <a:sp3d>
              <a:bevelT w="114300" prst="hardEdge"/>
            </a:sp3d>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77" name="Freeform 76"/>
            <p:cNvSpPr>
              <a:spLocks noEditPoints="1"/>
            </p:cNvSpPr>
            <p:nvPr/>
          </p:nvSpPr>
          <p:spPr bwMode="auto">
            <a:xfrm>
              <a:off x="8556625" y="4600575"/>
              <a:ext cx="60325" cy="63500"/>
            </a:xfrm>
            <a:custGeom>
              <a:avLst/>
              <a:gdLst>
                <a:gd name="T0" fmla="*/ 8 w 16"/>
                <a:gd name="T1" fmla="*/ 17 h 17"/>
                <a:gd name="T2" fmla="*/ 0 w 16"/>
                <a:gd name="T3" fmla="*/ 9 h 17"/>
                <a:gd name="T4" fmla="*/ 8 w 16"/>
                <a:gd name="T5" fmla="*/ 0 h 17"/>
                <a:gd name="T6" fmla="*/ 16 w 16"/>
                <a:gd name="T7" fmla="*/ 9 h 17"/>
                <a:gd name="T8" fmla="*/ 8 w 16"/>
                <a:gd name="T9" fmla="*/ 17 h 17"/>
                <a:gd name="T10" fmla="*/ 8 w 16"/>
                <a:gd name="T11" fmla="*/ 5 h 17"/>
                <a:gd name="T12" fmla="*/ 4 w 16"/>
                <a:gd name="T13" fmla="*/ 9 h 17"/>
                <a:gd name="T14" fmla="*/ 8 w 16"/>
                <a:gd name="T15" fmla="*/ 13 h 17"/>
                <a:gd name="T16" fmla="*/ 12 w 16"/>
                <a:gd name="T17" fmla="*/ 9 h 17"/>
                <a:gd name="T18" fmla="*/ 8 w 16"/>
                <a:gd name="T19"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7">
                  <a:moveTo>
                    <a:pt x="8" y="17"/>
                  </a:moveTo>
                  <a:cubicBezTo>
                    <a:pt x="3" y="17"/>
                    <a:pt x="0" y="13"/>
                    <a:pt x="0" y="9"/>
                  </a:cubicBezTo>
                  <a:cubicBezTo>
                    <a:pt x="0" y="4"/>
                    <a:pt x="3" y="0"/>
                    <a:pt x="8" y="0"/>
                  </a:cubicBezTo>
                  <a:cubicBezTo>
                    <a:pt x="13" y="0"/>
                    <a:pt x="16" y="4"/>
                    <a:pt x="16" y="9"/>
                  </a:cubicBezTo>
                  <a:cubicBezTo>
                    <a:pt x="16" y="13"/>
                    <a:pt x="13" y="17"/>
                    <a:pt x="8" y="17"/>
                  </a:cubicBezTo>
                  <a:close/>
                  <a:moveTo>
                    <a:pt x="8" y="5"/>
                  </a:moveTo>
                  <a:cubicBezTo>
                    <a:pt x="6" y="5"/>
                    <a:pt x="4" y="7"/>
                    <a:pt x="4" y="9"/>
                  </a:cubicBezTo>
                  <a:cubicBezTo>
                    <a:pt x="4" y="11"/>
                    <a:pt x="6" y="13"/>
                    <a:pt x="8" y="13"/>
                  </a:cubicBezTo>
                  <a:cubicBezTo>
                    <a:pt x="10" y="13"/>
                    <a:pt x="12" y="11"/>
                    <a:pt x="12" y="9"/>
                  </a:cubicBezTo>
                  <a:cubicBezTo>
                    <a:pt x="12" y="7"/>
                    <a:pt x="10" y="5"/>
                    <a:pt x="8" y="5"/>
                  </a:cubicBezTo>
                  <a:close/>
                </a:path>
              </a:pathLst>
            </a:custGeom>
            <a:grpFill/>
            <a:ln>
              <a:noFill/>
            </a:ln>
            <a:scene3d>
              <a:camera prst="orthographicFront"/>
              <a:lightRig rig="threePt" dir="t"/>
            </a:scene3d>
            <a:sp3d>
              <a:bevelT w="114300" prst="hardEdge"/>
            </a:sp3d>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78" name="Freeform 77"/>
            <p:cNvSpPr>
              <a:spLocks noEditPoints="1"/>
            </p:cNvSpPr>
            <p:nvPr/>
          </p:nvSpPr>
          <p:spPr bwMode="auto">
            <a:xfrm>
              <a:off x="8451850" y="4675188"/>
              <a:ext cx="63500" cy="60325"/>
            </a:xfrm>
            <a:custGeom>
              <a:avLst/>
              <a:gdLst>
                <a:gd name="T0" fmla="*/ 8 w 17"/>
                <a:gd name="T1" fmla="*/ 16 h 16"/>
                <a:gd name="T2" fmla="*/ 0 w 17"/>
                <a:gd name="T3" fmla="*/ 8 h 16"/>
                <a:gd name="T4" fmla="*/ 8 w 17"/>
                <a:gd name="T5" fmla="*/ 0 h 16"/>
                <a:gd name="T6" fmla="*/ 17 w 17"/>
                <a:gd name="T7" fmla="*/ 8 h 16"/>
                <a:gd name="T8" fmla="*/ 8 w 17"/>
                <a:gd name="T9" fmla="*/ 16 h 16"/>
                <a:gd name="T10" fmla="*/ 8 w 17"/>
                <a:gd name="T11" fmla="*/ 4 h 16"/>
                <a:gd name="T12" fmla="*/ 4 w 17"/>
                <a:gd name="T13" fmla="*/ 8 h 16"/>
                <a:gd name="T14" fmla="*/ 8 w 17"/>
                <a:gd name="T15" fmla="*/ 12 h 16"/>
                <a:gd name="T16" fmla="*/ 12 w 17"/>
                <a:gd name="T17" fmla="*/ 8 h 16"/>
                <a:gd name="T18" fmla="*/ 8 w 17"/>
                <a:gd name="T1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6">
                  <a:moveTo>
                    <a:pt x="8" y="16"/>
                  </a:moveTo>
                  <a:cubicBezTo>
                    <a:pt x="4" y="16"/>
                    <a:pt x="0" y="13"/>
                    <a:pt x="0" y="8"/>
                  </a:cubicBezTo>
                  <a:cubicBezTo>
                    <a:pt x="0" y="3"/>
                    <a:pt x="4" y="0"/>
                    <a:pt x="8" y="0"/>
                  </a:cubicBezTo>
                  <a:cubicBezTo>
                    <a:pt x="13" y="0"/>
                    <a:pt x="17" y="3"/>
                    <a:pt x="17" y="8"/>
                  </a:cubicBezTo>
                  <a:cubicBezTo>
                    <a:pt x="17" y="13"/>
                    <a:pt x="13" y="16"/>
                    <a:pt x="8" y="16"/>
                  </a:cubicBezTo>
                  <a:close/>
                  <a:moveTo>
                    <a:pt x="8" y="4"/>
                  </a:moveTo>
                  <a:cubicBezTo>
                    <a:pt x="6" y="4"/>
                    <a:pt x="4" y="6"/>
                    <a:pt x="4" y="8"/>
                  </a:cubicBezTo>
                  <a:cubicBezTo>
                    <a:pt x="4" y="10"/>
                    <a:pt x="6" y="12"/>
                    <a:pt x="8" y="12"/>
                  </a:cubicBezTo>
                  <a:cubicBezTo>
                    <a:pt x="11" y="12"/>
                    <a:pt x="12" y="10"/>
                    <a:pt x="12" y="8"/>
                  </a:cubicBezTo>
                  <a:cubicBezTo>
                    <a:pt x="12" y="6"/>
                    <a:pt x="11" y="4"/>
                    <a:pt x="8" y="4"/>
                  </a:cubicBezTo>
                  <a:close/>
                </a:path>
              </a:pathLst>
            </a:custGeom>
            <a:grpFill/>
            <a:ln>
              <a:noFill/>
            </a:ln>
            <a:scene3d>
              <a:camera prst="orthographicFront"/>
              <a:lightRig rig="threePt" dir="t"/>
            </a:scene3d>
            <a:sp3d>
              <a:bevelT w="114300" prst="hardEdge"/>
            </a:sp3d>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79" name="Freeform 78"/>
            <p:cNvSpPr/>
            <p:nvPr/>
          </p:nvSpPr>
          <p:spPr bwMode="auto">
            <a:xfrm>
              <a:off x="8721725" y="4595813"/>
              <a:ext cx="71437" cy="57150"/>
            </a:xfrm>
            <a:custGeom>
              <a:avLst/>
              <a:gdLst>
                <a:gd name="T0" fmla="*/ 2 w 19"/>
                <a:gd name="T1" fmla="*/ 15 h 15"/>
                <a:gd name="T2" fmla="*/ 19 w 19"/>
                <a:gd name="T3" fmla="*/ 4 h 15"/>
                <a:gd name="T4" fmla="*/ 17 w 19"/>
                <a:gd name="T5" fmla="*/ 0 h 15"/>
                <a:gd name="T6" fmla="*/ 0 w 19"/>
                <a:gd name="T7" fmla="*/ 11 h 15"/>
                <a:gd name="T8" fmla="*/ 2 w 19"/>
                <a:gd name="T9" fmla="*/ 15 h 15"/>
              </a:gdLst>
              <a:ahLst/>
              <a:cxnLst>
                <a:cxn ang="0">
                  <a:pos x="T0" y="T1"/>
                </a:cxn>
                <a:cxn ang="0">
                  <a:pos x="T2" y="T3"/>
                </a:cxn>
                <a:cxn ang="0">
                  <a:pos x="T4" y="T5"/>
                </a:cxn>
                <a:cxn ang="0">
                  <a:pos x="T6" y="T7"/>
                </a:cxn>
                <a:cxn ang="0">
                  <a:pos x="T8" y="T9"/>
                </a:cxn>
              </a:cxnLst>
              <a:rect l="0" t="0" r="r" b="b"/>
              <a:pathLst>
                <a:path w="19" h="15">
                  <a:moveTo>
                    <a:pt x="2" y="15"/>
                  </a:moveTo>
                  <a:cubicBezTo>
                    <a:pt x="19" y="4"/>
                    <a:pt x="19" y="4"/>
                    <a:pt x="19" y="4"/>
                  </a:cubicBezTo>
                  <a:cubicBezTo>
                    <a:pt x="17" y="0"/>
                    <a:pt x="17" y="0"/>
                    <a:pt x="17" y="0"/>
                  </a:cubicBezTo>
                  <a:cubicBezTo>
                    <a:pt x="0" y="11"/>
                    <a:pt x="0" y="11"/>
                    <a:pt x="0" y="11"/>
                  </a:cubicBezTo>
                  <a:cubicBezTo>
                    <a:pt x="1" y="12"/>
                    <a:pt x="2" y="14"/>
                    <a:pt x="2" y="15"/>
                  </a:cubicBezTo>
                  <a:close/>
                </a:path>
              </a:pathLst>
            </a:custGeom>
            <a:grpFill/>
            <a:ln>
              <a:noFill/>
            </a:ln>
            <a:scene3d>
              <a:camera prst="orthographicFront"/>
              <a:lightRig rig="threePt" dir="t"/>
            </a:scene3d>
            <a:sp3d>
              <a:bevelT w="114300" prst="hardEdge"/>
            </a:sp3d>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80" name="Freeform 79"/>
            <p:cNvSpPr/>
            <p:nvPr/>
          </p:nvSpPr>
          <p:spPr bwMode="auto">
            <a:xfrm>
              <a:off x="8496300" y="4645025"/>
              <a:ext cx="71437" cy="55562"/>
            </a:xfrm>
            <a:custGeom>
              <a:avLst/>
              <a:gdLst>
                <a:gd name="T0" fmla="*/ 16 w 19"/>
                <a:gd name="T1" fmla="*/ 0 h 15"/>
                <a:gd name="T2" fmla="*/ 0 w 19"/>
                <a:gd name="T3" fmla="*/ 11 h 15"/>
                <a:gd name="T4" fmla="*/ 3 w 19"/>
                <a:gd name="T5" fmla="*/ 15 h 15"/>
                <a:gd name="T6" fmla="*/ 19 w 19"/>
                <a:gd name="T7" fmla="*/ 3 h 15"/>
                <a:gd name="T8" fmla="*/ 16 w 19"/>
                <a:gd name="T9" fmla="*/ 0 h 15"/>
              </a:gdLst>
              <a:ahLst/>
              <a:cxnLst>
                <a:cxn ang="0">
                  <a:pos x="T0" y="T1"/>
                </a:cxn>
                <a:cxn ang="0">
                  <a:pos x="T2" y="T3"/>
                </a:cxn>
                <a:cxn ang="0">
                  <a:pos x="T4" y="T5"/>
                </a:cxn>
                <a:cxn ang="0">
                  <a:pos x="T6" y="T7"/>
                </a:cxn>
                <a:cxn ang="0">
                  <a:pos x="T8" y="T9"/>
                </a:cxn>
              </a:cxnLst>
              <a:rect l="0" t="0" r="r" b="b"/>
              <a:pathLst>
                <a:path w="19" h="15">
                  <a:moveTo>
                    <a:pt x="16" y="0"/>
                  </a:moveTo>
                  <a:cubicBezTo>
                    <a:pt x="0" y="11"/>
                    <a:pt x="0" y="11"/>
                    <a:pt x="0" y="11"/>
                  </a:cubicBezTo>
                  <a:cubicBezTo>
                    <a:pt x="3" y="15"/>
                    <a:pt x="3" y="15"/>
                    <a:pt x="3" y="15"/>
                  </a:cubicBezTo>
                  <a:cubicBezTo>
                    <a:pt x="19" y="3"/>
                    <a:pt x="19" y="3"/>
                    <a:pt x="19" y="3"/>
                  </a:cubicBezTo>
                  <a:cubicBezTo>
                    <a:pt x="18" y="2"/>
                    <a:pt x="17" y="1"/>
                    <a:pt x="16" y="0"/>
                  </a:cubicBezTo>
                  <a:close/>
                </a:path>
              </a:pathLst>
            </a:custGeom>
            <a:grpFill/>
            <a:ln>
              <a:noFill/>
            </a:ln>
            <a:scene3d>
              <a:camera prst="orthographicFront"/>
              <a:lightRig rig="threePt" dir="t"/>
            </a:scene3d>
            <a:sp3d>
              <a:bevelT w="114300" prst="hardEdge"/>
            </a:sp3d>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81" name="Freeform 80"/>
            <p:cNvSpPr/>
            <p:nvPr/>
          </p:nvSpPr>
          <p:spPr bwMode="auto">
            <a:xfrm>
              <a:off x="8612188" y="4633913"/>
              <a:ext cx="60325" cy="30162"/>
            </a:xfrm>
            <a:custGeom>
              <a:avLst/>
              <a:gdLst>
                <a:gd name="T0" fmla="*/ 16 w 16"/>
                <a:gd name="T1" fmla="*/ 4 h 8"/>
                <a:gd name="T2" fmla="*/ 1 w 16"/>
                <a:gd name="T3" fmla="*/ 0 h 8"/>
                <a:gd name="T4" fmla="*/ 1 w 16"/>
                <a:gd name="T5" fmla="*/ 0 h 8"/>
                <a:gd name="T6" fmla="*/ 0 w 16"/>
                <a:gd name="T7" fmla="*/ 4 h 8"/>
                <a:gd name="T8" fmla="*/ 15 w 16"/>
                <a:gd name="T9" fmla="*/ 8 h 8"/>
                <a:gd name="T10" fmla="*/ 15 w 16"/>
                <a:gd name="T11" fmla="*/ 8 h 8"/>
                <a:gd name="T12" fmla="*/ 16 w 16"/>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16" h="8">
                  <a:moveTo>
                    <a:pt x="16" y="4"/>
                  </a:moveTo>
                  <a:cubicBezTo>
                    <a:pt x="1" y="0"/>
                    <a:pt x="1" y="0"/>
                    <a:pt x="1" y="0"/>
                  </a:cubicBezTo>
                  <a:cubicBezTo>
                    <a:pt x="1" y="0"/>
                    <a:pt x="1" y="0"/>
                    <a:pt x="1" y="0"/>
                  </a:cubicBezTo>
                  <a:cubicBezTo>
                    <a:pt x="1" y="1"/>
                    <a:pt x="1" y="3"/>
                    <a:pt x="0" y="4"/>
                  </a:cubicBezTo>
                  <a:cubicBezTo>
                    <a:pt x="15" y="8"/>
                    <a:pt x="15" y="8"/>
                    <a:pt x="15" y="8"/>
                  </a:cubicBezTo>
                  <a:cubicBezTo>
                    <a:pt x="15" y="8"/>
                    <a:pt x="15" y="8"/>
                    <a:pt x="15" y="8"/>
                  </a:cubicBezTo>
                  <a:cubicBezTo>
                    <a:pt x="15" y="6"/>
                    <a:pt x="16" y="5"/>
                    <a:pt x="16" y="4"/>
                  </a:cubicBezTo>
                  <a:close/>
                </a:path>
              </a:pathLst>
            </a:custGeom>
            <a:grpFill/>
            <a:ln>
              <a:noFill/>
            </a:ln>
            <a:scene3d>
              <a:camera prst="orthographicFront"/>
              <a:lightRig rig="threePt" dir="t"/>
            </a:scene3d>
            <a:sp3d>
              <a:bevelT w="114300" prst="hardEdge"/>
            </a:sp3d>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grpSp>
      <p:sp>
        <p:nvSpPr>
          <p:cNvPr id="84" name="Rectangle 83"/>
          <p:cNvSpPr/>
          <p:nvPr/>
        </p:nvSpPr>
        <p:spPr>
          <a:xfrm>
            <a:off x="4059964" y="2723235"/>
            <a:ext cx="1622977" cy="1754326"/>
          </a:xfrm>
          <a:prstGeom prst="rect">
            <a:avLst/>
          </a:prstGeom>
        </p:spPr>
        <p:txBody>
          <a:bodyPr wrap="square">
            <a:spAutoFit/>
          </a:bodyPr>
          <a:lstStyle/>
          <a:p>
            <a:r>
              <a:rPr lang="en-US" b="1" i="1" dirty="0">
                <a:solidFill>
                  <a:prstClr val="black"/>
                </a:solidFill>
                <a:effectLst>
                  <a:outerShdw blurRad="38100" dist="38100" dir="2700000" algn="tl">
                    <a:srgbClr val="000000">
                      <a:alpha val="43137"/>
                    </a:srgbClr>
                  </a:outerShdw>
                </a:effectLst>
                <a:latin typeface="Calibri"/>
                <a:ea typeface="Arial"/>
              </a:rPr>
              <a:t>b)… </a:t>
            </a:r>
            <a:r>
              <a:rPr lang="en-US" b="1" i="1" dirty="0" err="1">
                <a:solidFill>
                  <a:prstClr val="black"/>
                </a:solidFill>
                <a:effectLst>
                  <a:outerShdw blurRad="38100" dist="38100" dir="2700000" algn="tl">
                    <a:srgbClr val="000000">
                      <a:alpha val="43137"/>
                    </a:srgbClr>
                  </a:outerShdw>
                </a:effectLst>
                <a:latin typeface="Calibri"/>
                <a:ea typeface="Arial"/>
              </a:rPr>
              <a:t>từ</a:t>
            </a:r>
            <a:r>
              <a:rPr lang="en-US" b="1" i="1" dirty="0">
                <a:solidFill>
                  <a:prstClr val="black"/>
                </a:solidFill>
                <a:effectLst>
                  <a:outerShdw blurRad="38100" dist="38100" dir="2700000" algn="tl">
                    <a:srgbClr val="000000">
                      <a:alpha val="43137"/>
                    </a:srgbClr>
                  </a:outerShdw>
                </a:effectLst>
                <a:latin typeface="Calibri"/>
                <a:ea typeface="Arial"/>
              </a:rPr>
              <a:t> </a:t>
            </a:r>
          </a:p>
          <a:p>
            <a:r>
              <a:rPr lang="en-US" b="1" i="1" dirty="0" err="1">
                <a:solidFill>
                  <a:prstClr val="black"/>
                </a:solidFill>
                <a:effectLst>
                  <a:outerShdw blurRad="38100" dist="38100" dir="2700000" algn="tl">
                    <a:srgbClr val="000000">
                      <a:alpha val="43137"/>
                    </a:srgbClr>
                  </a:outerShdw>
                </a:effectLst>
                <a:latin typeface="Calibri"/>
                <a:ea typeface="Arial"/>
              </a:rPr>
              <a:t>xanh</a:t>
            </a:r>
            <a:r>
              <a:rPr lang="en-US" b="1" i="1" dirty="0">
                <a:solidFill>
                  <a:prstClr val="black"/>
                </a:solidFill>
                <a:effectLst>
                  <a:outerShdw blurRad="38100" dist="38100" dir="2700000" algn="tl">
                    <a:srgbClr val="000000">
                      <a:alpha val="43137"/>
                    </a:srgbClr>
                  </a:outerShdw>
                </a:effectLst>
                <a:latin typeface="Calibri"/>
                <a:ea typeface="Arial"/>
              </a:rPr>
              <a:t> </a:t>
            </a:r>
            <a:r>
              <a:rPr lang="en-US" b="1" i="1" dirty="0" err="1">
                <a:solidFill>
                  <a:prstClr val="black"/>
                </a:solidFill>
                <a:effectLst>
                  <a:outerShdw blurRad="38100" dist="38100" dir="2700000" algn="tl">
                    <a:srgbClr val="000000">
                      <a:alpha val="43137"/>
                    </a:srgbClr>
                  </a:outerShdw>
                </a:effectLst>
                <a:latin typeface="Calibri"/>
                <a:ea typeface="Arial"/>
              </a:rPr>
              <a:t>hóa</a:t>
            </a:r>
            <a:r>
              <a:rPr lang="en-US" b="1" i="1" dirty="0">
                <a:solidFill>
                  <a:prstClr val="black"/>
                </a:solidFill>
                <a:effectLst>
                  <a:outerShdw blurRad="38100" dist="38100" dir="2700000" algn="tl">
                    <a:srgbClr val="000000">
                      <a:alpha val="43137"/>
                    </a:srgbClr>
                  </a:outerShdw>
                </a:effectLst>
                <a:latin typeface="Calibri"/>
                <a:ea typeface="Arial"/>
              </a:rPr>
              <a:t> </a:t>
            </a:r>
            <a:r>
              <a:rPr lang="en-US" b="1" i="1" dirty="0" err="1">
                <a:solidFill>
                  <a:prstClr val="black"/>
                </a:solidFill>
                <a:effectLst>
                  <a:outerShdw blurRad="38100" dist="38100" dir="2700000" algn="tl">
                    <a:srgbClr val="000000">
                      <a:alpha val="43137"/>
                    </a:srgbClr>
                  </a:outerShdw>
                </a:effectLst>
                <a:latin typeface="Calibri"/>
                <a:ea typeface="Arial"/>
              </a:rPr>
              <a:t>vàng</a:t>
            </a:r>
            <a:r>
              <a:rPr lang="en-US" b="1" i="1" dirty="0">
                <a:solidFill>
                  <a:prstClr val="black"/>
                </a:solidFill>
                <a:effectLst>
                  <a:outerShdw blurRad="38100" dist="38100" dir="2700000" algn="tl">
                    <a:srgbClr val="000000">
                      <a:alpha val="43137"/>
                    </a:srgbClr>
                  </a:outerShdw>
                </a:effectLst>
                <a:latin typeface="Calibri"/>
                <a:ea typeface="Arial"/>
              </a:rPr>
              <a:t>, </a:t>
            </a:r>
            <a:r>
              <a:rPr lang="en-US" b="1" i="1" dirty="0" err="1">
                <a:solidFill>
                  <a:prstClr val="black"/>
                </a:solidFill>
                <a:effectLst>
                  <a:outerShdw blurRad="38100" dist="38100" dir="2700000" algn="tl">
                    <a:srgbClr val="000000">
                      <a:alpha val="43137"/>
                    </a:srgbClr>
                  </a:outerShdw>
                </a:effectLst>
                <a:latin typeface="Calibri"/>
                <a:ea typeface="Arial"/>
              </a:rPr>
              <a:t>từ</a:t>
            </a:r>
            <a:r>
              <a:rPr lang="en-US" b="1" i="1" dirty="0">
                <a:solidFill>
                  <a:prstClr val="black"/>
                </a:solidFill>
                <a:effectLst>
                  <a:outerShdw blurRad="38100" dist="38100" dir="2700000" algn="tl">
                    <a:srgbClr val="000000">
                      <a:alpha val="43137"/>
                    </a:srgbClr>
                  </a:outerShdw>
                </a:effectLst>
                <a:latin typeface="Calibri"/>
                <a:ea typeface="Arial"/>
              </a:rPr>
              <a:t> </a:t>
            </a:r>
            <a:r>
              <a:rPr lang="en-US" b="1" i="1" dirty="0" err="1">
                <a:solidFill>
                  <a:prstClr val="black"/>
                </a:solidFill>
                <a:effectLst>
                  <a:outerShdw blurRad="38100" dist="38100" dir="2700000" algn="tl">
                    <a:srgbClr val="000000">
                      <a:alpha val="43137"/>
                    </a:srgbClr>
                  </a:outerShdw>
                </a:effectLst>
                <a:latin typeface="Calibri"/>
                <a:ea typeface="Arial"/>
              </a:rPr>
              <a:t>vàng</a:t>
            </a:r>
            <a:r>
              <a:rPr lang="en-US" b="1" i="1" dirty="0">
                <a:solidFill>
                  <a:prstClr val="black"/>
                </a:solidFill>
                <a:effectLst>
                  <a:outerShdw blurRad="38100" dist="38100" dir="2700000" algn="tl">
                    <a:srgbClr val="000000">
                      <a:alpha val="43137"/>
                    </a:srgbClr>
                  </a:outerShdw>
                </a:effectLst>
                <a:latin typeface="Calibri"/>
                <a:ea typeface="Arial"/>
              </a:rPr>
              <a:t> </a:t>
            </a:r>
            <a:r>
              <a:rPr lang="en-US" b="1" i="1" dirty="0" err="1">
                <a:solidFill>
                  <a:prstClr val="black"/>
                </a:solidFill>
                <a:effectLst>
                  <a:outerShdw blurRad="38100" dist="38100" dir="2700000" algn="tl">
                    <a:srgbClr val="000000">
                      <a:alpha val="43137"/>
                    </a:srgbClr>
                  </a:outerShdw>
                </a:effectLst>
                <a:latin typeface="Calibri"/>
                <a:ea typeface="Arial"/>
              </a:rPr>
              <a:t>hóa</a:t>
            </a:r>
            <a:r>
              <a:rPr lang="en-US" b="1" i="1" dirty="0">
                <a:solidFill>
                  <a:prstClr val="black"/>
                </a:solidFill>
                <a:effectLst>
                  <a:outerShdw blurRad="38100" dist="38100" dir="2700000" algn="tl">
                    <a:srgbClr val="000000">
                      <a:alpha val="43137"/>
                    </a:srgbClr>
                  </a:outerShdw>
                </a:effectLst>
                <a:latin typeface="Calibri"/>
                <a:ea typeface="Arial"/>
              </a:rPr>
              <a:t> </a:t>
            </a:r>
            <a:r>
              <a:rPr lang="en-US" b="1" i="1" dirty="0" err="1">
                <a:solidFill>
                  <a:prstClr val="black"/>
                </a:solidFill>
                <a:effectLst>
                  <a:outerShdw blurRad="38100" dist="38100" dir="2700000" algn="tl">
                    <a:srgbClr val="000000">
                      <a:alpha val="43137"/>
                    </a:srgbClr>
                  </a:outerShdw>
                </a:effectLst>
                <a:latin typeface="Calibri"/>
                <a:ea typeface="Arial"/>
              </a:rPr>
              <a:t>đỏ</a:t>
            </a:r>
            <a:r>
              <a:rPr lang="en-US" b="1" i="1" dirty="0">
                <a:solidFill>
                  <a:prstClr val="black"/>
                </a:solidFill>
                <a:effectLst>
                  <a:outerShdw blurRad="38100" dist="38100" dir="2700000" algn="tl">
                    <a:srgbClr val="000000">
                      <a:alpha val="43137"/>
                    </a:srgbClr>
                  </a:outerShdw>
                </a:effectLst>
                <a:latin typeface="Calibri"/>
                <a:ea typeface="Arial"/>
              </a:rPr>
              <a:t>, </a:t>
            </a:r>
            <a:r>
              <a:rPr lang="en-US" b="1" i="1" dirty="0" err="1">
                <a:solidFill>
                  <a:prstClr val="black"/>
                </a:solidFill>
                <a:effectLst>
                  <a:outerShdw blurRad="38100" dist="38100" dir="2700000" algn="tl">
                    <a:srgbClr val="000000">
                      <a:alpha val="43137"/>
                    </a:srgbClr>
                  </a:outerShdw>
                </a:effectLst>
                <a:latin typeface="Calibri"/>
                <a:ea typeface="Arial"/>
              </a:rPr>
              <a:t>từ</a:t>
            </a:r>
            <a:r>
              <a:rPr lang="en-US" b="1" i="1" dirty="0">
                <a:solidFill>
                  <a:prstClr val="black"/>
                </a:solidFill>
                <a:effectLst>
                  <a:outerShdw blurRad="38100" dist="38100" dir="2700000" algn="tl">
                    <a:srgbClr val="000000">
                      <a:alpha val="43137"/>
                    </a:srgbClr>
                  </a:outerShdw>
                </a:effectLst>
                <a:latin typeface="Calibri"/>
                <a:ea typeface="Arial"/>
              </a:rPr>
              <a:t> </a:t>
            </a:r>
            <a:r>
              <a:rPr lang="en-US" b="1" i="1" dirty="0" err="1">
                <a:solidFill>
                  <a:prstClr val="black"/>
                </a:solidFill>
                <a:effectLst>
                  <a:outerShdw blurRad="38100" dist="38100" dir="2700000" algn="tl">
                    <a:srgbClr val="000000">
                      <a:alpha val="43137"/>
                    </a:srgbClr>
                  </a:outerShdw>
                </a:effectLst>
                <a:latin typeface="Calibri"/>
                <a:ea typeface="Arial"/>
              </a:rPr>
              <a:t>đỏ</a:t>
            </a:r>
            <a:r>
              <a:rPr lang="en-US" b="1" i="1" dirty="0">
                <a:solidFill>
                  <a:prstClr val="black"/>
                </a:solidFill>
                <a:effectLst>
                  <a:outerShdw blurRad="38100" dist="38100" dir="2700000" algn="tl">
                    <a:srgbClr val="000000">
                      <a:alpha val="43137"/>
                    </a:srgbClr>
                  </a:outerShdw>
                </a:effectLst>
                <a:latin typeface="Calibri"/>
                <a:ea typeface="Arial"/>
              </a:rPr>
              <a:t> </a:t>
            </a:r>
            <a:r>
              <a:rPr lang="en-US" b="1" i="1" dirty="0" err="1">
                <a:solidFill>
                  <a:prstClr val="black"/>
                </a:solidFill>
                <a:effectLst>
                  <a:outerShdw blurRad="38100" dist="38100" dir="2700000" algn="tl">
                    <a:srgbClr val="000000">
                      <a:alpha val="43137"/>
                    </a:srgbClr>
                  </a:outerShdw>
                </a:effectLst>
                <a:latin typeface="Calibri"/>
                <a:ea typeface="Arial"/>
              </a:rPr>
              <a:t>hóa</a:t>
            </a:r>
            <a:r>
              <a:rPr lang="en-US" b="1" i="1" dirty="0">
                <a:solidFill>
                  <a:prstClr val="black"/>
                </a:solidFill>
                <a:effectLst>
                  <a:outerShdw blurRad="38100" dist="38100" dir="2700000" algn="tl">
                    <a:srgbClr val="000000">
                      <a:alpha val="43137"/>
                    </a:srgbClr>
                  </a:outerShdw>
                </a:effectLst>
                <a:latin typeface="Calibri"/>
                <a:ea typeface="Arial"/>
              </a:rPr>
              <a:t> </a:t>
            </a:r>
            <a:r>
              <a:rPr lang="en-US" b="1" i="1" dirty="0" err="1">
                <a:solidFill>
                  <a:prstClr val="black"/>
                </a:solidFill>
                <a:effectLst>
                  <a:outerShdw blurRad="38100" dist="38100" dir="2700000" algn="tl">
                    <a:srgbClr val="000000">
                      <a:alpha val="43137"/>
                    </a:srgbClr>
                  </a:outerShdw>
                </a:effectLst>
                <a:latin typeface="Calibri"/>
                <a:ea typeface="Arial"/>
              </a:rPr>
              <a:t>tím</a:t>
            </a:r>
            <a:r>
              <a:rPr lang="en-US" b="1" i="1" dirty="0">
                <a:solidFill>
                  <a:prstClr val="black"/>
                </a:solidFill>
                <a:effectLst>
                  <a:outerShdw blurRad="38100" dist="38100" dir="2700000" algn="tl">
                    <a:srgbClr val="000000">
                      <a:alpha val="43137"/>
                    </a:srgbClr>
                  </a:outerShdw>
                </a:effectLst>
                <a:latin typeface="Calibri"/>
                <a:ea typeface="Arial"/>
              </a:rPr>
              <a:t> </a:t>
            </a:r>
            <a:r>
              <a:rPr lang="en-US" b="1" i="1" dirty="0" err="1">
                <a:solidFill>
                  <a:prstClr val="black"/>
                </a:solidFill>
                <a:effectLst>
                  <a:outerShdw blurRad="38100" dist="38100" dir="2700000" algn="tl">
                    <a:srgbClr val="000000">
                      <a:alpha val="43137"/>
                    </a:srgbClr>
                  </a:outerShdw>
                </a:effectLst>
                <a:latin typeface="Calibri"/>
                <a:ea typeface="Arial"/>
              </a:rPr>
              <a:t>xanh</a:t>
            </a:r>
            <a:r>
              <a:rPr lang="en-US" b="1" i="1" dirty="0">
                <a:solidFill>
                  <a:prstClr val="black"/>
                </a:solidFill>
                <a:effectLst>
                  <a:outerShdw blurRad="38100" dist="38100" dir="2700000" algn="tl">
                    <a:srgbClr val="000000">
                      <a:alpha val="43137"/>
                    </a:srgbClr>
                  </a:outerShdw>
                </a:effectLst>
                <a:latin typeface="Calibri"/>
                <a:ea typeface="Arial"/>
              </a:rPr>
              <a:t> …</a:t>
            </a:r>
            <a:r>
              <a:rPr lang="en-US" b="1" dirty="0">
                <a:solidFill>
                  <a:prstClr val="black"/>
                </a:solidFill>
                <a:effectLst>
                  <a:outerShdw blurRad="38100" dist="38100" dir="2700000" algn="tl">
                    <a:srgbClr val="000000">
                      <a:alpha val="43137"/>
                    </a:srgbClr>
                  </a:outerShdw>
                </a:effectLst>
                <a:latin typeface="Calibri"/>
                <a:ea typeface="Arial"/>
              </a:rPr>
              <a:t> </a:t>
            </a:r>
            <a:endParaRPr lang="en-US" dirty="0">
              <a:solidFill>
                <a:prstClr val="black"/>
              </a:solidFill>
              <a:effectLst>
                <a:outerShdw blurRad="38100" dist="38100" dir="2700000" algn="tl">
                  <a:srgbClr val="000000">
                    <a:alpha val="43137"/>
                  </a:srgbClr>
                </a:outerShdw>
              </a:effectLst>
            </a:endParaRPr>
          </a:p>
        </p:txBody>
      </p:sp>
      <p:sp>
        <p:nvSpPr>
          <p:cNvPr id="85" name="Rectangle 24"/>
          <p:cNvSpPr>
            <a:spLocks noChangeArrowheads="1"/>
          </p:cNvSpPr>
          <p:nvPr/>
        </p:nvSpPr>
        <p:spPr bwMode="auto">
          <a:xfrm>
            <a:off x="6071019" y="2193804"/>
            <a:ext cx="1953797" cy="2226118"/>
          </a:xfrm>
          <a:prstGeom prst="roundRect">
            <a:avLst/>
          </a:prstGeom>
          <a:solidFill>
            <a:schemeClr val="accent3">
              <a:lumMod val="40000"/>
              <a:lumOff val="60000"/>
            </a:schemeClr>
          </a:solidFill>
          <a:ln>
            <a:noFill/>
          </a:ln>
          <a:scene3d>
            <a:camera prst="orthographicFront"/>
            <a:lightRig rig="threePt" dir="t"/>
          </a:scene3d>
          <a:sp3d>
            <a:bevelT w="114300" prst="hardEdge"/>
          </a:sp3d>
        </p:spPr>
        <p:txBody>
          <a:bodyPr vert="horz" wrap="square" lIns="91440" tIns="45720" rIns="91440" bIns="45720" numCol="1" anchor="t" anchorCtr="0" compatLnSpc="1"/>
          <a:lstStyle/>
          <a:p>
            <a:endParaRPr lang="en-US" sz="2400" dirty="0">
              <a:solidFill>
                <a:prstClr val="black"/>
              </a:solidFill>
              <a:latin typeface="Microsoft YaHei UI" panose="020B0503020204020204" pitchFamily="34" charset="-122"/>
            </a:endParaRPr>
          </a:p>
        </p:txBody>
      </p:sp>
      <p:sp>
        <p:nvSpPr>
          <p:cNvPr id="86" name="Freeform 25"/>
          <p:cNvSpPr/>
          <p:nvPr/>
        </p:nvSpPr>
        <p:spPr bwMode="auto">
          <a:xfrm flipH="1">
            <a:off x="7345827" y="2187099"/>
            <a:ext cx="681454" cy="643242"/>
          </a:xfrm>
          <a:custGeom>
            <a:avLst/>
            <a:gdLst>
              <a:gd name="T0" fmla="*/ 64 w 64"/>
              <a:gd name="T1" fmla="*/ 21 h 75"/>
              <a:gd name="T2" fmla="*/ 59 w 64"/>
              <a:gd name="T3" fmla="*/ 0 h 75"/>
              <a:gd name="T4" fmla="*/ 0 w 64"/>
              <a:gd name="T5" fmla="*/ 0 h 75"/>
              <a:gd name="T6" fmla="*/ 0 w 64"/>
              <a:gd name="T7" fmla="*/ 74 h 75"/>
              <a:gd name="T8" fmla="*/ 10 w 64"/>
              <a:gd name="T9" fmla="*/ 75 h 75"/>
              <a:gd name="T10" fmla="*/ 64 w 64"/>
              <a:gd name="T11" fmla="*/ 21 h 75"/>
            </a:gdLst>
            <a:ahLst/>
            <a:cxnLst>
              <a:cxn ang="0">
                <a:pos x="T0" y="T1"/>
              </a:cxn>
              <a:cxn ang="0">
                <a:pos x="T2" y="T3"/>
              </a:cxn>
              <a:cxn ang="0">
                <a:pos x="T4" y="T5"/>
              </a:cxn>
              <a:cxn ang="0">
                <a:pos x="T6" y="T7"/>
              </a:cxn>
              <a:cxn ang="0">
                <a:pos x="T8" y="T9"/>
              </a:cxn>
              <a:cxn ang="0">
                <a:pos x="T10" y="T11"/>
              </a:cxn>
            </a:cxnLst>
            <a:rect l="0" t="0" r="r" b="b"/>
            <a:pathLst>
              <a:path w="64" h="75">
                <a:moveTo>
                  <a:pt x="64" y="21"/>
                </a:moveTo>
                <a:cubicBezTo>
                  <a:pt x="64" y="14"/>
                  <a:pt x="62" y="7"/>
                  <a:pt x="59" y="0"/>
                </a:cubicBezTo>
                <a:cubicBezTo>
                  <a:pt x="0" y="0"/>
                  <a:pt x="0" y="0"/>
                  <a:pt x="0" y="0"/>
                </a:cubicBezTo>
                <a:cubicBezTo>
                  <a:pt x="0" y="74"/>
                  <a:pt x="0" y="74"/>
                  <a:pt x="0" y="74"/>
                </a:cubicBezTo>
                <a:cubicBezTo>
                  <a:pt x="3" y="75"/>
                  <a:pt x="7" y="75"/>
                  <a:pt x="10" y="75"/>
                </a:cubicBezTo>
                <a:cubicBezTo>
                  <a:pt x="40" y="75"/>
                  <a:pt x="64" y="51"/>
                  <a:pt x="64" y="21"/>
                </a:cubicBezTo>
                <a:close/>
              </a:path>
            </a:pathLst>
          </a:custGeom>
          <a:solidFill>
            <a:srgbClr val="B2D6FE"/>
          </a:solidFill>
          <a:ln>
            <a:noFill/>
          </a:ln>
          <a:scene3d>
            <a:camera prst="orthographicFront"/>
            <a:lightRig rig="threePt" dir="t"/>
          </a:scene3d>
          <a:sp3d>
            <a:bevelT w="114300" prst="hardEdge"/>
          </a:sp3d>
        </p:spPr>
        <p:txBody>
          <a:bodyPr vert="horz" wrap="square" lIns="91440" tIns="45720" rIns="91440" bIns="45720" numCol="1" anchor="t" anchorCtr="0" compatLnSpc="1"/>
          <a:lstStyle/>
          <a:p>
            <a:endParaRPr lang="en-US" sz="2400" dirty="0">
              <a:solidFill>
                <a:prstClr val="black"/>
              </a:solidFill>
              <a:latin typeface="Microsoft YaHei UI" panose="020B0503020204020204" pitchFamily="34" charset="-122"/>
            </a:endParaRPr>
          </a:p>
        </p:txBody>
      </p:sp>
      <p:grpSp>
        <p:nvGrpSpPr>
          <p:cNvPr id="87" name="Group 86"/>
          <p:cNvGrpSpPr/>
          <p:nvPr/>
        </p:nvGrpSpPr>
        <p:grpSpPr>
          <a:xfrm>
            <a:off x="7509316" y="2279010"/>
            <a:ext cx="407520" cy="342606"/>
            <a:chOff x="7640638" y="3014663"/>
            <a:chExt cx="434976" cy="434976"/>
          </a:xfrm>
          <a:solidFill>
            <a:schemeClr val="accent5">
              <a:lumMod val="60000"/>
              <a:lumOff val="40000"/>
            </a:schemeClr>
          </a:solidFill>
        </p:grpSpPr>
        <p:sp>
          <p:nvSpPr>
            <p:cNvPr id="88" name="Freeform 87"/>
            <p:cNvSpPr/>
            <p:nvPr/>
          </p:nvSpPr>
          <p:spPr bwMode="auto">
            <a:xfrm>
              <a:off x="7651751" y="3014663"/>
              <a:ext cx="198438" cy="190500"/>
            </a:xfrm>
            <a:custGeom>
              <a:avLst/>
              <a:gdLst>
                <a:gd name="T0" fmla="*/ 42 w 53"/>
                <a:gd name="T1" fmla="*/ 0 h 51"/>
                <a:gd name="T2" fmla="*/ 41 w 53"/>
                <a:gd name="T3" fmla="*/ 0 h 51"/>
                <a:gd name="T4" fmla="*/ 38 w 53"/>
                <a:gd name="T5" fmla="*/ 2 h 51"/>
                <a:gd name="T6" fmla="*/ 38 w 53"/>
                <a:gd name="T7" fmla="*/ 6 h 51"/>
                <a:gd name="T8" fmla="*/ 13 w 53"/>
                <a:gd name="T9" fmla="*/ 22 h 51"/>
                <a:gd name="T10" fmla="*/ 0 w 53"/>
                <a:gd name="T11" fmla="*/ 50 h 51"/>
                <a:gd name="T12" fmla="*/ 0 w 53"/>
                <a:gd name="T13" fmla="*/ 51 h 51"/>
                <a:gd name="T14" fmla="*/ 1 w 53"/>
                <a:gd name="T15" fmla="*/ 51 h 51"/>
                <a:gd name="T16" fmla="*/ 8 w 53"/>
                <a:gd name="T17" fmla="*/ 51 h 51"/>
                <a:gd name="T18" fmla="*/ 9 w 53"/>
                <a:gd name="T19" fmla="*/ 50 h 51"/>
                <a:gd name="T20" fmla="*/ 38 w 53"/>
                <a:gd name="T21" fmla="*/ 15 h 51"/>
                <a:gd name="T22" fmla="*/ 38 w 53"/>
                <a:gd name="T23" fmla="*/ 18 h 51"/>
                <a:gd name="T24" fmla="*/ 41 w 53"/>
                <a:gd name="T25" fmla="*/ 21 h 51"/>
                <a:gd name="T26" fmla="*/ 42 w 53"/>
                <a:gd name="T27" fmla="*/ 20 h 51"/>
                <a:gd name="T28" fmla="*/ 52 w 53"/>
                <a:gd name="T29" fmla="*/ 12 h 51"/>
                <a:gd name="T30" fmla="*/ 53 w 53"/>
                <a:gd name="T31" fmla="*/ 10 h 51"/>
                <a:gd name="T32" fmla="*/ 52 w 53"/>
                <a:gd name="T33" fmla="*/ 8 h 51"/>
                <a:gd name="T34" fmla="*/ 42 w 53"/>
                <a:gd name="T35"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51">
                  <a:moveTo>
                    <a:pt x="42" y="0"/>
                  </a:moveTo>
                  <a:cubicBezTo>
                    <a:pt x="42" y="0"/>
                    <a:pt x="41" y="0"/>
                    <a:pt x="41" y="0"/>
                  </a:cubicBezTo>
                  <a:cubicBezTo>
                    <a:pt x="39" y="0"/>
                    <a:pt x="38" y="1"/>
                    <a:pt x="38" y="2"/>
                  </a:cubicBezTo>
                  <a:cubicBezTo>
                    <a:pt x="38" y="6"/>
                    <a:pt x="38" y="6"/>
                    <a:pt x="38" y="6"/>
                  </a:cubicBezTo>
                  <a:cubicBezTo>
                    <a:pt x="28" y="9"/>
                    <a:pt x="20" y="14"/>
                    <a:pt x="13" y="22"/>
                  </a:cubicBezTo>
                  <a:cubicBezTo>
                    <a:pt x="6" y="30"/>
                    <a:pt x="1" y="40"/>
                    <a:pt x="0" y="50"/>
                  </a:cubicBezTo>
                  <a:cubicBezTo>
                    <a:pt x="0" y="50"/>
                    <a:pt x="0" y="51"/>
                    <a:pt x="0" y="51"/>
                  </a:cubicBezTo>
                  <a:cubicBezTo>
                    <a:pt x="0" y="51"/>
                    <a:pt x="1" y="51"/>
                    <a:pt x="1" y="51"/>
                  </a:cubicBezTo>
                  <a:cubicBezTo>
                    <a:pt x="8" y="51"/>
                    <a:pt x="8" y="51"/>
                    <a:pt x="8" y="51"/>
                  </a:cubicBezTo>
                  <a:cubicBezTo>
                    <a:pt x="8" y="51"/>
                    <a:pt x="9" y="51"/>
                    <a:pt x="9" y="50"/>
                  </a:cubicBezTo>
                  <a:cubicBezTo>
                    <a:pt x="11" y="34"/>
                    <a:pt x="23" y="20"/>
                    <a:pt x="38" y="15"/>
                  </a:cubicBezTo>
                  <a:cubicBezTo>
                    <a:pt x="38" y="18"/>
                    <a:pt x="38" y="18"/>
                    <a:pt x="38" y="18"/>
                  </a:cubicBezTo>
                  <a:cubicBezTo>
                    <a:pt x="38" y="19"/>
                    <a:pt x="39" y="21"/>
                    <a:pt x="41" y="21"/>
                  </a:cubicBezTo>
                  <a:cubicBezTo>
                    <a:pt x="41" y="21"/>
                    <a:pt x="42" y="20"/>
                    <a:pt x="42" y="20"/>
                  </a:cubicBezTo>
                  <a:cubicBezTo>
                    <a:pt x="52" y="12"/>
                    <a:pt x="52" y="12"/>
                    <a:pt x="52" y="12"/>
                  </a:cubicBezTo>
                  <a:cubicBezTo>
                    <a:pt x="52" y="12"/>
                    <a:pt x="53" y="11"/>
                    <a:pt x="53" y="10"/>
                  </a:cubicBezTo>
                  <a:cubicBezTo>
                    <a:pt x="53" y="9"/>
                    <a:pt x="52" y="9"/>
                    <a:pt x="52" y="8"/>
                  </a:cubicBezTo>
                  <a:lnTo>
                    <a:pt x="42" y="0"/>
                  </a:lnTo>
                  <a:close/>
                </a:path>
              </a:pathLst>
            </a:custGeom>
            <a:grpFill/>
            <a:ln>
              <a:noFill/>
            </a:ln>
            <a:scene3d>
              <a:camera prst="orthographicFront"/>
              <a:lightRig rig="threePt" dir="t"/>
            </a:scene3d>
            <a:sp3d>
              <a:bevelT w="114300" prst="hardEdge"/>
            </a:sp3d>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89" name="Freeform 88"/>
            <p:cNvSpPr/>
            <p:nvPr/>
          </p:nvSpPr>
          <p:spPr bwMode="auto">
            <a:xfrm>
              <a:off x="7640638" y="3235326"/>
              <a:ext cx="190500" cy="198438"/>
            </a:xfrm>
            <a:custGeom>
              <a:avLst/>
              <a:gdLst>
                <a:gd name="T0" fmla="*/ 50 w 51"/>
                <a:gd name="T1" fmla="*/ 44 h 53"/>
                <a:gd name="T2" fmla="*/ 15 w 51"/>
                <a:gd name="T3" fmla="*/ 14 h 53"/>
                <a:gd name="T4" fmla="*/ 18 w 51"/>
                <a:gd name="T5" fmla="*/ 14 h 53"/>
                <a:gd name="T6" fmla="*/ 20 w 51"/>
                <a:gd name="T7" fmla="*/ 13 h 53"/>
                <a:gd name="T8" fmla="*/ 20 w 51"/>
                <a:gd name="T9" fmla="*/ 10 h 53"/>
                <a:gd name="T10" fmla="*/ 12 w 51"/>
                <a:gd name="T11" fmla="*/ 1 h 53"/>
                <a:gd name="T12" fmla="*/ 10 w 51"/>
                <a:gd name="T13" fmla="*/ 0 h 53"/>
                <a:gd name="T14" fmla="*/ 8 w 51"/>
                <a:gd name="T15" fmla="*/ 1 h 53"/>
                <a:gd name="T16" fmla="*/ 0 w 51"/>
                <a:gd name="T17" fmla="*/ 10 h 53"/>
                <a:gd name="T18" fmla="*/ 0 w 51"/>
                <a:gd name="T19" fmla="*/ 13 h 53"/>
                <a:gd name="T20" fmla="*/ 2 w 51"/>
                <a:gd name="T21" fmla="*/ 14 h 53"/>
                <a:gd name="T22" fmla="*/ 6 w 51"/>
                <a:gd name="T23" fmla="*/ 14 h 53"/>
                <a:gd name="T24" fmla="*/ 22 w 51"/>
                <a:gd name="T25" fmla="*/ 40 h 53"/>
                <a:gd name="T26" fmla="*/ 50 w 51"/>
                <a:gd name="T27" fmla="*/ 53 h 53"/>
                <a:gd name="T28" fmla="*/ 50 w 51"/>
                <a:gd name="T29" fmla="*/ 53 h 53"/>
                <a:gd name="T30" fmla="*/ 51 w 51"/>
                <a:gd name="T31" fmla="*/ 52 h 53"/>
                <a:gd name="T32" fmla="*/ 51 w 51"/>
                <a:gd name="T33" fmla="*/ 52 h 53"/>
                <a:gd name="T34" fmla="*/ 51 w 51"/>
                <a:gd name="T35" fmla="*/ 45 h 53"/>
                <a:gd name="T36" fmla="*/ 50 w 51"/>
                <a:gd name="T37" fmla="*/ 4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53">
                  <a:moveTo>
                    <a:pt x="50" y="44"/>
                  </a:moveTo>
                  <a:cubicBezTo>
                    <a:pt x="34" y="42"/>
                    <a:pt x="20" y="30"/>
                    <a:pt x="15" y="14"/>
                  </a:cubicBezTo>
                  <a:cubicBezTo>
                    <a:pt x="18" y="14"/>
                    <a:pt x="18" y="14"/>
                    <a:pt x="18" y="14"/>
                  </a:cubicBezTo>
                  <a:cubicBezTo>
                    <a:pt x="19" y="14"/>
                    <a:pt x="20" y="14"/>
                    <a:pt x="20" y="13"/>
                  </a:cubicBezTo>
                  <a:cubicBezTo>
                    <a:pt x="21" y="12"/>
                    <a:pt x="21" y="11"/>
                    <a:pt x="20" y="10"/>
                  </a:cubicBezTo>
                  <a:cubicBezTo>
                    <a:pt x="12" y="1"/>
                    <a:pt x="12" y="1"/>
                    <a:pt x="12" y="1"/>
                  </a:cubicBezTo>
                  <a:cubicBezTo>
                    <a:pt x="12" y="0"/>
                    <a:pt x="11" y="0"/>
                    <a:pt x="10" y="0"/>
                  </a:cubicBezTo>
                  <a:cubicBezTo>
                    <a:pt x="9" y="0"/>
                    <a:pt x="9" y="0"/>
                    <a:pt x="8" y="1"/>
                  </a:cubicBezTo>
                  <a:cubicBezTo>
                    <a:pt x="0" y="10"/>
                    <a:pt x="0" y="10"/>
                    <a:pt x="0" y="10"/>
                  </a:cubicBezTo>
                  <a:cubicBezTo>
                    <a:pt x="0" y="11"/>
                    <a:pt x="0" y="12"/>
                    <a:pt x="0" y="13"/>
                  </a:cubicBezTo>
                  <a:cubicBezTo>
                    <a:pt x="0" y="14"/>
                    <a:pt x="1" y="14"/>
                    <a:pt x="2" y="14"/>
                  </a:cubicBezTo>
                  <a:cubicBezTo>
                    <a:pt x="6" y="14"/>
                    <a:pt x="6" y="14"/>
                    <a:pt x="6" y="14"/>
                  </a:cubicBezTo>
                  <a:cubicBezTo>
                    <a:pt x="9" y="24"/>
                    <a:pt x="14" y="33"/>
                    <a:pt x="22" y="40"/>
                  </a:cubicBezTo>
                  <a:cubicBezTo>
                    <a:pt x="30" y="47"/>
                    <a:pt x="40" y="51"/>
                    <a:pt x="50" y="53"/>
                  </a:cubicBezTo>
                  <a:cubicBezTo>
                    <a:pt x="50" y="53"/>
                    <a:pt x="50" y="53"/>
                    <a:pt x="50" y="53"/>
                  </a:cubicBezTo>
                  <a:cubicBezTo>
                    <a:pt x="51" y="53"/>
                    <a:pt x="51" y="53"/>
                    <a:pt x="51" y="52"/>
                  </a:cubicBezTo>
                  <a:cubicBezTo>
                    <a:pt x="51" y="52"/>
                    <a:pt x="51" y="52"/>
                    <a:pt x="51" y="52"/>
                  </a:cubicBezTo>
                  <a:cubicBezTo>
                    <a:pt x="51" y="45"/>
                    <a:pt x="51" y="45"/>
                    <a:pt x="51" y="45"/>
                  </a:cubicBezTo>
                  <a:cubicBezTo>
                    <a:pt x="51" y="44"/>
                    <a:pt x="51" y="44"/>
                    <a:pt x="50" y="44"/>
                  </a:cubicBezTo>
                  <a:close/>
                </a:path>
              </a:pathLst>
            </a:custGeom>
            <a:grpFill/>
            <a:ln>
              <a:noFill/>
            </a:ln>
            <a:scene3d>
              <a:camera prst="orthographicFront"/>
              <a:lightRig rig="threePt" dir="t"/>
            </a:scene3d>
            <a:sp3d>
              <a:bevelT w="114300" prst="hardEdge"/>
            </a:sp3d>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90" name="Freeform 89"/>
            <p:cNvSpPr/>
            <p:nvPr/>
          </p:nvSpPr>
          <p:spPr bwMode="auto">
            <a:xfrm>
              <a:off x="7861301" y="3251201"/>
              <a:ext cx="203200" cy="198438"/>
            </a:xfrm>
            <a:custGeom>
              <a:avLst/>
              <a:gdLst>
                <a:gd name="T0" fmla="*/ 53 w 54"/>
                <a:gd name="T1" fmla="*/ 0 h 53"/>
                <a:gd name="T2" fmla="*/ 46 w 54"/>
                <a:gd name="T3" fmla="*/ 0 h 53"/>
                <a:gd name="T4" fmla="*/ 45 w 54"/>
                <a:gd name="T5" fmla="*/ 0 h 53"/>
                <a:gd name="T6" fmla="*/ 15 w 54"/>
                <a:gd name="T7" fmla="*/ 37 h 53"/>
                <a:gd name="T8" fmla="*/ 15 w 54"/>
                <a:gd name="T9" fmla="*/ 34 h 53"/>
                <a:gd name="T10" fmla="*/ 12 w 54"/>
                <a:gd name="T11" fmla="*/ 31 h 53"/>
                <a:gd name="T12" fmla="*/ 11 w 54"/>
                <a:gd name="T13" fmla="*/ 32 h 53"/>
                <a:gd name="T14" fmla="*/ 1 w 54"/>
                <a:gd name="T15" fmla="*/ 40 h 53"/>
                <a:gd name="T16" fmla="*/ 0 w 54"/>
                <a:gd name="T17" fmla="*/ 42 h 53"/>
                <a:gd name="T18" fmla="*/ 1 w 54"/>
                <a:gd name="T19" fmla="*/ 44 h 53"/>
                <a:gd name="T20" fmla="*/ 11 w 54"/>
                <a:gd name="T21" fmla="*/ 52 h 53"/>
                <a:gd name="T22" fmla="*/ 12 w 54"/>
                <a:gd name="T23" fmla="*/ 53 h 53"/>
                <a:gd name="T24" fmla="*/ 15 w 54"/>
                <a:gd name="T25" fmla="*/ 50 h 53"/>
                <a:gd name="T26" fmla="*/ 15 w 54"/>
                <a:gd name="T27" fmla="*/ 46 h 53"/>
                <a:gd name="T28" fmla="*/ 41 w 54"/>
                <a:gd name="T29" fmla="*/ 30 h 53"/>
                <a:gd name="T30" fmla="*/ 54 w 54"/>
                <a:gd name="T31" fmla="*/ 1 h 53"/>
                <a:gd name="T32" fmla="*/ 54 w 54"/>
                <a:gd name="T33" fmla="*/ 0 h 53"/>
                <a:gd name="T34" fmla="*/ 53 w 54"/>
                <a:gd name="T3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53">
                  <a:moveTo>
                    <a:pt x="53" y="0"/>
                  </a:moveTo>
                  <a:cubicBezTo>
                    <a:pt x="46" y="0"/>
                    <a:pt x="46" y="0"/>
                    <a:pt x="46" y="0"/>
                  </a:cubicBezTo>
                  <a:cubicBezTo>
                    <a:pt x="46" y="0"/>
                    <a:pt x="45" y="0"/>
                    <a:pt x="45" y="0"/>
                  </a:cubicBezTo>
                  <a:cubicBezTo>
                    <a:pt x="43" y="17"/>
                    <a:pt x="31" y="32"/>
                    <a:pt x="15" y="37"/>
                  </a:cubicBezTo>
                  <a:cubicBezTo>
                    <a:pt x="15" y="34"/>
                    <a:pt x="15" y="34"/>
                    <a:pt x="15" y="34"/>
                  </a:cubicBezTo>
                  <a:cubicBezTo>
                    <a:pt x="15" y="32"/>
                    <a:pt x="14" y="31"/>
                    <a:pt x="12" y="31"/>
                  </a:cubicBezTo>
                  <a:cubicBezTo>
                    <a:pt x="12" y="31"/>
                    <a:pt x="11" y="31"/>
                    <a:pt x="11" y="32"/>
                  </a:cubicBezTo>
                  <a:cubicBezTo>
                    <a:pt x="1" y="40"/>
                    <a:pt x="1" y="40"/>
                    <a:pt x="1" y="40"/>
                  </a:cubicBezTo>
                  <a:cubicBezTo>
                    <a:pt x="0" y="40"/>
                    <a:pt x="0" y="41"/>
                    <a:pt x="0" y="42"/>
                  </a:cubicBezTo>
                  <a:cubicBezTo>
                    <a:pt x="0" y="43"/>
                    <a:pt x="0" y="43"/>
                    <a:pt x="1" y="44"/>
                  </a:cubicBezTo>
                  <a:cubicBezTo>
                    <a:pt x="11" y="52"/>
                    <a:pt x="11" y="52"/>
                    <a:pt x="11" y="52"/>
                  </a:cubicBezTo>
                  <a:cubicBezTo>
                    <a:pt x="11" y="52"/>
                    <a:pt x="12" y="53"/>
                    <a:pt x="12" y="53"/>
                  </a:cubicBezTo>
                  <a:cubicBezTo>
                    <a:pt x="14" y="53"/>
                    <a:pt x="15" y="51"/>
                    <a:pt x="15" y="50"/>
                  </a:cubicBezTo>
                  <a:cubicBezTo>
                    <a:pt x="15" y="46"/>
                    <a:pt x="15" y="46"/>
                    <a:pt x="15" y="46"/>
                  </a:cubicBezTo>
                  <a:cubicBezTo>
                    <a:pt x="25" y="43"/>
                    <a:pt x="34" y="38"/>
                    <a:pt x="41" y="30"/>
                  </a:cubicBezTo>
                  <a:cubicBezTo>
                    <a:pt x="48" y="21"/>
                    <a:pt x="53" y="11"/>
                    <a:pt x="54" y="1"/>
                  </a:cubicBezTo>
                  <a:cubicBezTo>
                    <a:pt x="54" y="0"/>
                    <a:pt x="54" y="0"/>
                    <a:pt x="54" y="0"/>
                  </a:cubicBezTo>
                  <a:cubicBezTo>
                    <a:pt x="54" y="0"/>
                    <a:pt x="54" y="0"/>
                    <a:pt x="53" y="0"/>
                  </a:cubicBezTo>
                  <a:close/>
                </a:path>
              </a:pathLst>
            </a:custGeom>
            <a:grpFill/>
            <a:ln>
              <a:noFill/>
            </a:ln>
            <a:scene3d>
              <a:camera prst="orthographicFront"/>
              <a:lightRig rig="threePt" dir="t"/>
            </a:scene3d>
            <a:sp3d>
              <a:bevelT w="114300" prst="hardEdge"/>
            </a:sp3d>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91" name="Freeform 90"/>
            <p:cNvSpPr/>
            <p:nvPr/>
          </p:nvSpPr>
          <p:spPr bwMode="auto">
            <a:xfrm>
              <a:off x="7880351" y="3022601"/>
              <a:ext cx="195263" cy="198438"/>
            </a:xfrm>
            <a:custGeom>
              <a:avLst/>
              <a:gdLst>
                <a:gd name="T0" fmla="*/ 51 w 52"/>
                <a:gd name="T1" fmla="*/ 40 h 53"/>
                <a:gd name="T2" fmla="*/ 49 w 52"/>
                <a:gd name="T3" fmla="*/ 39 h 53"/>
                <a:gd name="T4" fmla="*/ 45 w 52"/>
                <a:gd name="T5" fmla="*/ 39 h 53"/>
                <a:gd name="T6" fmla="*/ 29 w 52"/>
                <a:gd name="T7" fmla="*/ 13 h 53"/>
                <a:gd name="T8" fmla="*/ 1 w 52"/>
                <a:gd name="T9" fmla="*/ 0 h 53"/>
                <a:gd name="T10" fmla="*/ 1 w 52"/>
                <a:gd name="T11" fmla="*/ 0 h 53"/>
                <a:gd name="T12" fmla="*/ 1 w 52"/>
                <a:gd name="T13" fmla="*/ 1 h 53"/>
                <a:gd name="T14" fmla="*/ 0 w 52"/>
                <a:gd name="T15" fmla="*/ 1 h 53"/>
                <a:gd name="T16" fmla="*/ 0 w 52"/>
                <a:gd name="T17" fmla="*/ 8 h 53"/>
                <a:gd name="T18" fmla="*/ 1 w 52"/>
                <a:gd name="T19" fmla="*/ 9 h 53"/>
                <a:gd name="T20" fmla="*/ 37 w 52"/>
                <a:gd name="T21" fmla="*/ 39 h 53"/>
                <a:gd name="T22" fmla="*/ 33 w 52"/>
                <a:gd name="T23" fmla="*/ 39 h 53"/>
                <a:gd name="T24" fmla="*/ 31 w 52"/>
                <a:gd name="T25" fmla="*/ 40 h 53"/>
                <a:gd name="T26" fmla="*/ 31 w 52"/>
                <a:gd name="T27" fmla="*/ 43 h 53"/>
                <a:gd name="T28" fmla="*/ 39 w 52"/>
                <a:gd name="T29" fmla="*/ 52 h 53"/>
                <a:gd name="T30" fmla="*/ 41 w 52"/>
                <a:gd name="T31" fmla="*/ 53 h 53"/>
                <a:gd name="T32" fmla="*/ 43 w 52"/>
                <a:gd name="T33" fmla="*/ 52 h 53"/>
                <a:gd name="T34" fmla="*/ 51 w 52"/>
                <a:gd name="T35" fmla="*/ 43 h 53"/>
                <a:gd name="T36" fmla="*/ 51 w 52"/>
                <a:gd name="T37" fmla="*/ 4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 h="53">
                  <a:moveTo>
                    <a:pt x="51" y="40"/>
                  </a:moveTo>
                  <a:cubicBezTo>
                    <a:pt x="51" y="39"/>
                    <a:pt x="50" y="39"/>
                    <a:pt x="49" y="39"/>
                  </a:cubicBezTo>
                  <a:cubicBezTo>
                    <a:pt x="45" y="39"/>
                    <a:pt x="45" y="39"/>
                    <a:pt x="45" y="39"/>
                  </a:cubicBezTo>
                  <a:cubicBezTo>
                    <a:pt x="42" y="29"/>
                    <a:pt x="37" y="20"/>
                    <a:pt x="29" y="13"/>
                  </a:cubicBezTo>
                  <a:cubicBezTo>
                    <a:pt x="21" y="6"/>
                    <a:pt x="12" y="2"/>
                    <a:pt x="1" y="0"/>
                  </a:cubicBezTo>
                  <a:cubicBezTo>
                    <a:pt x="1" y="0"/>
                    <a:pt x="1" y="0"/>
                    <a:pt x="1" y="0"/>
                  </a:cubicBezTo>
                  <a:cubicBezTo>
                    <a:pt x="1" y="0"/>
                    <a:pt x="1" y="0"/>
                    <a:pt x="1" y="1"/>
                  </a:cubicBezTo>
                  <a:cubicBezTo>
                    <a:pt x="0" y="1"/>
                    <a:pt x="0" y="1"/>
                    <a:pt x="0" y="1"/>
                  </a:cubicBezTo>
                  <a:cubicBezTo>
                    <a:pt x="0" y="8"/>
                    <a:pt x="0" y="8"/>
                    <a:pt x="0" y="8"/>
                  </a:cubicBezTo>
                  <a:cubicBezTo>
                    <a:pt x="0" y="9"/>
                    <a:pt x="1" y="9"/>
                    <a:pt x="1" y="9"/>
                  </a:cubicBezTo>
                  <a:cubicBezTo>
                    <a:pt x="18" y="11"/>
                    <a:pt x="31" y="23"/>
                    <a:pt x="37" y="39"/>
                  </a:cubicBezTo>
                  <a:cubicBezTo>
                    <a:pt x="33" y="39"/>
                    <a:pt x="33" y="39"/>
                    <a:pt x="33" y="39"/>
                  </a:cubicBezTo>
                  <a:cubicBezTo>
                    <a:pt x="32" y="39"/>
                    <a:pt x="31" y="39"/>
                    <a:pt x="31" y="40"/>
                  </a:cubicBezTo>
                  <a:cubicBezTo>
                    <a:pt x="31" y="41"/>
                    <a:pt x="31" y="42"/>
                    <a:pt x="31" y="43"/>
                  </a:cubicBezTo>
                  <a:cubicBezTo>
                    <a:pt x="39" y="52"/>
                    <a:pt x="39" y="52"/>
                    <a:pt x="39" y="52"/>
                  </a:cubicBezTo>
                  <a:cubicBezTo>
                    <a:pt x="40" y="53"/>
                    <a:pt x="40" y="53"/>
                    <a:pt x="41" y="53"/>
                  </a:cubicBezTo>
                  <a:cubicBezTo>
                    <a:pt x="42" y="53"/>
                    <a:pt x="43" y="53"/>
                    <a:pt x="43" y="52"/>
                  </a:cubicBezTo>
                  <a:cubicBezTo>
                    <a:pt x="51" y="43"/>
                    <a:pt x="51" y="43"/>
                    <a:pt x="51" y="43"/>
                  </a:cubicBezTo>
                  <a:cubicBezTo>
                    <a:pt x="52" y="42"/>
                    <a:pt x="52" y="41"/>
                    <a:pt x="51" y="40"/>
                  </a:cubicBezTo>
                  <a:close/>
                </a:path>
              </a:pathLst>
            </a:custGeom>
            <a:grpFill/>
            <a:ln>
              <a:noFill/>
            </a:ln>
            <a:scene3d>
              <a:camera prst="orthographicFront"/>
              <a:lightRig rig="threePt" dir="t"/>
            </a:scene3d>
            <a:sp3d>
              <a:bevelT w="114300" prst="hardEdge"/>
            </a:sp3d>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92" name="Freeform 91"/>
            <p:cNvSpPr>
              <a:spLocks noEditPoints="1"/>
            </p:cNvSpPr>
            <p:nvPr/>
          </p:nvSpPr>
          <p:spPr bwMode="auto">
            <a:xfrm>
              <a:off x="7723188" y="3092451"/>
              <a:ext cx="269875" cy="269875"/>
            </a:xfrm>
            <a:custGeom>
              <a:avLst/>
              <a:gdLst>
                <a:gd name="T0" fmla="*/ 36 w 72"/>
                <a:gd name="T1" fmla="*/ 72 h 72"/>
                <a:gd name="T2" fmla="*/ 61 w 72"/>
                <a:gd name="T3" fmla="*/ 21 h 72"/>
                <a:gd name="T4" fmla="*/ 66 w 72"/>
                <a:gd name="T5" fmla="*/ 34 h 72"/>
                <a:gd name="T6" fmla="*/ 52 w 72"/>
                <a:gd name="T7" fmla="*/ 34 h 72"/>
                <a:gd name="T8" fmla="*/ 51 w 72"/>
                <a:gd name="T9" fmla="*/ 23 h 72"/>
                <a:gd name="T10" fmla="*/ 61 w 72"/>
                <a:gd name="T11" fmla="*/ 21 h 72"/>
                <a:gd name="T12" fmla="*/ 57 w 72"/>
                <a:gd name="T13" fmla="*/ 15 h 72"/>
                <a:gd name="T14" fmla="*/ 57 w 72"/>
                <a:gd name="T15" fmla="*/ 17 h 72"/>
                <a:gd name="T16" fmla="*/ 50 w 72"/>
                <a:gd name="T17" fmla="*/ 18 h 72"/>
                <a:gd name="T18" fmla="*/ 50 w 72"/>
                <a:gd name="T19" fmla="*/ 10 h 72"/>
                <a:gd name="T20" fmla="*/ 24 w 72"/>
                <a:gd name="T21" fmla="*/ 34 h 72"/>
                <a:gd name="T22" fmla="*/ 25 w 72"/>
                <a:gd name="T23" fmla="*/ 23 h 72"/>
                <a:gd name="T24" fmla="*/ 46 w 72"/>
                <a:gd name="T25" fmla="*/ 23 h 72"/>
                <a:gd name="T26" fmla="*/ 48 w 72"/>
                <a:gd name="T27" fmla="*/ 33 h 72"/>
                <a:gd name="T28" fmla="*/ 48 w 72"/>
                <a:gd name="T29" fmla="*/ 38 h 72"/>
                <a:gd name="T30" fmla="*/ 47 w 72"/>
                <a:gd name="T31" fmla="*/ 48 h 72"/>
                <a:gd name="T32" fmla="*/ 26 w 72"/>
                <a:gd name="T33" fmla="*/ 48 h 72"/>
                <a:gd name="T34" fmla="*/ 24 w 72"/>
                <a:gd name="T35" fmla="*/ 39 h 72"/>
                <a:gd name="T36" fmla="*/ 47 w 72"/>
                <a:gd name="T37" fmla="*/ 38 h 72"/>
                <a:gd name="T38" fmla="*/ 28 w 72"/>
                <a:gd name="T39" fmla="*/ 13 h 72"/>
                <a:gd name="T40" fmla="*/ 32 w 72"/>
                <a:gd name="T41" fmla="*/ 7 h 72"/>
                <a:gd name="T42" fmla="*/ 41 w 72"/>
                <a:gd name="T43" fmla="*/ 7 h 72"/>
                <a:gd name="T44" fmla="*/ 46 w 72"/>
                <a:gd name="T45" fmla="*/ 18 h 72"/>
                <a:gd name="T46" fmla="*/ 36 w 72"/>
                <a:gd name="T47" fmla="*/ 20 h 72"/>
                <a:gd name="T48" fmla="*/ 27 w 72"/>
                <a:gd name="T49" fmla="*/ 18 h 72"/>
                <a:gd name="T50" fmla="*/ 23 w 72"/>
                <a:gd name="T51" fmla="*/ 10 h 72"/>
                <a:gd name="T52" fmla="*/ 22 w 72"/>
                <a:gd name="T53" fmla="*/ 18 h 72"/>
                <a:gd name="T54" fmla="*/ 16 w 72"/>
                <a:gd name="T55" fmla="*/ 17 h 72"/>
                <a:gd name="T56" fmla="*/ 7 w 72"/>
                <a:gd name="T57" fmla="*/ 33 h 72"/>
                <a:gd name="T58" fmla="*/ 12 w 72"/>
                <a:gd name="T59" fmla="*/ 21 h 72"/>
                <a:gd name="T60" fmla="*/ 21 w 72"/>
                <a:gd name="T61" fmla="*/ 24 h 72"/>
                <a:gd name="T62" fmla="*/ 19 w 72"/>
                <a:gd name="T63" fmla="*/ 34 h 72"/>
                <a:gd name="T64" fmla="*/ 7 w 72"/>
                <a:gd name="T65" fmla="*/ 33 h 72"/>
                <a:gd name="T66" fmla="*/ 7 w 72"/>
                <a:gd name="T67" fmla="*/ 39 h 72"/>
                <a:gd name="T68" fmla="*/ 19 w 72"/>
                <a:gd name="T69" fmla="*/ 38 h 72"/>
                <a:gd name="T70" fmla="*/ 21 w 72"/>
                <a:gd name="T71" fmla="*/ 48 h 72"/>
                <a:gd name="T72" fmla="*/ 12 w 72"/>
                <a:gd name="T73" fmla="*/ 51 h 72"/>
                <a:gd name="T74" fmla="*/ 15 w 72"/>
                <a:gd name="T75" fmla="*/ 57 h 72"/>
                <a:gd name="T76" fmla="*/ 14 w 72"/>
                <a:gd name="T77" fmla="*/ 55 h 72"/>
                <a:gd name="T78" fmla="*/ 22 w 72"/>
                <a:gd name="T79" fmla="*/ 53 h 72"/>
                <a:gd name="T80" fmla="*/ 26 w 72"/>
                <a:gd name="T81" fmla="*/ 63 h 72"/>
                <a:gd name="T82" fmla="*/ 44 w 72"/>
                <a:gd name="T83" fmla="*/ 59 h 72"/>
                <a:gd name="T84" fmla="*/ 40 w 72"/>
                <a:gd name="T85" fmla="*/ 65 h 72"/>
                <a:gd name="T86" fmla="*/ 32 w 72"/>
                <a:gd name="T87" fmla="*/ 65 h 72"/>
                <a:gd name="T88" fmla="*/ 27 w 72"/>
                <a:gd name="T89" fmla="*/ 54 h 72"/>
                <a:gd name="T90" fmla="*/ 36 w 72"/>
                <a:gd name="T91" fmla="*/ 52 h 72"/>
                <a:gd name="T92" fmla="*/ 46 w 72"/>
                <a:gd name="T93" fmla="*/ 54 h 72"/>
                <a:gd name="T94" fmla="*/ 50 w 72"/>
                <a:gd name="T95" fmla="*/ 62 h 72"/>
                <a:gd name="T96" fmla="*/ 50 w 72"/>
                <a:gd name="T97" fmla="*/ 54 h 72"/>
                <a:gd name="T98" fmla="*/ 57 w 72"/>
                <a:gd name="T99" fmla="*/ 54 h 72"/>
                <a:gd name="T100" fmla="*/ 65 w 72"/>
                <a:gd name="T101" fmla="*/ 39 h 72"/>
                <a:gd name="T102" fmla="*/ 60 w 72"/>
                <a:gd name="T103" fmla="*/ 51 h 72"/>
                <a:gd name="T104" fmla="*/ 52 w 72"/>
                <a:gd name="T105" fmla="*/ 48 h 72"/>
                <a:gd name="T106" fmla="*/ 53 w 72"/>
                <a:gd name="T107" fmla="*/ 38 h 72"/>
                <a:gd name="T108" fmla="*/ 65 w 72"/>
                <a:gd name="T109" fmla="*/ 3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72">
                  <a:moveTo>
                    <a:pt x="36" y="0"/>
                  </a:moveTo>
                  <a:cubicBezTo>
                    <a:pt x="17" y="0"/>
                    <a:pt x="0" y="16"/>
                    <a:pt x="0" y="36"/>
                  </a:cubicBezTo>
                  <a:cubicBezTo>
                    <a:pt x="0" y="56"/>
                    <a:pt x="17" y="72"/>
                    <a:pt x="36" y="72"/>
                  </a:cubicBezTo>
                  <a:cubicBezTo>
                    <a:pt x="56" y="72"/>
                    <a:pt x="72" y="56"/>
                    <a:pt x="72" y="36"/>
                  </a:cubicBezTo>
                  <a:cubicBezTo>
                    <a:pt x="72" y="16"/>
                    <a:pt x="56" y="0"/>
                    <a:pt x="36" y="0"/>
                  </a:cubicBezTo>
                  <a:close/>
                  <a:moveTo>
                    <a:pt x="61" y="21"/>
                  </a:moveTo>
                  <a:cubicBezTo>
                    <a:pt x="62" y="21"/>
                    <a:pt x="62" y="21"/>
                    <a:pt x="62" y="21"/>
                  </a:cubicBezTo>
                  <a:cubicBezTo>
                    <a:pt x="64" y="25"/>
                    <a:pt x="65" y="28"/>
                    <a:pt x="65" y="33"/>
                  </a:cubicBezTo>
                  <a:cubicBezTo>
                    <a:pt x="66" y="34"/>
                    <a:pt x="66" y="34"/>
                    <a:pt x="66" y="34"/>
                  </a:cubicBezTo>
                  <a:cubicBezTo>
                    <a:pt x="64" y="34"/>
                    <a:pt x="64" y="34"/>
                    <a:pt x="64" y="34"/>
                  </a:cubicBezTo>
                  <a:cubicBezTo>
                    <a:pt x="53" y="34"/>
                    <a:pt x="53" y="34"/>
                    <a:pt x="53" y="34"/>
                  </a:cubicBezTo>
                  <a:cubicBezTo>
                    <a:pt x="52" y="34"/>
                    <a:pt x="52" y="34"/>
                    <a:pt x="52" y="34"/>
                  </a:cubicBezTo>
                  <a:cubicBezTo>
                    <a:pt x="52" y="33"/>
                    <a:pt x="52" y="33"/>
                    <a:pt x="52" y="33"/>
                  </a:cubicBezTo>
                  <a:cubicBezTo>
                    <a:pt x="52" y="30"/>
                    <a:pt x="52" y="27"/>
                    <a:pt x="52" y="24"/>
                  </a:cubicBezTo>
                  <a:cubicBezTo>
                    <a:pt x="51" y="23"/>
                    <a:pt x="51" y="23"/>
                    <a:pt x="51" y="23"/>
                  </a:cubicBezTo>
                  <a:cubicBezTo>
                    <a:pt x="52" y="23"/>
                    <a:pt x="52" y="23"/>
                    <a:pt x="52" y="23"/>
                  </a:cubicBezTo>
                  <a:cubicBezTo>
                    <a:pt x="55" y="22"/>
                    <a:pt x="58" y="22"/>
                    <a:pt x="60" y="21"/>
                  </a:cubicBezTo>
                  <a:lnTo>
                    <a:pt x="61" y="21"/>
                  </a:lnTo>
                  <a:close/>
                  <a:moveTo>
                    <a:pt x="50" y="10"/>
                  </a:moveTo>
                  <a:cubicBezTo>
                    <a:pt x="52" y="11"/>
                    <a:pt x="55" y="13"/>
                    <a:pt x="57" y="15"/>
                  </a:cubicBezTo>
                  <a:cubicBezTo>
                    <a:pt x="57" y="15"/>
                    <a:pt x="57" y="15"/>
                    <a:pt x="57" y="15"/>
                  </a:cubicBezTo>
                  <a:cubicBezTo>
                    <a:pt x="57" y="15"/>
                    <a:pt x="57" y="15"/>
                    <a:pt x="57" y="16"/>
                  </a:cubicBezTo>
                  <a:cubicBezTo>
                    <a:pt x="59" y="17"/>
                    <a:pt x="59" y="17"/>
                    <a:pt x="59" y="17"/>
                  </a:cubicBezTo>
                  <a:cubicBezTo>
                    <a:pt x="57" y="17"/>
                    <a:pt x="57" y="17"/>
                    <a:pt x="57" y="17"/>
                  </a:cubicBezTo>
                  <a:cubicBezTo>
                    <a:pt x="55" y="18"/>
                    <a:pt x="53" y="18"/>
                    <a:pt x="52" y="19"/>
                  </a:cubicBezTo>
                  <a:cubicBezTo>
                    <a:pt x="50" y="19"/>
                    <a:pt x="50" y="19"/>
                    <a:pt x="50" y="19"/>
                  </a:cubicBezTo>
                  <a:cubicBezTo>
                    <a:pt x="50" y="18"/>
                    <a:pt x="50" y="18"/>
                    <a:pt x="50" y="18"/>
                  </a:cubicBezTo>
                  <a:cubicBezTo>
                    <a:pt x="50" y="15"/>
                    <a:pt x="49" y="13"/>
                    <a:pt x="48" y="11"/>
                  </a:cubicBezTo>
                  <a:cubicBezTo>
                    <a:pt x="47" y="8"/>
                    <a:pt x="47" y="8"/>
                    <a:pt x="47" y="8"/>
                  </a:cubicBezTo>
                  <a:lnTo>
                    <a:pt x="50" y="10"/>
                  </a:lnTo>
                  <a:close/>
                  <a:moveTo>
                    <a:pt x="47" y="34"/>
                  </a:moveTo>
                  <a:cubicBezTo>
                    <a:pt x="25" y="34"/>
                    <a:pt x="25" y="34"/>
                    <a:pt x="25" y="34"/>
                  </a:cubicBezTo>
                  <a:cubicBezTo>
                    <a:pt x="24" y="34"/>
                    <a:pt x="24" y="34"/>
                    <a:pt x="24" y="34"/>
                  </a:cubicBezTo>
                  <a:cubicBezTo>
                    <a:pt x="24" y="33"/>
                    <a:pt x="24" y="33"/>
                    <a:pt x="24" y="33"/>
                  </a:cubicBezTo>
                  <a:cubicBezTo>
                    <a:pt x="24" y="30"/>
                    <a:pt x="25" y="27"/>
                    <a:pt x="25" y="24"/>
                  </a:cubicBezTo>
                  <a:cubicBezTo>
                    <a:pt x="25" y="23"/>
                    <a:pt x="25" y="23"/>
                    <a:pt x="25" y="23"/>
                  </a:cubicBezTo>
                  <a:cubicBezTo>
                    <a:pt x="26" y="23"/>
                    <a:pt x="26" y="23"/>
                    <a:pt x="26" y="23"/>
                  </a:cubicBezTo>
                  <a:cubicBezTo>
                    <a:pt x="30" y="24"/>
                    <a:pt x="33" y="24"/>
                    <a:pt x="36" y="24"/>
                  </a:cubicBezTo>
                  <a:cubicBezTo>
                    <a:pt x="40" y="24"/>
                    <a:pt x="43" y="24"/>
                    <a:pt x="46" y="23"/>
                  </a:cubicBezTo>
                  <a:cubicBezTo>
                    <a:pt x="47" y="23"/>
                    <a:pt x="47" y="23"/>
                    <a:pt x="47" y="23"/>
                  </a:cubicBezTo>
                  <a:cubicBezTo>
                    <a:pt x="47" y="24"/>
                    <a:pt x="47" y="24"/>
                    <a:pt x="47" y="24"/>
                  </a:cubicBezTo>
                  <a:cubicBezTo>
                    <a:pt x="48" y="27"/>
                    <a:pt x="48" y="30"/>
                    <a:pt x="48" y="33"/>
                  </a:cubicBezTo>
                  <a:cubicBezTo>
                    <a:pt x="48" y="34"/>
                    <a:pt x="48" y="34"/>
                    <a:pt x="48" y="34"/>
                  </a:cubicBezTo>
                  <a:lnTo>
                    <a:pt x="47" y="34"/>
                  </a:lnTo>
                  <a:close/>
                  <a:moveTo>
                    <a:pt x="48" y="38"/>
                  </a:moveTo>
                  <a:cubicBezTo>
                    <a:pt x="48" y="39"/>
                    <a:pt x="48" y="39"/>
                    <a:pt x="48" y="39"/>
                  </a:cubicBezTo>
                  <a:cubicBezTo>
                    <a:pt x="48" y="42"/>
                    <a:pt x="48" y="45"/>
                    <a:pt x="47" y="47"/>
                  </a:cubicBezTo>
                  <a:cubicBezTo>
                    <a:pt x="47" y="48"/>
                    <a:pt x="47" y="48"/>
                    <a:pt x="47" y="48"/>
                  </a:cubicBezTo>
                  <a:cubicBezTo>
                    <a:pt x="46" y="48"/>
                    <a:pt x="46" y="48"/>
                    <a:pt x="46" y="48"/>
                  </a:cubicBezTo>
                  <a:cubicBezTo>
                    <a:pt x="43" y="48"/>
                    <a:pt x="40" y="48"/>
                    <a:pt x="36" y="48"/>
                  </a:cubicBezTo>
                  <a:cubicBezTo>
                    <a:pt x="33" y="48"/>
                    <a:pt x="30" y="48"/>
                    <a:pt x="26" y="48"/>
                  </a:cubicBezTo>
                  <a:cubicBezTo>
                    <a:pt x="25" y="48"/>
                    <a:pt x="25" y="48"/>
                    <a:pt x="25" y="48"/>
                  </a:cubicBezTo>
                  <a:cubicBezTo>
                    <a:pt x="25" y="47"/>
                    <a:pt x="25" y="47"/>
                    <a:pt x="25" y="47"/>
                  </a:cubicBezTo>
                  <a:cubicBezTo>
                    <a:pt x="25" y="45"/>
                    <a:pt x="24" y="42"/>
                    <a:pt x="24" y="39"/>
                  </a:cubicBezTo>
                  <a:cubicBezTo>
                    <a:pt x="24" y="38"/>
                    <a:pt x="24" y="38"/>
                    <a:pt x="24" y="38"/>
                  </a:cubicBezTo>
                  <a:cubicBezTo>
                    <a:pt x="25" y="38"/>
                    <a:pt x="25" y="38"/>
                    <a:pt x="25" y="38"/>
                  </a:cubicBezTo>
                  <a:cubicBezTo>
                    <a:pt x="47" y="38"/>
                    <a:pt x="47" y="38"/>
                    <a:pt x="47" y="38"/>
                  </a:cubicBezTo>
                  <a:lnTo>
                    <a:pt x="48" y="38"/>
                  </a:lnTo>
                  <a:close/>
                  <a:moveTo>
                    <a:pt x="27" y="18"/>
                  </a:moveTo>
                  <a:cubicBezTo>
                    <a:pt x="27" y="16"/>
                    <a:pt x="28" y="14"/>
                    <a:pt x="28" y="13"/>
                  </a:cubicBezTo>
                  <a:cubicBezTo>
                    <a:pt x="29" y="10"/>
                    <a:pt x="30" y="9"/>
                    <a:pt x="32" y="7"/>
                  </a:cubicBezTo>
                  <a:cubicBezTo>
                    <a:pt x="32" y="7"/>
                    <a:pt x="32" y="7"/>
                    <a:pt x="32" y="7"/>
                  </a:cubicBezTo>
                  <a:cubicBezTo>
                    <a:pt x="32" y="7"/>
                    <a:pt x="32" y="7"/>
                    <a:pt x="32" y="7"/>
                  </a:cubicBezTo>
                  <a:cubicBezTo>
                    <a:pt x="34" y="7"/>
                    <a:pt x="35" y="7"/>
                    <a:pt x="36" y="7"/>
                  </a:cubicBezTo>
                  <a:cubicBezTo>
                    <a:pt x="38" y="7"/>
                    <a:pt x="39" y="7"/>
                    <a:pt x="40" y="7"/>
                  </a:cubicBezTo>
                  <a:cubicBezTo>
                    <a:pt x="41" y="7"/>
                    <a:pt x="41" y="7"/>
                    <a:pt x="41" y="7"/>
                  </a:cubicBezTo>
                  <a:cubicBezTo>
                    <a:pt x="41" y="7"/>
                    <a:pt x="41" y="7"/>
                    <a:pt x="41" y="7"/>
                  </a:cubicBezTo>
                  <a:cubicBezTo>
                    <a:pt x="42" y="9"/>
                    <a:pt x="43" y="10"/>
                    <a:pt x="44" y="13"/>
                  </a:cubicBezTo>
                  <a:cubicBezTo>
                    <a:pt x="45" y="14"/>
                    <a:pt x="45" y="16"/>
                    <a:pt x="46" y="18"/>
                  </a:cubicBezTo>
                  <a:cubicBezTo>
                    <a:pt x="46" y="19"/>
                    <a:pt x="46" y="19"/>
                    <a:pt x="46" y="19"/>
                  </a:cubicBezTo>
                  <a:cubicBezTo>
                    <a:pt x="45" y="19"/>
                    <a:pt x="45" y="19"/>
                    <a:pt x="45" y="19"/>
                  </a:cubicBezTo>
                  <a:cubicBezTo>
                    <a:pt x="42" y="20"/>
                    <a:pt x="39" y="20"/>
                    <a:pt x="36" y="20"/>
                  </a:cubicBezTo>
                  <a:cubicBezTo>
                    <a:pt x="33" y="20"/>
                    <a:pt x="30" y="20"/>
                    <a:pt x="28" y="19"/>
                  </a:cubicBezTo>
                  <a:cubicBezTo>
                    <a:pt x="26" y="19"/>
                    <a:pt x="26" y="19"/>
                    <a:pt x="26" y="19"/>
                  </a:cubicBezTo>
                  <a:lnTo>
                    <a:pt x="27" y="18"/>
                  </a:lnTo>
                  <a:close/>
                  <a:moveTo>
                    <a:pt x="15" y="16"/>
                  </a:moveTo>
                  <a:cubicBezTo>
                    <a:pt x="15" y="15"/>
                    <a:pt x="15" y="15"/>
                    <a:pt x="15" y="15"/>
                  </a:cubicBezTo>
                  <a:cubicBezTo>
                    <a:pt x="18" y="13"/>
                    <a:pt x="20" y="11"/>
                    <a:pt x="23" y="10"/>
                  </a:cubicBezTo>
                  <a:cubicBezTo>
                    <a:pt x="26" y="8"/>
                    <a:pt x="26" y="8"/>
                    <a:pt x="26" y="8"/>
                  </a:cubicBezTo>
                  <a:cubicBezTo>
                    <a:pt x="24" y="11"/>
                    <a:pt x="24" y="11"/>
                    <a:pt x="24" y="11"/>
                  </a:cubicBezTo>
                  <a:cubicBezTo>
                    <a:pt x="24" y="13"/>
                    <a:pt x="23" y="15"/>
                    <a:pt x="22" y="18"/>
                  </a:cubicBezTo>
                  <a:cubicBezTo>
                    <a:pt x="22" y="19"/>
                    <a:pt x="22" y="19"/>
                    <a:pt x="22" y="19"/>
                  </a:cubicBezTo>
                  <a:cubicBezTo>
                    <a:pt x="21" y="19"/>
                    <a:pt x="21" y="19"/>
                    <a:pt x="21" y="19"/>
                  </a:cubicBezTo>
                  <a:cubicBezTo>
                    <a:pt x="19" y="18"/>
                    <a:pt x="17" y="18"/>
                    <a:pt x="16" y="17"/>
                  </a:cubicBezTo>
                  <a:cubicBezTo>
                    <a:pt x="14" y="17"/>
                    <a:pt x="14" y="17"/>
                    <a:pt x="14" y="17"/>
                  </a:cubicBezTo>
                  <a:lnTo>
                    <a:pt x="15" y="16"/>
                  </a:lnTo>
                  <a:close/>
                  <a:moveTo>
                    <a:pt x="7" y="33"/>
                  </a:moveTo>
                  <a:cubicBezTo>
                    <a:pt x="8" y="28"/>
                    <a:pt x="9" y="25"/>
                    <a:pt x="11" y="21"/>
                  </a:cubicBezTo>
                  <a:cubicBezTo>
                    <a:pt x="11" y="21"/>
                    <a:pt x="11" y="21"/>
                    <a:pt x="11" y="21"/>
                  </a:cubicBezTo>
                  <a:cubicBezTo>
                    <a:pt x="12" y="21"/>
                    <a:pt x="12" y="21"/>
                    <a:pt x="12" y="21"/>
                  </a:cubicBezTo>
                  <a:cubicBezTo>
                    <a:pt x="14" y="22"/>
                    <a:pt x="17" y="22"/>
                    <a:pt x="20" y="23"/>
                  </a:cubicBezTo>
                  <a:cubicBezTo>
                    <a:pt x="21" y="23"/>
                    <a:pt x="21" y="23"/>
                    <a:pt x="21" y="23"/>
                  </a:cubicBezTo>
                  <a:cubicBezTo>
                    <a:pt x="21" y="24"/>
                    <a:pt x="21" y="24"/>
                    <a:pt x="21" y="24"/>
                  </a:cubicBezTo>
                  <a:cubicBezTo>
                    <a:pt x="20" y="27"/>
                    <a:pt x="20" y="30"/>
                    <a:pt x="20" y="33"/>
                  </a:cubicBezTo>
                  <a:cubicBezTo>
                    <a:pt x="20" y="34"/>
                    <a:pt x="20" y="34"/>
                    <a:pt x="20" y="34"/>
                  </a:cubicBezTo>
                  <a:cubicBezTo>
                    <a:pt x="19" y="34"/>
                    <a:pt x="19" y="34"/>
                    <a:pt x="19" y="34"/>
                  </a:cubicBezTo>
                  <a:cubicBezTo>
                    <a:pt x="8" y="34"/>
                    <a:pt x="8" y="34"/>
                    <a:pt x="8" y="34"/>
                  </a:cubicBezTo>
                  <a:cubicBezTo>
                    <a:pt x="7" y="34"/>
                    <a:pt x="7" y="34"/>
                    <a:pt x="7" y="34"/>
                  </a:cubicBezTo>
                  <a:lnTo>
                    <a:pt x="7" y="33"/>
                  </a:lnTo>
                  <a:close/>
                  <a:moveTo>
                    <a:pt x="11" y="51"/>
                  </a:moveTo>
                  <a:cubicBezTo>
                    <a:pt x="11" y="50"/>
                    <a:pt x="11" y="50"/>
                    <a:pt x="11" y="50"/>
                  </a:cubicBezTo>
                  <a:cubicBezTo>
                    <a:pt x="9" y="47"/>
                    <a:pt x="8" y="43"/>
                    <a:pt x="7" y="39"/>
                  </a:cubicBezTo>
                  <a:cubicBezTo>
                    <a:pt x="7" y="38"/>
                    <a:pt x="7" y="38"/>
                    <a:pt x="7" y="38"/>
                  </a:cubicBezTo>
                  <a:cubicBezTo>
                    <a:pt x="8" y="38"/>
                    <a:pt x="8" y="38"/>
                    <a:pt x="8" y="38"/>
                  </a:cubicBezTo>
                  <a:cubicBezTo>
                    <a:pt x="19" y="38"/>
                    <a:pt x="19" y="38"/>
                    <a:pt x="19" y="38"/>
                  </a:cubicBezTo>
                  <a:cubicBezTo>
                    <a:pt x="20" y="38"/>
                    <a:pt x="20" y="38"/>
                    <a:pt x="20" y="38"/>
                  </a:cubicBezTo>
                  <a:cubicBezTo>
                    <a:pt x="20" y="39"/>
                    <a:pt x="20" y="39"/>
                    <a:pt x="20" y="39"/>
                  </a:cubicBezTo>
                  <a:cubicBezTo>
                    <a:pt x="20" y="42"/>
                    <a:pt x="20" y="45"/>
                    <a:pt x="21" y="48"/>
                  </a:cubicBezTo>
                  <a:cubicBezTo>
                    <a:pt x="21" y="49"/>
                    <a:pt x="21" y="49"/>
                    <a:pt x="21" y="49"/>
                  </a:cubicBezTo>
                  <a:cubicBezTo>
                    <a:pt x="20" y="49"/>
                    <a:pt x="20" y="49"/>
                    <a:pt x="20" y="49"/>
                  </a:cubicBezTo>
                  <a:cubicBezTo>
                    <a:pt x="17" y="50"/>
                    <a:pt x="14" y="50"/>
                    <a:pt x="12" y="51"/>
                  </a:cubicBezTo>
                  <a:lnTo>
                    <a:pt x="11" y="51"/>
                  </a:lnTo>
                  <a:close/>
                  <a:moveTo>
                    <a:pt x="23" y="62"/>
                  </a:moveTo>
                  <a:cubicBezTo>
                    <a:pt x="20" y="61"/>
                    <a:pt x="18" y="59"/>
                    <a:pt x="15" y="57"/>
                  </a:cubicBezTo>
                  <a:cubicBezTo>
                    <a:pt x="15" y="56"/>
                    <a:pt x="15" y="56"/>
                    <a:pt x="15" y="56"/>
                  </a:cubicBezTo>
                  <a:cubicBezTo>
                    <a:pt x="15" y="56"/>
                    <a:pt x="15" y="56"/>
                    <a:pt x="15" y="56"/>
                  </a:cubicBezTo>
                  <a:cubicBezTo>
                    <a:pt x="14" y="55"/>
                    <a:pt x="14" y="55"/>
                    <a:pt x="14" y="55"/>
                  </a:cubicBezTo>
                  <a:cubicBezTo>
                    <a:pt x="16" y="54"/>
                    <a:pt x="16" y="54"/>
                    <a:pt x="16" y="54"/>
                  </a:cubicBezTo>
                  <a:cubicBezTo>
                    <a:pt x="17" y="54"/>
                    <a:pt x="19" y="53"/>
                    <a:pt x="21" y="53"/>
                  </a:cubicBezTo>
                  <a:cubicBezTo>
                    <a:pt x="22" y="53"/>
                    <a:pt x="22" y="53"/>
                    <a:pt x="22" y="53"/>
                  </a:cubicBezTo>
                  <a:cubicBezTo>
                    <a:pt x="22" y="54"/>
                    <a:pt x="22" y="54"/>
                    <a:pt x="22" y="54"/>
                  </a:cubicBezTo>
                  <a:cubicBezTo>
                    <a:pt x="23" y="56"/>
                    <a:pt x="24" y="59"/>
                    <a:pt x="24" y="61"/>
                  </a:cubicBezTo>
                  <a:cubicBezTo>
                    <a:pt x="26" y="63"/>
                    <a:pt x="26" y="63"/>
                    <a:pt x="26" y="63"/>
                  </a:cubicBezTo>
                  <a:lnTo>
                    <a:pt x="23" y="62"/>
                  </a:lnTo>
                  <a:close/>
                  <a:moveTo>
                    <a:pt x="46" y="54"/>
                  </a:moveTo>
                  <a:cubicBezTo>
                    <a:pt x="45" y="56"/>
                    <a:pt x="45" y="58"/>
                    <a:pt x="44" y="59"/>
                  </a:cubicBezTo>
                  <a:cubicBezTo>
                    <a:pt x="43" y="61"/>
                    <a:pt x="42" y="63"/>
                    <a:pt x="41" y="65"/>
                  </a:cubicBezTo>
                  <a:cubicBezTo>
                    <a:pt x="41" y="65"/>
                    <a:pt x="41" y="65"/>
                    <a:pt x="41" y="65"/>
                  </a:cubicBezTo>
                  <a:cubicBezTo>
                    <a:pt x="40" y="65"/>
                    <a:pt x="40" y="65"/>
                    <a:pt x="40" y="65"/>
                  </a:cubicBezTo>
                  <a:cubicBezTo>
                    <a:pt x="39" y="65"/>
                    <a:pt x="38" y="65"/>
                    <a:pt x="36" y="65"/>
                  </a:cubicBezTo>
                  <a:cubicBezTo>
                    <a:pt x="35" y="65"/>
                    <a:pt x="34" y="65"/>
                    <a:pt x="32" y="65"/>
                  </a:cubicBezTo>
                  <a:cubicBezTo>
                    <a:pt x="32" y="65"/>
                    <a:pt x="32" y="65"/>
                    <a:pt x="32" y="65"/>
                  </a:cubicBezTo>
                  <a:cubicBezTo>
                    <a:pt x="32" y="65"/>
                    <a:pt x="32" y="65"/>
                    <a:pt x="32" y="65"/>
                  </a:cubicBezTo>
                  <a:cubicBezTo>
                    <a:pt x="30" y="63"/>
                    <a:pt x="29" y="61"/>
                    <a:pt x="28" y="59"/>
                  </a:cubicBezTo>
                  <a:cubicBezTo>
                    <a:pt x="28" y="58"/>
                    <a:pt x="27" y="56"/>
                    <a:pt x="27" y="54"/>
                  </a:cubicBezTo>
                  <a:cubicBezTo>
                    <a:pt x="26" y="53"/>
                    <a:pt x="26" y="53"/>
                    <a:pt x="26" y="53"/>
                  </a:cubicBezTo>
                  <a:cubicBezTo>
                    <a:pt x="28" y="52"/>
                    <a:pt x="28" y="52"/>
                    <a:pt x="28" y="52"/>
                  </a:cubicBezTo>
                  <a:cubicBezTo>
                    <a:pt x="30" y="52"/>
                    <a:pt x="33" y="52"/>
                    <a:pt x="36" y="52"/>
                  </a:cubicBezTo>
                  <a:cubicBezTo>
                    <a:pt x="39" y="52"/>
                    <a:pt x="42" y="52"/>
                    <a:pt x="45" y="52"/>
                  </a:cubicBezTo>
                  <a:cubicBezTo>
                    <a:pt x="46" y="53"/>
                    <a:pt x="46" y="53"/>
                    <a:pt x="46" y="53"/>
                  </a:cubicBezTo>
                  <a:lnTo>
                    <a:pt x="46" y="54"/>
                  </a:lnTo>
                  <a:close/>
                  <a:moveTo>
                    <a:pt x="57" y="56"/>
                  </a:moveTo>
                  <a:cubicBezTo>
                    <a:pt x="57" y="56"/>
                    <a:pt x="57" y="56"/>
                    <a:pt x="57" y="57"/>
                  </a:cubicBezTo>
                  <a:cubicBezTo>
                    <a:pt x="55" y="59"/>
                    <a:pt x="52" y="61"/>
                    <a:pt x="50" y="62"/>
                  </a:cubicBezTo>
                  <a:cubicBezTo>
                    <a:pt x="47" y="63"/>
                    <a:pt x="47" y="63"/>
                    <a:pt x="47" y="63"/>
                  </a:cubicBezTo>
                  <a:cubicBezTo>
                    <a:pt x="48" y="61"/>
                    <a:pt x="48" y="61"/>
                    <a:pt x="48" y="61"/>
                  </a:cubicBezTo>
                  <a:cubicBezTo>
                    <a:pt x="49" y="59"/>
                    <a:pt x="50" y="56"/>
                    <a:pt x="50" y="54"/>
                  </a:cubicBezTo>
                  <a:cubicBezTo>
                    <a:pt x="50" y="53"/>
                    <a:pt x="50" y="53"/>
                    <a:pt x="50" y="53"/>
                  </a:cubicBezTo>
                  <a:cubicBezTo>
                    <a:pt x="52" y="53"/>
                    <a:pt x="52" y="53"/>
                    <a:pt x="52" y="53"/>
                  </a:cubicBezTo>
                  <a:cubicBezTo>
                    <a:pt x="53" y="53"/>
                    <a:pt x="55" y="54"/>
                    <a:pt x="57" y="54"/>
                  </a:cubicBezTo>
                  <a:cubicBezTo>
                    <a:pt x="59" y="55"/>
                    <a:pt x="59" y="55"/>
                    <a:pt x="59" y="55"/>
                  </a:cubicBezTo>
                  <a:lnTo>
                    <a:pt x="57" y="56"/>
                  </a:lnTo>
                  <a:close/>
                  <a:moveTo>
                    <a:pt x="65" y="39"/>
                  </a:moveTo>
                  <a:cubicBezTo>
                    <a:pt x="65" y="43"/>
                    <a:pt x="64" y="47"/>
                    <a:pt x="62" y="50"/>
                  </a:cubicBezTo>
                  <a:cubicBezTo>
                    <a:pt x="61" y="51"/>
                    <a:pt x="61" y="51"/>
                    <a:pt x="61" y="51"/>
                  </a:cubicBezTo>
                  <a:cubicBezTo>
                    <a:pt x="60" y="51"/>
                    <a:pt x="60" y="51"/>
                    <a:pt x="60" y="51"/>
                  </a:cubicBezTo>
                  <a:cubicBezTo>
                    <a:pt x="58" y="50"/>
                    <a:pt x="55" y="50"/>
                    <a:pt x="52" y="49"/>
                  </a:cubicBezTo>
                  <a:cubicBezTo>
                    <a:pt x="51" y="49"/>
                    <a:pt x="51" y="49"/>
                    <a:pt x="51" y="49"/>
                  </a:cubicBezTo>
                  <a:cubicBezTo>
                    <a:pt x="52" y="48"/>
                    <a:pt x="52" y="48"/>
                    <a:pt x="52" y="48"/>
                  </a:cubicBezTo>
                  <a:cubicBezTo>
                    <a:pt x="52" y="45"/>
                    <a:pt x="52" y="42"/>
                    <a:pt x="52" y="39"/>
                  </a:cubicBezTo>
                  <a:cubicBezTo>
                    <a:pt x="52" y="38"/>
                    <a:pt x="52" y="38"/>
                    <a:pt x="52" y="38"/>
                  </a:cubicBezTo>
                  <a:cubicBezTo>
                    <a:pt x="53" y="38"/>
                    <a:pt x="53" y="38"/>
                    <a:pt x="53" y="38"/>
                  </a:cubicBezTo>
                  <a:cubicBezTo>
                    <a:pt x="64" y="38"/>
                    <a:pt x="64" y="38"/>
                    <a:pt x="64" y="38"/>
                  </a:cubicBezTo>
                  <a:cubicBezTo>
                    <a:pt x="66" y="38"/>
                    <a:pt x="66" y="38"/>
                    <a:pt x="66" y="38"/>
                  </a:cubicBezTo>
                  <a:lnTo>
                    <a:pt x="65" y="39"/>
                  </a:lnTo>
                  <a:close/>
                </a:path>
              </a:pathLst>
            </a:custGeom>
            <a:grpFill/>
            <a:ln>
              <a:noFill/>
            </a:ln>
            <a:scene3d>
              <a:camera prst="orthographicFront"/>
              <a:lightRig rig="threePt" dir="t"/>
            </a:scene3d>
            <a:sp3d>
              <a:bevelT w="114300" prst="hardEdge"/>
            </a:sp3d>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grpSp>
      <p:sp>
        <p:nvSpPr>
          <p:cNvPr id="95" name="Rectangle 94"/>
          <p:cNvSpPr/>
          <p:nvPr/>
        </p:nvSpPr>
        <p:spPr>
          <a:xfrm>
            <a:off x="6201014" y="2434964"/>
            <a:ext cx="1678508" cy="1754326"/>
          </a:xfrm>
          <a:prstGeom prst="rect">
            <a:avLst/>
          </a:prstGeom>
        </p:spPr>
        <p:txBody>
          <a:bodyPr wrap="square">
            <a:spAutoFit/>
          </a:bodyPr>
          <a:lstStyle/>
          <a:p>
            <a:r>
              <a:rPr lang="en-US" b="1" i="1" dirty="0">
                <a:solidFill>
                  <a:prstClr val="black"/>
                </a:solidFill>
                <a:effectLst>
                  <a:outerShdw blurRad="38100" dist="38100" dir="2700000" algn="tl">
                    <a:srgbClr val="000000">
                      <a:alpha val="43137"/>
                    </a:srgbClr>
                  </a:outerShdw>
                </a:effectLst>
                <a:latin typeface="Calibri"/>
                <a:ea typeface="Arial"/>
              </a:rPr>
              <a:t>c)… </a:t>
            </a:r>
            <a:r>
              <a:rPr lang="en-US" b="1" i="1" dirty="0" err="1">
                <a:solidFill>
                  <a:prstClr val="black"/>
                </a:solidFill>
                <a:effectLst>
                  <a:outerShdw blurRad="38100" dist="38100" dir="2700000" algn="tl">
                    <a:srgbClr val="000000">
                      <a:alpha val="43137"/>
                    </a:srgbClr>
                  </a:outerShdw>
                </a:effectLst>
                <a:latin typeface="Calibri"/>
                <a:ea typeface="Arial"/>
              </a:rPr>
              <a:t>uống</a:t>
            </a:r>
            <a:r>
              <a:rPr lang="en-US" b="1" i="1" dirty="0">
                <a:solidFill>
                  <a:prstClr val="black"/>
                </a:solidFill>
                <a:effectLst>
                  <a:outerShdw blurRad="38100" dist="38100" dir="2700000" algn="tl">
                    <a:srgbClr val="000000">
                      <a:alpha val="43137"/>
                    </a:srgbClr>
                  </a:outerShdw>
                </a:effectLst>
                <a:latin typeface="Calibri"/>
                <a:ea typeface="Arial"/>
              </a:rPr>
              <a:t> </a:t>
            </a:r>
            <a:r>
              <a:rPr lang="en-US" b="1" i="1" dirty="0" err="1">
                <a:solidFill>
                  <a:prstClr val="black"/>
                </a:solidFill>
                <a:effectLst>
                  <a:outerShdw blurRad="38100" dist="38100" dir="2700000" algn="tl">
                    <a:srgbClr val="000000">
                      <a:alpha val="43137"/>
                    </a:srgbClr>
                  </a:outerShdw>
                </a:effectLst>
                <a:latin typeface="Calibri"/>
                <a:ea typeface="Arial"/>
              </a:rPr>
              <a:t>không</a:t>
            </a:r>
            <a:r>
              <a:rPr lang="en-US" b="1" i="1" dirty="0">
                <a:solidFill>
                  <a:prstClr val="black"/>
                </a:solidFill>
                <a:effectLst>
                  <a:outerShdw blurRad="38100" dist="38100" dir="2700000" algn="tl">
                    <a:srgbClr val="000000">
                      <a:alpha val="43137"/>
                    </a:srgbClr>
                  </a:outerShdw>
                </a:effectLst>
                <a:latin typeface="Calibri"/>
                <a:ea typeface="Arial"/>
              </a:rPr>
              <a:t> </a:t>
            </a:r>
            <a:r>
              <a:rPr lang="en-US" b="1" i="1" dirty="0" err="1">
                <a:solidFill>
                  <a:prstClr val="black"/>
                </a:solidFill>
                <a:effectLst>
                  <a:outerShdw blurRad="38100" dist="38100" dir="2700000" algn="tl">
                    <a:srgbClr val="000000">
                      <a:alpha val="43137"/>
                    </a:srgbClr>
                  </a:outerShdw>
                </a:effectLst>
                <a:latin typeface="Calibri"/>
                <a:ea typeface="Arial"/>
              </a:rPr>
              <a:t>biết</a:t>
            </a:r>
            <a:r>
              <a:rPr lang="en-US" b="1" i="1" dirty="0">
                <a:solidFill>
                  <a:prstClr val="black"/>
                </a:solidFill>
                <a:effectLst>
                  <a:outerShdw blurRad="38100" dist="38100" dir="2700000" algn="tl">
                    <a:srgbClr val="000000">
                      <a:alpha val="43137"/>
                    </a:srgbClr>
                  </a:outerShdw>
                </a:effectLst>
                <a:latin typeface="Calibri"/>
                <a:ea typeface="Arial"/>
              </a:rPr>
              <a:t> say, </a:t>
            </a:r>
            <a:r>
              <a:rPr lang="en-US" b="1" i="1" dirty="0" err="1">
                <a:solidFill>
                  <a:prstClr val="black"/>
                </a:solidFill>
                <a:effectLst>
                  <a:outerShdw blurRad="38100" dist="38100" dir="2700000" algn="tl">
                    <a:srgbClr val="000000">
                      <a:alpha val="43137"/>
                    </a:srgbClr>
                  </a:outerShdw>
                </a:effectLst>
                <a:latin typeface="Calibri"/>
                <a:ea typeface="Arial"/>
              </a:rPr>
              <a:t>ăn</a:t>
            </a:r>
            <a:r>
              <a:rPr lang="en-US" b="1" i="1" dirty="0">
                <a:solidFill>
                  <a:prstClr val="black"/>
                </a:solidFill>
                <a:effectLst>
                  <a:outerShdw blurRad="38100" dist="38100" dir="2700000" algn="tl">
                    <a:srgbClr val="000000">
                      <a:alpha val="43137"/>
                    </a:srgbClr>
                  </a:outerShdw>
                </a:effectLst>
                <a:latin typeface="Calibri"/>
                <a:ea typeface="Arial"/>
              </a:rPr>
              <a:t> </a:t>
            </a:r>
            <a:r>
              <a:rPr lang="en-US" b="1" i="1" dirty="0" err="1">
                <a:solidFill>
                  <a:prstClr val="black"/>
                </a:solidFill>
                <a:effectLst>
                  <a:outerShdw blurRad="38100" dist="38100" dir="2700000" algn="tl">
                    <a:srgbClr val="000000">
                      <a:alpha val="43137"/>
                    </a:srgbClr>
                  </a:outerShdw>
                </a:effectLst>
                <a:latin typeface="Calibri"/>
                <a:ea typeface="Arial"/>
              </a:rPr>
              <a:t>không</a:t>
            </a:r>
            <a:r>
              <a:rPr lang="en-US" b="1" i="1" dirty="0">
                <a:solidFill>
                  <a:prstClr val="black"/>
                </a:solidFill>
                <a:effectLst>
                  <a:outerShdw blurRad="38100" dist="38100" dir="2700000" algn="tl">
                    <a:srgbClr val="000000">
                      <a:alpha val="43137"/>
                    </a:srgbClr>
                  </a:outerShdw>
                </a:effectLst>
                <a:latin typeface="Calibri"/>
                <a:ea typeface="Arial"/>
              </a:rPr>
              <a:t> </a:t>
            </a:r>
            <a:r>
              <a:rPr lang="en-US" b="1" i="1" dirty="0" err="1">
                <a:solidFill>
                  <a:prstClr val="black"/>
                </a:solidFill>
                <a:effectLst>
                  <a:outerShdw blurRad="38100" dist="38100" dir="2700000" algn="tl">
                    <a:srgbClr val="000000">
                      <a:alpha val="43137"/>
                    </a:srgbClr>
                  </a:outerShdw>
                </a:effectLst>
                <a:latin typeface="Calibri"/>
                <a:ea typeface="Arial"/>
              </a:rPr>
              <a:t>biết</a:t>
            </a:r>
            <a:r>
              <a:rPr lang="en-US" b="1" i="1" dirty="0">
                <a:solidFill>
                  <a:prstClr val="black"/>
                </a:solidFill>
                <a:effectLst>
                  <a:outerShdw blurRad="38100" dist="38100" dir="2700000" algn="tl">
                    <a:srgbClr val="000000">
                      <a:alpha val="43137"/>
                    </a:srgbClr>
                  </a:outerShdw>
                </a:effectLst>
                <a:latin typeface="Calibri"/>
                <a:ea typeface="Arial"/>
              </a:rPr>
              <a:t> no, </a:t>
            </a:r>
            <a:r>
              <a:rPr lang="en-US" b="1" i="1" dirty="0" err="1">
                <a:solidFill>
                  <a:prstClr val="black"/>
                </a:solidFill>
                <a:effectLst>
                  <a:outerShdw blurRad="38100" dist="38100" dir="2700000" algn="tl">
                    <a:srgbClr val="000000">
                      <a:alpha val="43137"/>
                    </a:srgbClr>
                  </a:outerShdw>
                </a:effectLst>
                <a:latin typeface="Calibri"/>
                <a:ea typeface="Arial"/>
              </a:rPr>
              <a:t>chuyện</a:t>
            </a:r>
            <a:r>
              <a:rPr lang="en-US" b="1" i="1" dirty="0">
                <a:solidFill>
                  <a:prstClr val="black"/>
                </a:solidFill>
                <a:effectLst>
                  <a:outerShdw blurRad="38100" dist="38100" dir="2700000" algn="tl">
                    <a:srgbClr val="000000">
                      <a:alpha val="43137"/>
                    </a:srgbClr>
                  </a:outerShdw>
                </a:effectLst>
                <a:latin typeface="Calibri"/>
                <a:ea typeface="Arial"/>
              </a:rPr>
              <a:t> </a:t>
            </a:r>
            <a:r>
              <a:rPr lang="en-US" b="1" i="1" dirty="0" err="1">
                <a:solidFill>
                  <a:prstClr val="black"/>
                </a:solidFill>
                <a:effectLst>
                  <a:outerShdw blurRad="38100" dist="38100" dir="2700000" algn="tl">
                    <a:srgbClr val="000000">
                      <a:alpha val="43137"/>
                    </a:srgbClr>
                  </a:outerShdw>
                </a:effectLst>
                <a:latin typeface="Calibri"/>
                <a:ea typeface="Arial"/>
              </a:rPr>
              <a:t>trò</a:t>
            </a:r>
            <a:r>
              <a:rPr lang="en-US" b="1" i="1" dirty="0">
                <a:solidFill>
                  <a:prstClr val="black"/>
                </a:solidFill>
                <a:effectLst>
                  <a:outerShdw blurRad="38100" dist="38100" dir="2700000" algn="tl">
                    <a:srgbClr val="000000">
                      <a:alpha val="43137"/>
                    </a:srgbClr>
                  </a:outerShdw>
                </a:effectLst>
                <a:latin typeface="Calibri"/>
                <a:ea typeface="Arial"/>
              </a:rPr>
              <a:t> </a:t>
            </a:r>
            <a:r>
              <a:rPr lang="en-US" b="1" i="1" dirty="0" err="1">
                <a:solidFill>
                  <a:prstClr val="black"/>
                </a:solidFill>
                <a:effectLst>
                  <a:outerShdw blurRad="38100" dist="38100" dir="2700000" algn="tl">
                    <a:srgbClr val="000000">
                      <a:alpha val="43137"/>
                    </a:srgbClr>
                  </a:outerShdw>
                </a:effectLst>
                <a:latin typeface="Calibri"/>
                <a:ea typeface="Arial"/>
              </a:rPr>
              <a:t>không</a:t>
            </a:r>
            <a:r>
              <a:rPr lang="en-US" b="1" i="1" dirty="0">
                <a:solidFill>
                  <a:prstClr val="black"/>
                </a:solidFill>
                <a:effectLst>
                  <a:outerShdw blurRad="38100" dist="38100" dir="2700000" algn="tl">
                    <a:srgbClr val="000000">
                      <a:alpha val="43137"/>
                    </a:srgbClr>
                  </a:outerShdw>
                </a:effectLst>
                <a:latin typeface="Calibri"/>
                <a:ea typeface="Arial"/>
              </a:rPr>
              <a:t> </a:t>
            </a:r>
            <a:r>
              <a:rPr lang="en-US" b="1" i="1" dirty="0" err="1">
                <a:solidFill>
                  <a:prstClr val="black"/>
                </a:solidFill>
                <a:effectLst>
                  <a:outerShdw blurRad="38100" dist="38100" dir="2700000" algn="tl">
                    <a:srgbClr val="000000">
                      <a:alpha val="43137"/>
                    </a:srgbClr>
                  </a:outerShdw>
                </a:effectLst>
                <a:latin typeface="Calibri"/>
                <a:ea typeface="Arial"/>
              </a:rPr>
              <a:t>biết</a:t>
            </a:r>
            <a:r>
              <a:rPr lang="en-US" b="1" i="1" dirty="0">
                <a:solidFill>
                  <a:prstClr val="black"/>
                </a:solidFill>
                <a:effectLst>
                  <a:outerShdw blurRad="38100" dist="38100" dir="2700000" algn="tl">
                    <a:srgbClr val="000000">
                      <a:alpha val="43137"/>
                    </a:srgbClr>
                  </a:outerShdw>
                </a:effectLst>
                <a:latin typeface="Calibri"/>
                <a:ea typeface="Arial"/>
              </a:rPr>
              <a:t> </a:t>
            </a:r>
            <a:r>
              <a:rPr lang="en-US" b="1" i="1" dirty="0" err="1">
                <a:solidFill>
                  <a:prstClr val="black"/>
                </a:solidFill>
                <a:effectLst>
                  <a:outerShdw blurRad="38100" dist="38100" dir="2700000" algn="tl">
                    <a:srgbClr val="000000">
                      <a:alpha val="43137"/>
                    </a:srgbClr>
                  </a:outerShdw>
                </a:effectLst>
                <a:latin typeface="Calibri"/>
                <a:ea typeface="Arial"/>
              </a:rPr>
              <a:t>chán</a:t>
            </a:r>
            <a:r>
              <a:rPr lang="en-US" dirty="0">
                <a:solidFill>
                  <a:prstClr val="black"/>
                </a:solidFill>
                <a:effectLst>
                  <a:outerShdw blurRad="38100" dist="38100" dir="2700000" algn="tl">
                    <a:srgbClr val="000000">
                      <a:alpha val="43137"/>
                    </a:srgbClr>
                  </a:outerShdw>
                </a:effectLst>
                <a:latin typeface="Calibri"/>
                <a:ea typeface="Arial"/>
              </a:rPr>
              <a:t>. </a:t>
            </a:r>
            <a:endParaRPr lang="en-US" dirty="0">
              <a:solidFill>
                <a:prstClr val="black"/>
              </a:solidFill>
              <a:effectLst>
                <a:outerShdw blurRad="38100" dist="38100" dir="2700000" algn="tl">
                  <a:srgbClr val="000000">
                    <a:alpha val="43137"/>
                  </a:srgbClr>
                </a:outerShdw>
              </a:effectLst>
            </a:endParaRPr>
          </a:p>
        </p:txBody>
      </p:sp>
      <p:sp>
        <p:nvSpPr>
          <p:cNvPr id="96" name="Rectangle 24"/>
          <p:cNvSpPr>
            <a:spLocks noChangeArrowheads="1"/>
          </p:cNvSpPr>
          <p:nvPr/>
        </p:nvSpPr>
        <p:spPr bwMode="auto">
          <a:xfrm>
            <a:off x="8364517" y="1966890"/>
            <a:ext cx="1945831" cy="2468022"/>
          </a:xfrm>
          <a:prstGeom prst="roundRect">
            <a:avLst/>
          </a:prstGeom>
          <a:solidFill>
            <a:schemeClr val="accent6">
              <a:lumMod val="40000"/>
              <a:lumOff val="60000"/>
            </a:schemeClr>
          </a:solidFill>
          <a:ln>
            <a:noFill/>
          </a:ln>
          <a:scene3d>
            <a:camera prst="orthographicFront"/>
            <a:lightRig rig="threePt" dir="t"/>
          </a:scene3d>
          <a:sp3d>
            <a:bevelT w="114300" prst="hardEdge"/>
          </a:sp3d>
        </p:spPr>
        <p:txBody>
          <a:bodyPr vert="horz" wrap="square" lIns="91440" tIns="45720" rIns="91440" bIns="45720" numCol="1" anchor="t" anchorCtr="0" compatLnSpc="1"/>
          <a:lstStyle/>
          <a:p>
            <a:endParaRPr lang="en-US" sz="2400" dirty="0">
              <a:solidFill>
                <a:prstClr val="black"/>
              </a:solidFill>
              <a:effectLst>
                <a:outerShdw blurRad="38100" dist="38100" dir="2700000" algn="tl">
                  <a:srgbClr val="000000">
                    <a:alpha val="43137"/>
                  </a:srgbClr>
                </a:outerShdw>
              </a:effectLst>
              <a:latin typeface="Microsoft YaHei UI" panose="020B0503020204020204" pitchFamily="34" charset="-122"/>
            </a:endParaRPr>
          </a:p>
        </p:txBody>
      </p:sp>
      <p:sp>
        <p:nvSpPr>
          <p:cNvPr id="97" name="Freeform 25"/>
          <p:cNvSpPr/>
          <p:nvPr/>
        </p:nvSpPr>
        <p:spPr bwMode="auto">
          <a:xfrm flipH="1">
            <a:off x="9668663" y="1981880"/>
            <a:ext cx="641685" cy="802391"/>
          </a:xfrm>
          <a:custGeom>
            <a:avLst/>
            <a:gdLst>
              <a:gd name="T0" fmla="*/ 64 w 64"/>
              <a:gd name="T1" fmla="*/ 21 h 75"/>
              <a:gd name="T2" fmla="*/ 59 w 64"/>
              <a:gd name="T3" fmla="*/ 0 h 75"/>
              <a:gd name="T4" fmla="*/ 0 w 64"/>
              <a:gd name="T5" fmla="*/ 0 h 75"/>
              <a:gd name="T6" fmla="*/ 0 w 64"/>
              <a:gd name="T7" fmla="*/ 74 h 75"/>
              <a:gd name="T8" fmla="*/ 10 w 64"/>
              <a:gd name="T9" fmla="*/ 75 h 75"/>
              <a:gd name="T10" fmla="*/ 64 w 64"/>
              <a:gd name="T11" fmla="*/ 21 h 75"/>
            </a:gdLst>
            <a:ahLst/>
            <a:cxnLst>
              <a:cxn ang="0">
                <a:pos x="T0" y="T1"/>
              </a:cxn>
              <a:cxn ang="0">
                <a:pos x="T2" y="T3"/>
              </a:cxn>
              <a:cxn ang="0">
                <a:pos x="T4" y="T5"/>
              </a:cxn>
              <a:cxn ang="0">
                <a:pos x="T6" y="T7"/>
              </a:cxn>
              <a:cxn ang="0">
                <a:pos x="T8" y="T9"/>
              </a:cxn>
              <a:cxn ang="0">
                <a:pos x="T10" y="T11"/>
              </a:cxn>
            </a:cxnLst>
            <a:rect l="0" t="0" r="r" b="b"/>
            <a:pathLst>
              <a:path w="64" h="75">
                <a:moveTo>
                  <a:pt x="64" y="21"/>
                </a:moveTo>
                <a:cubicBezTo>
                  <a:pt x="64" y="14"/>
                  <a:pt x="62" y="7"/>
                  <a:pt x="59" y="0"/>
                </a:cubicBezTo>
                <a:cubicBezTo>
                  <a:pt x="0" y="0"/>
                  <a:pt x="0" y="0"/>
                  <a:pt x="0" y="0"/>
                </a:cubicBezTo>
                <a:cubicBezTo>
                  <a:pt x="0" y="74"/>
                  <a:pt x="0" y="74"/>
                  <a:pt x="0" y="74"/>
                </a:cubicBezTo>
                <a:cubicBezTo>
                  <a:pt x="3" y="75"/>
                  <a:pt x="7" y="75"/>
                  <a:pt x="10" y="75"/>
                </a:cubicBezTo>
                <a:cubicBezTo>
                  <a:pt x="40" y="75"/>
                  <a:pt x="64" y="51"/>
                  <a:pt x="64" y="21"/>
                </a:cubicBezTo>
                <a:close/>
              </a:path>
            </a:pathLst>
          </a:custGeom>
          <a:solidFill>
            <a:schemeClr val="bg1"/>
          </a:solidFill>
          <a:ln>
            <a:noFill/>
          </a:ln>
          <a:scene3d>
            <a:camera prst="orthographicFront"/>
            <a:lightRig rig="threePt" dir="t"/>
          </a:scene3d>
          <a:sp3d>
            <a:bevelT w="114300" prst="hardEdge"/>
          </a:sp3d>
        </p:spPr>
        <p:txBody>
          <a:bodyPr vert="horz" wrap="square" lIns="91440" tIns="45720" rIns="91440" bIns="45720" numCol="1" anchor="t" anchorCtr="0" compatLnSpc="1"/>
          <a:lstStyle/>
          <a:p>
            <a:endParaRPr lang="en-US" sz="2400" dirty="0">
              <a:solidFill>
                <a:prstClr val="black"/>
              </a:solidFill>
              <a:latin typeface="Microsoft YaHei UI" panose="020B0503020204020204" pitchFamily="34" charset="-122"/>
            </a:endParaRPr>
          </a:p>
        </p:txBody>
      </p:sp>
      <p:grpSp>
        <p:nvGrpSpPr>
          <p:cNvPr id="98" name="Group 97"/>
          <p:cNvGrpSpPr/>
          <p:nvPr/>
        </p:nvGrpSpPr>
        <p:grpSpPr>
          <a:xfrm>
            <a:off x="9870354" y="2089406"/>
            <a:ext cx="386231" cy="499128"/>
            <a:chOff x="8334375" y="4232275"/>
            <a:chExt cx="466725" cy="463550"/>
          </a:xfrm>
          <a:solidFill>
            <a:schemeClr val="accent6">
              <a:lumMod val="60000"/>
              <a:lumOff val="40000"/>
            </a:schemeClr>
          </a:solidFill>
        </p:grpSpPr>
        <p:sp>
          <p:nvSpPr>
            <p:cNvPr id="99" name="Freeform 98"/>
            <p:cNvSpPr/>
            <p:nvPr/>
          </p:nvSpPr>
          <p:spPr bwMode="auto">
            <a:xfrm>
              <a:off x="8421688" y="4494213"/>
              <a:ext cx="292100" cy="33338"/>
            </a:xfrm>
            <a:custGeom>
              <a:avLst/>
              <a:gdLst>
                <a:gd name="T0" fmla="*/ 65 w 78"/>
                <a:gd name="T1" fmla="*/ 0 h 9"/>
                <a:gd name="T2" fmla="*/ 12 w 78"/>
                <a:gd name="T3" fmla="*/ 0 h 9"/>
                <a:gd name="T4" fmla="*/ 0 w 78"/>
                <a:gd name="T5" fmla="*/ 9 h 9"/>
                <a:gd name="T6" fmla="*/ 78 w 78"/>
                <a:gd name="T7" fmla="*/ 9 h 9"/>
                <a:gd name="T8" fmla="*/ 65 w 78"/>
                <a:gd name="T9" fmla="*/ 0 h 9"/>
              </a:gdLst>
              <a:ahLst/>
              <a:cxnLst>
                <a:cxn ang="0">
                  <a:pos x="T0" y="T1"/>
                </a:cxn>
                <a:cxn ang="0">
                  <a:pos x="T2" y="T3"/>
                </a:cxn>
                <a:cxn ang="0">
                  <a:pos x="T4" y="T5"/>
                </a:cxn>
                <a:cxn ang="0">
                  <a:pos x="T6" y="T7"/>
                </a:cxn>
                <a:cxn ang="0">
                  <a:pos x="T8" y="T9"/>
                </a:cxn>
              </a:cxnLst>
              <a:rect l="0" t="0" r="r" b="b"/>
              <a:pathLst>
                <a:path w="78" h="9">
                  <a:moveTo>
                    <a:pt x="65" y="0"/>
                  </a:moveTo>
                  <a:cubicBezTo>
                    <a:pt x="12" y="0"/>
                    <a:pt x="12" y="0"/>
                    <a:pt x="12" y="0"/>
                  </a:cubicBezTo>
                  <a:cubicBezTo>
                    <a:pt x="6" y="0"/>
                    <a:pt x="1" y="4"/>
                    <a:pt x="0" y="9"/>
                  </a:cubicBezTo>
                  <a:cubicBezTo>
                    <a:pt x="78" y="9"/>
                    <a:pt x="78" y="9"/>
                    <a:pt x="78" y="9"/>
                  </a:cubicBezTo>
                  <a:cubicBezTo>
                    <a:pt x="76" y="4"/>
                    <a:pt x="71" y="0"/>
                    <a:pt x="65" y="0"/>
                  </a:cubicBezTo>
                  <a:close/>
                </a:path>
              </a:pathLst>
            </a:custGeom>
            <a:grpFill/>
            <a:ln>
              <a:noFill/>
            </a:ln>
            <a:scene3d>
              <a:camera prst="orthographicFront"/>
              <a:lightRig rig="threePt" dir="t"/>
            </a:scene3d>
            <a:sp3d>
              <a:bevelT w="114300" prst="hardEdge"/>
            </a:sp3d>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100" name="Freeform 99"/>
            <p:cNvSpPr>
              <a:spLocks noEditPoints="1"/>
            </p:cNvSpPr>
            <p:nvPr/>
          </p:nvSpPr>
          <p:spPr bwMode="auto">
            <a:xfrm>
              <a:off x="8416925" y="4565650"/>
              <a:ext cx="296863" cy="130175"/>
            </a:xfrm>
            <a:custGeom>
              <a:avLst/>
              <a:gdLst>
                <a:gd name="T0" fmla="*/ 0 w 79"/>
                <a:gd name="T1" fmla="*/ 0 h 35"/>
                <a:gd name="T2" fmla="*/ 0 w 79"/>
                <a:gd name="T3" fmla="*/ 22 h 35"/>
                <a:gd name="T4" fmla="*/ 13 w 79"/>
                <a:gd name="T5" fmla="*/ 35 h 35"/>
                <a:gd name="T6" fmla="*/ 66 w 79"/>
                <a:gd name="T7" fmla="*/ 35 h 35"/>
                <a:gd name="T8" fmla="*/ 79 w 79"/>
                <a:gd name="T9" fmla="*/ 22 h 35"/>
                <a:gd name="T10" fmla="*/ 79 w 79"/>
                <a:gd name="T11" fmla="*/ 0 h 35"/>
                <a:gd name="T12" fmla="*/ 0 w 79"/>
                <a:gd name="T13" fmla="*/ 0 h 35"/>
                <a:gd name="T14" fmla="*/ 22 w 79"/>
                <a:gd name="T15" fmla="*/ 25 h 35"/>
                <a:gd name="T16" fmla="*/ 13 w 79"/>
                <a:gd name="T17" fmla="*/ 25 h 35"/>
                <a:gd name="T18" fmla="*/ 10 w 79"/>
                <a:gd name="T19" fmla="*/ 22 h 35"/>
                <a:gd name="T20" fmla="*/ 13 w 79"/>
                <a:gd name="T21" fmla="*/ 20 h 35"/>
                <a:gd name="T22" fmla="*/ 22 w 79"/>
                <a:gd name="T23" fmla="*/ 20 h 35"/>
                <a:gd name="T24" fmla="*/ 25 w 79"/>
                <a:gd name="T25" fmla="*/ 22 h 35"/>
                <a:gd name="T26" fmla="*/ 22 w 79"/>
                <a:gd name="T27" fmla="*/ 25 h 35"/>
                <a:gd name="T28" fmla="*/ 42 w 79"/>
                <a:gd name="T29" fmla="*/ 15 h 35"/>
                <a:gd name="T30" fmla="*/ 13 w 79"/>
                <a:gd name="T31" fmla="*/ 15 h 35"/>
                <a:gd name="T32" fmla="*/ 10 w 79"/>
                <a:gd name="T33" fmla="*/ 13 h 35"/>
                <a:gd name="T34" fmla="*/ 13 w 79"/>
                <a:gd name="T35" fmla="*/ 10 h 35"/>
                <a:gd name="T36" fmla="*/ 42 w 79"/>
                <a:gd name="T37" fmla="*/ 10 h 35"/>
                <a:gd name="T38" fmla="*/ 45 w 79"/>
                <a:gd name="T39" fmla="*/ 13 h 35"/>
                <a:gd name="T40" fmla="*/ 42 w 79"/>
                <a:gd name="T41" fmla="*/ 1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9" h="35">
                  <a:moveTo>
                    <a:pt x="0" y="0"/>
                  </a:moveTo>
                  <a:cubicBezTo>
                    <a:pt x="0" y="22"/>
                    <a:pt x="0" y="22"/>
                    <a:pt x="0" y="22"/>
                  </a:cubicBezTo>
                  <a:cubicBezTo>
                    <a:pt x="0" y="29"/>
                    <a:pt x="6" y="35"/>
                    <a:pt x="13" y="35"/>
                  </a:cubicBezTo>
                  <a:cubicBezTo>
                    <a:pt x="66" y="35"/>
                    <a:pt x="66" y="35"/>
                    <a:pt x="66" y="35"/>
                  </a:cubicBezTo>
                  <a:cubicBezTo>
                    <a:pt x="73" y="35"/>
                    <a:pt x="79" y="29"/>
                    <a:pt x="79" y="22"/>
                  </a:cubicBezTo>
                  <a:cubicBezTo>
                    <a:pt x="79" y="0"/>
                    <a:pt x="79" y="0"/>
                    <a:pt x="79" y="0"/>
                  </a:cubicBezTo>
                  <a:lnTo>
                    <a:pt x="0" y="0"/>
                  </a:lnTo>
                  <a:close/>
                  <a:moveTo>
                    <a:pt x="22" y="25"/>
                  </a:moveTo>
                  <a:cubicBezTo>
                    <a:pt x="13" y="25"/>
                    <a:pt x="13" y="25"/>
                    <a:pt x="13" y="25"/>
                  </a:cubicBezTo>
                  <a:cubicBezTo>
                    <a:pt x="11" y="25"/>
                    <a:pt x="10" y="24"/>
                    <a:pt x="10" y="22"/>
                  </a:cubicBezTo>
                  <a:cubicBezTo>
                    <a:pt x="10" y="21"/>
                    <a:pt x="11" y="20"/>
                    <a:pt x="13" y="20"/>
                  </a:cubicBezTo>
                  <a:cubicBezTo>
                    <a:pt x="22" y="20"/>
                    <a:pt x="22" y="20"/>
                    <a:pt x="22" y="20"/>
                  </a:cubicBezTo>
                  <a:cubicBezTo>
                    <a:pt x="24" y="20"/>
                    <a:pt x="25" y="21"/>
                    <a:pt x="25" y="22"/>
                  </a:cubicBezTo>
                  <a:cubicBezTo>
                    <a:pt x="25" y="24"/>
                    <a:pt x="24" y="25"/>
                    <a:pt x="22" y="25"/>
                  </a:cubicBezTo>
                  <a:close/>
                  <a:moveTo>
                    <a:pt x="42" y="15"/>
                  </a:moveTo>
                  <a:cubicBezTo>
                    <a:pt x="13" y="15"/>
                    <a:pt x="13" y="15"/>
                    <a:pt x="13" y="15"/>
                  </a:cubicBezTo>
                  <a:cubicBezTo>
                    <a:pt x="11" y="15"/>
                    <a:pt x="10" y="14"/>
                    <a:pt x="10" y="13"/>
                  </a:cubicBezTo>
                  <a:cubicBezTo>
                    <a:pt x="10" y="11"/>
                    <a:pt x="11" y="10"/>
                    <a:pt x="13" y="10"/>
                  </a:cubicBezTo>
                  <a:cubicBezTo>
                    <a:pt x="42" y="10"/>
                    <a:pt x="42" y="10"/>
                    <a:pt x="42" y="10"/>
                  </a:cubicBezTo>
                  <a:cubicBezTo>
                    <a:pt x="43" y="10"/>
                    <a:pt x="45" y="11"/>
                    <a:pt x="45" y="13"/>
                  </a:cubicBezTo>
                  <a:cubicBezTo>
                    <a:pt x="45" y="14"/>
                    <a:pt x="43" y="15"/>
                    <a:pt x="42" y="15"/>
                  </a:cubicBezTo>
                  <a:close/>
                </a:path>
              </a:pathLst>
            </a:custGeom>
            <a:grpFill/>
            <a:ln>
              <a:noFill/>
            </a:ln>
            <a:scene3d>
              <a:camera prst="orthographicFront"/>
              <a:lightRig rig="threePt" dir="t"/>
            </a:scene3d>
            <a:sp3d>
              <a:bevelT w="114300" prst="hardEdge"/>
            </a:sp3d>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101" name="Freeform 100"/>
            <p:cNvSpPr>
              <a:spLocks noEditPoints="1"/>
            </p:cNvSpPr>
            <p:nvPr/>
          </p:nvSpPr>
          <p:spPr bwMode="auto">
            <a:xfrm>
              <a:off x="8334375" y="4232275"/>
              <a:ext cx="466725" cy="377825"/>
            </a:xfrm>
            <a:custGeom>
              <a:avLst/>
              <a:gdLst>
                <a:gd name="T0" fmla="*/ 117 w 124"/>
                <a:gd name="T1" fmla="*/ 0 h 101"/>
                <a:gd name="T2" fmla="*/ 7 w 124"/>
                <a:gd name="T3" fmla="*/ 0 h 101"/>
                <a:gd name="T4" fmla="*/ 0 w 124"/>
                <a:gd name="T5" fmla="*/ 7 h 101"/>
                <a:gd name="T6" fmla="*/ 0 w 124"/>
                <a:gd name="T7" fmla="*/ 94 h 101"/>
                <a:gd name="T8" fmla="*/ 7 w 124"/>
                <a:gd name="T9" fmla="*/ 101 h 101"/>
                <a:gd name="T10" fmla="*/ 15 w 124"/>
                <a:gd name="T11" fmla="*/ 101 h 101"/>
                <a:gd name="T12" fmla="*/ 15 w 124"/>
                <a:gd name="T13" fmla="*/ 93 h 101"/>
                <a:gd name="T14" fmla="*/ 7 w 124"/>
                <a:gd name="T15" fmla="*/ 93 h 101"/>
                <a:gd name="T16" fmla="*/ 7 w 124"/>
                <a:gd name="T17" fmla="*/ 15 h 101"/>
                <a:gd name="T18" fmla="*/ 116 w 124"/>
                <a:gd name="T19" fmla="*/ 15 h 101"/>
                <a:gd name="T20" fmla="*/ 116 w 124"/>
                <a:gd name="T21" fmla="*/ 93 h 101"/>
                <a:gd name="T22" fmla="*/ 108 w 124"/>
                <a:gd name="T23" fmla="*/ 93 h 101"/>
                <a:gd name="T24" fmla="*/ 108 w 124"/>
                <a:gd name="T25" fmla="*/ 101 h 101"/>
                <a:gd name="T26" fmla="*/ 117 w 124"/>
                <a:gd name="T27" fmla="*/ 101 h 101"/>
                <a:gd name="T28" fmla="*/ 124 w 124"/>
                <a:gd name="T29" fmla="*/ 94 h 101"/>
                <a:gd name="T30" fmla="*/ 124 w 124"/>
                <a:gd name="T31" fmla="*/ 7 h 101"/>
                <a:gd name="T32" fmla="*/ 117 w 124"/>
                <a:gd name="T33" fmla="*/ 0 h 101"/>
                <a:gd name="T34" fmla="*/ 14 w 124"/>
                <a:gd name="T35" fmla="*/ 11 h 101"/>
                <a:gd name="T36" fmla="*/ 7 w 124"/>
                <a:gd name="T37" fmla="*/ 11 h 101"/>
                <a:gd name="T38" fmla="*/ 7 w 124"/>
                <a:gd name="T39" fmla="*/ 5 h 101"/>
                <a:gd name="T40" fmla="*/ 14 w 124"/>
                <a:gd name="T41" fmla="*/ 5 h 101"/>
                <a:gd name="T42" fmla="*/ 14 w 124"/>
                <a:gd name="T43" fmla="*/ 11 h 101"/>
                <a:gd name="T44" fmla="*/ 116 w 124"/>
                <a:gd name="T45" fmla="*/ 11 h 101"/>
                <a:gd name="T46" fmla="*/ 85 w 124"/>
                <a:gd name="T47" fmla="*/ 11 h 101"/>
                <a:gd name="T48" fmla="*/ 85 w 124"/>
                <a:gd name="T49" fmla="*/ 5 h 101"/>
                <a:gd name="T50" fmla="*/ 116 w 124"/>
                <a:gd name="T51" fmla="*/ 5 h 101"/>
                <a:gd name="T52" fmla="*/ 116 w 124"/>
                <a:gd name="T53" fmla="*/ 1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4" h="101">
                  <a:moveTo>
                    <a:pt x="117" y="0"/>
                  </a:moveTo>
                  <a:cubicBezTo>
                    <a:pt x="7" y="0"/>
                    <a:pt x="7" y="0"/>
                    <a:pt x="7" y="0"/>
                  </a:cubicBezTo>
                  <a:cubicBezTo>
                    <a:pt x="3" y="0"/>
                    <a:pt x="0" y="3"/>
                    <a:pt x="0" y="7"/>
                  </a:cubicBezTo>
                  <a:cubicBezTo>
                    <a:pt x="0" y="94"/>
                    <a:pt x="0" y="94"/>
                    <a:pt x="0" y="94"/>
                  </a:cubicBezTo>
                  <a:cubicBezTo>
                    <a:pt x="0" y="98"/>
                    <a:pt x="3" y="101"/>
                    <a:pt x="7" y="101"/>
                  </a:cubicBezTo>
                  <a:cubicBezTo>
                    <a:pt x="15" y="101"/>
                    <a:pt x="15" y="101"/>
                    <a:pt x="15" y="101"/>
                  </a:cubicBezTo>
                  <a:cubicBezTo>
                    <a:pt x="15" y="93"/>
                    <a:pt x="15" y="93"/>
                    <a:pt x="15" y="93"/>
                  </a:cubicBezTo>
                  <a:cubicBezTo>
                    <a:pt x="7" y="93"/>
                    <a:pt x="7" y="93"/>
                    <a:pt x="7" y="93"/>
                  </a:cubicBezTo>
                  <a:cubicBezTo>
                    <a:pt x="7" y="15"/>
                    <a:pt x="7" y="15"/>
                    <a:pt x="7" y="15"/>
                  </a:cubicBezTo>
                  <a:cubicBezTo>
                    <a:pt x="116" y="15"/>
                    <a:pt x="116" y="15"/>
                    <a:pt x="116" y="15"/>
                  </a:cubicBezTo>
                  <a:cubicBezTo>
                    <a:pt x="116" y="93"/>
                    <a:pt x="116" y="93"/>
                    <a:pt x="116" y="93"/>
                  </a:cubicBezTo>
                  <a:cubicBezTo>
                    <a:pt x="108" y="93"/>
                    <a:pt x="108" y="93"/>
                    <a:pt x="108" y="93"/>
                  </a:cubicBezTo>
                  <a:cubicBezTo>
                    <a:pt x="108" y="101"/>
                    <a:pt x="108" y="101"/>
                    <a:pt x="108" y="101"/>
                  </a:cubicBezTo>
                  <a:cubicBezTo>
                    <a:pt x="117" y="101"/>
                    <a:pt x="117" y="101"/>
                    <a:pt x="117" y="101"/>
                  </a:cubicBezTo>
                  <a:cubicBezTo>
                    <a:pt x="121" y="101"/>
                    <a:pt x="124" y="98"/>
                    <a:pt x="124" y="94"/>
                  </a:cubicBezTo>
                  <a:cubicBezTo>
                    <a:pt x="124" y="7"/>
                    <a:pt x="124" y="7"/>
                    <a:pt x="124" y="7"/>
                  </a:cubicBezTo>
                  <a:cubicBezTo>
                    <a:pt x="124" y="3"/>
                    <a:pt x="121" y="0"/>
                    <a:pt x="117" y="0"/>
                  </a:cubicBezTo>
                  <a:close/>
                  <a:moveTo>
                    <a:pt x="14" y="11"/>
                  </a:moveTo>
                  <a:cubicBezTo>
                    <a:pt x="7" y="11"/>
                    <a:pt x="7" y="11"/>
                    <a:pt x="7" y="11"/>
                  </a:cubicBezTo>
                  <a:cubicBezTo>
                    <a:pt x="7" y="5"/>
                    <a:pt x="7" y="5"/>
                    <a:pt x="7" y="5"/>
                  </a:cubicBezTo>
                  <a:cubicBezTo>
                    <a:pt x="14" y="5"/>
                    <a:pt x="14" y="5"/>
                    <a:pt x="14" y="5"/>
                  </a:cubicBezTo>
                  <a:lnTo>
                    <a:pt x="14" y="11"/>
                  </a:lnTo>
                  <a:close/>
                  <a:moveTo>
                    <a:pt x="116" y="11"/>
                  </a:moveTo>
                  <a:cubicBezTo>
                    <a:pt x="85" y="11"/>
                    <a:pt x="85" y="11"/>
                    <a:pt x="85" y="11"/>
                  </a:cubicBezTo>
                  <a:cubicBezTo>
                    <a:pt x="85" y="5"/>
                    <a:pt x="85" y="5"/>
                    <a:pt x="85" y="5"/>
                  </a:cubicBezTo>
                  <a:cubicBezTo>
                    <a:pt x="116" y="5"/>
                    <a:pt x="116" y="5"/>
                    <a:pt x="116" y="5"/>
                  </a:cubicBezTo>
                  <a:lnTo>
                    <a:pt x="116" y="11"/>
                  </a:lnTo>
                  <a:close/>
                </a:path>
              </a:pathLst>
            </a:custGeom>
            <a:grpFill/>
            <a:ln>
              <a:noFill/>
            </a:ln>
            <a:scene3d>
              <a:camera prst="orthographicFront"/>
              <a:lightRig rig="threePt" dir="t"/>
            </a:scene3d>
            <a:sp3d>
              <a:bevelT w="114300" prst="hardEdge"/>
            </a:sp3d>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102" name="Freeform 101"/>
            <p:cNvSpPr/>
            <p:nvPr/>
          </p:nvSpPr>
          <p:spPr bwMode="auto">
            <a:xfrm>
              <a:off x="8443913" y="4318000"/>
              <a:ext cx="82550" cy="146050"/>
            </a:xfrm>
            <a:custGeom>
              <a:avLst/>
              <a:gdLst>
                <a:gd name="T0" fmla="*/ 0 w 22"/>
                <a:gd name="T1" fmla="*/ 13 h 39"/>
                <a:gd name="T2" fmla="*/ 9 w 22"/>
                <a:gd name="T3" fmla="*/ 22 h 39"/>
                <a:gd name="T4" fmla="*/ 15 w 22"/>
                <a:gd name="T5" fmla="*/ 27 h 39"/>
                <a:gd name="T6" fmla="*/ 10 w 22"/>
                <a:gd name="T7" fmla="*/ 30 h 39"/>
                <a:gd name="T8" fmla="*/ 2 w 22"/>
                <a:gd name="T9" fmla="*/ 28 h 39"/>
                <a:gd name="T10" fmla="*/ 0 w 22"/>
                <a:gd name="T11" fmla="*/ 33 h 39"/>
                <a:gd name="T12" fmla="*/ 9 w 22"/>
                <a:gd name="T13" fmla="*/ 36 h 39"/>
                <a:gd name="T14" fmla="*/ 9 w 22"/>
                <a:gd name="T15" fmla="*/ 36 h 39"/>
                <a:gd name="T16" fmla="*/ 9 w 22"/>
                <a:gd name="T17" fmla="*/ 36 h 39"/>
                <a:gd name="T18" fmla="*/ 9 w 22"/>
                <a:gd name="T19" fmla="*/ 37 h 39"/>
                <a:gd name="T20" fmla="*/ 11 w 22"/>
                <a:gd name="T21" fmla="*/ 39 h 39"/>
                <a:gd name="T22" fmla="*/ 14 w 22"/>
                <a:gd name="T23" fmla="*/ 37 h 39"/>
                <a:gd name="T24" fmla="*/ 14 w 22"/>
                <a:gd name="T25" fmla="*/ 36 h 39"/>
                <a:gd name="T26" fmla="*/ 14 w 22"/>
                <a:gd name="T27" fmla="*/ 36 h 39"/>
                <a:gd name="T28" fmla="*/ 14 w 22"/>
                <a:gd name="T29" fmla="*/ 35 h 39"/>
                <a:gd name="T30" fmla="*/ 22 w 22"/>
                <a:gd name="T31" fmla="*/ 26 h 39"/>
                <a:gd name="T32" fmla="*/ 14 w 22"/>
                <a:gd name="T33" fmla="*/ 16 h 39"/>
                <a:gd name="T34" fmla="*/ 8 w 22"/>
                <a:gd name="T35" fmla="*/ 12 h 39"/>
                <a:gd name="T36" fmla="*/ 12 w 22"/>
                <a:gd name="T37" fmla="*/ 9 h 39"/>
                <a:gd name="T38" fmla="*/ 20 w 22"/>
                <a:gd name="T39" fmla="*/ 11 h 39"/>
                <a:gd name="T40" fmla="*/ 21 w 22"/>
                <a:gd name="T41" fmla="*/ 5 h 39"/>
                <a:gd name="T42" fmla="*/ 14 w 22"/>
                <a:gd name="T43" fmla="*/ 4 h 39"/>
                <a:gd name="T44" fmla="*/ 14 w 22"/>
                <a:gd name="T45" fmla="*/ 3 h 39"/>
                <a:gd name="T46" fmla="*/ 14 w 22"/>
                <a:gd name="T47" fmla="*/ 3 h 39"/>
                <a:gd name="T48" fmla="*/ 14 w 22"/>
                <a:gd name="T49" fmla="*/ 3 h 39"/>
                <a:gd name="T50" fmla="*/ 11 w 22"/>
                <a:gd name="T51" fmla="*/ 0 h 39"/>
                <a:gd name="T52" fmla="*/ 9 w 22"/>
                <a:gd name="T53" fmla="*/ 3 h 39"/>
                <a:gd name="T54" fmla="*/ 9 w 22"/>
                <a:gd name="T55" fmla="*/ 3 h 39"/>
                <a:gd name="T56" fmla="*/ 9 w 22"/>
                <a:gd name="T57" fmla="*/ 4 h 39"/>
                <a:gd name="T58" fmla="*/ 9 w 22"/>
                <a:gd name="T59" fmla="*/ 4 h 39"/>
                <a:gd name="T60" fmla="*/ 0 w 22"/>
                <a:gd name="T61" fmla="*/ 1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39">
                  <a:moveTo>
                    <a:pt x="0" y="13"/>
                  </a:moveTo>
                  <a:cubicBezTo>
                    <a:pt x="0" y="18"/>
                    <a:pt x="4" y="20"/>
                    <a:pt x="9" y="22"/>
                  </a:cubicBezTo>
                  <a:cubicBezTo>
                    <a:pt x="13" y="23"/>
                    <a:pt x="15" y="25"/>
                    <a:pt x="15" y="27"/>
                  </a:cubicBezTo>
                  <a:cubicBezTo>
                    <a:pt x="15" y="29"/>
                    <a:pt x="13" y="30"/>
                    <a:pt x="10" y="30"/>
                  </a:cubicBezTo>
                  <a:cubicBezTo>
                    <a:pt x="7" y="30"/>
                    <a:pt x="4" y="29"/>
                    <a:pt x="2" y="28"/>
                  </a:cubicBezTo>
                  <a:cubicBezTo>
                    <a:pt x="0" y="33"/>
                    <a:pt x="0" y="33"/>
                    <a:pt x="0" y="33"/>
                  </a:cubicBezTo>
                  <a:cubicBezTo>
                    <a:pt x="2" y="34"/>
                    <a:pt x="5" y="35"/>
                    <a:pt x="9" y="36"/>
                  </a:cubicBezTo>
                  <a:cubicBezTo>
                    <a:pt x="9" y="36"/>
                    <a:pt x="9" y="36"/>
                    <a:pt x="9" y="36"/>
                  </a:cubicBezTo>
                  <a:cubicBezTo>
                    <a:pt x="9" y="36"/>
                    <a:pt x="9" y="36"/>
                    <a:pt x="9" y="36"/>
                  </a:cubicBezTo>
                  <a:cubicBezTo>
                    <a:pt x="9" y="37"/>
                    <a:pt x="9" y="37"/>
                    <a:pt x="9" y="37"/>
                  </a:cubicBezTo>
                  <a:cubicBezTo>
                    <a:pt x="9" y="38"/>
                    <a:pt x="10" y="39"/>
                    <a:pt x="11" y="39"/>
                  </a:cubicBezTo>
                  <a:cubicBezTo>
                    <a:pt x="12" y="39"/>
                    <a:pt x="14" y="38"/>
                    <a:pt x="14" y="37"/>
                  </a:cubicBezTo>
                  <a:cubicBezTo>
                    <a:pt x="14" y="36"/>
                    <a:pt x="14" y="36"/>
                    <a:pt x="14" y="36"/>
                  </a:cubicBezTo>
                  <a:cubicBezTo>
                    <a:pt x="14" y="36"/>
                    <a:pt x="14" y="36"/>
                    <a:pt x="14" y="36"/>
                  </a:cubicBezTo>
                  <a:cubicBezTo>
                    <a:pt x="14" y="35"/>
                    <a:pt x="14" y="35"/>
                    <a:pt x="14" y="35"/>
                  </a:cubicBezTo>
                  <a:cubicBezTo>
                    <a:pt x="19" y="34"/>
                    <a:pt x="22" y="30"/>
                    <a:pt x="22" y="26"/>
                  </a:cubicBezTo>
                  <a:cubicBezTo>
                    <a:pt x="22" y="21"/>
                    <a:pt x="20" y="19"/>
                    <a:pt x="14" y="16"/>
                  </a:cubicBezTo>
                  <a:cubicBezTo>
                    <a:pt x="10" y="15"/>
                    <a:pt x="8" y="14"/>
                    <a:pt x="8" y="12"/>
                  </a:cubicBezTo>
                  <a:cubicBezTo>
                    <a:pt x="8" y="11"/>
                    <a:pt x="9" y="9"/>
                    <a:pt x="12" y="9"/>
                  </a:cubicBezTo>
                  <a:cubicBezTo>
                    <a:pt x="16" y="9"/>
                    <a:pt x="18" y="11"/>
                    <a:pt x="20" y="11"/>
                  </a:cubicBezTo>
                  <a:cubicBezTo>
                    <a:pt x="21" y="5"/>
                    <a:pt x="21" y="5"/>
                    <a:pt x="21" y="5"/>
                  </a:cubicBezTo>
                  <a:cubicBezTo>
                    <a:pt x="19" y="5"/>
                    <a:pt x="17" y="4"/>
                    <a:pt x="14" y="4"/>
                  </a:cubicBezTo>
                  <a:cubicBezTo>
                    <a:pt x="14" y="3"/>
                    <a:pt x="14" y="3"/>
                    <a:pt x="14" y="3"/>
                  </a:cubicBezTo>
                  <a:cubicBezTo>
                    <a:pt x="14" y="3"/>
                    <a:pt x="14" y="3"/>
                    <a:pt x="14" y="3"/>
                  </a:cubicBezTo>
                  <a:cubicBezTo>
                    <a:pt x="14" y="3"/>
                    <a:pt x="14" y="3"/>
                    <a:pt x="14" y="3"/>
                  </a:cubicBezTo>
                  <a:cubicBezTo>
                    <a:pt x="14" y="1"/>
                    <a:pt x="13" y="0"/>
                    <a:pt x="11" y="0"/>
                  </a:cubicBezTo>
                  <a:cubicBezTo>
                    <a:pt x="10" y="0"/>
                    <a:pt x="9" y="1"/>
                    <a:pt x="9" y="3"/>
                  </a:cubicBezTo>
                  <a:cubicBezTo>
                    <a:pt x="9" y="3"/>
                    <a:pt x="9" y="3"/>
                    <a:pt x="9" y="3"/>
                  </a:cubicBezTo>
                  <a:cubicBezTo>
                    <a:pt x="9" y="4"/>
                    <a:pt x="9" y="4"/>
                    <a:pt x="9" y="4"/>
                  </a:cubicBezTo>
                  <a:cubicBezTo>
                    <a:pt x="9" y="4"/>
                    <a:pt x="9" y="4"/>
                    <a:pt x="9" y="4"/>
                  </a:cubicBezTo>
                  <a:cubicBezTo>
                    <a:pt x="4" y="5"/>
                    <a:pt x="0" y="9"/>
                    <a:pt x="0" y="13"/>
                  </a:cubicBezTo>
                  <a:close/>
                </a:path>
              </a:pathLst>
            </a:custGeom>
            <a:grpFill/>
            <a:ln>
              <a:noFill/>
            </a:ln>
            <a:scene3d>
              <a:camera prst="orthographicFront"/>
              <a:lightRig rig="threePt" dir="t"/>
            </a:scene3d>
            <a:sp3d>
              <a:bevelT w="114300" prst="hardEdge"/>
            </a:sp3d>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sp>
          <p:nvSpPr>
            <p:cNvPr id="103" name="Freeform 102"/>
            <p:cNvSpPr/>
            <p:nvPr/>
          </p:nvSpPr>
          <p:spPr bwMode="auto">
            <a:xfrm>
              <a:off x="8575675" y="4321175"/>
              <a:ext cx="146050" cy="142875"/>
            </a:xfrm>
            <a:custGeom>
              <a:avLst/>
              <a:gdLst>
                <a:gd name="T0" fmla="*/ 33 w 39"/>
                <a:gd name="T1" fmla="*/ 7 h 38"/>
                <a:gd name="T2" fmla="*/ 3 w 39"/>
                <a:gd name="T3" fmla="*/ 0 h 38"/>
                <a:gd name="T4" fmla="*/ 0 w 39"/>
                <a:gd name="T5" fmla="*/ 2 h 38"/>
                <a:gd name="T6" fmla="*/ 7 w 39"/>
                <a:gd name="T7" fmla="*/ 33 h 38"/>
                <a:gd name="T8" fmla="*/ 11 w 39"/>
                <a:gd name="T9" fmla="*/ 34 h 38"/>
                <a:gd name="T10" fmla="*/ 17 w 39"/>
                <a:gd name="T11" fmla="*/ 28 h 38"/>
                <a:gd name="T12" fmla="*/ 28 w 39"/>
                <a:gd name="T13" fmla="*/ 38 h 38"/>
                <a:gd name="T14" fmla="*/ 39 w 39"/>
                <a:gd name="T15" fmla="*/ 28 h 38"/>
                <a:gd name="T16" fmla="*/ 28 w 39"/>
                <a:gd name="T17" fmla="*/ 17 h 38"/>
                <a:gd name="T18" fmla="*/ 34 w 39"/>
                <a:gd name="T19" fmla="*/ 11 h 38"/>
                <a:gd name="T20" fmla="*/ 33 w 39"/>
                <a:gd name="T21" fmla="*/ 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38">
                  <a:moveTo>
                    <a:pt x="33" y="7"/>
                  </a:moveTo>
                  <a:cubicBezTo>
                    <a:pt x="3" y="0"/>
                    <a:pt x="3" y="0"/>
                    <a:pt x="3" y="0"/>
                  </a:cubicBezTo>
                  <a:cubicBezTo>
                    <a:pt x="1" y="0"/>
                    <a:pt x="0" y="1"/>
                    <a:pt x="0" y="2"/>
                  </a:cubicBezTo>
                  <a:cubicBezTo>
                    <a:pt x="7" y="33"/>
                    <a:pt x="7" y="33"/>
                    <a:pt x="7" y="33"/>
                  </a:cubicBezTo>
                  <a:cubicBezTo>
                    <a:pt x="7" y="35"/>
                    <a:pt x="9" y="36"/>
                    <a:pt x="11" y="34"/>
                  </a:cubicBezTo>
                  <a:cubicBezTo>
                    <a:pt x="17" y="28"/>
                    <a:pt x="17" y="28"/>
                    <a:pt x="17" y="28"/>
                  </a:cubicBezTo>
                  <a:cubicBezTo>
                    <a:pt x="28" y="38"/>
                    <a:pt x="28" y="38"/>
                    <a:pt x="28" y="38"/>
                  </a:cubicBezTo>
                  <a:cubicBezTo>
                    <a:pt x="39" y="28"/>
                    <a:pt x="39" y="28"/>
                    <a:pt x="39" y="28"/>
                  </a:cubicBezTo>
                  <a:cubicBezTo>
                    <a:pt x="28" y="17"/>
                    <a:pt x="28" y="17"/>
                    <a:pt x="28" y="17"/>
                  </a:cubicBezTo>
                  <a:cubicBezTo>
                    <a:pt x="34" y="11"/>
                    <a:pt x="34" y="11"/>
                    <a:pt x="34" y="11"/>
                  </a:cubicBezTo>
                  <a:cubicBezTo>
                    <a:pt x="36" y="9"/>
                    <a:pt x="35" y="7"/>
                    <a:pt x="33" y="7"/>
                  </a:cubicBezTo>
                  <a:close/>
                </a:path>
              </a:pathLst>
            </a:custGeom>
            <a:grpFill/>
            <a:ln>
              <a:noFill/>
            </a:ln>
            <a:scene3d>
              <a:camera prst="orthographicFront"/>
              <a:lightRig rig="threePt" dir="t"/>
            </a:scene3d>
            <a:sp3d>
              <a:bevelT w="114300" prst="hardEdge"/>
            </a:sp3d>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prstClr val="black"/>
                </a:solidFill>
                <a:latin typeface="Microsoft YaHei UI" panose="020B0503020204020204" pitchFamily="34" charset="-122"/>
              </a:endParaRPr>
            </a:p>
          </p:txBody>
        </p:sp>
      </p:grpSp>
      <p:sp>
        <p:nvSpPr>
          <p:cNvPr id="106" name="Rectangle 105"/>
          <p:cNvSpPr/>
          <p:nvPr/>
        </p:nvSpPr>
        <p:spPr>
          <a:xfrm>
            <a:off x="8478973" y="2003636"/>
            <a:ext cx="1831375" cy="2308324"/>
          </a:xfrm>
          <a:prstGeom prst="rect">
            <a:avLst/>
          </a:prstGeom>
        </p:spPr>
        <p:txBody>
          <a:bodyPr wrap="square">
            <a:spAutoFit/>
          </a:bodyPr>
          <a:lstStyle/>
          <a:p>
            <a:r>
              <a:rPr lang="en-US" b="1" dirty="0">
                <a:solidFill>
                  <a:prstClr val="black"/>
                </a:solidFill>
                <a:effectLst>
                  <a:outerShdw blurRad="38100" dist="38100" dir="2700000" algn="tl">
                    <a:srgbClr val="000000">
                      <a:alpha val="43137"/>
                    </a:srgbClr>
                  </a:outerShdw>
                </a:effectLst>
                <a:latin typeface="Calibri"/>
                <a:ea typeface="Arial"/>
              </a:rPr>
              <a:t>d)… </a:t>
            </a:r>
            <a:r>
              <a:rPr lang="en-US" b="1" dirty="0" err="1">
                <a:solidFill>
                  <a:prstClr val="black"/>
                </a:solidFill>
                <a:effectLst>
                  <a:outerShdw blurRad="38100" dist="38100" dir="2700000" algn="tl">
                    <a:srgbClr val="000000">
                      <a:alpha val="43137"/>
                    </a:srgbClr>
                  </a:outerShdw>
                </a:effectLst>
                <a:latin typeface="Calibri"/>
                <a:ea typeface="Arial"/>
              </a:rPr>
              <a:t>giết</a:t>
            </a:r>
            <a:r>
              <a:rPr lang="en-US" b="1" dirty="0">
                <a:solidFill>
                  <a:prstClr val="black"/>
                </a:solidFill>
                <a:effectLst>
                  <a:outerShdw blurRad="38100" dist="38100" dir="2700000" algn="tl">
                    <a:srgbClr val="000000">
                      <a:alpha val="43137"/>
                    </a:srgbClr>
                  </a:outerShdw>
                </a:effectLst>
                <a:latin typeface="Calibri"/>
                <a:ea typeface="Arial"/>
              </a:rPr>
              <a:t> </a:t>
            </a:r>
            <a:r>
              <a:rPr lang="en-US" b="1" dirty="0" err="1">
                <a:solidFill>
                  <a:prstClr val="black"/>
                </a:solidFill>
                <a:effectLst>
                  <a:outerShdw blurRad="38100" dist="38100" dir="2700000" algn="tl">
                    <a:srgbClr val="000000">
                      <a:alpha val="43137"/>
                    </a:srgbClr>
                  </a:outerShdw>
                </a:effectLst>
                <a:latin typeface="Calibri"/>
                <a:ea typeface="Arial"/>
              </a:rPr>
              <a:t>tê</a:t>
            </a:r>
            <a:r>
              <a:rPr lang="en-US" b="1" dirty="0">
                <a:solidFill>
                  <a:prstClr val="black"/>
                </a:solidFill>
                <a:effectLst>
                  <a:outerShdw blurRad="38100" dist="38100" dir="2700000" algn="tl">
                    <a:srgbClr val="000000">
                      <a:alpha val="43137"/>
                    </a:srgbClr>
                  </a:outerShdw>
                </a:effectLst>
                <a:latin typeface="Calibri"/>
                <a:ea typeface="Arial"/>
              </a:rPr>
              <a:t> </a:t>
            </a:r>
          </a:p>
          <a:p>
            <a:r>
              <a:rPr lang="en-US" b="1" dirty="0" err="1">
                <a:solidFill>
                  <a:prstClr val="black"/>
                </a:solidFill>
                <a:effectLst>
                  <a:outerShdw blurRad="38100" dist="38100" dir="2700000" algn="tl">
                    <a:srgbClr val="000000">
                      <a:alpha val="43137"/>
                    </a:srgbClr>
                  </a:outerShdw>
                </a:effectLst>
                <a:latin typeface="Calibri"/>
                <a:ea typeface="Arial"/>
              </a:rPr>
              <a:t>giác</a:t>
            </a:r>
            <a:r>
              <a:rPr lang="en-US" b="1" dirty="0">
                <a:solidFill>
                  <a:prstClr val="black"/>
                </a:solidFill>
                <a:effectLst>
                  <a:outerShdw blurRad="38100" dist="38100" dir="2700000" algn="tl">
                    <a:srgbClr val="000000">
                      <a:alpha val="43137"/>
                    </a:srgbClr>
                  </a:outerShdw>
                </a:effectLst>
                <a:latin typeface="Calibri"/>
                <a:ea typeface="Arial"/>
              </a:rPr>
              <a:t> </a:t>
            </a:r>
            <a:r>
              <a:rPr lang="en-US" b="1" dirty="0" err="1">
                <a:solidFill>
                  <a:prstClr val="black"/>
                </a:solidFill>
                <a:effectLst>
                  <a:outerShdw blurRad="38100" dist="38100" dir="2700000" algn="tl">
                    <a:srgbClr val="000000">
                      <a:alpha val="43137"/>
                    </a:srgbClr>
                  </a:outerShdw>
                </a:effectLst>
                <a:latin typeface="Calibri"/>
                <a:ea typeface="Arial"/>
              </a:rPr>
              <a:t>trong</a:t>
            </a:r>
            <a:endParaRPr lang="en-US" b="1" dirty="0">
              <a:solidFill>
                <a:prstClr val="black"/>
              </a:solidFill>
              <a:effectLst>
                <a:outerShdw blurRad="38100" dist="38100" dir="2700000" algn="tl">
                  <a:srgbClr val="000000">
                    <a:alpha val="43137"/>
                  </a:srgbClr>
                </a:outerShdw>
              </a:effectLst>
              <a:latin typeface="Calibri"/>
              <a:ea typeface="Arial"/>
            </a:endParaRPr>
          </a:p>
          <a:p>
            <a:r>
              <a:rPr lang="en-US" b="1" dirty="0">
                <a:solidFill>
                  <a:prstClr val="black"/>
                </a:solidFill>
                <a:effectLst>
                  <a:outerShdw blurRad="38100" dist="38100" dir="2700000" algn="tl">
                    <a:srgbClr val="000000">
                      <a:alpha val="43137"/>
                    </a:srgbClr>
                  </a:outerShdw>
                </a:effectLst>
                <a:latin typeface="Calibri"/>
                <a:ea typeface="Arial"/>
              </a:rPr>
              <a:t> </a:t>
            </a:r>
            <a:r>
              <a:rPr lang="en-US" b="1" dirty="0" err="1">
                <a:solidFill>
                  <a:prstClr val="black"/>
                </a:solidFill>
                <a:effectLst>
                  <a:outerShdw blurRad="38100" dist="38100" dir="2700000" algn="tl">
                    <a:srgbClr val="000000">
                      <a:alpha val="43137"/>
                    </a:srgbClr>
                  </a:outerShdw>
                </a:effectLst>
                <a:latin typeface="Calibri"/>
                <a:ea typeface="Arial"/>
              </a:rPr>
              <a:t>thung</a:t>
            </a:r>
            <a:r>
              <a:rPr lang="en-US" b="1" dirty="0">
                <a:solidFill>
                  <a:prstClr val="black"/>
                </a:solidFill>
                <a:effectLst>
                  <a:outerShdw blurRad="38100" dist="38100" dir="2700000" algn="tl">
                    <a:srgbClr val="000000">
                      <a:alpha val="43137"/>
                    </a:srgbClr>
                  </a:outerShdw>
                </a:effectLst>
                <a:latin typeface="Calibri"/>
                <a:ea typeface="Arial"/>
              </a:rPr>
              <a:t>, </a:t>
            </a:r>
            <a:r>
              <a:rPr lang="en-US" b="1" dirty="0" err="1">
                <a:solidFill>
                  <a:prstClr val="black"/>
                </a:solidFill>
                <a:effectLst>
                  <a:outerShdw blurRad="38100" dist="38100" dir="2700000" algn="tl">
                    <a:srgbClr val="000000">
                      <a:alpha val="43137"/>
                    </a:srgbClr>
                  </a:outerShdw>
                </a:effectLst>
                <a:latin typeface="Calibri"/>
                <a:ea typeface="Arial"/>
              </a:rPr>
              <a:t>giết</a:t>
            </a:r>
            <a:r>
              <a:rPr lang="en-US" b="1" dirty="0">
                <a:solidFill>
                  <a:prstClr val="black"/>
                </a:solidFill>
                <a:effectLst>
                  <a:outerShdw blurRad="38100" dist="38100" dir="2700000" algn="tl">
                    <a:srgbClr val="000000">
                      <a:alpha val="43137"/>
                    </a:srgbClr>
                  </a:outerShdw>
                </a:effectLst>
                <a:latin typeface="Calibri"/>
                <a:ea typeface="Arial"/>
              </a:rPr>
              <a:t> </a:t>
            </a:r>
            <a:r>
              <a:rPr lang="en-US" b="1" dirty="0" err="1">
                <a:solidFill>
                  <a:prstClr val="black"/>
                </a:solidFill>
                <a:effectLst>
                  <a:outerShdw blurRad="38100" dist="38100" dir="2700000" algn="tl">
                    <a:srgbClr val="000000">
                      <a:alpha val="43137"/>
                    </a:srgbClr>
                  </a:outerShdw>
                </a:effectLst>
                <a:latin typeface="Calibri"/>
                <a:ea typeface="Arial"/>
              </a:rPr>
              <a:t>cọp</a:t>
            </a:r>
            <a:r>
              <a:rPr lang="en-US" b="1" dirty="0">
                <a:solidFill>
                  <a:prstClr val="black"/>
                </a:solidFill>
                <a:effectLst>
                  <a:outerShdw blurRad="38100" dist="38100" dir="2700000" algn="tl">
                    <a:srgbClr val="000000">
                      <a:alpha val="43137"/>
                    </a:srgbClr>
                  </a:outerShdw>
                </a:effectLst>
                <a:latin typeface="Calibri"/>
                <a:ea typeface="Arial"/>
              </a:rPr>
              <a:t> </a:t>
            </a:r>
            <a:r>
              <a:rPr lang="en-US" b="1" dirty="0" err="1">
                <a:solidFill>
                  <a:prstClr val="black"/>
                </a:solidFill>
                <a:effectLst>
                  <a:outerShdw blurRad="38100" dist="38100" dir="2700000" algn="tl">
                    <a:srgbClr val="000000">
                      <a:alpha val="43137"/>
                    </a:srgbClr>
                  </a:outerShdw>
                </a:effectLst>
                <a:latin typeface="Calibri"/>
                <a:ea typeface="Arial"/>
              </a:rPr>
              <a:t>beo</a:t>
            </a:r>
            <a:r>
              <a:rPr lang="en-US" b="1" dirty="0">
                <a:solidFill>
                  <a:prstClr val="black"/>
                </a:solidFill>
                <a:effectLst>
                  <a:outerShdw blurRad="38100" dist="38100" dir="2700000" algn="tl">
                    <a:srgbClr val="000000">
                      <a:alpha val="43137"/>
                    </a:srgbClr>
                  </a:outerShdw>
                </a:effectLst>
                <a:latin typeface="Calibri"/>
                <a:ea typeface="Arial"/>
              </a:rPr>
              <a:t> </a:t>
            </a:r>
            <a:r>
              <a:rPr lang="en-US" b="1" dirty="0" err="1">
                <a:solidFill>
                  <a:prstClr val="black"/>
                </a:solidFill>
                <a:effectLst>
                  <a:outerShdw blurRad="38100" dist="38100" dir="2700000" algn="tl">
                    <a:srgbClr val="000000">
                      <a:alpha val="43137"/>
                    </a:srgbClr>
                  </a:outerShdw>
                </a:effectLst>
                <a:latin typeface="Calibri"/>
                <a:ea typeface="Arial"/>
              </a:rPr>
              <a:t>trên</a:t>
            </a:r>
            <a:r>
              <a:rPr lang="en-US" b="1" dirty="0">
                <a:solidFill>
                  <a:prstClr val="black"/>
                </a:solidFill>
                <a:effectLst>
                  <a:outerShdw blurRad="38100" dist="38100" dir="2700000" algn="tl">
                    <a:srgbClr val="000000">
                      <a:alpha val="43137"/>
                    </a:srgbClr>
                  </a:outerShdw>
                </a:effectLst>
                <a:latin typeface="Calibri"/>
                <a:ea typeface="Arial"/>
              </a:rPr>
              <a:t> </a:t>
            </a:r>
            <a:r>
              <a:rPr lang="en-US" b="1" dirty="0" err="1">
                <a:solidFill>
                  <a:prstClr val="black"/>
                </a:solidFill>
                <a:effectLst>
                  <a:outerShdw blurRad="38100" dist="38100" dir="2700000" algn="tl">
                    <a:srgbClr val="000000">
                      <a:alpha val="43137"/>
                    </a:srgbClr>
                  </a:outerShdw>
                </a:effectLst>
                <a:latin typeface="Calibri"/>
                <a:ea typeface="Arial"/>
              </a:rPr>
              <a:t>núi</a:t>
            </a:r>
            <a:r>
              <a:rPr lang="en-US" b="1" dirty="0">
                <a:solidFill>
                  <a:prstClr val="black"/>
                </a:solidFill>
                <a:effectLst>
                  <a:outerShdw blurRad="38100" dist="38100" dir="2700000" algn="tl">
                    <a:srgbClr val="000000">
                      <a:alpha val="43137"/>
                    </a:srgbClr>
                  </a:outerShdw>
                </a:effectLst>
                <a:latin typeface="Calibri"/>
                <a:ea typeface="Arial"/>
              </a:rPr>
              <a:t>, </a:t>
            </a:r>
            <a:r>
              <a:rPr lang="en-US" b="1" dirty="0" err="1">
                <a:solidFill>
                  <a:prstClr val="black"/>
                </a:solidFill>
                <a:effectLst>
                  <a:outerShdw blurRad="38100" dist="38100" dir="2700000" algn="tl">
                    <a:srgbClr val="000000">
                      <a:alpha val="43137"/>
                    </a:srgbClr>
                  </a:outerShdw>
                </a:effectLst>
                <a:latin typeface="Calibri"/>
                <a:ea typeface="Arial"/>
              </a:rPr>
              <a:t>giết</a:t>
            </a:r>
            <a:r>
              <a:rPr lang="en-US" b="1" dirty="0">
                <a:solidFill>
                  <a:prstClr val="black"/>
                </a:solidFill>
                <a:effectLst>
                  <a:outerShdw blurRad="38100" dist="38100" dir="2700000" algn="tl">
                    <a:srgbClr val="000000">
                      <a:alpha val="43137"/>
                    </a:srgbClr>
                  </a:outerShdw>
                </a:effectLst>
                <a:latin typeface="Calibri"/>
                <a:ea typeface="Arial"/>
              </a:rPr>
              <a:t> </a:t>
            </a:r>
            <a:r>
              <a:rPr lang="en-US" b="1" dirty="0" err="1">
                <a:solidFill>
                  <a:prstClr val="black"/>
                </a:solidFill>
                <a:effectLst>
                  <a:outerShdw blurRad="38100" dist="38100" dir="2700000" algn="tl">
                    <a:srgbClr val="000000">
                      <a:alpha val="43137"/>
                    </a:srgbClr>
                  </a:outerShdw>
                </a:effectLst>
                <a:latin typeface="Calibri"/>
                <a:ea typeface="Arial"/>
              </a:rPr>
              <a:t>kên</a:t>
            </a:r>
            <a:r>
              <a:rPr lang="en-US" b="1" dirty="0">
                <a:solidFill>
                  <a:prstClr val="black"/>
                </a:solidFill>
                <a:effectLst>
                  <a:outerShdw blurRad="38100" dist="38100" dir="2700000" algn="tl">
                    <a:srgbClr val="000000">
                      <a:alpha val="43137"/>
                    </a:srgbClr>
                  </a:outerShdw>
                </a:effectLst>
                <a:latin typeface="Calibri"/>
                <a:ea typeface="Arial"/>
              </a:rPr>
              <a:t> </a:t>
            </a:r>
            <a:r>
              <a:rPr lang="en-US" b="1" dirty="0" err="1">
                <a:solidFill>
                  <a:prstClr val="black"/>
                </a:solidFill>
                <a:effectLst>
                  <a:outerShdw blurRad="38100" dist="38100" dir="2700000" algn="tl">
                    <a:srgbClr val="000000">
                      <a:alpha val="43137"/>
                    </a:srgbClr>
                  </a:outerShdw>
                </a:effectLst>
                <a:latin typeface="Calibri"/>
                <a:ea typeface="Arial"/>
              </a:rPr>
              <a:t>kên</a:t>
            </a:r>
            <a:r>
              <a:rPr lang="en-US" b="1" dirty="0">
                <a:solidFill>
                  <a:prstClr val="black"/>
                </a:solidFill>
                <a:effectLst>
                  <a:outerShdw blurRad="38100" dist="38100" dir="2700000" algn="tl">
                    <a:srgbClr val="000000">
                      <a:alpha val="43137"/>
                    </a:srgbClr>
                  </a:outerShdw>
                </a:effectLst>
                <a:latin typeface="Calibri"/>
                <a:ea typeface="Arial"/>
              </a:rPr>
              <a:t>, </a:t>
            </a:r>
            <a:r>
              <a:rPr lang="en-US" b="1" dirty="0" err="1">
                <a:solidFill>
                  <a:prstClr val="black"/>
                </a:solidFill>
                <a:effectLst>
                  <a:outerShdw blurRad="38100" dist="38100" dir="2700000" algn="tl">
                    <a:srgbClr val="000000">
                      <a:alpha val="43137"/>
                    </a:srgbClr>
                  </a:outerShdw>
                </a:effectLst>
                <a:latin typeface="Calibri"/>
                <a:ea typeface="Arial"/>
              </a:rPr>
              <a:t>quạ</a:t>
            </a:r>
            <a:r>
              <a:rPr lang="en-US" b="1" dirty="0">
                <a:solidFill>
                  <a:prstClr val="black"/>
                </a:solidFill>
                <a:effectLst>
                  <a:outerShdw blurRad="38100" dist="38100" dir="2700000" algn="tl">
                    <a:srgbClr val="000000">
                      <a:alpha val="43137"/>
                    </a:srgbClr>
                  </a:outerShdw>
                </a:effectLst>
                <a:latin typeface="Calibri"/>
                <a:ea typeface="Arial"/>
              </a:rPr>
              <a:t> </a:t>
            </a:r>
            <a:r>
              <a:rPr lang="en-US" b="1" dirty="0" err="1">
                <a:solidFill>
                  <a:prstClr val="black"/>
                </a:solidFill>
                <a:effectLst>
                  <a:outerShdw blurRad="38100" dist="38100" dir="2700000" algn="tl">
                    <a:srgbClr val="000000">
                      <a:alpha val="43137"/>
                    </a:srgbClr>
                  </a:outerShdw>
                </a:effectLst>
                <a:latin typeface="Calibri"/>
                <a:ea typeface="Arial"/>
              </a:rPr>
              <a:t>dữ</a:t>
            </a:r>
            <a:r>
              <a:rPr lang="en-US" b="1" dirty="0">
                <a:solidFill>
                  <a:prstClr val="black"/>
                </a:solidFill>
                <a:effectLst>
                  <a:outerShdw blurRad="38100" dist="38100" dir="2700000" algn="tl">
                    <a:srgbClr val="000000">
                      <a:alpha val="43137"/>
                    </a:srgbClr>
                  </a:outerShdw>
                </a:effectLst>
                <a:latin typeface="Calibri"/>
                <a:ea typeface="Arial"/>
              </a:rPr>
              <a:t> </a:t>
            </a:r>
            <a:r>
              <a:rPr lang="en-US" b="1" dirty="0" err="1">
                <a:solidFill>
                  <a:prstClr val="black"/>
                </a:solidFill>
                <a:effectLst>
                  <a:outerShdw blurRad="38100" dist="38100" dir="2700000" algn="tl">
                    <a:srgbClr val="000000">
                      <a:alpha val="43137"/>
                    </a:srgbClr>
                  </a:outerShdw>
                </a:effectLst>
                <a:latin typeface="Calibri"/>
                <a:ea typeface="Arial"/>
              </a:rPr>
              <a:t>trên</a:t>
            </a:r>
            <a:r>
              <a:rPr lang="en-US" b="1" dirty="0">
                <a:solidFill>
                  <a:prstClr val="black"/>
                </a:solidFill>
                <a:effectLst>
                  <a:outerShdw blurRad="38100" dist="38100" dir="2700000" algn="tl">
                    <a:srgbClr val="000000">
                      <a:alpha val="43137"/>
                    </a:srgbClr>
                  </a:outerShdw>
                </a:effectLst>
                <a:latin typeface="Calibri"/>
                <a:ea typeface="Arial"/>
              </a:rPr>
              <a:t> </a:t>
            </a:r>
            <a:r>
              <a:rPr lang="en-US" b="1" dirty="0" err="1">
                <a:solidFill>
                  <a:prstClr val="black"/>
                </a:solidFill>
                <a:effectLst>
                  <a:outerShdw blurRad="38100" dist="38100" dir="2700000" algn="tl">
                    <a:srgbClr val="000000">
                      <a:alpha val="43137"/>
                    </a:srgbClr>
                  </a:outerShdw>
                </a:effectLst>
                <a:latin typeface="Calibri"/>
                <a:ea typeface="Arial"/>
              </a:rPr>
              <a:t>ngọn</a:t>
            </a:r>
            <a:r>
              <a:rPr lang="en-US" b="1" dirty="0">
                <a:solidFill>
                  <a:prstClr val="black"/>
                </a:solidFill>
                <a:effectLst>
                  <a:outerShdw blurRad="38100" dist="38100" dir="2700000" algn="tl">
                    <a:srgbClr val="000000">
                      <a:alpha val="43137"/>
                    </a:srgbClr>
                  </a:outerShdw>
                </a:effectLst>
                <a:latin typeface="Calibri"/>
                <a:ea typeface="Arial"/>
              </a:rPr>
              <a:t> </a:t>
            </a:r>
            <a:r>
              <a:rPr lang="en-US" b="1" dirty="0" err="1">
                <a:solidFill>
                  <a:prstClr val="black"/>
                </a:solidFill>
                <a:effectLst>
                  <a:outerShdw blurRad="38100" dist="38100" dir="2700000" algn="tl">
                    <a:srgbClr val="000000">
                      <a:alpha val="43137"/>
                    </a:srgbClr>
                  </a:outerShdw>
                </a:effectLst>
                <a:latin typeface="Calibri"/>
                <a:ea typeface="Arial"/>
              </a:rPr>
              <a:t>cây</a:t>
            </a:r>
            <a:r>
              <a:rPr lang="en-US" b="1" dirty="0">
                <a:solidFill>
                  <a:prstClr val="black"/>
                </a:solidFill>
                <a:effectLst>
                  <a:outerShdw blurRad="38100" dist="38100" dir="2700000" algn="tl">
                    <a:srgbClr val="000000">
                      <a:alpha val="43137"/>
                    </a:srgbClr>
                  </a:outerShdw>
                </a:effectLst>
                <a:latin typeface="Calibri"/>
                <a:ea typeface="Arial"/>
              </a:rPr>
              <a:t>, </a:t>
            </a:r>
            <a:r>
              <a:rPr lang="en-US" b="1" dirty="0" err="1">
                <a:solidFill>
                  <a:prstClr val="black"/>
                </a:solidFill>
                <a:effectLst>
                  <a:outerShdw blurRad="38100" dist="38100" dir="2700000" algn="tl">
                    <a:srgbClr val="000000">
                      <a:alpha val="43137"/>
                    </a:srgbClr>
                  </a:outerShdw>
                </a:effectLst>
                <a:latin typeface="Calibri"/>
                <a:ea typeface="Arial"/>
              </a:rPr>
              <a:t>chém</a:t>
            </a:r>
            <a:r>
              <a:rPr lang="en-US" b="1" dirty="0">
                <a:solidFill>
                  <a:prstClr val="black"/>
                </a:solidFill>
                <a:effectLst>
                  <a:outerShdw blurRad="38100" dist="38100" dir="2700000" algn="tl">
                    <a:srgbClr val="000000">
                      <a:alpha val="43137"/>
                    </a:srgbClr>
                  </a:outerShdw>
                </a:effectLst>
                <a:latin typeface="Calibri"/>
                <a:ea typeface="Arial"/>
              </a:rPr>
              <a:t> ma </a:t>
            </a:r>
            <a:r>
              <a:rPr lang="en-US" b="1" dirty="0" err="1">
                <a:solidFill>
                  <a:prstClr val="black"/>
                </a:solidFill>
                <a:effectLst>
                  <a:outerShdw blurRad="38100" dist="38100" dir="2700000" algn="tl">
                    <a:srgbClr val="000000">
                      <a:alpha val="43137"/>
                    </a:srgbClr>
                  </a:outerShdw>
                </a:effectLst>
                <a:latin typeface="Calibri"/>
                <a:ea typeface="Arial"/>
              </a:rPr>
              <a:t>thiêng</a:t>
            </a:r>
            <a:r>
              <a:rPr lang="en-US" b="1" dirty="0">
                <a:solidFill>
                  <a:prstClr val="black"/>
                </a:solidFill>
                <a:effectLst>
                  <a:outerShdw blurRad="38100" dist="38100" dir="2700000" algn="tl">
                    <a:srgbClr val="000000">
                      <a:alpha val="43137"/>
                    </a:srgbClr>
                  </a:outerShdw>
                </a:effectLst>
                <a:latin typeface="Calibri"/>
                <a:ea typeface="Arial"/>
              </a:rPr>
              <a:t> </a:t>
            </a:r>
            <a:r>
              <a:rPr lang="en-US" b="1" dirty="0" err="1">
                <a:solidFill>
                  <a:prstClr val="black"/>
                </a:solidFill>
                <a:effectLst>
                  <a:outerShdw blurRad="38100" dist="38100" dir="2700000" algn="tl">
                    <a:srgbClr val="000000">
                      <a:alpha val="43137"/>
                    </a:srgbClr>
                  </a:outerShdw>
                </a:effectLst>
                <a:latin typeface="Calibri"/>
                <a:ea typeface="Arial"/>
              </a:rPr>
              <a:t>quỷ</a:t>
            </a:r>
            <a:r>
              <a:rPr lang="en-US" b="1" dirty="0">
                <a:solidFill>
                  <a:prstClr val="black"/>
                </a:solidFill>
                <a:effectLst>
                  <a:outerShdw blurRad="38100" dist="38100" dir="2700000" algn="tl">
                    <a:srgbClr val="000000">
                      <a:alpha val="43137"/>
                    </a:srgbClr>
                  </a:outerShdw>
                </a:effectLst>
                <a:latin typeface="Calibri"/>
                <a:ea typeface="Arial"/>
              </a:rPr>
              <a:t> </a:t>
            </a:r>
            <a:r>
              <a:rPr lang="en-US" b="1" dirty="0" err="1">
                <a:solidFill>
                  <a:prstClr val="black"/>
                </a:solidFill>
                <a:effectLst>
                  <a:outerShdw blurRad="38100" dist="38100" dir="2700000" algn="tl">
                    <a:srgbClr val="000000">
                      <a:alpha val="43137"/>
                    </a:srgbClr>
                  </a:outerShdw>
                </a:effectLst>
                <a:latin typeface="Calibri"/>
                <a:ea typeface="Arial"/>
              </a:rPr>
              <a:t>ác</a:t>
            </a:r>
            <a:r>
              <a:rPr lang="en-US" b="1" dirty="0">
                <a:solidFill>
                  <a:prstClr val="black"/>
                </a:solidFill>
                <a:effectLst>
                  <a:outerShdw blurRad="38100" dist="38100" dir="2700000" algn="tl">
                    <a:srgbClr val="000000">
                      <a:alpha val="43137"/>
                    </a:srgbClr>
                  </a:outerShdw>
                </a:effectLst>
                <a:latin typeface="Calibri"/>
                <a:ea typeface="Arial"/>
              </a:rPr>
              <a:t> … </a:t>
            </a:r>
            <a:endParaRPr lang="en-US" b="1" dirty="0">
              <a:solidFill>
                <a:prstClr val="black"/>
              </a:solidFill>
              <a:effectLst>
                <a:outerShdw blurRad="38100" dist="38100" dir="2700000" algn="tl">
                  <a:srgbClr val="000000">
                    <a:alpha val="43137"/>
                  </a:srgbClr>
                </a:outerShdw>
              </a:effectLst>
            </a:endParaRPr>
          </a:p>
        </p:txBody>
      </p:sp>
      <p:sp>
        <p:nvSpPr>
          <p:cNvPr id="3" name="Rectangle 2"/>
          <p:cNvSpPr/>
          <p:nvPr/>
        </p:nvSpPr>
        <p:spPr>
          <a:xfrm>
            <a:off x="2863121" y="5140815"/>
            <a:ext cx="8379503" cy="646331"/>
          </a:xfrm>
          <a:prstGeom prst="rect">
            <a:avLst/>
          </a:prstGeom>
          <a:gradFill flip="none" rotWithShape="1">
            <a:gsLst>
              <a:gs pos="0">
                <a:srgbClr val="00CCFF">
                  <a:tint val="66000"/>
                  <a:satMod val="160000"/>
                </a:srgbClr>
              </a:gs>
              <a:gs pos="50000">
                <a:srgbClr val="00CCFF">
                  <a:tint val="44500"/>
                  <a:satMod val="160000"/>
                </a:srgbClr>
              </a:gs>
              <a:gs pos="100000">
                <a:srgbClr val="00CCFF">
                  <a:tint val="23500"/>
                  <a:satMod val="160000"/>
                </a:srgbClr>
              </a:gs>
            </a:gsLst>
            <a:lin ang="8100000" scaled="1"/>
            <a:tileRect/>
          </a:gradFill>
          <a:scene3d>
            <a:camera prst="orthographicFront"/>
            <a:lightRig rig="threePt" dir="t"/>
          </a:scene3d>
          <a:sp3d>
            <a:bevelT w="152400" h="50800" prst="softRound"/>
          </a:sp3d>
        </p:spPr>
        <p:txBody>
          <a:bodyPr wrap="square">
            <a:spAutoFit/>
          </a:bodyPr>
          <a:lstStyle/>
          <a:p>
            <a:pPr indent="457200" algn="just">
              <a:lnSpc>
                <a:spcPct val="150000"/>
              </a:lnSpc>
            </a:pPr>
            <a:r>
              <a:rPr lang="en-US" sz="2400" b="1" dirty="0">
                <a:solidFill>
                  <a:srgbClr val="FF0000"/>
                </a:solidFill>
                <a:effectLst>
                  <a:outerShdw blurRad="38100" dist="38100" dir="2700000" algn="tl">
                    <a:srgbClr val="000000">
                      <a:alpha val="43137"/>
                    </a:srgbClr>
                  </a:outerShdw>
                </a:effectLst>
                <a:latin typeface="Calibri"/>
                <a:ea typeface="Arial"/>
              </a:rPr>
              <a:t>+</a:t>
            </a:r>
            <a:r>
              <a:rPr lang="en-US" sz="2400" b="1" dirty="0" err="1">
                <a:solidFill>
                  <a:srgbClr val="FF0000"/>
                </a:solidFill>
                <a:effectLst>
                  <a:outerShdw blurRad="38100" dist="38100" dir="2700000" algn="tl">
                    <a:srgbClr val="000000">
                      <a:alpha val="43137"/>
                    </a:srgbClr>
                  </a:outerShdw>
                </a:effectLst>
                <a:latin typeface="Calibri"/>
                <a:ea typeface="Arial"/>
              </a:rPr>
              <a:t>Miêu</a:t>
            </a:r>
            <a:r>
              <a:rPr lang="en-US" sz="2400" b="1" dirty="0">
                <a:solidFill>
                  <a:srgbClr val="FF0000"/>
                </a:solidFill>
                <a:effectLst>
                  <a:outerShdw blurRad="38100" dist="38100" dir="2700000" algn="tl">
                    <a:srgbClr val="000000">
                      <a:alpha val="43137"/>
                    </a:srgbClr>
                  </a:outerShdw>
                </a:effectLst>
                <a:latin typeface="Calibri"/>
                <a:ea typeface="Arial"/>
              </a:rPr>
              <a:t> </a:t>
            </a:r>
            <a:r>
              <a:rPr lang="en-US" sz="2400" b="1" dirty="0" err="1">
                <a:solidFill>
                  <a:srgbClr val="FF0000"/>
                </a:solidFill>
                <a:effectLst>
                  <a:outerShdw blurRad="38100" dist="38100" dir="2700000" algn="tl">
                    <a:srgbClr val="000000">
                      <a:alpha val="43137"/>
                    </a:srgbClr>
                  </a:outerShdw>
                </a:effectLst>
                <a:latin typeface="Calibri"/>
                <a:ea typeface="Arial"/>
              </a:rPr>
              <a:t>tả</a:t>
            </a:r>
            <a:r>
              <a:rPr lang="en-US" sz="2400" b="1" dirty="0">
                <a:solidFill>
                  <a:srgbClr val="FF0000"/>
                </a:solidFill>
                <a:effectLst>
                  <a:outerShdw blurRad="38100" dist="38100" dir="2700000" algn="tl">
                    <a:srgbClr val="000000">
                      <a:alpha val="43137"/>
                    </a:srgbClr>
                  </a:outerShdw>
                </a:effectLst>
                <a:latin typeface="Calibri"/>
                <a:ea typeface="Arial"/>
              </a:rPr>
              <a:t> chi </a:t>
            </a:r>
            <a:r>
              <a:rPr lang="en-US" sz="2400" b="1" dirty="0" err="1">
                <a:solidFill>
                  <a:srgbClr val="FF0000"/>
                </a:solidFill>
                <a:effectLst>
                  <a:outerShdw blurRad="38100" dist="38100" dir="2700000" algn="tl">
                    <a:srgbClr val="000000">
                      <a:alpha val="43137"/>
                    </a:srgbClr>
                  </a:outerShdw>
                </a:effectLst>
                <a:latin typeface="Calibri"/>
                <a:ea typeface="Arial"/>
              </a:rPr>
              <a:t>tiết</a:t>
            </a:r>
            <a:r>
              <a:rPr lang="en-US" sz="2400" b="1" dirty="0">
                <a:solidFill>
                  <a:srgbClr val="FF0000"/>
                </a:solidFill>
                <a:effectLst>
                  <a:outerShdw blurRad="38100" dist="38100" dir="2700000" algn="tl">
                    <a:srgbClr val="000000">
                      <a:alpha val="43137"/>
                    </a:srgbClr>
                  </a:outerShdw>
                </a:effectLst>
                <a:latin typeface="Calibri"/>
                <a:ea typeface="Arial"/>
              </a:rPr>
              <a:t> </a:t>
            </a:r>
            <a:r>
              <a:rPr lang="en-US" sz="2400" b="1" dirty="0" err="1">
                <a:solidFill>
                  <a:prstClr val="black"/>
                </a:solidFill>
                <a:effectLst>
                  <a:outerShdw blurRad="38100" dist="38100" dir="2700000" algn="tl">
                    <a:srgbClr val="000000">
                      <a:alpha val="43137"/>
                    </a:srgbClr>
                  </a:outerShdw>
                </a:effectLst>
                <a:latin typeface="Calibri"/>
                <a:ea typeface="Arial"/>
              </a:rPr>
              <a:t>những</a:t>
            </a:r>
            <a:r>
              <a:rPr lang="en-US" sz="2400" b="1" dirty="0">
                <a:solidFill>
                  <a:srgbClr val="FF0000"/>
                </a:solidFill>
                <a:effectLst>
                  <a:outerShdw blurRad="38100" dist="38100" dir="2700000" algn="tl">
                    <a:srgbClr val="000000">
                      <a:alpha val="43137"/>
                    </a:srgbClr>
                  </a:outerShdw>
                </a:effectLst>
                <a:latin typeface="Calibri"/>
                <a:ea typeface="Arial"/>
              </a:rPr>
              <a:t> </a:t>
            </a:r>
            <a:r>
              <a:rPr lang="en-US" sz="2400" b="1" dirty="0" err="1">
                <a:solidFill>
                  <a:srgbClr val="FF0000"/>
                </a:solidFill>
                <a:effectLst>
                  <a:outerShdw blurRad="38100" dist="38100" dir="2700000" algn="tl">
                    <a:srgbClr val="000000">
                      <a:alpha val="43137"/>
                    </a:srgbClr>
                  </a:outerShdw>
                </a:effectLst>
                <a:latin typeface="Calibri"/>
                <a:ea typeface="Arial"/>
              </a:rPr>
              <a:t>khía</a:t>
            </a:r>
            <a:r>
              <a:rPr lang="en-US" sz="2400" b="1" dirty="0">
                <a:solidFill>
                  <a:srgbClr val="FF0000"/>
                </a:solidFill>
                <a:effectLst>
                  <a:outerShdw blurRad="38100" dist="38100" dir="2700000" algn="tl">
                    <a:srgbClr val="000000">
                      <a:alpha val="43137"/>
                    </a:srgbClr>
                  </a:outerShdw>
                </a:effectLst>
                <a:latin typeface="Calibri"/>
                <a:ea typeface="Arial"/>
              </a:rPr>
              <a:t> </a:t>
            </a:r>
            <a:r>
              <a:rPr lang="en-US" sz="2400" b="1" dirty="0" err="1">
                <a:solidFill>
                  <a:srgbClr val="FF0000"/>
                </a:solidFill>
                <a:effectLst>
                  <a:outerShdw blurRad="38100" dist="38100" dir="2700000" algn="tl">
                    <a:srgbClr val="000000">
                      <a:alpha val="43137"/>
                    </a:srgbClr>
                  </a:outerShdw>
                </a:effectLst>
                <a:latin typeface="Calibri"/>
                <a:ea typeface="Arial"/>
              </a:rPr>
              <a:t>cạnh</a:t>
            </a:r>
            <a:r>
              <a:rPr lang="en-US" sz="2400" b="1" dirty="0">
                <a:solidFill>
                  <a:srgbClr val="FF0000"/>
                </a:solidFill>
                <a:effectLst>
                  <a:outerShdw blurRad="38100" dist="38100" dir="2700000" algn="tl">
                    <a:srgbClr val="000000">
                      <a:alpha val="43137"/>
                    </a:srgbClr>
                  </a:outerShdw>
                </a:effectLst>
                <a:latin typeface="Calibri"/>
                <a:ea typeface="Arial"/>
              </a:rPr>
              <a:t> </a:t>
            </a:r>
            <a:r>
              <a:rPr lang="en-US" sz="2400" b="1" dirty="0" err="1">
                <a:solidFill>
                  <a:srgbClr val="FF0000"/>
                </a:solidFill>
                <a:effectLst>
                  <a:outerShdw blurRad="38100" dist="38100" dir="2700000" algn="tl">
                    <a:srgbClr val="000000">
                      <a:alpha val="43137"/>
                    </a:srgbClr>
                  </a:outerShdw>
                </a:effectLst>
                <a:latin typeface="Calibri"/>
                <a:ea typeface="Arial"/>
              </a:rPr>
              <a:t>khác</a:t>
            </a:r>
            <a:r>
              <a:rPr lang="en-US" sz="2400" b="1" dirty="0">
                <a:solidFill>
                  <a:srgbClr val="FF0000"/>
                </a:solidFill>
                <a:effectLst>
                  <a:outerShdw blurRad="38100" dist="38100" dir="2700000" algn="tl">
                    <a:srgbClr val="000000">
                      <a:alpha val="43137"/>
                    </a:srgbClr>
                  </a:outerShdw>
                </a:effectLst>
                <a:latin typeface="Calibri"/>
                <a:ea typeface="Arial"/>
              </a:rPr>
              <a:t> </a:t>
            </a:r>
            <a:r>
              <a:rPr lang="en-US" sz="2400" b="1" dirty="0" err="1">
                <a:solidFill>
                  <a:srgbClr val="FF0000"/>
                </a:solidFill>
                <a:effectLst>
                  <a:outerShdw blurRad="38100" dist="38100" dir="2700000" algn="tl">
                    <a:srgbClr val="000000">
                      <a:alpha val="43137"/>
                    </a:srgbClr>
                  </a:outerShdw>
                </a:effectLst>
                <a:latin typeface="Calibri"/>
                <a:ea typeface="Arial"/>
              </a:rPr>
              <a:t>nhau</a:t>
            </a:r>
            <a:r>
              <a:rPr lang="en-US" sz="2400" b="1" dirty="0">
                <a:solidFill>
                  <a:srgbClr val="FF0000"/>
                </a:solidFill>
                <a:effectLst>
                  <a:outerShdw blurRad="38100" dist="38100" dir="2700000" algn="tl">
                    <a:srgbClr val="000000">
                      <a:alpha val="43137"/>
                    </a:srgbClr>
                  </a:outerShdw>
                </a:effectLst>
                <a:latin typeface="Calibri"/>
                <a:ea typeface="Arial"/>
              </a:rPr>
              <a:t> </a:t>
            </a:r>
            <a:r>
              <a:rPr lang="en-US" sz="2400" b="1" dirty="0" err="1">
                <a:solidFill>
                  <a:prstClr val="black"/>
                </a:solidFill>
                <a:effectLst>
                  <a:outerShdw blurRad="38100" dist="38100" dir="2700000" algn="tl">
                    <a:srgbClr val="000000">
                      <a:alpha val="43137"/>
                    </a:srgbClr>
                  </a:outerShdw>
                </a:effectLst>
                <a:latin typeface="Calibri"/>
                <a:ea typeface="Arial"/>
              </a:rPr>
              <a:t>của</a:t>
            </a:r>
            <a:r>
              <a:rPr lang="en-US" sz="2400" b="1" dirty="0">
                <a:solidFill>
                  <a:srgbClr val="FF0000"/>
                </a:solidFill>
                <a:effectLst>
                  <a:outerShdw blurRad="38100" dist="38100" dir="2700000" algn="tl">
                    <a:srgbClr val="000000">
                      <a:alpha val="43137"/>
                    </a:srgbClr>
                  </a:outerShdw>
                </a:effectLst>
                <a:latin typeface="Calibri"/>
                <a:ea typeface="Arial"/>
              </a:rPr>
              <a:t> </a:t>
            </a:r>
            <a:r>
              <a:rPr lang="en-US" sz="2400" b="1" dirty="0" err="1">
                <a:solidFill>
                  <a:srgbClr val="FF0000"/>
                </a:solidFill>
                <a:effectLst>
                  <a:outerShdw blurRad="38100" dist="38100" dir="2700000" algn="tl">
                    <a:srgbClr val="000000">
                      <a:alpha val="43137"/>
                    </a:srgbClr>
                  </a:outerShdw>
                </a:effectLst>
                <a:latin typeface="Calibri"/>
                <a:ea typeface="Arial"/>
              </a:rPr>
              <a:t>đối</a:t>
            </a:r>
            <a:r>
              <a:rPr lang="en-US" sz="2400" b="1" dirty="0">
                <a:solidFill>
                  <a:srgbClr val="FF0000"/>
                </a:solidFill>
                <a:effectLst>
                  <a:outerShdw blurRad="38100" dist="38100" dir="2700000" algn="tl">
                    <a:srgbClr val="000000">
                      <a:alpha val="43137"/>
                    </a:srgbClr>
                  </a:outerShdw>
                </a:effectLst>
                <a:latin typeface="Calibri"/>
                <a:ea typeface="Arial"/>
              </a:rPr>
              <a:t> </a:t>
            </a:r>
            <a:r>
              <a:rPr lang="en-US" sz="2400" b="1" dirty="0" err="1">
                <a:solidFill>
                  <a:srgbClr val="FF0000"/>
                </a:solidFill>
                <a:effectLst>
                  <a:outerShdw blurRad="38100" dist="38100" dir="2700000" algn="tl">
                    <a:srgbClr val="000000">
                      <a:alpha val="43137"/>
                    </a:srgbClr>
                  </a:outerShdw>
                </a:effectLst>
                <a:latin typeface="Calibri"/>
                <a:ea typeface="Arial"/>
              </a:rPr>
              <a:t>tượng</a:t>
            </a:r>
            <a:r>
              <a:rPr lang="en-US" sz="2400" b="1" dirty="0">
                <a:solidFill>
                  <a:srgbClr val="FF0000"/>
                </a:solidFill>
                <a:effectLst>
                  <a:outerShdw blurRad="38100" dist="38100" dir="2700000" algn="tl">
                    <a:srgbClr val="000000">
                      <a:alpha val="43137"/>
                    </a:srgbClr>
                  </a:outerShdw>
                </a:effectLst>
                <a:latin typeface="Calibri"/>
                <a:ea typeface="Arial"/>
              </a:rPr>
              <a:t>;</a:t>
            </a:r>
            <a:endParaRPr lang="en-US" sz="2400" b="1" dirty="0">
              <a:solidFill>
                <a:srgbClr val="FF0000"/>
              </a:solidFill>
              <a:effectLst>
                <a:outerShdw blurRad="38100" dist="38100" dir="2700000" algn="tl">
                  <a:srgbClr val="000000">
                    <a:alpha val="43137"/>
                  </a:srgbClr>
                </a:outerShdw>
              </a:effectLst>
              <a:latin typeface="Arial"/>
              <a:ea typeface="Arial"/>
            </a:endParaRPr>
          </a:p>
        </p:txBody>
      </p:sp>
      <p:sp>
        <p:nvSpPr>
          <p:cNvPr id="4" name="Rectangle 3"/>
          <p:cNvSpPr/>
          <p:nvPr/>
        </p:nvSpPr>
        <p:spPr>
          <a:xfrm>
            <a:off x="2863121" y="5860433"/>
            <a:ext cx="8695592" cy="646331"/>
          </a:xfrm>
          <a:prstGeom prst="rect">
            <a:avLst/>
          </a:prstGeom>
          <a:gradFill flip="none" rotWithShape="1">
            <a:gsLst>
              <a:gs pos="0">
                <a:srgbClr val="00CCFF">
                  <a:tint val="66000"/>
                  <a:satMod val="160000"/>
                </a:srgbClr>
              </a:gs>
              <a:gs pos="50000">
                <a:srgbClr val="00CCFF">
                  <a:tint val="44500"/>
                  <a:satMod val="160000"/>
                </a:srgbClr>
              </a:gs>
              <a:gs pos="100000">
                <a:srgbClr val="00CCFF">
                  <a:tint val="23500"/>
                  <a:satMod val="160000"/>
                </a:srgbClr>
              </a:gs>
            </a:gsLst>
            <a:lin ang="16200000" scaled="1"/>
            <a:tileRect/>
          </a:gradFill>
          <a:scene3d>
            <a:camera prst="orthographicFront"/>
            <a:lightRig rig="threePt" dir="t"/>
          </a:scene3d>
          <a:sp3d>
            <a:bevelT prst="convex"/>
          </a:sp3d>
        </p:spPr>
        <p:txBody>
          <a:bodyPr wrap="square">
            <a:spAutoFit/>
          </a:bodyPr>
          <a:lstStyle/>
          <a:p>
            <a:pPr indent="457200" algn="just">
              <a:lnSpc>
                <a:spcPct val="150000"/>
              </a:lnSpc>
            </a:pPr>
            <a:r>
              <a:rPr lang="en-US" sz="2400" b="1" dirty="0">
                <a:solidFill>
                  <a:srgbClr val="FF0000"/>
                </a:solidFill>
                <a:effectLst>
                  <a:outerShdw blurRad="38100" dist="38100" dir="2700000" algn="tl">
                    <a:srgbClr val="000000">
                      <a:alpha val="43137"/>
                    </a:srgbClr>
                  </a:outerShdw>
                </a:effectLst>
                <a:latin typeface="Calibri"/>
                <a:ea typeface="Arial"/>
              </a:rPr>
              <a:t>+</a:t>
            </a:r>
            <a:r>
              <a:rPr lang="en-US" sz="2400" b="1" dirty="0" err="1">
                <a:solidFill>
                  <a:srgbClr val="FF0000"/>
                </a:solidFill>
                <a:effectLst>
                  <a:outerShdw blurRad="38100" dist="38100" dir="2700000" algn="tl">
                    <a:srgbClr val="000000">
                      <a:alpha val="43137"/>
                    </a:srgbClr>
                  </a:outerShdw>
                </a:effectLst>
                <a:latin typeface="Calibri"/>
                <a:ea typeface="Arial"/>
              </a:rPr>
              <a:t>Tạo</a:t>
            </a:r>
            <a:r>
              <a:rPr lang="en-US" sz="2400" b="1" dirty="0">
                <a:solidFill>
                  <a:srgbClr val="FF0000"/>
                </a:solidFill>
                <a:effectLst>
                  <a:outerShdw blurRad="38100" dist="38100" dir="2700000" algn="tl">
                    <a:srgbClr val="000000">
                      <a:alpha val="43137"/>
                    </a:srgbClr>
                  </a:outerShdw>
                </a:effectLst>
                <a:latin typeface="Calibri"/>
                <a:ea typeface="Arial"/>
              </a:rPr>
              <a:t> </a:t>
            </a:r>
            <a:r>
              <a:rPr lang="en-US" sz="2400" b="1" dirty="0" err="1">
                <a:solidFill>
                  <a:srgbClr val="FF0000"/>
                </a:solidFill>
                <a:effectLst>
                  <a:outerShdw blurRad="38100" dist="38100" dir="2700000" algn="tl">
                    <a:srgbClr val="000000">
                      <a:alpha val="43137"/>
                    </a:srgbClr>
                  </a:outerShdw>
                </a:effectLst>
                <a:latin typeface="Calibri"/>
                <a:ea typeface="Arial"/>
              </a:rPr>
              <a:t>ấn</a:t>
            </a:r>
            <a:r>
              <a:rPr lang="en-US" sz="2400" b="1" dirty="0">
                <a:solidFill>
                  <a:srgbClr val="FF0000"/>
                </a:solidFill>
                <a:effectLst>
                  <a:outerShdw blurRad="38100" dist="38100" dir="2700000" algn="tl">
                    <a:srgbClr val="000000">
                      <a:alpha val="43137"/>
                    </a:srgbClr>
                  </a:outerShdw>
                </a:effectLst>
                <a:latin typeface="Calibri"/>
                <a:ea typeface="Arial"/>
              </a:rPr>
              <a:t> </a:t>
            </a:r>
            <a:r>
              <a:rPr lang="en-US" sz="2400" b="1" dirty="0" err="1">
                <a:solidFill>
                  <a:srgbClr val="FF0000"/>
                </a:solidFill>
                <a:effectLst>
                  <a:outerShdw blurRad="38100" dist="38100" dir="2700000" algn="tl">
                    <a:srgbClr val="000000">
                      <a:alpha val="43137"/>
                    </a:srgbClr>
                  </a:outerShdw>
                </a:effectLst>
                <a:latin typeface="Calibri"/>
                <a:ea typeface="Arial"/>
              </a:rPr>
              <a:t>tượng</a:t>
            </a:r>
            <a:r>
              <a:rPr lang="en-US" sz="2400" b="1" dirty="0">
                <a:solidFill>
                  <a:srgbClr val="FF0000"/>
                </a:solidFill>
                <a:effectLst>
                  <a:outerShdw blurRad="38100" dist="38100" dir="2700000" algn="tl">
                    <a:srgbClr val="000000">
                      <a:alpha val="43137"/>
                    </a:srgbClr>
                  </a:outerShdw>
                </a:effectLst>
                <a:latin typeface="Calibri"/>
                <a:ea typeface="Arial"/>
              </a:rPr>
              <a:t> </a:t>
            </a:r>
            <a:r>
              <a:rPr lang="en-US" sz="2400" b="1" dirty="0" err="1">
                <a:solidFill>
                  <a:srgbClr val="FF0000"/>
                </a:solidFill>
                <a:effectLst>
                  <a:outerShdw blurRad="38100" dist="38100" dir="2700000" algn="tl">
                    <a:srgbClr val="000000">
                      <a:alpha val="43137"/>
                    </a:srgbClr>
                  </a:outerShdw>
                </a:effectLst>
                <a:latin typeface="Calibri"/>
                <a:ea typeface="Arial"/>
              </a:rPr>
              <a:t>mạnh</a:t>
            </a:r>
            <a:r>
              <a:rPr lang="en-US" sz="2400" b="1" dirty="0">
                <a:solidFill>
                  <a:srgbClr val="FF0000"/>
                </a:solidFill>
                <a:effectLst>
                  <a:outerShdw blurRad="38100" dist="38100" dir="2700000" algn="tl">
                    <a:srgbClr val="000000">
                      <a:alpha val="43137"/>
                    </a:srgbClr>
                  </a:outerShdw>
                </a:effectLst>
                <a:latin typeface="Calibri"/>
                <a:ea typeface="Arial"/>
              </a:rPr>
              <a:t> </a:t>
            </a:r>
            <a:r>
              <a:rPr lang="en-US" sz="2400" b="1" dirty="0" err="1">
                <a:solidFill>
                  <a:prstClr val="black"/>
                </a:solidFill>
                <a:effectLst>
                  <a:outerShdw blurRad="38100" dist="38100" dir="2700000" algn="tl">
                    <a:srgbClr val="000000">
                      <a:alpha val="43137"/>
                    </a:srgbClr>
                  </a:outerShdw>
                </a:effectLst>
                <a:latin typeface="Calibri"/>
                <a:ea typeface="Arial"/>
              </a:rPr>
              <a:t>về</a:t>
            </a:r>
            <a:r>
              <a:rPr lang="en-US" sz="2400" b="1" dirty="0">
                <a:solidFill>
                  <a:srgbClr val="FF0000"/>
                </a:solidFill>
                <a:effectLst>
                  <a:outerShdw blurRad="38100" dist="38100" dir="2700000" algn="tl">
                    <a:srgbClr val="000000">
                      <a:alpha val="43137"/>
                    </a:srgbClr>
                  </a:outerShdw>
                </a:effectLst>
                <a:latin typeface="Calibri"/>
                <a:ea typeface="Arial"/>
              </a:rPr>
              <a:t> </a:t>
            </a:r>
            <a:r>
              <a:rPr lang="en-US" sz="2400" b="1" dirty="0" err="1">
                <a:solidFill>
                  <a:srgbClr val="FF0000"/>
                </a:solidFill>
                <a:effectLst>
                  <a:outerShdw blurRad="38100" dist="38100" dir="2700000" algn="tl">
                    <a:srgbClr val="000000">
                      <a:alpha val="43137"/>
                    </a:srgbClr>
                  </a:outerShdw>
                </a:effectLst>
                <a:latin typeface="Calibri"/>
                <a:ea typeface="Arial"/>
              </a:rPr>
              <a:t>hình</a:t>
            </a:r>
            <a:r>
              <a:rPr lang="en-US" sz="2400" b="1" dirty="0">
                <a:solidFill>
                  <a:srgbClr val="FF0000"/>
                </a:solidFill>
                <a:effectLst>
                  <a:outerShdw blurRad="38100" dist="38100" dir="2700000" algn="tl">
                    <a:srgbClr val="000000">
                      <a:alpha val="43137"/>
                    </a:srgbClr>
                  </a:outerShdw>
                </a:effectLst>
                <a:latin typeface="Calibri"/>
                <a:ea typeface="Arial"/>
              </a:rPr>
              <a:t> </a:t>
            </a:r>
            <a:r>
              <a:rPr lang="en-US" sz="2400" b="1" dirty="0" err="1">
                <a:solidFill>
                  <a:srgbClr val="FF0000"/>
                </a:solidFill>
                <a:effectLst>
                  <a:outerShdw blurRad="38100" dist="38100" dir="2700000" algn="tl">
                    <a:srgbClr val="000000">
                      <a:alpha val="43137"/>
                    </a:srgbClr>
                  </a:outerShdw>
                </a:effectLst>
                <a:latin typeface="Calibri"/>
                <a:ea typeface="Arial"/>
              </a:rPr>
              <a:t>ảnh</a:t>
            </a:r>
            <a:r>
              <a:rPr lang="en-US" sz="2400" b="1" dirty="0">
                <a:solidFill>
                  <a:srgbClr val="FF0000"/>
                </a:solidFill>
                <a:effectLst>
                  <a:outerShdw blurRad="38100" dist="38100" dir="2700000" algn="tl">
                    <a:srgbClr val="000000">
                      <a:alpha val="43137"/>
                    </a:srgbClr>
                  </a:outerShdw>
                </a:effectLst>
                <a:latin typeface="Calibri"/>
                <a:ea typeface="Arial"/>
              </a:rPr>
              <a:t> </a:t>
            </a:r>
            <a:r>
              <a:rPr lang="en-US" sz="2400" b="1" dirty="0" err="1">
                <a:solidFill>
                  <a:prstClr val="black"/>
                </a:solidFill>
                <a:effectLst>
                  <a:outerShdw blurRad="38100" dist="38100" dir="2700000" algn="tl">
                    <a:srgbClr val="000000">
                      <a:alpha val="43137"/>
                    </a:srgbClr>
                  </a:outerShdw>
                </a:effectLst>
                <a:latin typeface="Calibri"/>
                <a:ea typeface="Arial"/>
              </a:rPr>
              <a:t>và</a:t>
            </a:r>
            <a:r>
              <a:rPr lang="en-US" sz="2400" b="1" dirty="0">
                <a:solidFill>
                  <a:srgbClr val="FF0000"/>
                </a:solidFill>
                <a:effectLst>
                  <a:outerShdw blurRad="38100" dist="38100" dir="2700000" algn="tl">
                    <a:srgbClr val="000000">
                      <a:alpha val="43137"/>
                    </a:srgbClr>
                  </a:outerShdw>
                </a:effectLst>
                <a:latin typeface="Calibri"/>
                <a:ea typeface="Arial"/>
              </a:rPr>
              <a:t> </a:t>
            </a:r>
            <a:r>
              <a:rPr lang="en-US" sz="2400" b="1" dirty="0" err="1">
                <a:solidFill>
                  <a:srgbClr val="FF0000"/>
                </a:solidFill>
                <a:effectLst>
                  <a:outerShdw blurRad="38100" dist="38100" dir="2700000" algn="tl">
                    <a:srgbClr val="000000">
                      <a:alpha val="43137"/>
                    </a:srgbClr>
                  </a:outerShdw>
                </a:effectLst>
                <a:latin typeface="Calibri"/>
                <a:ea typeface="Arial"/>
              </a:rPr>
              <a:t>cảm</a:t>
            </a:r>
            <a:r>
              <a:rPr lang="en-US" sz="2400" b="1" dirty="0">
                <a:solidFill>
                  <a:srgbClr val="FF0000"/>
                </a:solidFill>
                <a:effectLst>
                  <a:outerShdw blurRad="38100" dist="38100" dir="2700000" algn="tl">
                    <a:srgbClr val="000000">
                      <a:alpha val="43137"/>
                    </a:srgbClr>
                  </a:outerShdw>
                </a:effectLst>
                <a:latin typeface="Calibri"/>
                <a:ea typeface="Arial"/>
              </a:rPr>
              <a:t> </a:t>
            </a:r>
            <a:r>
              <a:rPr lang="en-US" sz="2400" b="1" dirty="0" err="1">
                <a:solidFill>
                  <a:srgbClr val="FF0000"/>
                </a:solidFill>
                <a:effectLst>
                  <a:outerShdw blurRad="38100" dist="38100" dir="2700000" algn="tl">
                    <a:srgbClr val="000000">
                      <a:alpha val="43137"/>
                    </a:srgbClr>
                  </a:outerShdw>
                </a:effectLst>
                <a:latin typeface="Calibri"/>
                <a:ea typeface="Arial"/>
              </a:rPr>
              <a:t>xúc</a:t>
            </a:r>
            <a:r>
              <a:rPr lang="en-US" sz="2400" b="1" dirty="0">
                <a:solidFill>
                  <a:srgbClr val="FF0000"/>
                </a:solidFill>
                <a:effectLst>
                  <a:outerShdw blurRad="38100" dist="38100" dir="2700000" algn="tl">
                    <a:srgbClr val="000000">
                      <a:alpha val="43137"/>
                    </a:srgbClr>
                  </a:outerShdw>
                </a:effectLst>
                <a:latin typeface="Calibri"/>
                <a:ea typeface="Arial"/>
              </a:rPr>
              <a:t> </a:t>
            </a:r>
            <a:r>
              <a:rPr lang="en-US" sz="2400" b="1" dirty="0" err="1">
                <a:solidFill>
                  <a:srgbClr val="FF0000"/>
                </a:solidFill>
                <a:effectLst>
                  <a:outerShdw blurRad="38100" dist="38100" dir="2700000" algn="tl">
                    <a:srgbClr val="000000">
                      <a:alpha val="43137"/>
                    </a:srgbClr>
                  </a:outerShdw>
                </a:effectLst>
                <a:latin typeface="Calibri"/>
                <a:ea typeface="Arial"/>
              </a:rPr>
              <a:t>c</a:t>
            </a:r>
            <a:r>
              <a:rPr lang="en-US" sz="2400" b="1" dirty="0" err="1">
                <a:solidFill>
                  <a:prstClr val="black"/>
                </a:solidFill>
                <a:effectLst>
                  <a:outerShdw blurRad="38100" dist="38100" dir="2700000" algn="tl">
                    <a:srgbClr val="000000">
                      <a:alpha val="43137"/>
                    </a:srgbClr>
                  </a:outerShdw>
                </a:effectLst>
                <a:latin typeface="Calibri"/>
                <a:ea typeface="Arial"/>
              </a:rPr>
              <a:t>ho</a:t>
            </a:r>
            <a:r>
              <a:rPr lang="en-US" sz="2400" b="1" dirty="0">
                <a:solidFill>
                  <a:srgbClr val="FF0000"/>
                </a:solidFill>
                <a:effectLst>
                  <a:outerShdw blurRad="38100" dist="38100" dir="2700000" algn="tl">
                    <a:srgbClr val="000000">
                      <a:alpha val="43137"/>
                    </a:srgbClr>
                  </a:outerShdw>
                </a:effectLst>
                <a:latin typeface="Calibri"/>
                <a:ea typeface="Arial"/>
              </a:rPr>
              <a:t> </a:t>
            </a:r>
            <a:r>
              <a:rPr lang="en-US" sz="2400" b="1" dirty="0" err="1">
                <a:solidFill>
                  <a:srgbClr val="FF0000"/>
                </a:solidFill>
                <a:effectLst>
                  <a:outerShdw blurRad="38100" dist="38100" dir="2700000" algn="tl">
                    <a:srgbClr val="000000">
                      <a:alpha val="43137"/>
                    </a:srgbClr>
                  </a:outerShdw>
                </a:effectLst>
                <a:latin typeface="Calibri"/>
                <a:ea typeface="Arial"/>
              </a:rPr>
              <a:t>người</a:t>
            </a:r>
            <a:r>
              <a:rPr lang="en-US" sz="2400" b="1" dirty="0">
                <a:solidFill>
                  <a:srgbClr val="FF0000"/>
                </a:solidFill>
                <a:effectLst>
                  <a:outerShdw blurRad="38100" dist="38100" dir="2700000" algn="tl">
                    <a:srgbClr val="000000">
                      <a:alpha val="43137"/>
                    </a:srgbClr>
                  </a:outerShdw>
                </a:effectLst>
                <a:latin typeface="Calibri"/>
                <a:ea typeface="Arial"/>
              </a:rPr>
              <a:t> </a:t>
            </a:r>
            <a:r>
              <a:rPr lang="en-US" sz="2400" b="1" dirty="0" err="1">
                <a:solidFill>
                  <a:srgbClr val="FF0000"/>
                </a:solidFill>
                <a:effectLst>
                  <a:outerShdw blurRad="38100" dist="38100" dir="2700000" algn="tl">
                    <a:srgbClr val="000000">
                      <a:alpha val="43137"/>
                    </a:srgbClr>
                  </a:outerShdw>
                </a:effectLst>
                <a:latin typeface="Calibri"/>
                <a:ea typeface="Arial"/>
              </a:rPr>
              <a:t>đọc</a:t>
            </a:r>
            <a:r>
              <a:rPr lang="en-US" sz="2400" b="1" dirty="0">
                <a:solidFill>
                  <a:srgbClr val="FF0000"/>
                </a:solidFill>
                <a:effectLst>
                  <a:outerShdw blurRad="38100" dist="38100" dir="2700000" algn="tl">
                    <a:srgbClr val="000000">
                      <a:alpha val="43137"/>
                    </a:srgbClr>
                  </a:outerShdw>
                </a:effectLst>
                <a:latin typeface="Calibri"/>
                <a:ea typeface="Arial"/>
              </a:rPr>
              <a:t>;</a:t>
            </a:r>
            <a:endParaRPr lang="en-US" sz="2400" b="1" dirty="0">
              <a:solidFill>
                <a:srgbClr val="FF0000"/>
              </a:solidFill>
              <a:effectLst>
                <a:outerShdw blurRad="38100" dist="38100" dir="2700000" algn="tl">
                  <a:srgbClr val="000000">
                    <a:alpha val="43137"/>
                  </a:srgbClr>
                </a:outerShdw>
              </a:effectLst>
              <a:latin typeface="Arial"/>
              <a:ea typeface="Arial"/>
            </a:endParaRPr>
          </a:p>
        </p:txBody>
      </p:sp>
      <p:pic>
        <p:nvPicPr>
          <p:cNvPr id="10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51" y="44856"/>
            <a:ext cx="12223751"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56016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circle(in)">
                                      <p:cBhvr>
                                        <p:cTn id="16" dur="2000"/>
                                        <p:tgtEl>
                                          <p:spTgt spid="68"/>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circle(in)">
                                      <p:cBhvr>
                                        <p:cTn id="37" dur="2000"/>
                                        <p:tgtEl>
                                          <p:spTgt spid="70"/>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71"/>
                                        </p:tgtEl>
                                        <p:attrNameLst>
                                          <p:attrName>style.visibility</p:attrName>
                                        </p:attrNameLst>
                                      </p:cBhvr>
                                      <p:to>
                                        <p:strVal val="visible"/>
                                      </p:to>
                                    </p:set>
                                    <p:animEffect transition="in" filter="circle(in)">
                                      <p:cBhvr>
                                        <p:cTn id="40" dur="2000"/>
                                        <p:tgtEl>
                                          <p:spTgt spid="71"/>
                                        </p:tgtEl>
                                      </p:cBhvr>
                                    </p:animEffect>
                                  </p:childTnLst>
                                </p:cTn>
                              </p:par>
                              <p:par>
                                <p:cTn id="41" presetID="6" presetClass="entr" presetSubtype="16" fill="hold" nodeType="withEffect">
                                  <p:stCondLst>
                                    <p:cond delay="0"/>
                                  </p:stCondLst>
                                  <p:childTnLst>
                                    <p:set>
                                      <p:cBhvr>
                                        <p:cTn id="42" dur="1" fill="hold">
                                          <p:stCondLst>
                                            <p:cond delay="0"/>
                                          </p:stCondLst>
                                        </p:cTn>
                                        <p:tgtEl>
                                          <p:spTgt spid="72"/>
                                        </p:tgtEl>
                                        <p:attrNameLst>
                                          <p:attrName>style.visibility</p:attrName>
                                        </p:attrNameLst>
                                      </p:cBhvr>
                                      <p:to>
                                        <p:strVal val="visible"/>
                                      </p:to>
                                    </p:set>
                                    <p:animEffect transition="in" filter="circle(in)">
                                      <p:cBhvr>
                                        <p:cTn id="43" dur="2000"/>
                                        <p:tgtEl>
                                          <p:spTgt spid="72"/>
                                        </p:tgtEl>
                                      </p:cBhvr>
                                    </p:animEffect>
                                  </p:childTnLst>
                                </p:cTn>
                              </p:par>
                              <p:par>
                                <p:cTn id="44" presetID="31" presetClass="entr" presetSubtype="0" fill="hold" grpId="0" nodeType="withEffect">
                                  <p:stCondLst>
                                    <p:cond delay="0"/>
                                  </p:stCondLst>
                                  <p:childTnLst>
                                    <p:set>
                                      <p:cBhvr>
                                        <p:cTn id="45" dur="1" fill="hold">
                                          <p:stCondLst>
                                            <p:cond delay="0"/>
                                          </p:stCondLst>
                                        </p:cTn>
                                        <p:tgtEl>
                                          <p:spTgt spid="84"/>
                                        </p:tgtEl>
                                        <p:attrNameLst>
                                          <p:attrName>style.visibility</p:attrName>
                                        </p:attrNameLst>
                                      </p:cBhvr>
                                      <p:to>
                                        <p:strVal val="visible"/>
                                      </p:to>
                                    </p:set>
                                    <p:anim calcmode="lin" valueType="num">
                                      <p:cBhvr>
                                        <p:cTn id="46" dur="1000" fill="hold"/>
                                        <p:tgtEl>
                                          <p:spTgt spid="84"/>
                                        </p:tgtEl>
                                        <p:attrNameLst>
                                          <p:attrName>ppt_w</p:attrName>
                                        </p:attrNameLst>
                                      </p:cBhvr>
                                      <p:tavLst>
                                        <p:tav tm="0">
                                          <p:val>
                                            <p:fltVal val="0"/>
                                          </p:val>
                                        </p:tav>
                                        <p:tav tm="100000">
                                          <p:val>
                                            <p:strVal val="#ppt_w"/>
                                          </p:val>
                                        </p:tav>
                                      </p:tavLst>
                                    </p:anim>
                                    <p:anim calcmode="lin" valueType="num">
                                      <p:cBhvr>
                                        <p:cTn id="47" dur="1000" fill="hold"/>
                                        <p:tgtEl>
                                          <p:spTgt spid="84"/>
                                        </p:tgtEl>
                                        <p:attrNameLst>
                                          <p:attrName>ppt_h</p:attrName>
                                        </p:attrNameLst>
                                      </p:cBhvr>
                                      <p:tavLst>
                                        <p:tav tm="0">
                                          <p:val>
                                            <p:fltVal val="0"/>
                                          </p:val>
                                        </p:tav>
                                        <p:tav tm="100000">
                                          <p:val>
                                            <p:strVal val="#ppt_h"/>
                                          </p:val>
                                        </p:tav>
                                      </p:tavLst>
                                    </p:anim>
                                    <p:anim calcmode="lin" valueType="num">
                                      <p:cBhvr>
                                        <p:cTn id="48" dur="1000" fill="hold"/>
                                        <p:tgtEl>
                                          <p:spTgt spid="84"/>
                                        </p:tgtEl>
                                        <p:attrNameLst>
                                          <p:attrName>style.rotation</p:attrName>
                                        </p:attrNameLst>
                                      </p:cBhvr>
                                      <p:tavLst>
                                        <p:tav tm="0">
                                          <p:val>
                                            <p:fltVal val="90"/>
                                          </p:val>
                                        </p:tav>
                                        <p:tav tm="100000">
                                          <p:val>
                                            <p:fltVal val="0"/>
                                          </p:val>
                                        </p:tav>
                                      </p:tavLst>
                                    </p:anim>
                                    <p:animEffect transition="in" filter="fade">
                                      <p:cBhvr>
                                        <p:cTn id="49" dur="1000"/>
                                        <p:tgtEl>
                                          <p:spTgt spid="84"/>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85"/>
                                        </p:tgtEl>
                                        <p:attrNameLst>
                                          <p:attrName>style.visibility</p:attrName>
                                        </p:attrNameLst>
                                      </p:cBhvr>
                                      <p:to>
                                        <p:strVal val="visible"/>
                                      </p:to>
                                    </p:set>
                                    <p:animEffect transition="in" filter="circle(in)">
                                      <p:cBhvr>
                                        <p:cTn id="52" dur="2000"/>
                                        <p:tgtEl>
                                          <p:spTgt spid="85"/>
                                        </p:tgtEl>
                                      </p:cBhvr>
                                    </p:animEffect>
                                  </p:childTnLst>
                                </p:cTn>
                              </p:par>
                              <p:par>
                                <p:cTn id="53" presetID="6" presetClass="entr" presetSubtype="16" fill="hold" nodeType="withEffect">
                                  <p:stCondLst>
                                    <p:cond delay="0"/>
                                  </p:stCondLst>
                                  <p:childTnLst>
                                    <p:set>
                                      <p:cBhvr>
                                        <p:cTn id="54" dur="1" fill="hold">
                                          <p:stCondLst>
                                            <p:cond delay="0"/>
                                          </p:stCondLst>
                                        </p:cTn>
                                        <p:tgtEl>
                                          <p:spTgt spid="87"/>
                                        </p:tgtEl>
                                        <p:attrNameLst>
                                          <p:attrName>style.visibility</p:attrName>
                                        </p:attrNameLst>
                                      </p:cBhvr>
                                      <p:to>
                                        <p:strVal val="visible"/>
                                      </p:to>
                                    </p:set>
                                    <p:animEffect transition="in" filter="circle(in)">
                                      <p:cBhvr>
                                        <p:cTn id="55" dur="2000"/>
                                        <p:tgtEl>
                                          <p:spTgt spid="87"/>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86"/>
                                        </p:tgtEl>
                                        <p:attrNameLst>
                                          <p:attrName>style.visibility</p:attrName>
                                        </p:attrNameLst>
                                      </p:cBhvr>
                                      <p:to>
                                        <p:strVal val="visible"/>
                                      </p:to>
                                    </p:set>
                                    <p:animEffect transition="in" filter="circle(in)">
                                      <p:cBhvr>
                                        <p:cTn id="58" dur="2000"/>
                                        <p:tgtEl>
                                          <p:spTgt spid="86"/>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95"/>
                                        </p:tgtEl>
                                        <p:attrNameLst>
                                          <p:attrName>style.visibility</p:attrName>
                                        </p:attrNameLst>
                                      </p:cBhvr>
                                      <p:to>
                                        <p:strVal val="visible"/>
                                      </p:to>
                                    </p:set>
                                    <p:anim calcmode="lin" valueType="num">
                                      <p:cBhvr>
                                        <p:cTn id="61" dur="500" fill="hold"/>
                                        <p:tgtEl>
                                          <p:spTgt spid="95"/>
                                        </p:tgtEl>
                                        <p:attrNameLst>
                                          <p:attrName>ppt_w</p:attrName>
                                        </p:attrNameLst>
                                      </p:cBhvr>
                                      <p:tavLst>
                                        <p:tav tm="0">
                                          <p:val>
                                            <p:fltVal val="0"/>
                                          </p:val>
                                        </p:tav>
                                        <p:tav tm="100000">
                                          <p:val>
                                            <p:strVal val="#ppt_w"/>
                                          </p:val>
                                        </p:tav>
                                      </p:tavLst>
                                    </p:anim>
                                    <p:anim calcmode="lin" valueType="num">
                                      <p:cBhvr>
                                        <p:cTn id="62" dur="500" fill="hold"/>
                                        <p:tgtEl>
                                          <p:spTgt spid="95"/>
                                        </p:tgtEl>
                                        <p:attrNameLst>
                                          <p:attrName>ppt_h</p:attrName>
                                        </p:attrNameLst>
                                      </p:cBhvr>
                                      <p:tavLst>
                                        <p:tav tm="0">
                                          <p:val>
                                            <p:fltVal val="0"/>
                                          </p:val>
                                        </p:tav>
                                        <p:tav tm="100000">
                                          <p:val>
                                            <p:strVal val="#ppt_h"/>
                                          </p:val>
                                        </p:tav>
                                      </p:tavLst>
                                    </p:anim>
                                    <p:animEffect transition="in" filter="fade">
                                      <p:cBhvr>
                                        <p:cTn id="63" dur="500"/>
                                        <p:tgtEl>
                                          <p:spTgt spid="95"/>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96"/>
                                        </p:tgtEl>
                                        <p:attrNameLst>
                                          <p:attrName>style.visibility</p:attrName>
                                        </p:attrNameLst>
                                      </p:cBhvr>
                                      <p:to>
                                        <p:strVal val="visible"/>
                                      </p:to>
                                    </p:set>
                                    <p:anim calcmode="lin" valueType="num">
                                      <p:cBhvr>
                                        <p:cTn id="66" dur="500" fill="hold"/>
                                        <p:tgtEl>
                                          <p:spTgt spid="96"/>
                                        </p:tgtEl>
                                        <p:attrNameLst>
                                          <p:attrName>ppt_w</p:attrName>
                                        </p:attrNameLst>
                                      </p:cBhvr>
                                      <p:tavLst>
                                        <p:tav tm="0">
                                          <p:val>
                                            <p:fltVal val="0"/>
                                          </p:val>
                                        </p:tav>
                                        <p:tav tm="100000">
                                          <p:val>
                                            <p:strVal val="#ppt_w"/>
                                          </p:val>
                                        </p:tav>
                                      </p:tavLst>
                                    </p:anim>
                                    <p:anim calcmode="lin" valueType="num">
                                      <p:cBhvr>
                                        <p:cTn id="67" dur="500" fill="hold"/>
                                        <p:tgtEl>
                                          <p:spTgt spid="96"/>
                                        </p:tgtEl>
                                        <p:attrNameLst>
                                          <p:attrName>ppt_h</p:attrName>
                                        </p:attrNameLst>
                                      </p:cBhvr>
                                      <p:tavLst>
                                        <p:tav tm="0">
                                          <p:val>
                                            <p:fltVal val="0"/>
                                          </p:val>
                                        </p:tav>
                                        <p:tav tm="100000">
                                          <p:val>
                                            <p:strVal val="#ppt_h"/>
                                          </p:val>
                                        </p:tav>
                                      </p:tavLst>
                                    </p:anim>
                                    <p:animEffect transition="in" filter="fade">
                                      <p:cBhvr>
                                        <p:cTn id="68" dur="500"/>
                                        <p:tgtEl>
                                          <p:spTgt spid="96"/>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97"/>
                                        </p:tgtEl>
                                        <p:attrNameLst>
                                          <p:attrName>style.visibility</p:attrName>
                                        </p:attrNameLst>
                                      </p:cBhvr>
                                      <p:to>
                                        <p:strVal val="visible"/>
                                      </p:to>
                                    </p:set>
                                    <p:anim calcmode="lin" valueType="num">
                                      <p:cBhvr>
                                        <p:cTn id="71" dur="500" fill="hold"/>
                                        <p:tgtEl>
                                          <p:spTgt spid="97"/>
                                        </p:tgtEl>
                                        <p:attrNameLst>
                                          <p:attrName>ppt_w</p:attrName>
                                        </p:attrNameLst>
                                      </p:cBhvr>
                                      <p:tavLst>
                                        <p:tav tm="0">
                                          <p:val>
                                            <p:fltVal val="0"/>
                                          </p:val>
                                        </p:tav>
                                        <p:tav tm="100000">
                                          <p:val>
                                            <p:strVal val="#ppt_w"/>
                                          </p:val>
                                        </p:tav>
                                      </p:tavLst>
                                    </p:anim>
                                    <p:anim calcmode="lin" valueType="num">
                                      <p:cBhvr>
                                        <p:cTn id="72" dur="500" fill="hold"/>
                                        <p:tgtEl>
                                          <p:spTgt spid="97"/>
                                        </p:tgtEl>
                                        <p:attrNameLst>
                                          <p:attrName>ppt_h</p:attrName>
                                        </p:attrNameLst>
                                      </p:cBhvr>
                                      <p:tavLst>
                                        <p:tav tm="0">
                                          <p:val>
                                            <p:fltVal val="0"/>
                                          </p:val>
                                        </p:tav>
                                        <p:tav tm="100000">
                                          <p:val>
                                            <p:strVal val="#ppt_h"/>
                                          </p:val>
                                        </p:tav>
                                      </p:tavLst>
                                    </p:anim>
                                    <p:animEffect transition="in" filter="fade">
                                      <p:cBhvr>
                                        <p:cTn id="73" dur="500"/>
                                        <p:tgtEl>
                                          <p:spTgt spid="97"/>
                                        </p:tgtEl>
                                      </p:cBhvr>
                                    </p:animEffect>
                                  </p:childTnLst>
                                </p:cTn>
                              </p:par>
                              <p:par>
                                <p:cTn id="74" presetID="53" presetClass="entr" presetSubtype="16" fill="hold" nodeType="withEffect">
                                  <p:stCondLst>
                                    <p:cond delay="0"/>
                                  </p:stCondLst>
                                  <p:childTnLst>
                                    <p:set>
                                      <p:cBhvr>
                                        <p:cTn id="75" dur="1" fill="hold">
                                          <p:stCondLst>
                                            <p:cond delay="0"/>
                                          </p:stCondLst>
                                        </p:cTn>
                                        <p:tgtEl>
                                          <p:spTgt spid="98"/>
                                        </p:tgtEl>
                                        <p:attrNameLst>
                                          <p:attrName>style.visibility</p:attrName>
                                        </p:attrNameLst>
                                      </p:cBhvr>
                                      <p:to>
                                        <p:strVal val="visible"/>
                                      </p:to>
                                    </p:set>
                                    <p:anim calcmode="lin" valueType="num">
                                      <p:cBhvr>
                                        <p:cTn id="76" dur="500" fill="hold"/>
                                        <p:tgtEl>
                                          <p:spTgt spid="98"/>
                                        </p:tgtEl>
                                        <p:attrNameLst>
                                          <p:attrName>ppt_w</p:attrName>
                                        </p:attrNameLst>
                                      </p:cBhvr>
                                      <p:tavLst>
                                        <p:tav tm="0">
                                          <p:val>
                                            <p:fltVal val="0"/>
                                          </p:val>
                                        </p:tav>
                                        <p:tav tm="100000">
                                          <p:val>
                                            <p:strVal val="#ppt_w"/>
                                          </p:val>
                                        </p:tav>
                                      </p:tavLst>
                                    </p:anim>
                                    <p:anim calcmode="lin" valueType="num">
                                      <p:cBhvr>
                                        <p:cTn id="77" dur="500" fill="hold"/>
                                        <p:tgtEl>
                                          <p:spTgt spid="98"/>
                                        </p:tgtEl>
                                        <p:attrNameLst>
                                          <p:attrName>ppt_h</p:attrName>
                                        </p:attrNameLst>
                                      </p:cBhvr>
                                      <p:tavLst>
                                        <p:tav tm="0">
                                          <p:val>
                                            <p:fltVal val="0"/>
                                          </p:val>
                                        </p:tav>
                                        <p:tav tm="100000">
                                          <p:val>
                                            <p:strVal val="#ppt_h"/>
                                          </p:val>
                                        </p:tav>
                                      </p:tavLst>
                                    </p:anim>
                                    <p:animEffect transition="in" filter="fade">
                                      <p:cBhvr>
                                        <p:cTn id="78" dur="500"/>
                                        <p:tgtEl>
                                          <p:spTgt spid="98"/>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106"/>
                                        </p:tgtEl>
                                        <p:attrNameLst>
                                          <p:attrName>style.visibility</p:attrName>
                                        </p:attrNameLst>
                                      </p:cBhvr>
                                      <p:to>
                                        <p:strVal val="visible"/>
                                      </p:to>
                                    </p:set>
                                    <p:anim calcmode="lin" valueType="num">
                                      <p:cBhvr>
                                        <p:cTn id="81" dur="500" fill="hold"/>
                                        <p:tgtEl>
                                          <p:spTgt spid="106"/>
                                        </p:tgtEl>
                                        <p:attrNameLst>
                                          <p:attrName>ppt_w</p:attrName>
                                        </p:attrNameLst>
                                      </p:cBhvr>
                                      <p:tavLst>
                                        <p:tav tm="0">
                                          <p:val>
                                            <p:fltVal val="0"/>
                                          </p:val>
                                        </p:tav>
                                        <p:tav tm="100000">
                                          <p:val>
                                            <p:strVal val="#ppt_w"/>
                                          </p:val>
                                        </p:tav>
                                      </p:tavLst>
                                    </p:anim>
                                    <p:anim calcmode="lin" valueType="num">
                                      <p:cBhvr>
                                        <p:cTn id="82" dur="500" fill="hold"/>
                                        <p:tgtEl>
                                          <p:spTgt spid="106"/>
                                        </p:tgtEl>
                                        <p:attrNameLst>
                                          <p:attrName>ppt_h</p:attrName>
                                        </p:attrNameLst>
                                      </p:cBhvr>
                                      <p:tavLst>
                                        <p:tav tm="0">
                                          <p:val>
                                            <p:fltVal val="0"/>
                                          </p:val>
                                        </p:tav>
                                        <p:tav tm="100000">
                                          <p:val>
                                            <p:strVal val="#ppt_h"/>
                                          </p:val>
                                        </p:tav>
                                      </p:tavLst>
                                    </p:anim>
                                    <p:animEffect transition="in" filter="fade">
                                      <p:cBhvr>
                                        <p:cTn id="83" dur="500"/>
                                        <p:tgtEl>
                                          <p:spTgt spid="106"/>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3"/>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21" presetClass="entr" presetSubtype="1" fill="hold" grpId="0" nodeType="clickEffect">
                                  <p:stCondLst>
                                    <p:cond delay="0"/>
                                  </p:stCondLst>
                                  <p:childTnLst>
                                    <p:set>
                                      <p:cBhvr>
                                        <p:cTn id="91" dur="1" fill="hold">
                                          <p:stCondLst>
                                            <p:cond delay="0"/>
                                          </p:stCondLst>
                                        </p:cTn>
                                        <p:tgtEl>
                                          <p:spTgt spid="4"/>
                                        </p:tgtEl>
                                        <p:attrNameLst>
                                          <p:attrName>style.visibility</p:attrName>
                                        </p:attrNameLst>
                                      </p:cBhvr>
                                      <p:to>
                                        <p:strVal val="visible"/>
                                      </p:to>
                                    </p:set>
                                    <p:animEffect transition="in" filter="wheel(1)">
                                      <p:cBhvr>
                                        <p:cTn id="9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68" grpId="0" animBg="1"/>
      <p:bldP spid="8" grpId="0"/>
      <p:bldP spid="70" grpId="0" animBg="1"/>
      <p:bldP spid="71" grpId="0" animBg="1"/>
      <p:bldP spid="84" grpId="0"/>
      <p:bldP spid="85" grpId="0" animBg="1"/>
      <p:bldP spid="86" grpId="0" animBg="1"/>
      <p:bldP spid="95" grpId="0"/>
      <p:bldP spid="96" grpId="0" animBg="1"/>
      <p:bldP spid="97" grpId="0" animBg="1"/>
      <p:bldP spid="106" grpId="0"/>
      <p:bldP spid="3" grpId="0" animBg="1"/>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片 61">
            <a:extLst>
              <a:ext uri="{FF2B5EF4-FFF2-40B4-BE49-F238E27FC236}">
                <a16:creationId xmlns:a16="http://schemas.microsoft.com/office/drawing/2014/main" id="{80F22C5C-F2C7-4ECB-8DBE-0B218291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id="{BAD7FE07-FE85-4961-B86F-C1791AD31D8C}"/>
              </a:ext>
            </a:extLst>
          </p:cNvPr>
          <p:cNvGrpSpPr/>
          <p:nvPr/>
        </p:nvGrpSpPr>
        <p:grpSpPr>
          <a:xfrm>
            <a:off x="162208" y="890885"/>
            <a:ext cx="12029792" cy="5962652"/>
            <a:chOff x="442913" y="428624"/>
            <a:chExt cx="11348397" cy="5962652"/>
          </a:xfrm>
        </p:grpSpPr>
        <p:sp>
          <p:nvSpPr>
            <p:cNvPr id="9" name="矩形: 圆角 8">
              <a:extLst>
                <a:ext uri="{FF2B5EF4-FFF2-40B4-BE49-F238E27FC236}">
                  <a16:creationId xmlns:a16="http://schemas.microsoft.com/office/drawing/2014/main" id="{6DD460CE-C7A2-4167-85F6-970DBAABFAAB}"/>
                </a:ext>
              </a:extLst>
            </p:cNvPr>
            <p:cNvSpPr/>
            <p:nvPr/>
          </p:nvSpPr>
          <p:spPr>
            <a:xfrm>
              <a:off x="442913" y="5232043"/>
              <a:ext cx="1223962" cy="1159233"/>
            </a:xfrm>
            <a:prstGeom prst="roundRect">
              <a:avLst/>
            </a:prstGeom>
            <a:solidFill>
              <a:srgbClr val="F74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icrosoft YaHei UI" panose="020B0503020204020204" pitchFamily="34" charset="-122"/>
                <a:ea typeface="Microsoft YaHei UI" panose="020B0503020204020204" pitchFamily="34" charset="-122"/>
              </a:endParaRPr>
            </a:p>
          </p:txBody>
        </p:sp>
        <p:sp>
          <p:nvSpPr>
            <p:cNvPr id="10" name="矩形: 圆角 9">
              <a:extLst>
                <a:ext uri="{FF2B5EF4-FFF2-40B4-BE49-F238E27FC236}">
                  <a16:creationId xmlns:a16="http://schemas.microsoft.com/office/drawing/2014/main" id="{0C509314-6185-4AA5-9B2B-28C317A9212E}"/>
                </a:ext>
              </a:extLst>
            </p:cNvPr>
            <p:cNvSpPr/>
            <p:nvPr/>
          </p:nvSpPr>
          <p:spPr>
            <a:xfrm>
              <a:off x="10499725" y="428624"/>
              <a:ext cx="1223962" cy="1159233"/>
            </a:xfrm>
            <a:prstGeom prst="roundRect">
              <a:avLst/>
            </a:prstGeom>
            <a:solidFill>
              <a:srgbClr val="F74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icrosoft YaHei UI" panose="020B0503020204020204" pitchFamily="34" charset="-122"/>
                <a:ea typeface="Microsoft YaHei UI" panose="020B0503020204020204" pitchFamily="34" charset="-122"/>
              </a:endParaRPr>
            </a:p>
          </p:txBody>
        </p:sp>
        <p:sp>
          <p:nvSpPr>
            <p:cNvPr id="7" name="矩形 6">
              <a:extLst>
                <a:ext uri="{FF2B5EF4-FFF2-40B4-BE49-F238E27FC236}">
                  <a16:creationId xmlns:a16="http://schemas.microsoft.com/office/drawing/2014/main" id="{0737C4A3-29D0-4F88-8FB4-616A36653686}"/>
                </a:ext>
              </a:extLst>
            </p:cNvPr>
            <p:cNvSpPr/>
            <p:nvPr/>
          </p:nvSpPr>
          <p:spPr>
            <a:xfrm>
              <a:off x="932810" y="622300"/>
              <a:ext cx="10858500" cy="5575300"/>
            </a:xfrm>
            <a:prstGeom prst="rect">
              <a:avLst/>
            </a:prstGeom>
            <a:solidFill>
              <a:schemeClr val="bg1">
                <a:lumMod val="95000"/>
              </a:schemeClr>
            </a:solidFill>
            <a:ln>
              <a:noFill/>
            </a:ln>
            <a:effectLst>
              <a:outerShdw blurRad="1143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icrosoft YaHei UI" panose="020B0503020204020204" pitchFamily="34" charset="-122"/>
                <a:ea typeface="Microsoft YaHei UI" panose="020B0503020204020204" pitchFamily="34" charset="-122"/>
              </a:endParaRPr>
            </a:p>
          </p:txBody>
        </p:sp>
      </p:grpSp>
      <p:grpSp>
        <p:nvGrpSpPr>
          <p:cNvPr id="38" name="组合 11">
            <a:extLst>
              <a:ext uri="{FF2B5EF4-FFF2-40B4-BE49-F238E27FC236}">
                <a16:creationId xmlns:a16="http://schemas.microsoft.com/office/drawing/2014/main" id="{D86E311D-CF28-411F-814A-9FB4F0E5B5BC}"/>
              </a:ext>
            </a:extLst>
          </p:cNvPr>
          <p:cNvGrpSpPr/>
          <p:nvPr/>
        </p:nvGrpSpPr>
        <p:grpSpPr>
          <a:xfrm rot="3647498">
            <a:off x="-804201" y="533217"/>
            <a:ext cx="2265220" cy="1813571"/>
            <a:chOff x="3427504" y="564966"/>
            <a:chExt cx="2219438" cy="1772546"/>
          </a:xfrm>
        </p:grpSpPr>
        <p:pic>
          <p:nvPicPr>
            <p:cNvPr id="39" name="图片 15">
              <a:extLst>
                <a:ext uri="{FF2B5EF4-FFF2-40B4-BE49-F238E27FC236}">
                  <a16:creationId xmlns:a16="http://schemas.microsoft.com/office/drawing/2014/main" id="{201CAC49-8BAB-4AFA-BBDE-F262DD887F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478155" flipH="1">
              <a:off x="3650950" y="341520"/>
              <a:ext cx="1772546" cy="2219438"/>
            </a:xfrm>
            <a:prstGeom prst="rect">
              <a:avLst/>
            </a:prstGeom>
            <a:scene3d>
              <a:camera prst="orthographicFront"/>
              <a:lightRig rig="threePt" dir="t"/>
            </a:scene3d>
            <a:sp3d>
              <a:bevelT w="114300" prst="hardEdge"/>
            </a:sp3d>
          </p:spPr>
        </p:pic>
        <p:pic>
          <p:nvPicPr>
            <p:cNvPr id="40" name="图片 16">
              <a:extLst>
                <a:ext uri="{FF2B5EF4-FFF2-40B4-BE49-F238E27FC236}">
                  <a16:creationId xmlns:a16="http://schemas.microsoft.com/office/drawing/2014/main" id="{B581F98F-9DCA-46F2-A279-CA7D6B9819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50612" flipH="1">
              <a:off x="4051643" y="712184"/>
              <a:ext cx="1392582" cy="911893"/>
            </a:xfrm>
            <a:prstGeom prst="rect">
              <a:avLst/>
            </a:prstGeom>
            <a:scene3d>
              <a:camera prst="orthographicFront"/>
              <a:lightRig rig="threePt" dir="t"/>
            </a:scene3d>
            <a:sp3d>
              <a:bevelT w="114300" prst="hardEdge"/>
            </a:sp3d>
          </p:spPr>
        </p:pic>
      </p:grpSp>
      <p:sp>
        <p:nvSpPr>
          <p:cNvPr id="41" name="TextBox 10">
            <a:extLst>
              <a:ext uri="{FF2B5EF4-FFF2-40B4-BE49-F238E27FC236}">
                <a16:creationId xmlns:a16="http://schemas.microsoft.com/office/drawing/2014/main" id="{DB732CFD-0DAF-4745-9FBD-02A9A28DB73C}"/>
              </a:ext>
            </a:extLst>
          </p:cNvPr>
          <p:cNvSpPr txBox="1"/>
          <p:nvPr/>
        </p:nvSpPr>
        <p:spPr>
          <a:xfrm rot="10800000">
            <a:off x="162208" y="2319581"/>
            <a:ext cx="677108" cy="2911981"/>
          </a:xfrm>
          <a:prstGeom prst="rect">
            <a:avLst/>
          </a:prstGeom>
          <a:solidFill>
            <a:srgbClr val="00CCFF"/>
          </a:solidFill>
          <a:ln>
            <a:solidFill>
              <a:srgbClr val="FF0000"/>
            </a:solidFill>
          </a:ln>
          <a:scene3d>
            <a:camera prst="orthographicFront"/>
            <a:lightRig rig="threePt" dir="t"/>
          </a:scene3d>
          <a:sp3d>
            <a:bevelT prst="convex"/>
          </a:sp3d>
        </p:spPr>
        <p:txBody>
          <a:bodyPr vert="eaVert" wrap="square" rtlCol="0">
            <a:spAutoFit/>
          </a:bodyPr>
          <a:lstStyle/>
          <a:p>
            <a:pPr algn="dist"/>
            <a:r>
              <a:rPr lang="en-US" altLang="zh-CN"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BÀI TẬP 3</a:t>
            </a:r>
          </a:p>
          <a:p>
            <a:pPr algn="dist"/>
            <a:r>
              <a:rPr lang="en-US" altLang="zh-CN"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SGK </a:t>
            </a:r>
            <a:r>
              <a:rPr lang="en-US" altLang="zh-CN" sz="1600" b="1" dirty="0" err="1">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Ngữ</a:t>
            </a:r>
            <a:r>
              <a:rPr lang="en-US" altLang="zh-CN"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 </a:t>
            </a:r>
            <a:r>
              <a:rPr lang="en-US" altLang="zh-CN" sz="1600" b="1" dirty="0" err="1">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văn</a:t>
            </a:r>
            <a:r>
              <a:rPr lang="en-US" altLang="zh-CN"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 10 – </a:t>
            </a:r>
            <a:r>
              <a:rPr lang="en-US" altLang="zh-CN" sz="1600" b="1" dirty="0" err="1">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trang</a:t>
            </a:r>
            <a:r>
              <a:rPr lang="en-US" altLang="zh-CN"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 77 </a:t>
            </a:r>
            <a:endParaRPr lang="zh-CN" altLang="en-US"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endParaRPr>
          </a:p>
        </p:txBody>
      </p:sp>
      <p:sp>
        <p:nvSpPr>
          <p:cNvPr id="42" name="Rectangle 41"/>
          <p:cNvSpPr/>
          <p:nvPr/>
        </p:nvSpPr>
        <p:spPr>
          <a:xfrm>
            <a:off x="1079466" y="2393624"/>
            <a:ext cx="10492939" cy="3323987"/>
          </a:xfrm>
          <a:prstGeom prst="rect">
            <a:avLst/>
          </a:prstGeom>
        </p:spPr>
        <p:txBody>
          <a:bodyPr wrap="square">
            <a:spAutoFit/>
          </a:bodyPr>
          <a:lstStyle/>
          <a:p>
            <a:pPr indent="457200" algn="just">
              <a:lnSpc>
                <a:spcPct val="150000"/>
              </a:lnSpc>
            </a:pPr>
            <a:r>
              <a:rPr lang="en-US" sz="2800" b="1" dirty="0">
                <a:solidFill>
                  <a:prstClr val="black"/>
                </a:solidFill>
                <a:latin typeface="Calibri" pitchFamily="34" charset="0"/>
                <a:ea typeface="Arial"/>
                <a:cs typeface="Calibri" pitchFamily="34" charset="0"/>
              </a:rPr>
              <a:t>“</a:t>
            </a:r>
            <a:r>
              <a:rPr lang="en-US" sz="2800" b="1" dirty="0" err="1">
                <a:solidFill>
                  <a:prstClr val="black"/>
                </a:solidFill>
                <a:latin typeface="Calibri" pitchFamily="34" charset="0"/>
                <a:ea typeface="Arial"/>
                <a:cs typeface="Calibri" pitchFamily="34" charset="0"/>
              </a:rPr>
              <a:t>Một</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ngôn</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ngữ</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được</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đánh</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giá</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là</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phát</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triển</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khi</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nó</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ngày</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càng</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có</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tính</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chất</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trí</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tuệ</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hóa</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và</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quốc</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tế</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hóa</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Điều</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này</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rất</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quan</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trọng</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khi</a:t>
            </a:r>
            <a:r>
              <a:rPr lang="en-US" sz="2800" b="1" dirty="0">
                <a:solidFill>
                  <a:prstClr val="black"/>
                </a:solidFill>
                <a:latin typeface="Calibri" pitchFamily="34" charset="0"/>
                <a:ea typeface="Arial"/>
                <a:cs typeface="Calibri" pitchFamily="34" charset="0"/>
              </a:rPr>
              <a:t> ta </a:t>
            </a:r>
            <a:r>
              <a:rPr lang="en-US" sz="2800" b="1" dirty="0" err="1">
                <a:solidFill>
                  <a:prstClr val="black"/>
                </a:solidFill>
                <a:latin typeface="Calibri" pitchFamily="34" charset="0"/>
                <a:ea typeface="Arial"/>
                <a:cs typeface="Calibri" pitchFamily="34" charset="0"/>
              </a:rPr>
              <a:t>đặt</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tiếng</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Việt</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trong</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bối</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cảnh</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thời</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đại</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ngày</a:t>
            </a:r>
            <a:r>
              <a:rPr lang="en-US" sz="2800" b="1" dirty="0">
                <a:solidFill>
                  <a:prstClr val="black"/>
                </a:solidFill>
                <a:latin typeface="Calibri" pitchFamily="34" charset="0"/>
                <a:ea typeface="Arial"/>
                <a:cs typeface="Calibri" pitchFamily="34" charset="0"/>
              </a:rPr>
              <a:t> nay: </a:t>
            </a:r>
            <a:r>
              <a:rPr lang="en-US" sz="2800" b="1" dirty="0" err="1">
                <a:solidFill>
                  <a:prstClr val="black"/>
                </a:solidFill>
                <a:latin typeface="Calibri" pitchFamily="34" charset="0"/>
                <a:ea typeface="Arial"/>
                <a:cs typeface="Calibri" pitchFamily="34" charset="0"/>
              </a:rPr>
              <a:t>thời</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đại</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của</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thông</a:t>
            </a:r>
            <a:r>
              <a:rPr lang="en-US" sz="2800" b="1" dirty="0">
                <a:solidFill>
                  <a:prstClr val="black"/>
                </a:solidFill>
                <a:latin typeface="Calibri" pitchFamily="34" charset="0"/>
                <a:ea typeface="Arial"/>
                <a:cs typeface="Calibri" pitchFamily="34" charset="0"/>
              </a:rPr>
              <a:t> tin, </a:t>
            </a:r>
            <a:r>
              <a:rPr lang="en-US" sz="2800" b="1" dirty="0" err="1">
                <a:solidFill>
                  <a:prstClr val="black"/>
                </a:solidFill>
                <a:latin typeface="Calibri" pitchFamily="34" charset="0"/>
                <a:ea typeface="Arial"/>
                <a:cs typeface="Calibri" pitchFamily="34" charset="0"/>
              </a:rPr>
              <a:t>của</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trí</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tuệ</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thời</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đại</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của</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hội</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nhập</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khu</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vực</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hội</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nhập</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toàn</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cầu</a:t>
            </a:r>
            <a:r>
              <a:rPr lang="en-US" sz="2800" b="1" dirty="0">
                <a:solidFill>
                  <a:prstClr val="black"/>
                </a:solidFill>
                <a:latin typeface="Calibri" pitchFamily="34" charset="0"/>
                <a:ea typeface="Arial"/>
                <a:cs typeface="Calibri" pitchFamily="34" charset="0"/>
              </a:rPr>
              <a:t>”</a:t>
            </a:r>
          </a:p>
          <a:p>
            <a:pPr indent="457200" algn="just">
              <a:lnSpc>
                <a:spcPct val="150000"/>
              </a:lnSpc>
            </a:pPr>
            <a:r>
              <a:rPr lang="en-US" sz="2800" b="1" dirty="0">
                <a:solidFill>
                  <a:prstClr val="black"/>
                </a:solidFill>
                <a:latin typeface="Calibri" pitchFamily="34" charset="0"/>
                <a:ea typeface="Arial"/>
                <a:cs typeface="Calibri" pitchFamily="34" charset="0"/>
              </a:rPr>
              <a:t>                                                               </a:t>
            </a:r>
            <a:r>
              <a:rPr lang="en-US" sz="2400" b="1" dirty="0">
                <a:solidFill>
                  <a:prstClr val="black"/>
                </a:solidFill>
                <a:latin typeface="Calibri" pitchFamily="34" charset="0"/>
                <a:ea typeface="Arial"/>
                <a:cs typeface="Calibri" pitchFamily="34" charset="0"/>
              </a:rPr>
              <a:t>                     </a:t>
            </a:r>
            <a:r>
              <a:rPr lang="en-US" sz="2800" b="1" dirty="0">
                <a:solidFill>
                  <a:srgbClr val="5B9BD5">
                    <a:lumMod val="75000"/>
                  </a:srgbClr>
                </a:solidFill>
                <a:latin typeface="Calibri" pitchFamily="34" charset="0"/>
                <a:ea typeface="Arial"/>
                <a:cs typeface="Calibri" pitchFamily="34" charset="0"/>
              </a:rPr>
              <a:t>(</a:t>
            </a:r>
            <a:r>
              <a:rPr lang="en-US" sz="2800" b="1" dirty="0" err="1">
                <a:solidFill>
                  <a:srgbClr val="5B9BD5">
                    <a:lumMod val="75000"/>
                  </a:srgbClr>
                </a:solidFill>
                <a:latin typeface="Calibri" pitchFamily="34" charset="0"/>
                <a:ea typeface="Arial"/>
                <a:cs typeface="Calibri" pitchFamily="34" charset="0"/>
              </a:rPr>
              <a:t>Phạm</a:t>
            </a:r>
            <a:r>
              <a:rPr lang="en-US" sz="2800" b="1" dirty="0">
                <a:solidFill>
                  <a:srgbClr val="5B9BD5">
                    <a:lumMod val="75000"/>
                  </a:srgbClr>
                </a:solidFill>
                <a:latin typeface="Calibri" pitchFamily="34" charset="0"/>
                <a:ea typeface="Arial"/>
                <a:cs typeface="Calibri" pitchFamily="34" charset="0"/>
              </a:rPr>
              <a:t> </a:t>
            </a:r>
            <a:r>
              <a:rPr lang="en-US" sz="2800" b="1" dirty="0" err="1">
                <a:solidFill>
                  <a:srgbClr val="5B9BD5">
                    <a:lumMod val="75000"/>
                  </a:srgbClr>
                </a:solidFill>
                <a:latin typeface="Calibri" pitchFamily="34" charset="0"/>
                <a:ea typeface="Arial"/>
                <a:cs typeface="Calibri" pitchFamily="34" charset="0"/>
              </a:rPr>
              <a:t>Văn</a:t>
            </a:r>
            <a:r>
              <a:rPr lang="en-US" sz="2800" b="1" dirty="0">
                <a:solidFill>
                  <a:srgbClr val="5B9BD5">
                    <a:lumMod val="75000"/>
                  </a:srgbClr>
                </a:solidFill>
                <a:latin typeface="Calibri" pitchFamily="34" charset="0"/>
                <a:ea typeface="Arial"/>
                <a:cs typeface="Calibri" pitchFamily="34" charset="0"/>
              </a:rPr>
              <a:t> </a:t>
            </a:r>
            <a:r>
              <a:rPr lang="en-US" sz="2800" b="1" dirty="0" err="1">
                <a:solidFill>
                  <a:srgbClr val="5B9BD5">
                    <a:lumMod val="75000"/>
                  </a:srgbClr>
                </a:solidFill>
                <a:latin typeface="Calibri" pitchFamily="34" charset="0"/>
                <a:ea typeface="Arial"/>
                <a:cs typeface="Calibri" pitchFamily="34" charset="0"/>
              </a:rPr>
              <a:t>Đồng</a:t>
            </a:r>
            <a:r>
              <a:rPr lang="en-US" sz="2800" b="1" dirty="0">
                <a:solidFill>
                  <a:srgbClr val="5B9BD5">
                    <a:lumMod val="75000"/>
                  </a:srgbClr>
                </a:solidFill>
                <a:latin typeface="Calibri" pitchFamily="34" charset="0"/>
                <a:ea typeface="Arial"/>
                <a:cs typeface="Calibri" pitchFamily="34" charset="0"/>
              </a:rPr>
              <a:t>)</a:t>
            </a:r>
          </a:p>
        </p:txBody>
      </p:sp>
      <p:pic>
        <p:nvPicPr>
          <p:cNvPr id="4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51" y="6465"/>
            <a:ext cx="12223751"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615281" y="1486365"/>
            <a:ext cx="5786264" cy="523220"/>
          </a:xfrm>
          <a:prstGeom prst="rect">
            <a:avLst/>
          </a:prstGeom>
          <a:gradFill flip="none" rotWithShape="1">
            <a:gsLst>
              <a:gs pos="0">
                <a:srgbClr val="F7443D">
                  <a:tint val="66000"/>
                  <a:satMod val="160000"/>
                </a:srgbClr>
              </a:gs>
              <a:gs pos="50000">
                <a:srgbClr val="F7443D">
                  <a:tint val="44500"/>
                  <a:satMod val="160000"/>
                </a:srgbClr>
              </a:gs>
              <a:gs pos="100000">
                <a:srgbClr val="F7443D">
                  <a:tint val="23500"/>
                  <a:satMod val="160000"/>
                </a:srgbClr>
              </a:gs>
            </a:gsLst>
            <a:lin ang="5400000" scaled="1"/>
            <a:tileRect/>
          </a:gradFill>
          <a:scene3d>
            <a:camera prst="orthographicFront"/>
            <a:lightRig rig="threePt" dir="t"/>
          </a:scene3d>
          <a:sp3d>
            <a:bevelT/>
          </a:sp3d>
        </p:spPr>
        <p:txBody>
          <a:bodyPr wrap="none">
            <a:spAutoFit/>
          </a:bodyPr>
          <a:lstStyle/>
          <a:p>
            <a:r>
              <a:rPr lang="en-US" sz="2800" b="1" dirty="0" err="1">
                <a:solidFill>
                  <a:prstClr val="black"/>
                </a:solidFill>
                <a:latin typeface="Calibri" pitchFamily="34" charset="0"/>
                <a:ea typeface="Arial"/>
                <a:cs typeface="Calibri" pitchFamily="34" charset="0"/>
              </a:rPr>
              <a:t>Chỉ</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ra</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phép</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liệt</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kê</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trong</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văn</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bản</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sau</a:t>
            </a:r>
            <a:r>
              <a:rPr lang="en-US" sz="2800" b="1" dirty="0">
                <a:solidFill>
                  <a:prstClr val="black"/>
                </a:solidFill>
                <a:latin typeface="Calibri" pitchFamily="34" charset="0"/>
                <a:ea typeface="Arial"/>
                <a:cs typeface="Calibri" pitchFamily="34" charset="0"/>
              </a:rPr>
              <a:t>:</a:t>
            </a:r>
            <a:endParaRPr lang="en-US" sz="2800" dirty="0">
              <a:solidFill>
                <a:prstClr val="black"/>
              </a:solidFill>
            </a:endParaRPr>
          </a:p>
        </p:txBody>
      </p:sp>
      <p:sp>
        <p:nvSpPr>
          <p:cNvPr id="45" name="Rectangle 44"/>
          <p:cNvSpPr/>
          <p:nvPr/>
        </p:nvSpPr>
        <p:spPr>
          <a:xfrm>
            <a:off x="1325664" y="2296832"/>
            <a:ext cx="10492939" cy="3323987"/>
          </a:xfrm>
          <a:prstGeom prst="rect">
            <a:avLst/>
          </a:prstGeom>
        </p:spPr>
        <p:txBody>
          <a:bodyPr wrap="square">
            <a:spAutoFit/>
          </a:bodyPr>
          <a:lstStyle/>
          <a:p>
            <a:pPr indent="457200" algn="just">
              <a:lnSpc>
                <a:spcPct val="150000"/>
              </a:lnSpc>
            </a:pPr>
            <a:r>
              <a:rPr lang="en-US" sz="2800" b="1" dirty="0">
                <a:solidFill>
                  <a:prstClr val="black"/>
                </a:solidFill>
                <a:latin typeface="Calibri" pitchFamily="34" charset="0"/>
                <a:ea typeface="Arial"/>
                <a:cs typeface="Calibri" pitchFamily="34" charset="0"/>
              </a:rPr>
              <a:t>“</a:t>
            </a:r>
            <a:r>
              <a:rPr lang="en-US" sz="2800" b="1" dirty="0" err="1">
                <a:solidFill>
                  <a:prstClr val="black"/>
                </a:solidFill>
                <a:latin typeface="Calibri" pitchFamily="34" charset="0"/>
                <a:ea typeface="Arial"/>
                <a:cs typeface="Calibri" pitchFamily="34" charset="0"/>
              </a:rPr>
              <a:t>Một</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ngôn</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ngữ</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được</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đánh</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giá</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là</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phát</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triển</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khi</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nó</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ngày</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càng</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có</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tính</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chất</a:t>
            </a:r>
            <a:r>
              <a:rPr lang="en-US" sz="2800" b="1" dirty="0">
                <a:solidFill>
                  <a:prstClr val="black"/>
                </a:solidFill>
                <a:latin typeface="Calibri" pitchFamily="34" charset="0"/>
                <a:ea typeface="Arial"/>
                <a:cs typeface="Calibri" pitchFamily="34" charset="0"/>
              </a:rPr>
              <a:t> </a:t>
            </a:r>
            <a:r>
              <a:rPr lang="en-US" sz="2800" b="1" i="1" dirty="0" err="1">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trí</a:t>
            </a:r>
            <a:r>
              <a:rPr lang="en-US" sz="2800" b="1" i="1" dirty="0">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800" b="1" i="1" dirty="0" err="1">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tuệ</a:t>
            </a:r>
            <a:r>
              <a:rPr lang="en-US" sz="2800" b="1" i="1" dirty="0">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800" b="1" i="1" dirty="0" err="1">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hóa</a:t>
            </a:r>
            <a:r>
              <a:rPr lang="en-US" sz="2800" b="1" i="1" dirty="0">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800" b="1" i="1" dirty="0" err="1">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và</a:t>
            </a:r>
            <a:r>
              <a:rPr lang="en-US" sz="2800" b="1" i="1" dirty="0">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800" b="1" i="1" dirty="0" err="1">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quốc</a:t>
            </a:r>
            <a:r>
              <a:rPr lang="en-US" sz="2800" b="1" i="1" dirty="0">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800" b="1" i="1" dirty="0" err="1">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tế</a:t>
            </a:r>
            <a:r>
              <a:rPr lang="en-US" sz="2800" b="1" i="1" dirty="0">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800" b="1" i="1" dirty="0" err="1">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hóa</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Điều</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này</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rất</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quan</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trọng</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khi</a:t>
            </a:r>
            <a:r>
              <a:rPr lang="en-US" sz="2800" b="1" dirty="0">
                <a:solidFill>
                  <a:prstClr val="black"/>
                </a:solidFill>
                <a:latin typeface="Calibri" pitchFamily="34" charset="0"/>
                <a:ea typeface="Arial"/>
                <a:cs typeface="Calibri" pitchFamily="34" charset="0"/>
              </a:rPr>
              <a:t> ta </a:t>
            </a:r>
            <a:r>
              <a:rPr lang="en-US" sz="2800" b="1" dirty="0" err="1">
                <a:solidFill>
                  <a:prstClr val="black"/>
                </a:solidFill>
                <a:latin typeface="Calibri" pitchFamily="34" charset="0"/>
                <a:ea typeface="Arial"/>
                <a:cs typeface="Calibri" pitchFamily="34" charset="0"/>
              </a:rPr>
              <a:t>đặt</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tiếng</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Việt</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trong</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bối</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cảnh</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thời</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đại</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ngày</a:t>
            </a:r>
            <a:r>
              <a:rPr lang="en-US" sz="2800" b="1" dirty="0">
                <a:solidFill>
                  <a:prstClr val="black"/>
                </a:solidFill>
                <a:latin typeface="Calibri" pitchFamily="34" charset="0"/>
                <a:ea typeface="Arial"/>
                <a:cs typeface="Calibri" pitchFamily="34" charset="0"/>
              </a:rPr>
              <a:t> nay: </a:t>
            </a:r>
            <a:r>
              <a:rPr lang="en-US" sz="2800" b="1" i="1" dirty="0" err="1">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thời</a:t>
            </a:r>
            <a:r>
              <a:rPr lang="en-US" sz="2800" b="1" i="1" dirty="0">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800" b="1" i="1" dirty="0" err="1">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đại</a:t>
            </a:r>
            <a:r>
              <a:rPr lang="en-US" sz="2800" b="1" i="1" dirty="0">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800" b="1" i="1" dirty="0" err="1">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của</a:t>
            </a:r>
            <a:r>
              <a:rPr lang="en-US" sz="2800" b="1" i="1" dirty="0">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800" b="1" i="1" dirty="0" err="1">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thông</a:t>
            </a:r>
            <a:r>
              <a:rPr lang="en-US" sz="2800" b="1" i="1" dirty="0">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 tin, </a:t>
            </a:r>
            <a:r>
              <a:rPr lang="en-US" sz="2800" b="1" i="1" dirty="0" err="1">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của</a:t>
            </a:r>
            <a:r>
              <a:rPr lang="en-US" sz="2800" b="1" i="1" dirty="0">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800" b="1" i="1" dirty="0" err="1">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trí</a:t>
            </a:r>
            <a:r>
              <a:rPr lang="en-US" sz="2800" b="1" i="1" dirty="0">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800" b="1" i="1" dirty="0" err="1">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tuệ</a:t>
            </a:r>
            <a:r>
              <a:rPr lang="en-US" sz="2800" b="1" i="1" dirty="0">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a:t>
            </a:r>
            <a:r>
              <a:rPr lang="en-US" sz="2800" b="1" dirty="0">
                <a:solidFill>
                  <a:prstClr val="black"/>
                </a:solidFill>
                <a:latin typeface="Calibri" pitchFamily="34" charset="0"/>
                <a:ea typeface="Arial"/>
                <a:cs typeface="Calibri" pitchFamily="34" charset="0"/>
              </a:rPr>
              <a:t> </a:t>
            </a:r>
            <a:r>
              <a:rPr lang="en-US" sz="2800" b="1" i="1" dirty="0" err="1">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thời</a:t>
            </a:r>
            <a:r>
              <a:rPr lang="en-US" sz="2800" b="1" i="1" dirty="0">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800" b="1" i="1" dirty="0" err="1">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đại</a:t>
            </a:r>
            <a:r>
              <a:rPr lang="en-US" sz="2800" b="1" i="1" dirty="0">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800" b="1" i="1" dirty="0" err="1">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của</a:t>
            </a:r>
            <a:r>
              <a:rPr lang="en-US" sz="2800" b="1" i="1" dirty="0">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800" b="1" i="1" dirty="0" err="1">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hội</a:t>
            </a:r>
            <a:r>
              <a:rPr lang="en-US" sz="2800" b="1" i="1" dirty="0">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800" b="1" i="1" dirty="0" err="1">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nhập</a:t>
            </a:r>
            <a:r>
              <a:rPr lang="en-US" sz="2800" b="1" i="1" dirty="0">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800" b="1" i="1" dirty="0" err="1">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khu</a:t>
            </a:r>
            <a:r>
              <a:rPr lang="en-US" sz="2800" b="1" i="1" dirty="0">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800" b="1" i="1" dirty="0" err="1">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vực</a:t>
            </a:r>
            <a:r>
              <a:rPr lang="en-US" sz="2800" b="1" i="1" dirty="0">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800" b="1" i="1" dirty="0" err="1">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hội</a:t>
            </a:r>
            <a:r>
              <a:rPr lang="en-US" sz="2800" b="1" i="1" dirty="0">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800" b="1" i="1" dirty="0" err="1">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nhập</a:t>
            </a:r>
            <a:r>
              <a:rPr lang="en-US" sz="2800" b="1" i="1" dirty="0">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800" b="1" i="1" dirty="0" err="1">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toàn</a:t>
            </a:r>
            <a:r>
              <a:rPr lang="en-US" sz="2800" b="1" i="1" dirty="0">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800" b="1" i="1" dirty="0" err="1">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cầu</a:t>
            </a:r>
            <a:r>
              <a:rPr lang="en-US" sz="2800" b="1" i="1" dirty="0">
                <a:solidFill>
                  <a:srgbClr val="FF0000"/>
                </a:solidFill>
                <a:effectLst>
                  <a:outerShdw blurRad="38100" dist="38100" dir="2700000" algn="tl">
                    <a:srgbClr val="000000">
                      <a:alpha val="43137"/>
                    </a:srgbClr>
                  </a:outerShdw>
                </a:effectLst>
                <a:latin typeface="Calibri" pitchFamily="34" charset="0"/>
                <a:ea typeface="Arial"/>
                <a:cs typeface="Calibri" pitchFamily="34" charset="0"/>
              </a:rPr>
              <a:t>”</a:t>
            </a:r>
          </a:p>
          <a:p>
            <a:pPr indent="457200" algn="just">
              <a:lnSpc>
                <a:spcPct val="150000"/>
              </a:lnSpc>
            </a:pP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Phạm</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Văn</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Đồng</a:t>
            </a:r>
            <a:r>
              <a:rPr lang="en-US" sz="2800" b="1" dirty="0">
                <a:solidFill>
                  <a:prstClr val="black"/>
                </a:solidFill>
                <a:latin typeface="Calibri" pitchFamily="34" charset="0"/>
                <a:ea typeface="Arial"/>
                <a:cs typeface="Calibri" pitchFamily="34" charset="0"/>
              </a:rPr>
              <a:t>)</a:t>
            </a:r>
          </a:p>
        </p:txBody>
      </p:sp>
    </p:spTree>
    <p:extLst>
      <p:ext uri="{BB962C8B-B14F-4D97-AF65-F5344CB8AC3E}">
        <p14:creationId xmlns:p14="http://schemas.microsoft.com/office/powerpoint/2010/main" val="33153580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down)">
                                      <p:cBhvr>
                                        <p:cTn id="13" dur="500"/>
                                        <p:tgtEl>
                                          <p:spTgt spid="3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circle(in)">
                                      <p:cBhvr>
                                        <p:cTn id="16" dur="20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down)">
                                      <p:cBhvr>
                                        <p:cTn id="21" dur="500"/>
                                        <p:tgtEl>
                                          <p:spTgt spid="42"/>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xit" presetSubtype="10" fill="hold" grpId="1" nodeType="clickEffect">
                                  <p:stCondLst>
                                    <p:cond delay="0"/>
                                  </p:stCondLst>
                                  <p:childTnLst>
                                    <p:animEffect transition="out" filter="randombar(horizontal)">
                                      <p:cBhvr>
                                        <p:cTn id="28" dur="500"/>
                                        <p:tgtEl>
                                          <p:spTgt spid="42"/>
                                        </p:tgtEl>
                                      </p:cBhvr>
                                    </p:animEffect>
                                    <p:set>
                                      <p:cBhvr>
                                        <p:cTn id="29" dur="1" fill="hold">
                                          <p:stCondLst>
                                            <p:cond delay="499"/>
                                          </p:stCondLst>
                                        </p:cTn>
                                        <p:tgtEl>
                                          <p:spTgt spid="42"/>
                                        </p:tgtEl>
                                        <p:attrNameLst>
                                          <p:attrName>style.visibility</p:attrName>
                                        </p:attrNameLst>
                                      </p:cBhvr>
                                      <p:to>
                                        <p:strVal val="hidden"/>
                                      </p:to>
                                    </p:set>
                                  </p:childTnLst>
                                </p:cTn>
                              </p:par>
                              <p:par>
                                <p:cTn id="30" presetID="53" presetClass="entr" presetSubtype="16" fill="hold" grpId="0" nodeType="with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p:cTn id="32" dur="500" fill="hold"/>
                                        <p:tgtEl>
                                          <p:spTgt spid="45"/>
                                        </p:tgtEl>
                                        <p:attrNameLst>
                                          <p:attrName>ppt_w</p:attrName>
                                        </p:attrNameLst>
                                      </p:cBhvr>
                                      <p:tavLst>
                                        <p:tav tm="0">
                                          <p:val>
                                            <p:fltVal val="0"/>
                                          </p:val>
                                        </p:tav>
                                        <p:tav tm="100000">
                                          <p:val>
                                            <p:strVal val="#ppt_w"/>
                                          </p:val>
                                        </p:tav>
                                      </p:tavLst>
                                    </p:anim>
                                    <p:anim calcmode="lin" valueType="num">
                                      <p:cBhvr>
                                        <p:cTn id="33" dur="500" fill="hold"/>
                                        <p:tgtEl>
                                          <p:spTgt spid="45"/>
                                        </p:tgtEl>
                                        <p:attrNameLst>
                                          <p:attrName>ppt_h</p:attrName>
                                        </p:attrNameLst>
                                      </p:cBhvr>
                                      <p:tavLst>
                                        <p:tav tm="0">
                                          <p:val>
                                            <p:fltVal val="0"/>
                                          </p:val>
                                        </p:tav>
                                        <p:tav tm="100000">
                                          <p:val>
                                            <p:strVal val="#ppt_h"/>
                                          </p:val>
                                        </p:tav>
                                      </p:tavLst>
                                    </p:anim>
                                    <p:animEffect transition="in" filter="fade">
                                      <p:cBhvr>
                                        <p:cTn id="3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p:bldP spid="42" grpId="1"/>
      <p:bldP spid="4" grpId="0" animBg="1"/>
      <p:bldP spid="4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8E27F16-E93B-38BE-B77A-A4CED9A93CCD}"/>
              </a:ext>
            </a:extLst>
          </p:cNvPr>
          <p:cNvSpPr/>
          <p:nvPr/>
        </p:nvSpPr>
        <p:spPr>
          <a:xfrm>
            <a:off x="6391752" y="3429000"/>
            <a:ext cx="5513427" cy="219919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Rectangle 11">
            <a:extLst>
              <a:ext uri="{FF2B5EF4-FFF2-40B4-BE49-F238E27FC236}">
                <a16:creationId xmlns:a16="http://schemas.microsoft.com/office/drawing/2014/main" id="{D6328381-D7E9-257F-6A14-A64B89D911B7}"/>
              </a:ext>
            </a:extLst>
          </p:cNvPr>
          <p:cNvSpPr/>
          <p:nvPr/>
        </p:nvSpPr>
        <p:spPr>
          <a:xfrm>
            <a:off x="734423" y="3440290"/>
            <a:ext cx="4619693" cy="219919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Rectangle 5"/>
          <p:cNvSpPr/>
          <p:nvPr/>
        </p:nvSpPr>
        <p:spPr>
          <a:xfrm flipV="1">
            <a:off x="0" y="6716710"/>
            <a:ext cx="12209460" cy="14128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endParaRPr lang="en-US"/>
          </a:p>
        </p:txBody>
      </p:sp>
      <p:sp>
        <p:nvSpPr>
          <p:cNvPr id="9" name="Freeform 3"/>
          <p:cNvSpPr>
            <a:spLocks/>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
          <p:cNvSpPr>
            <a:spLocks/>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 name="Freeform 6"/>
          <p:cNvSpPr>
            <a:spLocks/>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5" name="TextBox 4">
            <a:extLst>
              <a:ext uri="{FF2B5EF4-FFF2-40B4-BE49-F238E27FC236}">
                <a16:creationId xmlns:a16="http://schemas.microsoft.com/office/drawing/2014/main" id="{7351541D-C357-AB9B-BB79-336F7DBCBA22}"/>
              </a:ext>
            </a:extLst>
          </p:cNvPr>
          <p:cNvSpPr txBox="1"/>
          <p:nvPr/>
        </p:nvSpPr>
        <p:spPr>
          <a:xfrm>
            <a:off x="6184741" y="3608269"/>
            <a:ext cx="5513427" cy="221983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en-US" sz="3200" i="1" dirty="0" err="1">
                <a:effectLst/>
                <a:latin typeface="Times New Roman" panose="02020603050405020304" pitchFamily="18" charset="0"/>
                <a:ea typeface="SimSun" panose="02010600030101010101" pitchFamily="2" charset="-122"/>
                <a:cs typeface="Times New Roman" panose="02020603050405020304" pitchFamily="18" charset="0"/>
              </a:rPr>
              <a:t>Đó</a:t>
            </a:r>
            <a:r>
              <a:rPr lang="en-US" sz="32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3200" i="1" dirty="0" err="1">
                <a:effectLst/>
                <a:latin typeface="Times New Roman" panose="02020603050405020304" pitchFamily="18" charset="0"/>
                <a:ea typeface="SimSun" panose="02010600030101010101" pitchFamily="2" charset="-122"/>
                <a:cs typeface="Times New Roman" panose="02020603050405020304" pitchFamily="18" charset="0"/>
              </a:rPr>
              <a:t>là</a:t>
            </a:r>
            <a:r>
              <a:rPr lang="en-US" sz="32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3200" i="1" dirty="0" err="1">
                <a:effectLst/>
                <a:latin typeface="Times New Roman" panose="02020603050405020304" pitchFamily="18" charset="0"/>
                <a:ea typeface="SimSun" panose="02010600030101010101" pitchFamily="2" charset="-122"/>
                <a:cs typeface="Times New Roman" panose="02020603050405020304" pitchFamily="18" charset="0"/>
              </a:rPr>
              <a:t>ý</a:t>
            </a:r>
            <a:r>
              <a:rPr lang="en-US" sz="32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3200" i="1" dirty="0" err="1">
                <a:effectLst/>
                <a:latin typeface="Times New Roman" panose="02020603050405020304" pitchFamily="18" charset="0"/>
                <a:ea typeface="SimSun" panose="02010600030101010101" pitchFamily="2" charset="-122"/>
                <a:cs typeface="Times New Roman" panose="02020603050405020304" pitchFamily="18" charset="0"/>
              </a:rPr>
              <a:t>tưởng</a:t>
            </a:r>
            <a:r>
              <a:rPr lang="en-US" sz="32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3200" i="1" dirty="0" err="1">
                <a:effectLst/>
                <a:latin typeface="Times New Roman" panose="02020603050405020304" pitchFamily="18" charset="0"/>
                <a:ea typeface="SimSun" panose="02010600030101010101" pitchFamily="2" charset="-122"/>
                <a:cs typeface="Times New Roman" panose="02020603050405020304" pitchFamily="18" charset="0"/>
              </a:rPr>
              <a:t>quan</a:t>
            </a:r>
            <a:r>
              <a:rPr lang="en-US" sz="32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3200" i="1" dirty="0" err="1">
                <a:effectLst/>
                <a:latin typeface="Times New Roman" panose="02020603050405020304" pitchFamily="18" charset="0"/>
                <a:ea typeface="SimSun" panose="02010600030101010101" pitchFamily="2" charset="-122"/>
                <a:cs typeface="Times New Roman" panose="02020603050405020304" pitchFamily="18" charset="0"/>
              </a:rPr>
              <a:t>trong</a:t>
            </a:r>
            <a:r>
              <a:rPr lang="en-US" sz="32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3200" i="1" dirty="0" err="1">
                <a:effectLst/>
                <a:latin typeface="Times New Roman" panose="02020603050405020304" pitchFamily="18" charset="0"/>
                <a:ea typeface="SimSun" panose="02010600030101010101" pitchFamily="2" charset="-122"/>
                <a:cs typeface="Times New Roman" panose="02020603050405020304" pitchFamily="18" charset="0"/>
              </a:rPr>
              <a:t>nhất</a:t>
            </a:r>
            <a:r>
              <a:rPr lang="en-US" sz="32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3200" i="1" dirty="0" err="1">
                <a:effectLst/>
                <a:latin typeface="Times New Roman" panose="02020603050405020304" pitchFamily="18" charset="0"/>
                <a:ea typeface="SimSun" panose="02010600030101010101" pitchFamily="2" charset="-122"/>
                <a:cs typeface="Times New Roman" panose="02020603050405020304" pitchFamily="18" charset="0"/>
              </a:rPr>
              <a:t>là</a:t>
            </a:r>
            <a:r>
              <a:rPr lang="en-US" sz="32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3200" i="1" dirty="0" err="1">
                <a:effectLst/>
                <a:latin typeface="Times New Roman" panose="02020603050405020304" pitchFamily="18" charset="0"/>
                <a:ea typeface="SimSun" panose="02010600030101010101" pitchFamily="2" charset="-122"/>
                <a:cs typeface="Times New Roman" panose="02020603050405020304" pitchFamily="18" charset="0"/>
              </a:rPr>
              <a:t>bài</a:t>
            </a:r>
            <a:r>
              <a:rPr lang="en-US" sz="32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3200" i="1" dirty="0" err="1">
                <a:effectLst/>
                <a:latin typeface="Times New Roman" panose="02020603050405020304" pitchFamily="18" charset="0"/>
                <a:ea typeface="SimSun" panose="02010600030101010101" pitchFamily="2" charset="-122"/>
                <a:cs typeface="Times New Roman" panose="02020603050405020304" pitchFamily="18" charset="0"/>
              </a:rPr>
              <a:t>học</a:t>
            </a:r>
            <a:r>
              <a:rPr lang="en-US" sz="32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3200" i="1" dirty="0" err="1">
                <a:effectLst/>
                <a:latin typeface="Times New Roman" panose="02020603050405020304" pitchFamily="18" charset="0"/>
                <a:ea typeface="SimSun" panose="02010600030101010101" pitchFamily="2" charset="-122"/>
                <a:cs typeface="Times New Roman" panose="02020603050405020304" pitchFamily="18" charset="0"/>
              </a:rPr>
              <a:t>là</a:t>
            </a:r>
            <a:r>
              <a:rPr lang="en-US" sz="32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3200" i="1" dirty="0" err="1">
                <a:effectLst/>
                <a:latin typeface="Times New Roman" panose="02020603050405020304" pitchFamily="18" charset="0"/>
                <a:ea typeface="SimSun" panose="02010600030101010101" pitchFamily="2" charset="-122"/>
                <a:cs typeface="Times New Roman" panose="02020603050405020304" pitchFamily="18" charset="0"/>
              </a:rPr>
              <a:t>cách</a:t>
            </a:r>
            <a:r>
              <a:rPr lang="en-US" sz="32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3200" i="1" dirty="0" err="1">
                <a:effectLst/>
                <a:latin typeface="Times New Roman" panose="02020603050405020304" pitchFamily="18" charset="0"/>
                <a:ea typeface="SimSun" panose="02010600030101010101" pitchFamily="2" charset="-122"/>
                <a:cs typeface="Times New Roman" panose="02020603050405020304" pitchFamily="18" charset="0"/>
              </a:rPr>
              <a:t>ứng</a:t>
            </a:r>
            <a:r>
              <a:rPr lang="en-US" sz="32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3200" i="1" dirty="0" err="1">
                <a:effectLst/>
                <a:latin typeface="Times New Roman" panose="02020603050405020304" pitchFamily="18" charset="0"/>
                <a:ea typeface="SimSun" panose="02010600030101010101" pitchFamily="2" charset="-122"/>
                <a:cs typeface="Times New Roman" panose="02020603050405020304" pitchFamily="18" charset="0"/>
              </a:rPr>
              <a:t>xử</a:t>
            </a:r>
            <a:r>
              <a:rPr lang="en-US" sz="32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3200" i="1" dirty="0" err="1">
                <a:effectLst/>
                <a:latin typeface="Times New Roman" panose="02020603050405020304" pitchFamily="18" charset="0"/>
                <a:ea typeface="SimSun" panose="02010600030101010101" pitchFamily="2" charset="-122"/>
                <a:cs typeface="Times New Roman" panose="02020603050405020304" pitchFamily="18" charset="0"/>
              </a:rPr>
              <a:t>mà</a:t>
            </a:r>
            <a:r>
              <a:rPr lang="en-US" sz="32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3200" i="1" dirty="0" err="1">
                <a:effectLst/>
                <a:latin typeface="Times New Roman" panose="02020603050405020304" pitchFamily="18" charset="0"/>
                <a:ea typeface="SimSun" panose="02010600030101010101" pitchFamily="2" charset="-122"/>
                <a:cs typeface="Times New Roman" panose="02020603050405020304" pitchFamily="18" charset="0"/>
              </a:rPr>
              <a:t>văn</a:t>
            </a:r>
            <a:r>
              <a:rPr lang="en-US" sz="32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3200" i="1" dirty="0" err="1">
                <a:effectLst/>
                <a:latin typeface="Times New Roman" panose="02020603050405020304" pitchFamily="18" charset="0"/>
                <a:ea typeface="SimSun" panose="02010600030101010101" pitchFamily="2" charset="-122"/>
                <a:cs typeface="Times New Roman" panose="02020603050405020304" pitchFamily="18" charset="0"/>
              </a:rPr>
              <a:t>bản</a:t>
            </a:r>
            <a:r>
              <a:rPr lang="en-US" sz="32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3200" i="1" dirty="0" err="1">
                <a:effectLst/>
                <a:latin typeface="Times New Roman" panose="02020603050405020304" pitchFamily="18" charset="0"/>
                <a:ea typeface="SimSun" panose="02010600030101010101" pitchFamily="2" charset="-122"/>
                <a:cs typeface="Times New Roman" panose="02020603050405020304" pitchFamily="18" charset="0"/>
              </a:rPr>
              <a:t>truyền</a:t>
            </a:r>
            <a:r>
              <a:rPr lang="en-US" sz="32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3200" i="1" dirty="0" err="1">
                <a:effectLst/>
                <a:latin typeface="Times New Roman" panose="02020603050405020304" pitchFamily="18" charset="0"/>
                <a:ea typeface="SimSun" panose="02010600030101010101" pitchFamily="2" charset="-122"/>
                <a:cs typeface="Times New Roman" panose="02020603050405020304" pitchFamily="18" charset="0"/>
              </a:rPr>
              <a:t>đến</a:t>
            </a:r>
            <a:r>
              <a:rPr lang="en-US" sz="32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3200" i="1" dirty="0" err="1">
                <a:effectLst/>
                <a:latin typeface="Times New Roman" panose="02020603050405020304" pitchFamily="18" charset="0"/>
                <a:ea typeface="SimSun" panose="02010600030101010101" pitchFamily="2" charset="-122"/>
                <a:cs typeface="Times New Roman" panose="02020603050405020304" pitchFamily="18" charset="0"/>
              </a:rPr>
              <a:t>người</a:t>
            </a:r>
            <a:r>
              <a:rPr lang="en-US" sz="32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3200" i="1" dirty="0" err="1">
                <a:effectLst/>
                <a:latin typeface="Times New Roman" panose="02020603050405020304" pitchFamily="18" charset="0"/>
                <a:ea typeface="SimSun" panose="02010600030101010101" pitchFamily="2" charset="-122"/>
                <a:cs typeface="Times New Roman" panose="02020603050405020304" pitchFamily="18" charset="0"/>
              </a:rPr>
              <a:t>đọc</a:t>
            </a:r>
            <a:r>
              <a:rPr lang="en-US" sz="3200" i="1" dirty="0">
                <a:effectLst/>
                <a:latin typeface="Times New Roman" panose="02020603050405020304" pitchFamily="18" charset="0"/>
                <a:ea typeface="SimSun" panose="02010600030101010101" pitchFamily="2" charset="-122"/>
                <a:cs typeface="Times New Roman" panose="02020603050405020304" pitchFamily="18" charset="0"/>
              </a:rPr>
              <a:t>.</a:t>
            </a:r>
            <a:r>
              <a:rPr lang="x-none" sz="3200" dirty="0">
                <a:effectLst/>
                <a:latin typeface="Times New Roman" panose="02020603050405020304" pitchFamily="18" charset="0"/>
                <a:cs typeface="Times New Roman" panose="02020603050405020304" pitchFamily="18" charset="0"/>
              </a:rPr>
              <a:t> </a:t>
            </a:r>
            <a:endParaRPr lang="x-none" sz="32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6CB1345-3D84-2000-0D19-66B18322E7A0}"/>
              </a:ext>
            </a:extLst>
          </p:cNvPr>
          <p:cNvSpPr txBox="1"/>
          <p:nvPr/>
        </p:nvSpPr>
        <p:spPr>
          <a:xfrm>
            <a:off x="3336036" y="1748401"/>
            <a:ext cx="6111432" cy="954107"/>
          </a:xfrm>
          <a:prstGeom prst="rect">
            <a:avLst/>
          </a:prstGeom>
          <a:solidFill>
            <a:schemeClr val="accent2">
              <a:lumMod val="75000"/>
            </a:schemeClr>
          </a:solidFill>
        </p:spPr>
        <p:txBody>
          <a:bodyPr wrap="square">
            <a:spAutoFit/>
          </a:bodyPr>
          <a:lstStyle/>
          <a:p>
            <a:pPr algn="ctr"/>
            <a:r>
              <a:rPr lang="en-US" sz="2800" b="1" dirty="0">
                <a:solidFill>
                  <a:schemeClr val="bg1"/>
                </a:solidFill>
                <a:effectLst/>
                <a:latin typeface="Times New Roman" panose="02020603050405020304" pitchFamily="18" charset="0"/>
                <a:ea typeface="SimSun" panose="02010600030101010101" pitchFamily="2" charset="-122"/>
              </a:rPr>
              <a:t>THÔNG ĐIỆP CỦA TÁC PHẨM VĂN HỌC </a:t>
            </a:r>
            <a:endParaRPr lang="x-none" sz="2800" b="1" dirty="0">
              <a:solidFill>
                <a:schemeClr val="bg1"/>
              </a:solidFill>
            </a:endParaRPr>
          </a:p>
        </p:txBody>
      </p:sp>
      <p:sp>
        <p:nvSpPr>
          <p:cNvPr id="11" name="TextBox 10">
            <a:extLst>
              <a:ext uri="{FF2B5EF4-FFF2-40B4-BE49-F238E27FC236}">
                <a16:creationId xmlns:a16="http://schemas.microsoft.com/office/drawing/2014/main" id="{BE351982-9DBC-6FA0-46FE-6746EE9F53E2}"/>
              </a:ext>
            </a:extLst>
          </p:cNvPr>
          <p:cNvSpPr txBox="1"/>
          <p:nvPr/>
        </p:nvSpPr>
        <p:spPr>
          <a:xfrm>
            <a:off x="560803" y="3558613"/>
            <a:ext cx="4619693" cy="221983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en-US" sz="3200" i="1" dirty="0" err="1">
                <a:effectLst/>
                <a:latin typeface="Times New Roman" panose="02020603050405020304" pitchFamily="18" charset="0"/>
                <a:ea typeface="SimSun" panose="02010600030101010101" pitchFamily="2" charset="-122"/>
                <a:cs typeface="Times New Roman" panose="02020603050405020304" pitchFamily="18" charset="0"/>
              </a:rPr>
              <a:t>Là</a:t>
            </a:r>
            <a:r>
              <a:rPr lang="en-US" sz="32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3200" i="1" dirty="0" err="1">
                <a:effectLst/>
                <a:latin typeface="Times New Roman" panose="02020603050405020304" pitchFamily="18" charset="0"/>
                <a:ea typeface="SimSun" panose="02010600030101010101" pitchFamily="2" charset="-122"/>
                <a:cs typeface="Times New Roman" panose="02020603050405020304" pitchFamily="18" charset="0"/>
              </a:rPr>
              <a:t>điều</a:t>
            </a:r>
            <a:r>
              <a:rPr lang="en-US" sz="32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3200" i="1" dirty="0" err="1">
                <a:effectLst/>
                <a:latin typeface="Times New Roman" panose="02020603050405020304" pitchFamily="18" charset="0"/>
                <a:ea typeface="SimSun" panose="02010600030101010101" pitchFamily="2" charset="-122"/>
                <a:cs typeface="Times New Roman" panose="02020603050405020304" pitchFamily="18" charset="0"/>
              </a:rPr>
              <a:t>mà</a:t>
            </a:r>
            <a:r>
              <a:rPr lang="en-US" sz="32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3200" i="1" dirty="0" err="1">
                <a:effectLst/>
                <a:latin typeface="Times New Roman" panose="02020603050405020304" pitchFamily="18" charset="0"/>
                <a:ea typeface="SimSun" panose="02010600030101010101" pitchFamily="2" charset="-122"/>
                <a:cs typeface="Times New Roman" panose="02020603050405020304" pitchFamily="18" charset="0"/>
              </a:rPr>
              <a:t>tác</a:t>
            </a:r>
            <a:r>
              <a:rPr lang="en-US" sz="32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3200" i="1" dirty="0" err="1">
                <a:effectLst/>
                <a:latin typeface="Times New Roman" panose="02020603050405020304" pitchFamily="18" charset="0"/>
                <a:ea typeface="SimSun" panose="02010600030101010101" pitchFamily="2" charset="-122"/>
                <a:cs typeface="Times New Roman" panose="02020603050405020304" pitchFamily="18" charset="0"/>
              </a:rPr>
              <a:t>giả</a:t>
            </a:r>
            <a:r>
              <a:rPr lang="en-US" sz="32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3200" i="1" dirty="0" err="1">
                <a:effectLst/>
                <a:latin typeface="Times New Roman" panose="02020603050405020304" pitchFamily="18" charset="0"/>
                <a:ea typeface="SimSun" panose="02010600030101010101" pitchFamily="2" charset="-122"/>
                <a:cs typeface="Times New Roman" panose="02020603050405020304" pitchFamily="18" charset="0"/>
              </a:rPr>
              <a:t>muốn</a:t>
            </a:r>
            <a:r>
              <a:rPr lang="en-US" sz="32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3200" i="1" dirty="0" err="1">
                <a:effectLst/>
                <a:latin typeface="Times New Roman" panose="02020603050405020304" pitchFamily="18" charset="0"/>
                <a:ea typeface="SimSun" panose="02010600030101010101" pitchFamily="2" charset="-122"/>
                <a:cs typeface="Times New Roman" panose="02020603050405020304" pitchFamily="18" charset="0"/>
              </a:rPr>
              <a:t>gửi</a:t>
            </a:r>
            <a:r>
              <a:rPr lang="en-US" sz="32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3200" i="1" dirty="0" err="1">
                <a:effectLst/>
                <a:latin typeface="Times New Roman" panose="02020603050405020304" pitchFamily="18" charset="0"/>
                <a:ea typeface="SimSun" panose="02010600030101010101" pitchFamily="2" charset="-122"/>
                <a:cs typeface="Times New Roman" panose="02020603050405020304" pitchFamily="18" charset="0"/>
              </a:rPr>
              <a:t>đến</a:t>
            </a:r>
            <a:r>
              <a:rPr lang="en-US" sz="32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3200" i="1" dirty="0" err="1">
                <a:effectLst/>
                <a:latin typeface="Times New Roman" panose="02020603050405020304" pitchFamily="18" charset="0"/>
                <a:ea typeface="SimSun" panose="02010600030101010101" pitchFamily="2" charset="-122"/>
                <a:cs typeface="Times New Roman" panose="02020603050405020304" pitchFamily="18" charset="0"/>
              </a:rPr>
              <a:t>người</a:t>
            </a:r>
            <a:r>
              <a:rPr lang="en-US" sz="32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3200" i="1" dirty="0" err="1">
                <a:effectLst/>
                <a:latin typeface="Times New Roman" panose="02020603050405020304" pitchFamily="18" charset="0"/>
                <a:ea typeface="SimSun" panose="02010600030101010101" pitchFamily="2" charset="-122"/>
                <a:cs typeface="Times New Roman" panose="02020603050405020304" pitchFamily="18" charset="0"/>
              </a:rPr>
              <a:t>đọc</a:t>
            </a:r>
            <a:r>
              <a:rPr lang="en-US" sz="3200" i="1" dirty="0">
                <a:effectLst/>
                <a:latin typeface="Times New Roman" panose="02020603050405020304" pitchFamily="18" charset="0"/>
                <a:ea typeface="SimSun" panose="02010600030101010101" pitchFamily="2" charset="-122"/>
                <a:cs typeface="Times New Roman" panose="02020603050405020304" pitchFamily="18" charset="0"/>
              </a:rPr>
              <a:t> qua </a:t>
            </a:r>
            <a:r>
              <a:rPr lang="en-US" sz="3200" i="1" dirty="0" err="1">
                <a:effectLst/>
                <a:latin typeface="Times New Roman" panose="02020603050405020304" pitchFamily="18" charset="0"/>
                <a:ea typeface="SimSun" panose="02010600030101010101" pitchFamily="2" charset="-122"/>
                <a:cs typeface="Times New Roman" panose="02020603050405020304" pitchFamily="18" charset="0"/>
              </a:rPr>
              <a:t>hình</a:t>
            </a:r>
            <a:r>
              <a:rPr lang="en-US" sz="32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3200" i="1" dirty="0" err="1">
                <a:effectLst/>
                <a:latin typeface="Times New Roman" panose="02020603050405020304" pitchFamily="18" charset="0"/>
                <a:ea typeface="SimSun" panose="02010600030101010101" pitchFamily="2" charset="-122"/>
                <a:cs typeface="Times New Roman" panose="02020603050405020304" pitchFamily="18" charset="0"/>
              </a:rPr>
              <a:t>tượng</a:t>
            </a:r>
            <a:r>
              <a:rPr lang="en-US" sz="32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3200" i="1" dirty="0" err="1">
                <a:effectLst/>
                <a:latin typeface="Times New Roman" panose="02020603050405020304" pitchFamily="18" charset="0"/>
                <a:ea typeface="SimSun" panose="02010600030101010101" pitchFamily="2" charset="-122"/>
                <a:cs typeface="Times New Roman" panose="02020603050405020304" pitchFamily="18" charset="0"/>
              </a:rPr>
              <a:t>nghệ</a:t>
            </a:r>
            <a:r>
              <a:rPr lang="en-US" sz="32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3200" i="1" dirty="0" err="1">
                <a:effectLst/>
                <a:latin typeface="Times New Roman" panose="02020603050405020304" pitchFamily="18" charset="0"/>
                <a:ea typeface="SimSun" panose="02010600030101010101" pitchFamily="2" charset="-122"/>
                <a:cs typeface="Times New Roman" panose="02020603050405020304" pitchFamily="18" charset="0"/>
              </a:rPr>
              <a:t>thuật</a:t>
            </a:r>
            <a:r>
              <a:rPr lang="en-US" sz="3200" i="1" dirty="0">
                <a:effectLst/>
                <a:latin typeface="Times New Roman" panose="02020603050405020304" pitchFamily="18" charset="0"/>
                <a:ea typeface="SimSun" panose="02010600030101010101" pitchFamily="2" charset="-122"/>
                <a:cs typeface="Times New Roman" panose="02020603050405020304" pitchFamily="18" charset="0"/>
              </a:rPr>
              <a:t>. </a:t>
            </a:r>
            <a:endParaRPr lang="x-none" sz="3200" dirty="0">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BF2FD9A1-50C4-5CD7-FC3F-B5B0452A3BC4}"/>
              </a:ext>
            </a:extLst>
          </p:cNvPr>
          <p:cNvCxnSpPr>
            <a:stCxn id="8" idx="2"/>
            <a:endCxn id="12" idx="0"/>
          </p:cNvCxnSpPr>
          <p:nvPr/>
        </p:nvCxnSpPr>
        <p:spPr>
          <a:xfrm flipH="1">
            <a:off x="3044270" y="2702508"/>
            <a:ext cx="3347482" cy="73778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a:extLst>
              <a:ext uri="{FF2B5EF4-FFF2-40B4-BE49-F238E27FC236}">
                <a16:creationId xmlns:a16="http://schemas.microsoft.com/office/drawing/2014/main" id="{A7EE81B8-F24D-E489-8FCA-6EE8165516EF}"/>
              </a:ext>
            </a:extLst>
          </p:cNvPr>
          <p:cNvCxnSpPr>
            <a:stCxn id="8" idx="2"/>
            <a:endCxn id="13" idx="0"/>
          </p:cNvCxnSpPr>
          <p:nvPr/>
        </p:nvCxnSpPr>
        <p:spPr>
          <a:xfrm>
            <a:off x="6391752" y="2702508"/>
            <a:ext cx="2756714" cy="72649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3" name="TextBox 22">
            <a:extLst>
              <a:ext uri="{FF2B5EF4-FFF2-40B4-BE49-F238E27FC236}">
                <a16:creationId xmlns:a16="http://schemas.microsoft.com/office/drawing/2014/main" id="{C963C3AB-1DBE-1DAA-A925-ACA061D5237D}"/>
              </a:ext>
            </a:extLst>
          </p:cNvPr>
          <p:cNvSpPr txBox="1"/>
          <p:nvPr/>
        </p:nvSpPr>
        <p:spPr>
          <a:xfrm>
            <a:off x="17460" y="760370"/>
            <a:ext cx="4531391" cy="523220"/>
          </a:xfrm>
          <a:prstGeom prst="rect">
            <a:avLst/>
          </a:prstGeom>
          <a:noFill/>
        </p:spPr>
        <p:txBody>
          <a:bodyPr wrap="square">
            <a:spAutoFit/>
          </a:bodyPr>
          <a:lstStyle/>
          <a:p>
            <a:r>
              <a:rPr lang="x-none" sz="2800" b="1" i="1" dirty="0">
                <a:solidFill>
                  <a:srgbClr val="FF0000"/>
                </a:solidFill>
                <a:effectLst/>
                <a:latin typeface="Times New Roman" panose="02020603050405020304" pitchFamily="18" charset="0"/>
                <a:ea typeface="SimSun" panose="02010600030101010101" pitchFamily="2" charset="-122"/>
              </a:rPr>
              <a:t> </a:t>
            </a:r>
            <a:r>
              <a:rPr lang="vi-VN" sz="2800" b="1" i="1" dirty="0">
                <a:solidFill>
                  <a:srgbClr val="FF0000"/>
                </a:solidFill>
                <a:effectLst/>
                <a:latin typeface="Times New Roman" panose="02020603050405020304" pitchFamily="18" charset="0"/>
                <a:ea typeface="SimSun" panose="02010600030101010101" pitchFamily="2" charset="-122"/>
              </a:rPr>
              <a:t>Tìm hiểu tri thức Ngữ văn</a:t>
            </a:r>
            <a:endParaRPr lang="x-none" sz="2800" dirty="0">
              <a:solidFill>
                <a:srgbClr val="FF0000"/>
              </a:solidFill>
            </a:endParaRPr>
          </a:p>
        </p:txBody>
      </p:sp>
      <p:sp>
        <p:nvSpPr>
          <p:cNvPr id="24" name="Rectangle 23">
            <a:extLst>
              <a:ext uri="{FF2B5EF4-FFF2-40B4-BE49-F238E27FC236}">
                <a16:creationId xmlns:a16="http://schemas.microsoft.com/office/drawing/2014/main" id="{8656D0D2-5503-5094-8C37-0D17DC994FCA}"/>
              </a:ext>
            </a:extLst>
          </p:cNvPr>
          <p:cNvSpPr/>
          <p:nvPr/>
        </p:nvSpPr>
        <p:spPr>
          <a:xfrm>
            <a:off x="2147475" y="131928"/>
            <a:ext cx="10044525"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8. ĐẤT NƯỚC VÀ CON NGƯỜI (TRUYỆN)</a:t>
            </a:r>
          </a:p>
        </p:txBody>
      </p:sp>
    </p:spTree>
    <p:extLst>
      <p:ext uri="{BB962C8B-B14F-4D97-AF65-F5344CB8AC3E}">
        <p14:creationId xmlns:p14="http://schemas.microsoft.com/office/powerpoint/2010/main" val="94672069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
                                        <p:tgtEl>
                                          <p:spTgt spid="16"/>
                                        </p:tgtEl>
                                      </p:cBhvr>
                                    </p:animEffect>
                                    <p:anim calcmode="lin" valueType="num">
                                      <p:cBhvr>
                                        <p:cTn id="13" dur="400" fill="hold"/>
                                        <p:tgtEl>
                                          <p:spTgt spid="16"/>
                                        </p:tgtEl>
                                        <p:attrNameLst>
                                          <p:attrName>ppt_x</p:attrName>
                                        </p:attrNameLst>
                                      </p:cBhvr>
                                      <p:tavLst>
                                        <p:tav tm="0">
                                          <p:val>
                                            <p:strVal val="#ppt_x"/>
                                          </p:val>
                                        </p:tav>
                                        <p:tav tm="100000">
                                          <p:val>
                                            <p:strVal val="#ppt_x"/>
                                          </p:val>
                                        </p:tav>
                                      </p:tavLst>
                                    </p:anim>
                                    <p:anim calcmode="lin" valueType="num">
                                      <p:cBhvr>
                                        <p:cTn id="14" dur="400" fill="hold"/>
                                        <p:tgtEl>
                                          <p:spTgt spid="16"/>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7" presetID="43"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
                                        <p:tgtEl>
                                          <p:spTgt spid="12"/>
                                        </p:tgtEl>
                                      </p:cBhvr>
                                    </p:animEffect>
                                    <p:anim calcmode="lin" valueType="num">
                                      <p:cBhvr>
                                        <p:cTn id="20" dur="400" fill="hold"/>
                                        <p:tgtEl>
                                          <p:spTgt spid="12"/>
                                        </p:tgtEl>
                                        <p:attrNameLst>
                                          <p:attrName>ppt_x</p:attrName>
                                        </p:attrNameLst>
                                      </p:cBhvr>
                                      <p:tavLst>
                                        <p:tav tm="0">
                                          <p:val>
                                            <p:strVal val="#ppt_x"/>
                                          </p:val>
                                        </p:tav>
                                        <p:tav tm="100000">
                                          <p:val>
                                            <p:strVal val="#ppt_x"/>
                                          </p:val>
                                        </p:tav>
                                      </p:tavLst>
                                    </p:anim>
                                    <p:anim calcmode="lin" valueType="num">
                                      <p:cBhvr>
                                        <p:cTn id="21" dur="400" fill="hold"/>
                                        <p:tgtEl>
                                          <p:spTgt spid="12"/>
                                        </p:tgtEl>
                                        <p:attrNameLst>
                                          <p:attrName>ppt_y</p:attrName>
                                        </p:attrNameLst>
                                      </p:cBhvr>
                                      <p:tavLst>
                                        <p:tav tm="0">
                                          <p:val>
                                            <p:strVal val="#ppt_y+0.31"/>
                                          </p:val>
                                        </p:tav>
                                        <p:tav tm="100000">
                                          <p:val>
                                            <p:strVal val="#ppt_y+0.31"/>
                                          </p:val>
                                        </p:tav>
                                      </p:tavLst>
                                    </p:anim>
                                    <p:anim calcmode="lin" valueType="num">
                                      <p:cBhvr>
                                        <p:cTn id="22"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3"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4" presetID="43"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
                                        <p:tgtEl>
                                          <p:spTgt spid="11"/>
                                        </p:tgtEl>
                                      </p:cBhvr>
                                    </p:animEffect>
                                    <p:anim calcmode="lin" valueType="num">
                                      <p:cBhvr>
                                        <p:cTn id="27" dur="400" fill="hold"/>
                                        <p:tgtEl>
                                          <p:spTgt spid="11"/>
                                        </p:tgtEl>
                                        <p:attrNameLst>
                                          <p:attrName>ppt_x</p:attrName>
                                        </p:attrNameLst>
                                      </p:cBhvr>
                                      <p:tavLst>
                                        <p:tav tm="0">
                                          <p:val>
                                            <p:strVal val="#ppt_x"/>
                                          </p:val>
                                        </p:tav>
                                        <p:tav tm="100000">
                                          <p:val>
                                            <p:strVal val="#ppt_x"/>
                                          </p:val>
                                        </p:tav>
                                      </p:tavLst>
                                    </p:anim>
                                    <p:anim calcmode="lin" valueType="num">
                                      <p:cBhvr>
                                        <p:cTn id="28" dur="400" fill="hold"/>
                                        <p:tgtEl>
                                          <p:spTgt spid="11"/>
                                        </p:tgtEl>
                                        <p:attrNameLst>
                                          <p:attrName>ppt_y</p:attrName>
                                        </p:attrNameLst>
                                      </p:cBhvr>
                                      <p:tavLst>
                                        <p:tav tm="0">
                                          <p:val>
                                            <p:strVal val="#ppt_y+0.31"/>
                                          </p:val>
                                        </p:tav>
                                        <p:tav tm="100000">
                                          <p:val>
                                            <p:strVal val="#ppt_y+0.31"/>
                                          </p:val>
                                        </p:tav>
                                      </p:tavLst>
                                    </p:anim>
                                    <p:anim calcmode="lin" valueType="num">
                                      <p:cBhvr>
                                        <p:cTn id="29" dur="600" decel="50000" fill="hold">
                                          <p:stCondLst>
                                            <p:cond delay="400"/>
                                          </p:stCondLst>
                                        </p:cTn>
                                        <p:tgtEl>
                                          <p:spTgt spid="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0" dur="600" decel="50000" fill="hold">
                                          <p:stCondLst>
                                            <p:cond delay="400"/>
                                          </p:stCondLst>
                                        </p:cTn>
                                        <p:tgtEl>
                                          <p:spTgt spid="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1000"/>
                                        <p:tgtEl>
                                          <p:spTgt spid="5"/>
                                        </p:tgtEl>
                                      </p:cBhvr>
                                    </p:animEffect>
                                    <p:anim calcmode="lin" valueType="num">
                                      <p:cBhvr>
                                        <p:cTn id="46" dur="1000" fill="hold"/>
                                        <p:tgtEl>
                                          <p:spTgt spid="5"/>
                                        </p:tgtEl>
                                        <p:attrNameLst>
                                          <p:attrName>ppt_x</p:attrName>
                                        </p:attrNameLst>
                                      </p:cBhvr>
                                      <p:tavLst>
                                        <p:tav tm="0">
                                          <p:val>
                                            <p:strVal val="#ppt_x"/>
                                          </p:val>
                                        </p:tav>
                                        <p:tav tm="100000">
                                          <p:val>
                                            <p:strVal val="#ppt_x"/>
                                          </p:val>
                                        </p:tav>
                                      </p:tavLst>
                                    </p:anim>
                                    <p:anim calcmode="lin" valueType="num">
                                      <p:cBhvr>
                                        <p:cTn id="4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5" grpId="0" animBg="1"/>
      <p:bldP spid="8" grpId="0" animBg="1"/>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片 61">
            <a:extLst>
              <a:ext uri="{FF2B5EF4-FFF2-40B4-BE49-F238E27FC236}">
                <a16:creationId xmlns:a16="http://schemas.microsoft.com/office/drawing/2014/main" id="{80F22C5C-F2C7-4ECB-8DBE-0B218291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id="{BAD7FE07-FE85-4961-B86F-C1791AD31D8C}"/>
              </a:ext>
            </a:extLst>
          </p:cNvPr>
          <p:cNvGrpSpPr/>
          <p:nvPr/>
        </p:nvGrpSpPr>
        <p:grpSpPr>
          <a:xfrm>
            <a:off x="665992" y="734993"/>
            <a:ext cx="11280774" cy="5962652"/>
            <a:chOff x="442913" y="428624"/>
            <a:chExt cx="11280774" cy="5962652"/>
          </a:xfrm>
        </p:grpSpPr>
        <p:sp>
          <p:nvSpPr>
            <p:cNvPr id="9" name="矩形: 圆角 8">
              <a:extLst>
                <a:ext uri="{FF2B5EF4-FFF2-40B4-BE49-F238E27FC236}">
                  <a16:creationId xmlns:a16="http://schemas.microsoft.com/office/drawing/2014/main" id="{6DD460CE-C7A2-4167-85F6-970DBAABFAAB}"/>
                </a:ext>
              </a:extLst>
            </p:cNvPr>
            <p:cNvSpPr/>
            <p:nvPr/>
          </p:nvSpPr>
          <p:spPr>
            <a:xfrm>
              <a:off x="442913" y="5232043"/>
              <a:ext cx="1223962" cy="1159233"/>
            </a:xfrm>
            <a:prstGeom prst="roundRect">
              <a:avLst/>
            </a:prstGeom>
            <a:solidFill>
              <a:srgbClr val="F74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icrosoft YaHei UI" panose="020B0503020204020204" pitchFamily="34" charset="-122"/>
                <a:ea typeface="Microsoft YaHei UI" panose="020B0503020204020204" pitchFamily="34" charset="-122"/>
              </a:endParaRPr>
            </a:p>
          </p:txBody>
        </p:sp>
        <p:sp>
          <p:nvSpPr>
            <p:cNvPr id="10" name="矩形: 圆角 9">
              <a:extLst>
                <a:ext uri="{FF2B5EF4-FFF2-40B4-BE49-F238E27FC236}">
                  <a16:creationId xmlns:a16="http://schemas.microsoft.com/office/drawing/2014/main" id="{0C509314-6185-4AA5-9B2B-28C317A9212E}"/>
                </a:ext>
              </a:extLst>
            </p:cNvPr>
            <p:cNvSpPr/>
            <p:nvPr/>
          </p:nvSpPr>
          <p:spPr>
            <a:xfrm>
              <a:off x="10499725" y="428624"/>
              <a:ext cx="1223962" cy="1159233"/>
            </a:xfrm>
            <a:prstGeom prst="roundRect">
              <a:avLst/>
            </a:prstGeom>
            <a:solidFill>
              <a:srgbClr val="F74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icrosoft YaHei UI" panose="020B0503020204020204" pitchFamily="34" charset="-122"/>
                <a:ea typeface="Microsoft YaHei UI" panose="020B0503020204020204" pitchFamily="34" charset="-122"/>
              </a:endParaRPr>
            </a:p>
          </p:txBody>
        </p:sp>
        <p:sp>
          <p:nvSpPr>
            <p:cNvPr id="7" name="矩形 6">
              <a:extLst>
                <a:ext uri="{FF2B5EF4-FFF2-40B4-BE49-F238E27FC236}">
                  <a16:creationId xmlns:a16="http://schemas.microsoft.com/office/drawing/2014/main" id="{0737C4A3-29D0-4F88-8FB4-616A36653686}"/>
                </a:ext>
              </a:extLst>
            </p:cNvPr>
            <p:cNvSpPr/>
            <p:nvPr/>
          </p:nvSpPr>
          <p:spPr>
            <a:xfrm>
              <a:off x="673100" y="622300"/>
              <a:ext cx="10858500" cy="5575300"/>
            </a:xfrm>
            <a:prstGeom prst="rect">
              <a:avLst/>
            </a:prstGeom>
            <a:solidFill>
              <a:schemeClr val="bg1">
                <a:lumMod val="95000"/>
              </a:schemeClr>
            </a:solidFill>
            <a:ln>
              <a:noFill/>
            </a:ln>
            <a:effectLst>
              <a:outerShdw blurRad="1143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icrosoft YaHei UI" panose="020B0503020204020204" pitchFamily="34" charset="-122"/>
                <a:ea typeface="Microsoft YaHei UI" panose="020B0503020204020204" pitchFamily="34" charset="-122"/>
              </a:endParaRPr>
            </a:p>
          </p:txBody>
        </p:sp>
      </p:grpSp>
      <p:grpSp>
        <p:nvGrpSpPr>
          <p:cNvPr id="12" name="组合 11">
            <a:extLst>
              <a:ext uri="{FF2B5EF4-FFF2-40B4-BE49-F238E27FC236}">
                <a16:creationId xmlns:a16="http://schemas.microsoft.com/office/drawing/2014/main" id="{D86E311D-CF28-411F-814A-9FB4F0E5B5BC}"/>
              </a:ext>
            </a:extLst>
          </p:cNvPr>
          <p:cNvGrpSpPr/>
          <p:nvPr/>
        </p:nvGrpSpPr>
        <p:grpSpPr>
          <a:xfrm rot="3647498">
            <a:off x="-810547" y="755827"/>
            <a:ext cx="2308171" cy="1760516"/>
            <a:chOff x="3427504" y="564966"/>
            <a:chExt cx="2219438" cy="1772546"/>
          </a:xfrm>
        </p:grpSpPr>
        <p:pic>
          <p:nvPicPr>
            <p:cNvPr id="16" name="图片 15">
              <a:extLst>
                <a:ext uri="{FF2B5EF4-FFF2-40B4-BE49-F238E27FC236}">
                  <a16:creationId xmlns:a16="http://schemas.microsoft.com/office/drawing/2014/main" id="{201CAC49-8BAB-4AFA-BBDE-F262DD887F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478155" flipH="1">
              <a:off x="3650950" y="341520"/>
              <a:ext cx="1772546" cy="2219438"/>
            </a:xfrm>
            <a:prstGeom prst="rect">
              <a:avLst/>
            </a:prstGeom>
          </p:spPr>
        </p:pic>
        <p:pic>
          <p:nvPicPr>
            <p:cNvPr id="17" name="图片 16">
              <a:extLst>
                <a:ext uri="{FF2B5EF4-FFF2-40B4-BE49-F238E27FC236}">
                  <a16:creationId xmlns:a16="http://schemas.microsoft.com/office/drawing/2014/main" id="{B581F98F-9DCA-46F2-A279-CA7D6B9819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50612" flipH="1">
              <a:off x="4051643" y="712184"/>
              <a:ext cx="1392582" cy="911893"/>
            </a:xfrm>
            <a:prstGeom prst="rect">
              <a:avLst/>
            </a:prstGeom>
          </p:spPr>
        </p:pic>
      </p:grpSp>
      <p:grpSp>
        <p:nvGrpSpPr>
          <p:cNvPr id="13" name="组合 3"/>
          <p:cNvGrpSpPr/>
          <p:nvPr/>
        </p:nvGrpSpPr>
        <p:grpSpPr>
          <a:xfrm>
            <a:off x="2003554" y="2441093"/>
            <a:ext cx="2232948" cy="3507016"/>
            <a:chOff x="778084" y="1038958"/>
            <a:chExt cx="1850186" cy="2900945"/>
          </a:xfrm>
        </p:grpSpPr>
        <p:sp>
          <p:nvSpPr>
            <p:cNvPr id="14" name="圆角矩形 13"/>
            <p:cNvSpPr/>
            <p:nvPr/>
          </p:nvSpPr>
          <p:spPr>
            <a:xfrm>
              <a:off x="887052" y="1038958"/>
              <a:ext cx="1632254" cy="1502650"/>
            </a:xfrm>
            <a:prstGeom prst="roundRect">
              <a:avLst>
                <a:gd name="adj" fmla="val 9350"/>
              </a:avLst>
            </a:prstGeom>
            <a:solidFill>
              <a:srgbClr val="A2CDD2"/>
            </a:solidFill>
            <a:ln w="25400" cap="flat" cmpd="sng" algn="ctr">
              <a:solidFill>
                <a:sysClr val="window" lastClr="FFFFFF"/>
              </a:solidFill>
              <a:prstDash val="solid"/>
            </a:ln>
            <a:effectLst/>
            <a:scene3d>
              <a:camera prst="orthographicFront"/>
              <a:lightRig rig="threePt" dir="t"/>
            </a:scene3d>
            <a:sp3d>
              <a:bevelT prst="convex"/>
            </a:sp3d>
          </p:spPr>
          <p:txBody>
            <a:bodyPr lIns="91412" tIns="45706" rIns="91412" bIns="45706" rtlCol="0" anchor="ctr"/>
            <a:lstStyle/>
            <a:p>
              <a:pPr algn="ctr" defTabSz="1218169">
                <a:defRPr/>
              </a:pPr>
              <a:endParaRPr lang="zh-HK" altLang="en-US" sz="2133" kern="0" dirty="0">
                <a:solidFill>
                  <a:prstClr val="white"/>
                </a:solidFill>
                <a:latin typeface="Calibri" panose="020F0502020204030204"/>
              </a:endParaRPr>
            </a:p>
          </p:txBody>
        </p:sp>
        <p:sp>
          <p:nvSpPr>
            <p:cNvPr id="15" name="任意多边形 14"/>
            <p:cNvSpPr/>
            <p:nvPr/>
          </p:nvSpPr>
          <p:spPr>
            <a:xfrm>
              <a:off x="778084" y="1947913"/>
              <a:ext cx="1850186" cy="1991990"/>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ysClr val="window" lastClr="FFFFFF">
                <a:lumMod val="95000"/>
              </a:sysClr>
            </a:solidFill>
            <a:ln w="25400" cap="flat" cmpd="sng" algn="ctr">
              <a:solidFill>
                <a:srgbClr val="A2CDD2"/>
              </a:solidFill>
              <a:prstDash val="solid"/>
            </a:ln>
            <a:effectLst/>
            <a:scene3d>
              <a:camera prst="orthographicFront"/>
              <a:lightRig rig="threePt" dir="t"/>
            </a:scene3d>
            <a:sp3d>
              <a:bevelT prst="convex"/>
            </a:sp3d>
          </p:spPr>
          <p:txBody>
            <a:bodyPr lIns="91412" tIns="45706" rIns="91412" bIns="45706" rtlCol="0" anchor="ctr"/>
            <a:lstStyle/>
            <a:p>
              <a:pPr algn="ctr" defTabSz="1218169">
                <a:defRPr/>
              </a:pPr>
              <a:endParaRPr lang="zh-HK" altLang="en-US" sz="2133" kern="0" dirty="0">
                <a:solidFill>
                  <a:prstClr val="white"/>
                </a:solidFill>
                <a:latin typeface="Calibri" panose="020F0502020204030204"/>
              </a:endParaRPr>
            </a:p>
          </p:txBody>
        </p:sp>
        <p:sp>
          <p:nvSpPr>
            <p:cNvPr id="19" name="椭圆 18"/>
            <p:cNvSpPr/>
            <p:nvPr/>
          </p:nvSpPr>
          <p:spPr>
            <a:xfrm>
              <a:off x="1403141" y="1647875"/>
              <a:ext cx="600075" cy="600075"/>
            </a:xfrm>
            <a:prstGeom prst="ellipse">
              <a:avLst/>
            </a:prstGeom>
            <a:solidFill>
              <a:srgbClr val="A2CDD2"/>
            </a:solidFill>
            <a:ln w="25400" cap="flat" cmpd="sng" algn="ctr">
              <a:noFill/>
              <a:prstDash val="solid"/>
            </a:ln>
            <a:effectLst/>
            <a:scene3d>
              <a:camera prst="orthographicFront"/>
              <a:lightRig rig="threePt" dir="t"/>
            </a:scene3d>
            <a:sp3d>
              <a:bevelT prst="convex"/>
            </a:sp3d>
          </p:spPr>
          <p:txBody>
            <a:bodyPr lIns="91412" tIns="45706" rIns="91412" bIns="45706" rtlCol="0" anchor="ctr"/>
            <a:lstStyle/>
            <a:p>
              <a:pPr algn="ctr" defTabSz="1218169">
                <a:defRPr/>
              </a:pPr>
              <a:endParaRPr lang="zh-HK" altLang="en-US" sz="2133" kern="0" dirty="0">
                <a:solidFill>
                  <a:prstClr val="white"/>
                </a:solidFill>
                <a:latin typeface="Impact" panose="020B0806030902050204" pitchFamily="34" charset="0"/>
              </a:endParaRPr>
            </a:p>
          </p:txBody>
        </p:sp>
        <p:sp>
          <p:nvSpPr>
            <p:cNvPr id="20" name="文本框 11"/>
            <p:cNvSpPr txBox="1"/>
            <p:nvPr/>
          </p:nvSpPr>
          <p:spPr>
            <a:xfrm>
              <a:off x="1304926" y="1222952"/>
              <a:ext cx="839366" cy="619261"/>
            </a:xfrm>
            <a:prstGeom prst="rect">
              <a:avLst/>
            </a:prstGeom>
            <a:noFill/>
            <a:scene3d>
              <a:camera prst="orthographicFront"/>
              <a:lightRig rig="threePt" dir="t"/>
            </a:scene3d>
            <a:sp3d>
              <a:bevelT prst="convex"/>
            </a:sp3d>
          </p:spPr>
          <p:txBody>
            <a:bodyPr wrap="square" lIns="91412" tIns="45706" rIns="91412" bIns="45706" rtlCol="0">
              <a:spAutoFit/>
            </a:bodyPr>
            <a:lstStyle/>
            <a:p>
              <a:pPr algn="ctr" defTabSz="1218169">
                <a:defRPr/>
              </a:pPr>
              <a:r>
                <a:rPr lang="en-US" altLang="zh-HK" sz="4265" kern="0" dirty="0">
                  <a:solidFill>
                    <a:prstClr val="black"/>
                  </a:solidFill>
                  <a:latin typeface="Impact" panose="020B0806030902050204" pitchFamily="34" charset="0"/>
                  <a:ea typeface="张海山锐谐体2.0-授权联系：Samtype@QQ.com" panose="02000000000000000000" pitchFamily="2" charset="-122"/>
                </a:rPr>
                <a:t>01</a:t>
              </a:r>
              <a:endParaRPr lang="zh-HK" altLang="en-US" sz="4265" kern="0" dirty="0">
                <a:solidFill>
                  <a:prstClr val="black"/>
                </a:solidFill>
                <a:latin typeface="Impact" panose="020B0806030902050204" pitchFamily="34" charset="0"/>
                <a:ea typeface="张海山锐谐体2.0-授权联系：Samtype@QQ.com" panose="02000000000000000000" pitchFamily="2" charset="-122"/>
              </a:endParaRPr>
            </a:p>
          </p:txBody>
        </p:sp>
      </p:grpSp>
      <p:grpSp>
        <p:nvGrpSpPr>
          <p:cNvPr id="23" name="组合 11"/>
          <p:cNvGrpSpPr/>
          <p:nvPr/>
        </p:nvGrpSpPr>
        <p:grpSpPr>
          <a:xfrm>
            <a:off x="5112267" y="2441093"/>
            <a:ext cx="2232948" cy="3507016"/>
            <a:chOff x="2690633" y="1038958"/>
            <a:chExt cx="1850186" cy="2900945"/>
          </a:xfrm>
        </p:grpSpPr>
        <p:sp>
          <p:nvSpPr>
            <p:cNvPr id="24" name="圆角矩形 23"/>
            <p:cNvSpPr/>
            <p:nvPr/>
          </p:nvSpPr>
          <p:spPr>
            <a:xfrm>
              <a:off x="2799601" y="1038958"/>
              <a:ext cx="1632254" cy="1502651"/>
            </a:xfrm>
            <a:prstGeom prst="roundRect">
              <a:avLst>
                <a:gd name="adj" fmla="val 9350"/>
              </a:avLst>
            </a:prstGeom>
            <a:solidFill>
              <a:srgbClr val="F7443D"/>
            </a:solidFill>
            <a:ln w="25400" cap="flat" cmpd="sng" algn="ctr">
              <a:solidFill>
                <a:sysClr val="window" lastClr="FFFFFF"/>
              </a:solidFill>
              <a:prstDash val="solid"/>
            </a:ln>
            <a:effectLst/>
            <a:scene3d>
              <a:camera prst="orthographicFront"/>
              <a:lightRig rig="threePt" dir="t"/>
            </a:scene3d>
            <a:sp3d>
              <a:bevelT prst="convex"/>
            </a:sp3d>
          </p:spPr>
          <p:txBody>
            <a:bodyPr lIns="91412" tIns="45706" rIns="91412" bIns="45706" rtlCol="0" anchor="ctr"/>
            <a:lstStyle/>
            <a:p>
              <a:pPr algn="ctr" defTabSz="1218169">
                <a:defRPr/>
              </a:pPr>
              <a:endParaRPr lang="zh-HK" altLang="en-US" sz="2133" kern="0" dirty="0">
                <a:solidFill>
                  <a:prstClr val="white"/>
                </a:solidFill>
                <a:latin typeface="Calibri" panose="020F0502020204030204"/>
              </a:endParaRPr>
            </a:p>
          </p:txBody>
        </p:sp>
        <p:sp>
          <p:nvSpPr>
            <p:cNvPr id="25" name="任意多边形 24"/>
            <p:cNvSpPr/>
            <p:nvPr/>
          </p:nvSpPr>
          <p:spPr>
            <a:xfrm>
              <a:off x="2690633" y="1947912"/>
              <a:ext cx="1850186" cy="1991991"/>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ysClr val="window" lastClr="FFFFFF">
                <a:lumMod val="95000"/>
              </a:sysClr>
            </a:solidFill>
            <a:ln w="25400" cap="flat" cmpd="sng" algn="ctr">
              <a:solidFill>
                <a:srgbClr val="F7443D"/>
              </a:solidFill>
              <a:prstDash val="solid"/>
            </a:ln>
            <a:effectLst/>
            <a:scene3d>
              <a:camera prst="orthographicFront"/>
              <a:lightRig rig="threePt" dir="t"/>
            </a:scene3d>
            <a:sp3d>
              <a:bevelT prst="convex"/>
            </a:sp3d>
          </p:spPr>
          <p:txBody>
            <a:bodyPr lIns="91412" tIns="45706" rIns="91412" bIns="45706" rtlCol="0" anchor="ctr"/>
            <a:lstStyle/>
            <a:p>
              <a:pPr algn="ctr" defTabSz="1218169">
                <a:defRPr/>
              </a:pPr>
              <a:endParaRPr lang="zh-HK" altLang="en-US" sz="2133" kern="0" dirty="0">
                <a:solidFill>
                  <a:prstClr val="white"/>
                </a:solidFill>
                <a:latin typeface="Calibri" panose="020F0502020204030204"/>
              </a:endParaRPr>
            </a:p>
          </p:txBody>
        </p:sp>
        <p:sp>
          <p:nvSpPr>
            <p:cNvPr id="26" name="椭圆 25"/>
            <p:cNvSpPr/>
            <p:nvPr/>
          </p:nvSpPr>
          <p:spPr>
            <a:xfrm>
              <a:off x="3315689" y="1647875"/>
              <a:ext cx="600075" cy="600075"/>
            </a:xfrm>
            <a:prstGeom prst="ellipse">
              <a:avLst/>
            </a:prstGeom>
            <a:solidFill>
              <a:srgbClr val="F7443D"/>
            </a:solidFill>
            <a:ln w="25400" cap="flat" cmpd="sng" algn="ctr">
              <a:noFill/>
              <a:prstDash val="solid"/>
            </a:ln>
            <a:effectLst/>
            <a:scene3d>
              <a:camera prst="orthographicFront"/>
              <a:lightRig rig="threePt" dir="t"/>
            </a:scene3d>
            <a:sp3d>
              <a:bevelT prst="convex"/>
            </a:sp3d>
          </p:spPr>
          <p:txBody>
            <a:bodyPr lIns="91412" tIns="45706" rIns="91412" bIns="45706" rtlCol="0" anchor="ctr"/>
            <a:lstStyle/>
            <a:p>
              <a:pPr algn="ctr" defTabSz="1218169">
                <a:defRPr/>
              </a:pPr>
              <a:endParaRPr lang="zh-HK" altLang="en-US" sz="2133" kern="0" dirty="0">
                <a:solidFill>
                  <a:prstClr val="white"/>
                </a:solidFill>
                <a:latin typeface="Impact" panose="020B0806030902050204" pitchFamily="34" charset="0"/>
              </a:endParaRPr>
            </a:p>
          </p:txBody>
        </p:sp>
        <p:sp>
          <p:nvSpPr>
            <p:cNvPr id="27" name="文本框 48"/>
            <p:cNvSpPr txBox="1"/>
            <p:nvPr/>
          </p:nvSpPr>
          <p:spPr>
            <a:xfrm>
              <a:off x="3185327" y="1222952"/>
              <a:ext cx="894944" cy="619261"/>
            </a:xfrm>
            <a:prstGeom prst="rect">
              <a:avLst/>
            </a:prstGeom>
            <a:noFill/>
            <a:scene3d>
              <a:camera prst="orthographicFront"/>
              <a:lightRig rig="threePt" dir="t"/>
            </a:scene3d>
            <a:sp3d>
              <a:bevelT prst="convex"/>
            </a:sp3d>
          </p:spPr>
          <p:txBody>
            <a:bodyPr wrap="square" lIns="91412" tIns="45706" rIns="91412" bIns="45706" rtlCol="0">
              <a:spAutoFit/>
            </a:bodyPr>
            <a:lstStyle/>
            <a:p>
              <a:pPr algn="ctr" defTabSz="1218169">
                <a:defRPr/>
              </a:pPr>
              <a:r>
                <a:rPr lang="en-US" altLang="zh-HK" sz="4265" kern="0" dirty="0">
                  <a:solidFill>
                    <a:prstClr val="white"/>
                  </a:solidFill>
                  <a:latin typeface="Impact" panose="020B0806030902050204" pitchFamily="34" charset="0"/>
                  <a:ea typeface="张海山锐谐体2.0-授权联系：Samtype@QQ.com" panose="02000000000000000000" pitchFamily="2" charset="-122"/>
                </a:rPr>
                <a:t>02</a:t>
              </a:r>
              <a:endParaRPr lang="zh-HK" altLang="en-US" sz="4265" kern="0" dirty="0">
                <a:solidFill>
                  <a:prstClr val="white"/>
                </a:solidFill>
                <a:latin typeface="Impact" panose="020B0806030902050204" pitchFamily="34" charset="0"/>
                <a:ea typeface="张海山锐谐体2.0-授权联系：Samtype@QQ.com" panose="02000000000000000000" pitchFamily="2" charset="-122"/>
              </a:endParaRPr>
            </a:p>
          </p:txBody>
        </p:sp>
      </p:grpSp>
      <p:grpSp>
        <p:nvGrpSpPr>
          <p:cNvPr id="30" name="组合 18"/>
          <p:cNvGrpSpPr/>
          <p:nvPr/>
        </p:nvGrpSpPr>
        <p:grpSpPr>
          <a:xfrm>
            <a:off x="8031160" y="2441093"/>
            <a:ext cx="2691643" cy="3507016"/>
            <a:chOff x="4603182" y="1038958"/>
            <a:chExt cx="1850186" cy="2900945"/>
          </a:xfrm>
        </p:grpSpPr>
        <p:sp>
          <p:nvSpPr>
            <p:cNvPr id="31" name="圆角矩形 30"/>
            <p:cNvSpPr/>
            <p:nvPr/>
          </p:nvSpPr>
          <p:spPr>
            <a:xfrm>
              <a:off x="4712149" y="1038958"/>
              <a:ext cx="1632254" cy="1502651"/>
            </a:xfrm>
            <a:prstGeom prst="roundRect">
              <a:avLst>
                <a:gd name="adj" fmla="val 9350"/>
              </a:avLst>
            </a:prstGeom>
            <a:solidFill>
              <a:schemeClr val="bg1">
                <a:lumMod val="65000"/>
              </a:schemeClr>
            </a:solidFill>
            <a:ln w="25400" cap="flat" cmpd="sng" algn="ctr">
              <a:solidFill>
                <a:sysClr val="window" lastClr="FFFFFF"/>
              </a:solidFill>
              <a:prstDash val="solid"/>
            </a:ln>
            <a:effectLst/>
            <a:scene3d>
              <a:camera prst="orthographicFront"/>
              <a:lightRig rig="threePt" dir="t"/>
            </a:scene3d>
            <a:sp3d>
              <a:bevelT prst="convex"/>
            </a:sp3d>
          </p:spPr>
          <p:txBody>
            <a:bodyPr lIns="91412" tIns="45706" rIns="91412" bIns="45706" rtlCol="0" anchor="ctr"/>
            <a:lstStyle/>
            <a:p>
              <a:pPr algn="ctr" defTabSz="1218169">
                <a:defRPr/>
              </a:pPr>
              <a:endParaRPr lang="zh-HK" altLang="en-US" sz="2133" kern="0" dirty="0">
                <a:solidFill>
                  <a:prstClr val="white"/>
                </a:solidFill>
                <a:latin typeface="Calibri" panose="020F0502020204030204"/>
              </a:endParaRPr>
            </a:p>
          </p:txBody>
        </p:sp>
        <p:sp>
          <p:nvSpPr>
            <p:cNvPr id="32" name="任意多边形 31"/>
            <p:cNvSpPr/>
            <p:nvPr/>
          </p:nvSpPr>
          <p:spPr>
            <a:xfrm>
              <a:off x="4603182" y="1947912"/>
              <a:ext cx="1850186" cy="1991991"/>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ysClr val="window" lastClr="FFFFFF">
                <a:lumMod val="95000"/>
              </a:sysClr>
            </a:solidFill>
            <a:ln w="25400" cap="flat" cmpd="sng" algn="ctr">
              <a:solidFill>
                <a:schemeClr val="accent3"/>
              </a:solidFill>
              <a:prstDash val="solid"/>
            </a:ln>
            <a:effectLst/>
            <a:scene3d>
              <a:camera prst="orthographicFront"/>
              <a:lightRig rig="threePt" dir="t"/>
            </a:scene3d>
            <a:sp3d>
              <a:bevelT prst="convex"/>
            </a:sp3d>
          </p:spPr>
          <p:txBody>
            <a:bodyPr lIns="91412" tIns="45706" rIns="91412" bIns="45706" rtlCol="0" anchor="ctr"/>
            <a:lstStyle/>
            <a:p>
              <a:pPr algn="ctr" defTabSz="1218169">
                <a:defRPr/>
              </a:pPr>
              <a:endParaRPr lang="zh-HK" altLang="en-US" sz="2133" kern="0" dirty="0">
                <a:solidFill>
                  <a:prstClr val="white"/>
                </a:solidFill>
                <a:latin typeface="Calibri" panose="020F0502020204030204"/>
              </a:endParaRPr>
            </a:p>
          </p:txBody>
        </p:sp>
        <p:sp>
          <p:nvSpPr>
            <p:cNvPr id="33" name="椭圆 32"/>
            <p:cNvSpPr/>
            <p:nvPr/>
          </p:nvSpPr>
          <p:spPr>
            <a:xfrm>
              <a:off x="5228238" y="1647875"/>
              <a:ext cx="600075" cy="600075"/>
            </a:xfrm>
            <a:prstGeom prst="ellipse">
              <a:avLst/>
            </a:prstGeom>
            <a:solidFill>
              <a:schemeClr val="accent3"/>
            </a:solidFill>
            <a:ln w="25400" cap="flat" cmpd="sng" algn="ctr">
              <a:noFill/>
              <a:prstDash val="solid"/>
            </a:ln>
            <a:effectLst/>
            <a:scene3d>
              <a:camera prst="orthographicFront"/>
              <a:lightRig rig="threePt" dir="t"/>
            </a:scene3d>
            <a:sp3d>
              <a:bevelT prst="convex"/>
            </a:sp3d>
          </p:spPr>
          <p:txBody>
            <a:bodyPr lIns="91412" tIns="45706" rIns="91412" bIns="45706" rtlCol="0" anchor="ctr"/>
            <a:lstStyle/>
            <a:p>
              <a:pPr algn="ctr" defTabSz="1218169">
                <a:defRPr/>
              </a:pPr>
              <a:endParaRPr lang="zh-HK" altLang="en-US" sz="2133" kern="0" dirty="0">
                <a:solidFill>
                  <a:prstClr val="white"/>
                </a:solidFill>
                <a:latin typeface="Impact" panose="020B0806030902050204" pitchFamily="34" charset="0"/>
              </a:endParaRPr>
            </a:p>
          </p:txBody>
        </p:sp>
        <p:sp>
          <p:nvSpPr>
            <p:cNvPr id="34" name="文本框 54"/>
            <p:cNvSpPr txBox="1"/>
            <p:nvPr/>
          </p:nvSpPr>
          <p:spPr>
            <a:xfrm>
              <a:off x="5044295" y="1222952"/>
              <a:ext cx="978584" cy="619261"/>
            </a:xfrm>
            <a:prstGeom prst="rect">
              <a:avLst/>
            </a:prstGeom>
            <a:noFill/>
            <a:scene3d>
              <a:camera prst="orthographicFront"/>
              <a:lightRig rig="threePt" dir="t"/>
            </a:scene3d>
            <a:sp3d>
              <a:bevelT prst="convex"/>
            </a:sp3d>
          </p:spPr>
          <p:txBody>
            <a:bodyPr wrap="square" lIns="91412" tIns="45706" rIns="91412" bIns="45706" rtlCol="0">
              <a:spAutoFit/>
            </a:bodyPr>
            <a:lstStyle/>
            <a:p>
              <a:pPr algn="ctr" defTabSz="1218169">
                <a:defRPr/>
              </a:pPr>
              <a:r>
                <a:rPr lang="en-US" altLang="zh-HK" sz="4265" kern="0" dirty="0">
                  <a:solidFill>
                    <a:prstClr val="white">
                      <a:lumMod val="50000"/>
                    </a:prstClr>
                  </a:solidFill>
                  <a:latin typeface="Impact" panose="020B0806030902050204" pitchFamily="34" charset="0"/>
                  <a:ea typeface="张海山锐谐体2.0-授权联系：Samtype@QQ.com" panose="02000000000000000000" pitchFamily="2" charset="-122"/>
                </a:rPr>
                <a:t>03</a:t>
              </a:r>
              <a:endParaRPr lang="zh-HK" altLang="en-US" sz="4265" kern="0" dirty="0">
                <a:solidFill>
                  <a:prstClr val="white">
                    <a:lumMod val="50000"/>
                  </a:prstClr>
                </a:solidFill>
                <a:latin typeface="Impact" panose="020B0806030902050204" pitchFamily="34" charset="0"/>
                <a:ea typeface="张海山锐谐体2.0-授权联系：Samtype@QQ.com" panose="02000000000000000000" pitchFamily="2" charset="-122"/>
              </a:endParaRPr>
            </a:p>
          </p:txBody>
        </p:sp>
      </p:grpSp>
      <p:pic>
        <p:nvPicPr>
          <p:cNvPr id="4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88243"/>
          <a:stretch/>
        </p:blipFill>
        <p:spPr bwMode="auto">
          <a:xfrm>
            <a:off x="-20638" y="3175"/>
            <a:ext cx="12230101" cy="80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TextBox 10">
            <a:extLst>
              <a:ext uri="{FF2B5EF4-FFF2-40B4-BE49-F238E27FC236}">
                <a16:creationId xmlns:a16="http://schemas.microsoft.com/office/drawing/2014/main" id="{DB732CFD-0DAF-4745-9FBD-02A9A28DB73C}"/>
              </a:ext>
            </a:extLst>
          </p:cNvPr>
          <p:cNvSpPr txBox="1"/>
          <p:nvPr/>
        </p:nvSpPr>
        <p:spPr>
          <a:xfrm rot="10800000">
            <a:off x="342088" y="2319581"/>
            <a:ext cx="677108" cy="2911981"/>
          </a:xfrm>
          <a:prstGeom prst="rect">
            <a:avLst/>
          </a:prstGeom>
          <a:solidFill>
            <a:srgbClr val="00CCFF"/>
          </a:solidFill>
          <a:ln>
            <a:solidFill>
              <a:srgbClr val="FF0000"/>
            </a:solidFill>
          </a:ln>
          <a:scene3d>
            <a:camera prst="orthographicFront"/>
            <a:lightRig rig="threePt" dir="t"/>
          </a:scene3d>
          <a:sp3d>
            <a:bevelT prst="convex"/>
          </a:sp3d>
        </p:spPr>
        <p:txBody>
          <a:bodyPr vert="eaVert" wrap="square" rtlCol="0">
            <a:spAutoFit/>
          </a:bodyPr>
          <a:lstStyle/>
          <a:p>
            <a:pPr algn="dist"/>
            <a:r>
              <a:rPr lang="en-US" altLang="zh-CN"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BÀI TẬP 3</a:t>
            </a:r>
          </a:p>
          <a:p>
            <a:pPr algn="dist"/>
            <a:r>
              <a:rPr lang="en-US" altLang="zh-CN"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SGK </a:t>
            </a:r>
            <a:r>
              <a:rPr lang="en-US" altLang="zh-CN" sz="1600" b="1" dirty="0" err="1">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Ngữ</a:t>
            </a:r>
            <a:r>
              <a:rPr lang="en-US" altLang="zh-CN"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 </a:t>
            </a:r>
            <a:r>
              <a:rPr lang="en-US" altLang="zh-CN" sz="1600" b="1" dirty="0" err="1">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văn</a:t>
            </a:r>
            <a:r>
              <a:rPr lang="en-US" altLang="zh-CN"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 10 – </a:t>
            </a:r>
            <a:r>
              <a:rPr lang="en-US" altLang="zh-CN" sz="1600" b="1" dirty="0" err="1">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trang</a:t>
            </a:r>
            <a:r>
              <a:rPr lang="en-US" altLang="zh-CN"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 77 </a:t>
            </a:r>
            <a:endParaRPr lang="zh-CN" altLang="en-US"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endParaRPr>
          </a:p>
        </p:txBody>
      </p:sp>
      <p:sp>
        <p:nvSpPr>
          <p:cNvPr id="46" name="Rectangle 45"/>
          <p:cNvSpPr/>
          <p:nvPr/>
        </p:nvSpPr>
        <p:spPr>
          <a:xfrm>
            <a:off x="1600022" y="1428532"/>
            <a:ext cx="5539402" cy="523220"/>
          </a:xfrm>
          <a:prstGeom prst="rect">
            <a:avLst/>
          </a:prstGeom>
          <a:gradFill flip="none" rotWithShape="1">
            <a:gsLst>
              <a:gs pos="0">
                <a:srgbClr val="F7443D">
                  <a:tint val="66000"/>
                  <a:satMod val="160000"/>
                </a:srgbClr>
              </a:gs>
              <a:gs pos="50000">
                <a:srgbClr val="F7443D">
                  <a:tint val="44500"/>
                  <a:satMod val="160000"/>
                </a:srgbClr>
              </a:gs>
              <a:gs pos="100000">
                <a:srgbClr val="F7443D">
                  <a:tint val="23500"/>
                  <a:satMod val="160000"/>
                </a:srgbClr>
              </a:gs>
            </a:gsLst>
            <a:lin ang="5400000" scaled="1"/>
            <a:tileRect/>
          </a:gradFill>
          <a:scene3d>
            <a:camera prst="orthographicFront"/>
            <a:lightRig rig="threePt" dir="t"/>
          </a:scene3d>
          <a:sp3d>
            <a:bevelT/>
          </a:sp3d>
        </p:spPr>
        <p:txBody>
          <a:bodyPr wrap="none">
            <a:spAutoFit/>
          </a:bodyPr>
          <a:lstStyle/>
          <a:p>
            <a:r>
              <a:rPr lang="en-US" sz="2800" b="1" dirty="0" err="1">
                <a:solidFill>
                  <a:prstClr val="black"/>
                </a:solidFill>
                <a:latin typeface="Calibri" pitchFamily="34" charset="0"/>
                <a:ea typeface="Arial"/>
                <a:cs typeface="Calibri" pitchFamily="34" charset="0"/>
              </a:rPr>
              <a:t>Chỉ</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ra</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phép</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liệt</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kê</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trong</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văn</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bản</a:t>
            </a:r>
            <a:r>
              <a:rPr lang="en-US" sz="2800" b="1" dirty="0">
                <a:solidFill>
                  <a:prstClr val="black"/>
                </a:solidFill>
                <a:latin typeface="Calibri" pitchFamily="34" charset="0"/>
                <a:ea typeface="Arial"/>
                <a:cs typeface="Calibri" pitchFamily="34" charset="0"/>
              </a:rPr>
              <a:t>  </a:t>
            </a:r>
            <a:r>
              <a:rPr lang="en-US" sz="2800" b="1" dirty="0" err="1">
                <a:solidFill>
                  <a:prstClr val="black"/>
                </a:solidFill>
                <a:latin typeface="Calibri" pitchFamily="34" charset="0"/>
                <a:ea typeface="Arial"/>
                <a:cs typeface="Calibri" pitchFamily="34" charset="0"/>
              </a:rPr>
              <a:t>là</a:t>
            </a:r>
            <a:r>
              <a:rPr lang="en-US" sz="2800" b="1" dirty="0">
                <a:solidFill>
                  <a:prstClr val="black"/>
                </a:solidFill>
                <a:latin typeface="Calibri" pitchFamily="34" charset="0"/>
                <a:ea typeface="Arial"/>
                <a:cs typeface="Calibri" pitchFamily="34" charset="0"/>
              </a:rPr>
              <a:t>:</a:t>
            </a:r>
            <a:endParaRPr lang="en-US" sz="2800" dirty="0">
              <a:solidFill>
                <a:prstClr val="black"/>
              </a:solidFill>
            </a:endParaRPr>
          </a:p>
        </p:txBody>
      </p:sp>
      <p:sp>
        <p:nvSpPr>
          <p:cNvPr id="3" name="Rectangle 2"/>
          <p:cNvSpPr/>
          <p:nvPr/>
        </p:nvSpPr>
        <p:spPr>
          <a:xfrm>
            <a:off x="2238248" y="3996070"/>
            <a:ext cx="1749136" cy="1815882"/>
          </a:xfrm>
          <a:prstGeom prst="rect">
            <a:avLst/>
          </a:prstGeom>
        </p:spPr>
        <p:txBody>
          <a:bodyPr wrap="square">
            <a:spAutoFit/>
          </a:bodyPr>
          <a:lstStyle/>
          <a:p>
            <a:pPr algn="just"/>
            <a:r>
              <a:rPr lang="en-US" sz="2800" b="1" i="1" dirty="0">
                <a:solidFill>
                  <a:prstClr val="black">
                    <a:lumMod val="95000"/>
                    <a:lumOff val="5000"/>
                  </a:prstClr>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800" b="1" i="1" dirty="0" err="1">
                <a:solidFill>
                  <a:prstClr val="black">
                    <a:lumMod val="95000"/>
                    <a:lumOff val="5000"/>
                  </a:prstClr>
                </a:solidFill>
                <a:effectLst>
                  <a:outerShdw blurRad="38100" dist="38100" dir="2700000" algn="tl">
                    <a:srgbClr val="000000">
                      <a:alpha val="43137"/>
                    </a:srgbClr>
                  </a:outerShdw>
                </a:effectLst>
                <a:latin typeface="Calibri" pitchFamily="34" charset="0"/>
                <a:ea typeface="Arial"/>
                <a:cs typeface="Calibri" pitchFamily="34" charset="0"/>
              </a:rPr>
              <a:t>trí</a:t>
            </a:r>
            <a:r>
              <a:rPr lang="en-US" sz="2800" b="1" i="1" dirty="0">
                <a:solidFill>
                  <a:prstClr val="black">
                    <a:lumMod val="95000"/>
                    <a:lumOff val="5000"/>
                  </a:prstClr>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800" b="1" i="1" dirty="0" err="1">
                <a:solidFill>
                  <a:prstClr val="black">
                    <a:lumMod val="95000"/>
                    <a:lumOff val="5000"/>
                  </a:prstClr>
                </a:solidFill>
                <a:effectLst>
                  <a:outerShdw blurRad="38100" dist="38100" dir="2700000" algn="tl">
                    <a:srgbClr val="000000">
                      <a:alpha val="43137"/>
                    </a:srgbClr>
                  </a:outerShdw>
                </a:effectLst>
                <a:latin typeface="Calibri" pitchFamily="34" charset="0"/>
                <a:ea typeface="Arial"/>
                <a:cs typeface="Calibri" pitchFamily="34" charset="0"/>
              </a:rPr>
              <a:t>tuệ</a:t>
            </a:r>
            <a:r>
              <a:rPr lang="en-US" sz="2800" b="1" i="1" dirty="0">
                <a:solidFill>
                  <a:prstClr val="black">
                    <a:lumMod val="95000"/>
                    <a:lumOff val="5000"/>
                  </a:prstClr>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800" b="1" i="1" dirty="0" err="1">
                <a:solidFill>
                  <a:prstClr val="black">
                    <a:lumMod val="95000"/>
                    <a:lumOff val="5000"/>
                  </a:prstClr>
                </a:solidFill>
                <a:effectLst>
                  <a:outerShdw blurRad="38100" dist="38100" dir="2700000" algn="tl">
                    <a:srgbClr val="000000">
                      <a:alpha val="43137"/>
                    </a:srgbClr>
                  </a:outerShdw>
                </a:effectLst>
                <a:latin typeface="Calibri" pitchFamily="34" charset="0"/>
                <a:ea typeface="Arial"/>
                <a:cs typeface="Calibri" pitchFamily="34" charset="0"/>
              </a:rPr>
              <a:t>hóa</a:t>
            </a:r>
            <a:r>
              <a:rPr lang="en-US" sz="2800" b="1" i="1" dirty="0">
                <a:solidFill>
                  <a:prstClr val="black">
                    <a:lumMod val="95000"/>
                    <a:lumOff val="5000"/>
                  </a:prstClr>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800" b="1" i="1" dirty="0" err="1">
                <a:solidFill>
                  <a:prstClr val="black">
                    <a:lumMod val="95000"/>
                    <a:lumOff val="5000"/>
                  </a:prstClr>
                </a:solidFill>
                <a:effectLst>
                  <a:outerShdw blurRad="38100" dist="38100" dir="2700000" algn="tl">
                    <a:srgbClr val="000000">
                      <a:alpha val="43137"/>
                    </a:srgbClr>
                  </a:outerShdw>
                </a:effectLst>
                <a:latin typeface="Calibri" pitchFamily="34" charset="0"/>
                <a:ea typeface="Arial"/>
                <a:cs typeface="Calibri" pitchFamily="34" charset="0"/>
              </a:rPr>
              <a:t>và</a:t>
            </a:r>
            <a:r>
              <a:rPr lang="en-US" sz="2800" b="1" i="1" dirty="0">
                <a:solidFill>
                  <a:prstClr val="black">
                    <a:lumMod val="95000"/>
                    <a:lumOff val="5000"/>
                  </a:prstClr>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800" b="1" i="1" dirty="0" err="1">
                <a:solidFill>
                  <a:prstClr val="black">
                    <a:lumMod val="95000"/>
                    <a:lumOff val="5000"/>
                  </a:prstClr>
                </a:solidFill>
                <a:effectLst>
                  <a:outerShdw blurRad="38100" dist="38100" dir="2700000" algn="tl">
                    <a:srgbClr val="000000">
                      <a:alpha val="43137"/>
                    </a:srgbClr>
                  </a:outerShdw>
                </a:effectLst>
                <a:latin typeface="Calibri" pitchFamily="34" charset="0"/>
                <a:ea typeface="Arial"/>
                <a:cs typeface="Calibri" pitchFamily="34" charset="0"/>
              </a:rPr>
              <a:t>quốc</a:t>
            </a:r>
            <a:r>
              <a:rPr lang="en-US" sz="2800" b="1" i="1" dirty="0">
                <a:solidFill>
                  <a:prstClr val="black">
                    <a:lumMod val="95000"/>
                    <a:lumOff val="5000"/>
                  </a:prstClr>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800" b="1" i="1" dirty="0" err="1">
                <a:solidFill>
                  <a:prstClr val="black">
                    <a:lumMod val="95000"/>
                    <a:lumOff val="5000"/>
                  </a:prstClr>
                </a:solidFill>
                <a:effectLst>
                  <a:outerShdw blurRad="38100" dist="38100" dir="2700000" algn="tl">
                    <a:srgbClr val="000000">
                      <a:alpha val="43137"/>
                    </a:srgbClr>
                  </a:outerShdw>
                </a:effectLst>
                <a:latin typeface="Calibri" pitchFamily="34" charset="0"/>
                <a:ea typeface="Arial"/>
                <a:cs typeface="Calibri" pitchFamily="34" charset="0"/>
              </a:rPr>
              <a:t>tế</a:t>
            </a:r>
            <a:r>
              <a:rPr lang="en-US" sz="2800" b="1" i="1" dirty="0">
                <a:solidFill>
                  <a:prstClr val="black">
                    <a:lumMod val="95000"/>
                    <a:lumOff val="5000"/>
                  </a:prstClr>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800" b="1" i="1" dirty="0" err="1">
                <a:solidFill>
                  <a:prstClr val="black">
                    <a:lumMod val="95000"/>
                    <a:lumOff val="5000"/>
                  </a:prstClr>
                </a:solidFill>
                <a:effectLst>
                  <a:outerShdw blurRad="38100" dist="38100" dir="2700000" algn="tl">
                    <a:srgbClr val="000000">
                      <a:alpha val="43137"/>
                    </a:srgbClr>
                  </a:outerShdw>
                </a:effectLst>
                <a:latin typeface="Calibri" pitchFamily="34" charset="0"/>
                <a:ea typeface="Arial"/>
                <a:cs typeface="Calibri" pitchFamily="34" charset="0"/>
              </a:rPr>
              <a:t>hóa</a:t>
            </a:r>
            <a:endParaRPr lang="en-US" dirty="0">
              <a:solidFill>
                <a:prstClr val="black">
                  <a:lumMod val="95000"/>
                  <a:lumOff val="5000"/>
                </a:prstClr>
              </a:solidFill>
            </a:endParaRPr>
          </a:p>
        </p:txBody>
      </p:sp>
      <p:sp>
        <p:nvSpPr>
          <p:cNvPr id="4" name="Rectangle 3"/>
          <p:cNvSpPr/>
          <p:nvPr/>
        </p:nvSpPr>
        <p:spPr>
          <a:xfrm>
            <a:off x="5349693" y="4030516"/>
            <a:ext cx="1799306" cy="1815882"/>
          </a:xfrm>
          <a:prstGeom prst="rect">
            <a:avLst/>
          </a:prstGeom>
        </p:spPr>
        <p:txBody>
          <a:bodyPr wrap="square">
            <a:spAutoFit/>
          </a:bodyPr>
          <a:lstStyle/>
          <a:p>
            <a:r>
              <a:rPr lang="en-US" sz="2800" b="1" i="1" dirty="0">
                <a:solidFill>
                  <a:prstClr val="black">
                    <a:lumMod val="95000"/>
                    <a:lumOff val="5000"/>
                  </a:prstClr>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800" b="1" i="1" dirty="0" err="1">
                <a:solidFill>
                  <a:prstClr val="black">
                    <a:lumMod val="95000"/>
                    <a:lumOff val="5000"/>
                  </a:prstClr>
                </a:solidFill>
                <a:effectLst>
                  <a:outerShdw blurRad="38100" dist="38100" dir="2700000" algn="tl">
                    <a:srgbClr val="000000">
                      <a:alpha val="43137"/>
                    </a:srgbClr>
                  </a:outerShdw>
                </a:effectLst>
                <a:latin typeface="Calibri" pitchFamily="34" charset="0"/>
                <a:ea typeface="Arial"/>
                <a:cs typeface="Calibri" pitchFamily="34" charset="0"/>
              </a:rPr>
              <a:t>thời</a:t>
            </a:r>
            <a:r>
              <a:rPr lang="en-US" sz="2800" b="1" i="1" dirty="0">
                <a:solidFill>
                  <a:prstClr val="black">
                    <a:lumMod val="95000"/>
                    <a:lumOff val="5000"/>
                  </a:prstClr>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800" b="1" i="1" dirty="0" err="1">
                <a:solidFill>
                  <a:prstClr val="black">
                    <a:lumMod val="95000"/>
                    <a:lumOff val="5000"/>
                  </a:prstClr>
                </a:solidFill>
                <a:effectLst>
                  <a:outerShdw blurRad="38100" dist="38100" dir="2700000" algn="tl">
                    <a:srgbClr val="000000">
                      <a:alpha val="43137"/>
                    </a:srgbClr>
                  </a:outerShdw>
                </a:effectLst>
                <a:latin typeface="Calibri" pitchFamily="34" charset="0"/>
                <a:ea typeface="Arial"/>
                <a:cs typeface="Calibri" pitchFamily="34" charset="0"/>
              </a:rPr>
              <a:t>đại</a:t>
            </a:r>
            <a:r>
              <a:rPr lang="en-US" sz="2800" b="1" i="1" dirty="0">
                <a:solidFill>
                  <a:prstClr val="black">
                    <a:lumMod val="95000"/>
                    <a:lumOff val="5000"/>
                  </a:prstClr>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800" b="1" i="1" dirty="0" err="1">
                <a:solidFill>
                  <a:prstClr val="black">
                    <a:lumMod val="95000"/>
                    <a:lumOff val="5000"/>
                  </a:prstClr>
                </a:solidFill>
                <a:effectLst>
                  <a:outerShdw blurRad="38100" dist="38100" dir="2700000" algn="tl">
                    <a:srgbClr val="000000">
                      <a:alpha val="43137"/>
                    </a:srgbClr>
                  </a:outerShdw>
                </a:effectLst>
                <a:latin typeface="Calibri" pitchFamily="34" charset="0"/>
                <a:ea typeface="Arial"/>
                <a:cs typeface="Calibri" pitchFamily="34" charset="0"/>
              </a:rPr>
              <a:t>của</a:t>
            </a:r>
            <a:r>
              <a:rPr lang="en-US" sz="2800" b="1" i="1" dirty="0">
                <a:solidFill>
                  <a:prstClr val="black">
                    <a:lumMod val="95000"/>
                    <a:lumOff val="5000"/>
                  </a:prstClr>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800" b="1" i="1" dirty="0" err="1">
                <a:solidFill>
                  <a:prstClr val="black">
                    <a:lumMod val="95000"/>
                    <a:lumOff val="5000"/>
                  </a:prstClr>
                </a:solidFill>
                <a:effectLst>
                  <a:outerShdw blurRad="38100" dist="38100" dir="2700000" algn="tl">
                    <a:srgbClr val="000000">
                      <a:alpha val="43137"/>
                    </a:srgbClr>
                  </a:outerShdw>
                </a:effectLst>
                <a:latin typeface="Calibri" pitchFamily="34" charset="0"/>
                <a:ea typeface="Arial"/>
                <a:cs typeface="Calibri" pitchFamily="34" charset="0"/>
              </a:rPr>
              <a:t>thông</a:t>
            </a:r>
            <a:r>
              <a:rPr lang="en-US" sz="2800" b="1" i="1" dirty="0">
                <a:solidFill>
                  <a:prstClr val="black">
                    <a:lumMod val="95000"/>
                    <a:lumOff val="5000"/>
                  </a:prstClr>
                </a:solidFill>
                <a:effectLst>
                  <a:outerShdw blurRad="38100" dist="38100" dir="2700000" algn="tl">
                    <a:srgbClr val="000000">
                      <a:alpha val="43137"/>
                    </a:srgbClr>
                  </a:outerShdw>
                </a:effectLst>
                <a:latin typeface="Calibri" pitchFamily="34" charset="0"/>
                <a:ea typeface="Arial"/>
                <a:cs typeface="Calibri" pitchFamily="34" charset="0"/>
              </a:rPr>
              <a:t> tin, </a:t>
            </a:r>
            <a:r>
              <a:rPr lang="en-US" sz="2800" b="1" i="1" dirty="0" err="1">
                <a:solidFill>
                  <a:prstClr val="black">
                    <a:lumMod val="95000"/>
                    <a:lumOff val="5000"/>
                  </a:prstClr>
                </a:solidFill>
                <a:effectLst>
                  <a:outerShdw blurRad="38100" dist="38100" dir="2700000" algn="tl">
                    <a:srgbClr val="000000">
                      <a:alpha val="43137"/>
                    </a:srgbClr>
                  </a:outerShdw>
                </a:effectLst>
                <a:latin typeface="Calibri" pitchFamily="34" charset="0"/>
                <a:ea typeface="Arial"/>
                <a:cs typeface="Calibri" pitchFamily="34" charset="0"/>
              </a:rPr>
              <a:t>của</a:t>
            </a:r>
            <a:r>
              <a:rPr lang="en-US" sz="2800" b="1" i="1" dirty="0">
                <a:solidFill>
                  <a:prstClr val="black">
                    <a:lumMod val="95000"/>
                    <a:lumOff val="5000"/>
                  </a:prstClr>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800" b="1" i="1" dirty="0" err="1">
                <a:solidFill>
                  <a:prstClr val="black">
                    <a:lumMod val="95000"/>
                    <a:lumOff val="5000"/>
                  </a:prstClr>
                </a:solidFill>
                <a:effectLst>
                  <a:outerShdw blurRad="38100" dist="38100" dir="2700000" algn="tl">
                    <a:srgbClr val="000000">
                      <a:alpha val="43137"/>
                    </a:srgbClr>
                  </a:outerShdw>
                </a:effectLst>
                <a:latin typeface="Calibri" pitchFamily="34" charset="0"/>
                <a:ea typeface="Arial"/>
                <a:cs typeface="Calibri" pitchFamily="34" charset="0"/>
              </a:rPr>
              <a:t>trí</a:t>
            </a:r>
            <a:r>
              <a:rPr lang="en-US" sz="2800" b="1" i="1" dirty="0">
                <a:solidFill>
                  <a:prstClr val="black">
                    <a:lumMod val="95000"/>
                    <a:lumOff val="5000"/>
                  </a:prstClr>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800" b="1" i="1" dirty="0" err="1">
                <a:solidFill>
                  <a:prstClr val="black">
                    <a:lumMod val="95000"/>
                    <a:lumOff val="5000"/>
                  </a:prstClr>
                </a:solidFill>
                <a:effectLst>
                  <a:outerShdw blurRad="38100" dist="38100" dir="2700000" algn="tl">
                    <a:srgbClr val="000000">
                      <a:alpha val="43137"/>
                    </a:srgbClr>
                  </a:outerShdw>
                </a:effectLst>
                <a:latin typeface="Calibri" pitchFamily="34" charset="0"/>
                <a:ea typeface="Arial"/>
                <a:cs typeface="Calibri" pitchFamily="34" charset="0"/>
              </a:rPr>
              <a:t>tuệ</a:t>
            </a:r>
            <a:r>
              <a:rPr lang="en-US" sz="2800" b="1" i="1" dirty="0">
                <a:solidFill>
                  <a:prstClr val="black">
                    <a:lumMod val="95000"/>
                    <a:lumOff val="5000"/>
                  </a:prstClr>
                </a:solidFill>
                <a:effectLst>
                  <a:outerShdw blurRad="38100" dist="38100" dir="2700000" algn="tl">
                    <a:srgbClr val="000000">
                      <a:alpha val="43137"/>
                    </a:srgbClr>
                  </a:outerShdw>
                </a:effectLst>
                <a:latin typeface="Calibri" pitchFamily="34" charset="0"/>
                <a:ea typeface="Arial"/>
                <a:cs typeface="Calibri" pitchFamily="34" charset="0"/>
              </a:rPr>
              <a:t>;</a:t>
            </a:r>
            <a:r>
              <a:rPr lang="en-US" sz="2800" b="1" dirty="0">
                <a:solidFill>
                  <a:prstClr val="black">
                    <a:lumMod val="95000"/>
                    <a:lumOff val="5000"/>
                  </a:prstClr>
                </a:solidFill>
                <a:latin typeface="Calibri" pitchFamily="34" charset="0"/>
                <a:ea typeface="Arial"/>
                <a:cs typeface="Calibri" pitchFamily="34" charset="0"/>
              </a:rPr>
              <a:t> </a:t>
            </a:r>
            <a:endParaRPr lang="en-US" dirty="0">
              <a:solidFill>
                <a:prstClr val="black">
                  <a:lumMod val="95000"/>
                  <a:lumOff val="5000"/>
                </a:prstClr>
              </a:solidFill>
            </a:endParaRPr>
          </a:p>
        </p:txBody>
      </p:sp>
      <p:sp>
        <p:nvSpPr>
          <p:cNvPr id="6" name="Rectangle 5"/>
          <p:cNvSpPr/>
          <p:nvPr/>
        </p:nvSpPr>
        <p:spPr>
          <a:xfrm>
            <a:off x="8228239" y="3871259"/>
            <a:ext cx="2336041" cy="1815882"/>
          </a:xfrm>
          <a:prstGeom prst="rect">
            <a:avLst/>
          </a:prstGeom>
        </p:spPr>
        <p:txBody>
          <a:bodyPr wrap="square">
            <a:spAutoFit/>
          </a:bodyPr>
          <a:lstStyle/>
          <a:p>
            <a:r>
              <a:rPr lang="en-US" sz="2800" b="1" i="1" dirty="0">
                <a:solidFill>
                  <a:prstClr val="black"/>
                </a:solidFill>
                <a:effectLst>
                  <a:outerShdw blurRad="38100" dist="38100" dir="2700000" algn="tl">
                    <a:srgbClr val="000000">
                      <a:alpha val="43137"/>
                    </a:srgbClr>
                  </a:outerShdw>
                </a:effectLst>
                <a:latin typeface="Calibri" pitchFamily="34" charset="0"/>
                <a:ea typeface="Calibri"/>
                <a:cs typeface="Calibri" pitchFamily="34" charset="0"/>
              </a:rPr>
              <a:t>- </a:t>
            </a:r>
            <a:r>
              <a:rPr lang="en-US" sz="2800" b="1" i="1" dirty="0" err="1">
                <a:solidFill>
                  <a:prstClr val="black"/>
                </a:solidFill>
                <a:effectLst>
                  <a:outerShdw blurRad="38100" dist="38100" dir="2700000" algn="tl">
                    <a:srgbClr val="000000">
                      <a:alpha val="43137"/>
                    </a:srgbClr>
                  </a:outerShdw>
                </a:effectLst>
                <a:latin typeface="Calibri" pitchFamily="34" charset="0"/>
                <a:ea typeface="Calibri"/>
                <a:cs typeface="Calibri" pitchFamily="34" charset="0"/>
              </a:rPr>
              <a:t>thời</a:t>
            </a:r>
            <a:r>
              <a:rPr lang="en-US" sz="2800" b="1" i="1" dirty="0">
                <a:solidFill>
                  <a:prstClr val="black"/>
                </a:solidFill>
                <a:effectLst>
                  <a:outerShdw blurRad="38100" dist="38100" dir="2700000" algn="tl">
                    <a:srgbClr val="000000">
                      <a:alpha val="43137"/>
                    </a:srgbClr>
                  </a:outerShdw>
                </a:effectLst>
                <a:latin typeface="Calibri" pitchFamily="34" charset="0"/>
                <a:ea typeface="Calibri"/>
                <a:cs typeface="Calibri" pitchFamily="34" charset="0"/>
              </a:rPr>
              <a:t> </a:t>
            </a:r>
            <a:r>
              <a:rPr lang="en-US" sz="2800" b="1" i="1" dirty="0" err="1">
                <a:solidFill>
                  <a:prstClr val="black"/>
                </a:solidFill>
                <a:effectLst>
                  <a:outerShdw blurRad="38100" dist="38100" dir="2700000" algn="tl">
                    <a:srgbClr val="000000">
                      <a:alpha val="43137"/>
                    </a:srgbClr>
                  </a:outerShdw>
                </a:effectLst>
                <a:latin typeface="Calibri" pitchFamily="34" charset="0"/>
                <a:ea typeface="Calibri"/>
                <a:cs typeface="Calibri" pitchFamily="34" charset="0"/>
              </a:rPr>
              <a:t>đại</a:t>
            </a:r>
            <a:r>
              <a:rPr lang="en-US" sz="2800" b="1" i="1" dirty="0">
                <a:solidFill>
                  <a:prstClr val="black"/>
                </a:solidFill>
                <a:effectLst>
                  <a:outerShdw blurRad="38100" dist="38100" dir="2700000" algn="tl">
                    <a:srgbClr val="000000">
                      <a:alpha val="43137"/>
                    </a:srgbClr>
                  </a:outerShdw>
                </a:effectLst>
                <a:latin typeface="Calibri" pitchFamily="34" charset="0"/>
                <a:ea typeface="Calibri"/>
                <a:cs typeface="Calibri" pitchFamily="34" charset="0"/>
              </a:rPr>
              <a:t> </a:t>
            </a:r>
            <a:r>
              <a:rPr lang="en-US" sz="2800" b="1" i="1" dirty="0" err="1">
                <a:solidFill>
                  <a:prstClr val="black"/>
                </a:solidFill>
                <a:effectLst>
                  <a:outerShdw blurRad="38100" dist="38100" dir="2700000" algn="tl">
                    <a:srgbClr val="000000">
                      <a:alpha val="43137"/>
                    </a:srgbClr>
                  </a:outerShdw>
                </a:effectLst>
                <a:latin typeface="Calibri" pitchFamily="34" charset="0"/>
                <a:ea typeface="Calibri"/>
                <a:cs typeface="Calibri" pitchFamily="34" charset="0"/>
              </a:rPr>
              <a:t>của</a:t>
            </a:r>
            <a:r>
              <a:rPr lang="en-US" sz="2800" b="1" i="1" dirty="0">
                <a:solidFill>
                  <a:prstClr val="black"/>
                </a:solidFill>
                <a:effectLst>
                  <a:outerShdw blurRad="38100" dist="38100" dir="2700000" algn="tl">
                    <a:srgbClr val="000000">
                      <a:alpha val="43137"/>
                    </a:srgbClr>
                  </a:outerShdw>
                </a:effectLst>
                <a:latin typeface="Calibri" pitchFamily="34" charset="0"/>
                <a:ea typeface="Calibri"/>
                <a:cs typeface="Calibri" pitchFamily="34" charset="0"/>
              </a:rPr>
              <a:t> </a:t>
            </a:r>
            <a:r>
              <a:rPr lang="en-US" sz="2800" b="1" i="1" dirty="0" err="1">
                <a:solidFill>
                  <a:prstClr val="black"/>
                </a:solidFill>
                <a:effectLst>
                  <a:outerShdw blurRad="38100" dist="38100" dir="2700000" algn="tl">
                    <a:srgbClr val="000000">
                      <a:alpha val="43137"/>
                    </a:srgbClr>
                  </a:outerShdw>
                </a:effectLst>
                <a:latin typeface="Calibri" pitchFamily="34" charset="0"/>
                <a:ea typeface="Calibri"/>
                <a:cs typeface="Calibri" pitchFamily="34" charset="0"/>
              </a:rPr>
              <a:t>hội</a:t>
            </a:r>
            <a:r>
              <a:rPr lang="en-US" sz="2800" b="1" i="1" dirty="0">
                <a:solidFill>
                  <a:prstClr val="black"/>
                </a:solidFill>
                <a:effectLst>
                  <a:outerShdw blurRad="38100" dist="38100" dir="2700000" algn="tl">
                    <a:srgbClr val="000000">
                      <a:alpha val="43137"/>
                    </a:srgbClr>
                  </a:outerShdw>
                </a:effectLst>
                <a:latin typeface="Calibri" pitchFamily="34" charset="0"/>
                <a:ea typeface="Calibri"/>
                <a:cs typeface="Calibri" pitchFamily="34" charset="0"/>
              </a:rPr>
              <a:t> </a:t>
            </a:r>
            <a:r>
              <a:rPr lang="en-US" sz="2800" b="1" i="1" dirty="0" err="1">
                <a:solidFill>
                  <a:prstClr val="black"/>
                </a:solidFill>
                <a:effectLst>
                  <a:outerShdw blurRad="38100" dist="38100" dir="2700000" algn="tl">
                    <a:srgbClr val="000000">
                      <a:alpha val="43137"/>
                    </a:srgbClr>
                  </a:outerShdw>
                </a:effectLst>
                <a:latin typeface="Calibri" pitchFamily="34" charset="0"/>
                <a:ea typeface="Calibri"/>
                <a:cs typeface="Calibri" pitchFamily="34" charset="0"/>
              </a:rPr>
              <a:t>nhập</a:t>
            </a:r>
            <a:r>
              <a:rPr lang="en-US" sz="2800" b="1" i="1" dirty="0">
                <a:solidFill>
                  <a:prstClr val="black"/>
                </a:solidFill>
                <a:effectLst>
                  <a:outerShdw blurRad="38100" dist="38100" dir="2700000" algn="tl">
                    <a:srgbClr val="000000">
                      <a:alpha val="43137"/>
                    </a:srgbClr>
                  </a:outerShdw>
                </a:effectLst>
                <a:latin typeface="Calibri" pitchFamily="34" charset="0"/>
                <a:ea typeface="Calibri"/>
                <a:cs typeface="Calibri" pitchFamily="34" charset="0"/>
              </a:rPr>
              <a:t> </a:t>
            </a:r>
            <a:r>
              <a:rPr lang="en-US" sz="2800" b="1" i="1" dirty="0" err="1">
                <a:solidFill>
                  <a:prstClr val="black"/>
                </a:solidFill>
                <a:effectLst>
                  <a:outerShdw blurRad="38100" dist="38100" dir="2700000" algn="tl">
                    <a:srgbClr val="000000">
                      <a:alpha val="43137"/>
                    </a:srgbClr>
                  </a:outerShdw>
                </a:effectLst>
                <a:latin typeface="Calibri" pitchFamily="34" charset="0"/>
                <a:ea typeface="Calibri"/>
                <a:cs typeface="Calibri" pitchFamily="34" charset="0"/>
              </a:rPr>
              <a:t>khu</a:t>
            </a:r>
            <a:r>
              <a:rPr lang="en-US" sz="2800" b="1" i="1" dirty="0">
                <a:solidFill>
                  <a:prstClr val="black"/>
                </a:solidFill>
                <a:effectLst>
                  <a:outerShdw blurRad="38100" dist="38100" dir="2700000" algn="tl">
                    <a:srgbClr val="000000">
                      <a:alpha val="43137"/>
                    </a:srgbClr>
                  </a:outerShdw>
                </a:effectLst>
                <a:latin typeface="Calibri" pitchFamily="34" charset="0"/>
                <a:ea typeface="Calibri"/>
                <a:cs typeface="Calibri" pitchFamily="34" charset="0"/>
              </a:rPr>
              <a:t> </a:t>
            </a:r>
            <a:r>
              <a:rPr lang="en-US" sz="2800" b="1" i="1" dirty="0" err="1">
                <a:solidFill>
                  <a:prstClr val="black"/>
                </a:solidFill>
                <a:effectLst>
                  <a:outerShdw blurRad="38100" dist="38100" dir="2700000" algn="tl">
                    <a:srgbClr val="000000">
                      <a:alpha val="43137"/>
                    </a:srgbClr>
                  </a:outerShdw>
                </a:effectLst>
                <a:latin typeface="Calibri" pitchFamily="34" charset="0"/>
                <a:ea typeface="Calibri"/>
                <a:cs typeface="Calibri" pitchFamily="34" charset="0"/>
              </a:rPr>
              <a:t>vực</a:t>
            </a:r>
            <a:r>
              <a:rPr lang="en-US" sz="2800" b="1" i="1" dirty="0">
                <a:solidFill>
                  <a:prstClr val="black"/>
                </a:solidFill>
                <a:effectLst>
                  <a:outerShdw blurRad="38100" dist="38100" dir="2700000" algn="tl">
                    <a:srgbClr val="000000">
                      <a:alpha val="43137"/>
                    </a:srgbClr>
                  </a:outerShdw>
                </a:effectLst>
                <a:latin typeface="Calibri" pitchFamily="34" charset="0"/>
                <a:ea typeface="Calibri"/>
                <a:cs typeface="Calibri" pitchFamily="34" charset="0"/>
              </a:rPr>
              <a:t>, </a:t>
            </a:r>
            <a:r>
              <a:rPr lang="en-US" sz="2800" b="1" i="1" dirty="0" err="1">
                <a:solidFill>
                  <a:prstClr val="black"/>
                </a:solidFill>
                <a:effectLst>
                  <a:outerShdw blurRad="38100" dist="38100" dir="2700000" algn="tl">
                    <a:srgbClr val="000000">
                      <a:alpha val="43137"/>
                    </a:srgbClr>
                  </a:outerShdw>
                </a:effectLst>
                <a:latin typeface="Calibri" pitchFamily="34" charset="0"/>
                <a:ea typeface="Calibri"/>
                <a:cs typeface="Calibri" pitchFamily="34" charset="0"/>
              </a:rPr>
              <a:t>hội</a:t>
            </a:r>
            <a:r>
              <a:rPr lang="en-US" sz="2800" b="1" i="1" dirty="0">
                <a:solidFill>
                  <a:prstClr val="black"/>
                </a:solidFill>
                <a:effectLst>
                  <a:outerShdw blurRad="38100" dist="38100" dir="2700000" algn="tl">
                    <a:srgbClr val="000000">
                      <a:alpha val="43137"/>
                    </a:srgbClr>
                  </a:outerShdw>
                </a:effectLst>
                <a:latin typeface="Calibri" pitchFamily="34" charset="0"/>
                <a:ea typeface="Calibri"/>
                <a:cs typeface="Calibri" pitchFamily="34" charset="0"/>
              </a:rPr>
              <a:t> </a:t>
            </a:r>
            <a:r>
              <a:rPr lang="en-US" sz="2800" b="1" i="1" dirty="0" err="1">
                <a:solidFill>
                  <a:prstClr val="black"/>
                </a:solidFill>
                <a:effectLst>
                  <a:outerShdw blurRad="38100" dist="38100" dir="2700000" algn="tl">
                    <a:srgbClr val="000000">
                      <a:alpha val="43137"/>
                    </a:srgbClr>
                  </a:outerShdw>
                </a:effectLst>
                <a:latin typeface="Calibri" pitchFamily="34" charset="0"/>
                <a:ea typeface="Calibri"/>
                <a:cs typeface="Calibri" pitchFamily="34" charset="0"/>
              </a:rPr>
              <a:t>nhập</a:t>
            </a:r>
            <a:r>
              <a:rPr lang="en-US" sz="2800" b="1" i="1" dirty="0">
                <a:solidFill>
                  <a:prstClr val="black"/>
                </a:solidFill>
                <a:effectLst>
                  <a:outerShdw blurRad="38100" dist="38100" dir="2700000" algn="tl">
                    <a:srgbClr val="000000">
                      <a:alpha val="43137"/>
                    </a:srgbClr>
                  </a:outerShdw>
                </a:effectLst>
                <a:latin typeface="Calibri" pitchFamily="34" charset="0"/>
                <a:ea typeface="Calibri"/>
                <a:cs typeface="Calibri" pitchFamily="34" charset="0"/>
              </a:rPr>
              <a:t> </a:t>
            </a:r>
            <a:r>
              <a:rPr lang="en-US" sz="2800" b="1" i="1" dirty="0" err="1">
                <a:solidFill>
                  <a:prstClr val="black"/>
                </a:solidFill>
                <a:effectLst>
                  <a:outerShdw blurRad="38100" dist="38100" dir="2700000" algn="tl">
                    <a:srgbClr val="000000">
                      <a:alpha val="43137"/>
                    </a:srgbClr>
                  </a:outerShdw>
                </a:effectLst>
                <a:latin typeface="Calibri" pitchFamily="34" charset="0"/>
                <a:ea typeface="Calibri"/>
                <a:cs typeface="Calibri" pitchFamily="34" charset="0"/>
              </a:rPr>
              <a:t>toàn</a:t>
            </a:r>
            <a:r>
              <a:rPr lang="en-US" sz="2800" b="1" i="1" dirty="0">
                <a:solidFill>
                  <a:prstClr val="black"/>
                </a:solidFill>
                <a:effectLst>
                  <a:outerShdw blurRad="38100" dist="38100" dir="2700000" algn="tl">
                    <a:srgbClr val="000000">
                      <a:alpha val="43137"/>
                    </a:srgbClr>
                  </a:outerShdw>
                </a:effectLst>
                <a:latin typeface="Calibri" pitchFamily="34" charset="0"/>
                <a:ea typeface="Calibri"/>
                <a:cs typeface="Calibri" pitchFamily="34" charset="0"/>
              </a:rPr>
              <a:t> </a:t>
            </a:r>
            <a:r>
              <a:rPr lang="en-US" sz="2800" b="1" i="1" dirty="0" err="1">
                <a:solidFill>
                  <a:prstClr val="black"/>
                </a:solidFill>
                <a:effectLst>
                  <a:outerShdw blurRad="38100" dist="38100" dir="2700000" algn="tl">
                    <a:srgbClr val="000000">
                      <a:alpha val="43137"/>
                    </a:srgbClr>
                  </a:outerShdw>
                </a:effectLst>
                <a:latin typeface="Calibri" pitchFamily="34" charset="0"/>
                <a:ea typeface="Calibri"/>
                <a:cs typeface="Calibri" pitchFamily="34" charset="0"/>
              </a:rPr>
              <a:t>cầu</a:t>
            </a:r>
            <a:endParaRPr lang="en-US" sz="2800" b="1" dirty="0">
              <a:solidFill>
                <a:prstClr val="black"/>
              </a:solidFill>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val="30403561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down)">
                                      <p:cBhvr>
                                        <p:cTn id="10" dur="500"/>
                                        <p:tgtEl>
                                          <p:spTgt spid="46"/>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circle(in)">
                                      <p:cBhvr>
                                        <p:cTn id="37" dur="2000"/>
                                        <p:tgtEl>
                                          <p:spTgt spid="30"/>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circle(in)">
                                      <p:cBhvr>
                                        <p:cTn id="4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3" grpId="0"/>
      <p:bldP spid="4"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 name="组合 1">
            <a:extLst>
              <a:ext uri="{FF2B5EF4-FFF2-40B4-BE49-F238E27FC236}">
                <a16:creationId xmlns:a16="http://schemas.microsoft.com/office/drawing/2014/main" id="{BAD7FE07-FE85-4961-B86F-C1791AD31D8C}"/>
              </a:ext>
            </a:extLst>
          </p:cNvPr>
          <p:cNvGrpSpPr/>
          <p:nvPr/>
        </p:nvGrpSpPr>
        <p:grpSpPr>
          <a:xfrm>
            <a:off x="282042" y="668303"/>
            <a:ext cx="11280774" cy="5962652"/>
            <a:chOff x="442913" y="428624"/>
            <a:chExt cx="11280774" cy="5962652"/>
          </a:xfrm>
        </p:grpSpPr>
        <p:sp>
          <p:nvSpPr>
            <p:cNvPr id="129" name="矩形: 圆角 8">
              <a:extLst>
                <a:ext uri="{FF2B5EF4-FFF2-40B4-BE49-F238E27FC236}">
                  <a16:creationId xmlns:a16="http://schemas.microsoft.com/office/drawing/2014/main" id="{6DD460CE-C7A2-4167-85F6-970DBAABFAAB}"/>
                </a:ext>
              </a:extLst>
            </p:cNvPr>
            <p:cNvSpPr/>
            <p:nvPr/>
          </p:nvSpPr>
          <p:spPr>
            <a:xfrm>
              <a:off x="442913" y="5232043"/>
              <a:ext cx="1223962" cy="1159233"/>
            </a:xfrm>
            <a:prstGeom prst="roundRect">
              <a:avLst/>
            </a:prstGeom>
            <a:solidFill>
              <a:srgbClr val="F74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icrosoft YaHei UI" panose="020B0503020204020204" pitchFamily="34" charset="-122"/>
                <a:ea typeface="Microsoft YaHei UI" panose="020B0503020204020204" pitchFamily="34" charset="-122"/>
              </a:endParaRPr>
            </a:p>
          </p:txBody>
        </p:sp>
        <p:sp>
          <p:nvSpPr>
            <p:cNvPr id="130" name="矩形: 圆角 9">
              <a:extLst>
                <a:ext uri="{FF2B5EF4-FFF2-40B4-BE49-F238E27FC236}">
                  <a16:creationId xmlns:a16="http://schemas.microsoft.com/office/drawing/2014/main" id="{0C509314-6185-4AA5-9B2B-28C317A9212E}"/>
                </a:ext>
              </a:extLst>
            </p:cNvPr>
            <p:cNvSpPr/>
            <p:nvPr/>
          </p:nvSpPr>
          <p:spPr>
            <a:xfrm>
              <a:off x="10499725" y="428624"/>
              <a:ext cx="1223962" cy="1159233"/>
            </a:xfrm>
            <a:prstGeom prst="roundRect">
              <a:avLst/>
            </a:prstGeom>
            <a:solidFill>
              <a:srgbClr val="F74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icrosoft YaHei UI" panose="020B0503020204020204" pitchFamily="34" charset="-122"/>
                <a:ea typeface="Microsoft YaHei UI" panose="020B0503020204020204" pitchFamily="34" charset="-122"/>
              </a:endParaRPr>
            </a:p>
          </p:txBody>
        </p:sp>
        <p:sp>
          <p:nvSpPr>
            <p:cNvPr id="131" name="矩形 6">
              <a:extLst>
                <a:ext uri="{FF2B5EF4-FFF2-40B4-BE49-F238E27FC236}">
                  <a16:creationId xmlns:a16="http://schemas.microsoft.com/office/drawing/2014/main" id="{0737C4A3-29D0-4F88-8FB4-616A36653686}"/>
                </a:ext>
              </a:extLst>
            </p:cNvPr>
            <p:cNvSpPr/>
            <p:nvPr/>
          </p:nvSpPr>
          <p:spPr>
            <a:xfrm>
              <a:off x="673100" y="622300"/>
              <a:ext cx="10858500" cy="5575300"/>
            </a:xfrm>
            <a:prstGeom prst="rect">
              <a:avLst/>
            </a:prstGeom>
            <a:solidFill>
              <a:schemeClr val="bg1">
                <a:lumMod val="95000"/>
              </a:schemeClr>
            </a:solidFill>
            <a:ln>
              <a:noFill/>
            </a:ln>
            <a:effectLst>
              <a:outerShdw blurRad="1143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icrosoft YaHei UI" panose="020B0503020204020204" pitchFamily="34" charset="-122"/>
                <a:ea typeface="Microsoft YaHei UI" panose="020B0503020204020204" pitchFamily="34" charset="-122"/>
              </a:endParaRPr>
            </a:p>
          </p:txBody>
        </p:sp>
      </p:grpSp>
      <p:grpSp>
        <p:nvGrpSpPr>
          <p:cNvPr id="132" name="组合 11">
            <a:extLst>
              <a:ext uri="{FF2B5EF4-FFF2-40B4-BE49-F238E27FC236}">
                <a16:creationId xmlns:a16="http://schemas.microsoft.com/office/drawing/2014/main" id="{D86E311D-CF28-411F-814A-9FB4F0E5B5BC}"/>
              </a:ext>
            </a:extLst>
          </p:cNvPr>
          <p:cNvGrpSpPr/>
          <p:nvPr/>
        </p:nvGrpSpPr>
        <p:grpSpPr>
          <a:xfrm rot="3647498">
            <a:off x="-310995" y="765585"/>
            <a:ext cx="1452625" cy="1160134"/>
            <a:chOff x="3427504" y="564966"/>
            <a:chExt cx="2219438" cy="1772546"/>
          </a:xfrm>
        </p:grpSpPr>
        <p:pic>
          <p:nvPicPr>
            <p:cNvPr id="133" name="图片 15">
              <a:extLst>
                <a:ext uri="{FF2B5EF4-FFF2-40B4-BE49-F238E27FC236}">
                  <a16:creationId xmlns:a16="http://schemas.microsoft.com/office/drawing/2014/main" id="{201CAC49-8BAB-4AFA-BBDE-F262DD887F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478155" flipH="1">
              <a:off x="3650950" y="341520"/>
              <a:ext cx="1772546" cy="2219438"/>
            </a:xfrm>
            <a:prstGeom prst="rect">
              <a:avLst/>
            </a:prstGeom>
          </p:spPr>
        </p:pic>
        <p:pic>
          <p:nvPicPr>
            <p:cNvPr id="134" name="图片 16">
              <a:extLst>
                <a:ext uri="{FF2B5EF4-FFF2-40B4-BE49-F238E27FC236}">
                  <a16:creationId xmlns:a16="http://schemas.microsoft.com/office/drawing/2014/main" id="{B581F98F-9DCA-46F2-A279-CA7D6B9819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50612" flipH="1">
              <a:off x="4051643" y="712184"/>
              <a:ext cx="1392582" cy="911893"/>
            </a:xfrm>
            <a:prstGeom prst="rect">
              <a:avLst/>
            </a:prstGeom>
          </p:spPr>
        </p:pic>
      </p:grpSp>
      <p:sp>
        <p:nvSpPr>
          <p:cNvPr id="136" name="Freeform 6"/>
          <p:cNvSpPr>
            <a:spLocks/>
          </p:cNvSpPr>
          <p:nvPr/>
        </p:nvSpPr>
        <p:spPr bwMode="auto">
          <a:xfrm>
            <a:off x="6323903" y="6701493"/>
            <a:ext cx="4284" cy="2118"/>
          </a:xfrm>
          <a:custGeom>
            <a:avLst/>
            <a:gdLst>
              <a:gd name="T0" fmla="*/ 2 w 4"/>
              <a:gd name="T1" fmla="*/ 0 h 4"/>
              <a:gd name="T2" fmla="*/ 4 w 4"/>
              <a:gd name="T3" fmla="*/ 4 h 4"/>
              <a:gd name="T4" fmla="*/ 0 w 4"/>
              <a:gd name="T5" fmla="*/ 4 h 4"/>
              <a:gd name="T6" fmla="*/ 2 w 4"/>
              <a:gd name="T7" fmla="*/ 0 h 4"/>
            </a:gdLst>
            <a:ahLst/>
            <a:cxnLst>
              <a:cxn ang="0">
                <a:pos x="T0" y="T1"/>
              </a:cxn>
              <a:cxn ang="0">
                <a:pos x="T2" y="T3"/>
              </a:cxn>
              <a:cxn ang="0">
                <a:pos x="T4" y="T5"/>
              </a:cxn>
              <a:cxn ang="0">
                <a:pos x="T6" y="T7"/>
              </a:cxn>
            </a:cxnLst>
            <a:rect l="0" t="0" r="r" b="b"/>
            <a:pathLst>
              <a:path w="4" h="4">
                <a:moveTo>
                  <a:pt x="2" y="0"/>
                </a:moveTo>
                <a:lnTo>
                  <a:pt x="4" y="4"/>
                </a:lnTo>
                <a:lnTo>
                  <a:pt x="0" y="4"/>
                </a:lnTo>
                <a:lnTo>
                  <a:pt x="2" y="0"/>
                </a:lnTo>
                <a:close/>
              </a:path>
            </a:pathLst>
          </a:custGeom>
          <a:solidFill>
            <a:srgbClr val="FFCA00"/>
          </a:solidFill>
          <a:ln w="0">
            <a:noFill/>
            <a:prstDash val="solid"/>
            <a:round/>
            <a:headEnd/>
            <a:tailEnd/>
          </a:ln>
        </p:spPr>
        <p:txBody>
          <a:bodyPr vert="horz" wrap="square" lIns="130886" tIns="65442" rIns="130886" bIns="65442" numCol="1" anchor="t" anchorCtr="0" compatLnSpc="1">
            <a:prstTxWarp prst="textNoShape">
              <a:avLst/>
            </a:prstTxWarp>
          </a:bodyPr>
          <a:lstStyle/>
          <a:p>
            <a:pPr algn="ctr" fontAlgn="base">
              <a:spcBef>
                <a:spcPct val="0"/>
              </a:spcBef>
              <a:spcAft>
                <a:spcPct val="0"/>
              </a:spcAft>
            </a:pPr>
            <a:endParaRPr lang="en-US" sz="2932">
              <a:solidFill>
                <a:srgbClr val="000000"/>
              </a:solidFill>
              <a:latin typeface="微软雅黑"/>
              <a:ea typeface="微软雅黑"/>
              <a:sym typeface="Gill Sans" charset="0"/>
            </a:endParaRPr>
          </a:p>
        </p:txBody>
      </p:sp>
      <p:sp>
        <p:nvSpPr>
          <p:cNvPr id="137" name="Freeform 46"/>
          <p:cNvSpPr>
            <a:spLocks/>
          </p:cNvSpPr>
          <p:nvPr/>
        </p:nvSpPr>
        <p:spPr bwMode="auto">
          <a:xfrm flipH="1">
            <a:off x="7201428" y="3141643"/>
            <a:ext cx="4378035" cy="229599"/>
          </a:xfrm>
          <a:custGeom>
            <a:avLst/>
            <a:gdLst>
              <a:gd name="T0" fmla="*/ 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a:moveTo>
                  <a:pt x="0" y="21600"/>
                </a:moveTo>
                <a:lnTo>
                  <a:pt x="0" y="0"/>
                </a:lnTo>
                <a:lnTo>
                  <a:pt x="21600" y="0"/>
                </a:lnTo>
              </a:path>
            </a:pathLst>
          </a:custGeom>
          <a:noFill/>
          <a:ln w="3175" cap="flat">
            <a:solidFill>
              <a:schemeClr val="tx1"/>
            </a:solidFill>
            <a:prstDash val="solid"/>
            <a:miter lim="800000"/>
            <a:headEnd type="none" w="med" len="med"/>
            <a:tailEnd type="oval"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932">
              <a:solidFill>
                <a:srgbClr val="323232"/>
              </a:solidFill>
              <a:latin typeface="微软雅黑"/>
              <a:ea typeface="微软雅黑"/>
              <a:cs typeface="Open Sans Condensed Light" pitchFamily="34" charset="0"/>
              <a:sym typeface="Gill Sans" charset="0"/>
            </a:endParaRPr>
          </a:p>
        </p:txBody>
      </p:sp>
      <p:sp>
        <p:nvSpPr>
          <p:cNvPr id="138" name="Freeform 46"/>
          <p:cNvSpPr>
            <a:spLocks/>
          </p:cNvSpPr>
          <p:nvPr/>
        </p:nvSpPr>
        <p:spPr bwMode="auto">
          <a:xfrm flipH="1">
            <a:off x="7303039" y="5311386"/>
            <a:ext cx="3663494" cy="46126"/>
          </a:xfrm>
          <a:custGeom>
            <a:avLst/>
            <a:gdLst>
              <a:gd name="T0" fmla="*/ 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a:moveTo>
                  <a:pt x="0" y="21600"/>
                </a:moveTo>
                <a:lnTo>
                  <a:pt x="0" y="0"/>
                </a:lnTo>
                <a:lnTo>
                  <a:pt x="21600" y="0"/>
                </a:lnTo>
              </a:path>
            </a:pathLst>
          </a:custGeom>
          <a:noFill/>
          <a:ln w="3175" cap="flat">
            <a:solidFill>
              <a:schemeClr val="tx1"/>
            </a:solidFill>
            <a:prstDash val="solid"/>
            <a:miter lim="800000"/>
            <a:headEnd type="none" w="med" len="med"/>
            <a:tailEnd type="oval"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932">
              <a:solidFill>
                <a:srgbClr val="323232"/>
              </a:solidFill>
              <a:latin typeface="微软雅黑"/>
              <a:ea typeface="微软雅黑"/>
              <a:cs typeface="Open Sans Condensed Light" pitchFamily="34" charset="0"/>
              <a:sym typeface="Gill Sans" charset="0"/>
            </a:endParaRPr>
          </a:p>
        </p:txBody>
      </p:sp>
      <p:sp>
        <p:nvSpPr>
          <p:cNvPr id="141" name="Rectangle 37"/>
          <p:cNvSpPr>
            <a:spLocks/>
          </p:cNvSpPr>
          <p:nvPr/>
        </p:nvSpPr>
        <p:spPr bwMode="auto">
          <a:xfrm>
            <a:off x="1369249" y="1762951"/>
            <a:ext cx="3867800" cy="592455"/>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2700000" scaled="1"/>
            <a:tileRect/>
          </a:gradFill>
          <a:ln>
            <a:noFill/>
          </a:ln>
          <a:scene3d>
            <a:camera prst="orthographicFront"/>
            <a:lightRig rig="threePt" dir="t"/>
          </a:scene3d>
          <a:sp3d>
            <a:bevelT w="139700" prst="cross"/>
          </a:sp3d>
        </p:spPr>
        <p:txBody>
          <a:bodyPr lIns="0" tIns="0" rIns="0" bIns="0" anchor="t"/>
          <a:lstStyle/>
          <a:p>
            <a:pPr>
              <a:lnSpc>
                <a:spcPct val="120000"/>
              </a:lnSpc>
              <a:spcBef>
                <a:spcPct val="0"/>
              </a:spcBef>
            </a:pPr>
            <a:r>
              <a:rPr lang="en-US" sz="2400" b="1" i="1" dirty="0">
                <a:solidFill>
                  <a:prstClr val="black"/>
                </a:solidFill>
                <a:latin typeface="Calibri" pitchFamily="34" charset="0"/>
                <a:ea typeface="Arial"/>
                <a:cs typeface="Calibri" pitchFamily="34" charset="0"/>
              </a:rPr>
              <a:t>    + </a:t>
            </a:r>
            <a:r>
              <a:rPr lang="en-US" sz="2400" b="1" i="1" dirty="0" err="1">
                <a:solidFill>
                  <a:prstClr val="black"/>
                </a:solidFill>
                <a:latin typeface="Calibri" pitchFamily="34" charset="0"/>
                <a:ea typeface="Arial"/>
                <a:cs typeface="Calibri" pitchFamily="34" charset="0"/>
              </a:rPr>
              <a:t>trí</a:t>
            </a:r>
            <a:r>
              <a:rPr lang="en-US" sz="2400" b="1" i="1" dirty="0">
                <a:solidFill>
                  <a:prstClr val="black"/>
                </a:solidFill>
                <a:latin typeface="Calibri" pitchFamily="34" charset="0"/>
                <a:ea typeface="Arial"/>
                <a:cs typeface="Calibri" pitchFamily="34" charset="0"/>
              </a:rPr>
              <a:t> </a:t>
            </a:r>
            <a:r>
              <a:rPr lang="en-US" sz="2400" b="1" i="1" dirty="0" err="1">
                <a:solidFill>
                  <a:prstClr val="black"/>
                </a:solidFill>
                <a:latin typeface="Calibri" pitchFamily="34" charset="0"/>
                <a:ea typeface="Arial"/>
                <a:cs typeface="Calibri" pitchFamily="34" charset="0"/>
              </a:rPr>
              <a:t>tuệ</a:t>
            </a:r>
            <a:r>
              <a:rPr lang="en-US" sz="2400" b="1" i="1" dirty="0">
                <a:solidFill>
                  <a:prstClr val="black"/>
                </a:solidFill>
                <a:latin typeface="Calibri" pitchFamily="34" charset="0"/>
                <a:ea typeface="Arial"/>
                <a:cs typeface="Calibri" pitchFamily="34" charset="0"/>
              </a:rPr>
              <a:t> </a:t>
            </a:r>
            <a:r>
              <a:rPr lang="en-US" sz="2400" b="1" i="1" dirty="0" err="1">
                <a:solidFill>
                  <a:prstClr val="black"/>
                </a:solidFill>
                <a:latin typeface="Calibri" pitchFamily="34" charset="0"/>
                <a:ea typeface="Arial"/>
                <a:cs typeface="Calibri" pitchFamily="34" charset="0"/>
              </a:rPr>
              <a:t>hóa</a:t>
            </a:r>
            <a:r>
              <a:rPr lang="en-US" sz="2400" b="1" i="1" dirty="0">
                <a:solidFill>
                  <a:prstClr val="black"/>
                </a:solidFill>
                <a:latin typeface="Calibri" pitchFamily="34" charset="0"/>
                <a:ea typeface="Arial"/>
                <a:cs typeface="Calibri" pitchFamily="34" charset="0"/>
              </a:rPr>
              <a:t> </a:t>
            </a:r>
            <a:r>
              <a:rPr lang="en-US" sz="2400" b="1" i="1" dirty="0" err="1">
                <a:solidFill>
                  <a:prstClr val="black"/>
                </a:solidFill>
                <a:latin typeface="Calibri" pitchFamily="34" charset="0"/>
                <a:ea typeface="Arial"/>
                <a:cs typeface="Calibri" pitchFamily="34" charset="0"/>
              </a:rPr>
              <a:t>và</a:t>
            </a:r>
            <a:r>
              <a:rPr lang="en-US" sz="2400" b="1" i="1" dirty="0">
                <a:solidFill>
                  <a:prstClr val="black"/>
                </a:solidFill>
                <a:latin typeface="Calibri" pitchFamily="34" charset="0"/>
                <a:ea typeface="Arial"/>
                <a:cs typeface="Calibri" pitchFamily="34" charset="0"/>
              </a:rPr>
              <a:t> </a:t>
            </a:r>
            <a:r>
              <a:rPr lang="en-US" sz="2400" b="1" i="1" dirty="0" err="1">
                <a:solidFill>
                  <a:prstClr val="black"/>
                </a:solidFill>
                <a:latin typeface="Calibri" pitchFamily="34" charset="0"/>
                <a:ea typeface="Arial"/>
                <a:cs typeface="Calibri" pitchFamily="34" charset="0"/>
              </a:rPr>
              <a:t>quốc</a:t>
            </a:r>
            <a:r>
              <a:rPr lang="en-US" sz="2400" b="1" i="1" dirty="0">
                <a:solidFill>
                  <a:prstClr val="black"/>
                </a:solidFill>
                <a:latin typeface="Calibri" pitchFamily="34" charset="0"/>
                <a:ea typeface="Arial"/>
                <a:cs typeface="Calibri" pitchFamily="34" charset="0"/>
              </a:rPr>
              <a:t> </a:t>
            </a:r>
            <a:r>
              <a:rPr lang="en-US" sz="2400" b="1" i="1" dirty="0" err="1">
                <a:solidFill>
                  <a:prstClr val="black"/>
                </a:solidFill>
                <a:latin typeface="Calibri" pitchFamily="34" charset="0"/>
                <a:ea typeface="Arial"/>
                <a:cs typeface="Calibri" pitchFamily="34" charset="0"/>
              </a:rPr>
              <a:t>tế</a:t>
            </a:r>
            <a:r>
              <a:rPr lang="en-US" sz="2400" b="1" i="1" dirty="0">
                <a:solidFill>
                  <a:prstClr val="black"/>
                </a:solidFill>
                <a:latin typeface="Calibri" pitchFamily="34" charset="0"/>
                <a:ea typeface="Arial"/>
                <a:cs typeface="Calibri" pitchFamily="34" charset="0"/>
              </a:rPr>
              <a:t> </a:t>
            </a:r>
            <a:r>
              <a:rPr lang="en-US" sz="2400" b="1" i="1" dirty="0" err="1">
                <a:solidFill>
                  <a:prstClr val="black"/>
                </a:solidFill>
                <a:latin typeface="Calibri" pitchFamily="34" charset="0"/>
                <a:ea typeface="Arial"/>
                <a:cs typeface="Calibri" pitchFamily="34" charset="0"/>
              </a:rPr>
              <a:t>hóa</a:t>
            </a:r>
            <a:r>
              <a:rPr lang="en-US" sz="2400" b="1" i="1" dirty="0">
                <a:solidFill>
                  <a:prstClr val="black"/>
                </a:solidFill>
                <a:latin typeface="Calibri" pitchFamily="34" charset="0"/>
                <a:ea typeface="Arial"/>
                <a:cs typeface="Calibri" pitchFamily="34" charset="0"/>
              </a:rPr>
              <a:t>. </a:t>
            </a:r>
            <a:endParaRPr lang="en-US" sz="2400" b="1" dirty="0">
              <a:solidFill>
                <a:prstClr val="black"/>
              </a:solidFill>
              <a:latin typeface="Calibri" pitchFamily="34" charset="0"/>
              <a:ea typeface="Arial"/>
              <a:cs typeface="Calibri" pitchFamily="34" charset="0"/>
            </a:endParaRPr>
          </a:p>
        </p:txBody>
      </p:sp>
      <p:sp>
        <p:nvSpPr>
          <p:cNvPr id="142" name="Freeform 46"/>
          <p:cNvSpPr>
            <a:spLocks/>
          </p:cNvSpPr>
          <p:nvPr/>
        </p:nvSpPr>
        <p:spPr bwMode="auto">
          <a:xfrm>
            <a:off x="1066265" y="3697500"/>
            <a:ext cx="4331671" cy="45719"/>
          </a:xfrm>
          <a:custGeom>
            <a:avLst/>
            <a:gdLst>
              <a:gd name="T0" fmla="*/ 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a:moveTo>
                  <a:pt x="0" y="21600"/>
                </a:moveTo>
                <a:lnTo>
                  <a:pt x="0" y="0"/>
                </a:lnTo>
                <a:lnTo>
                  <a:pt x="21600" y="0"/>
                </a:lnTo>
              </a:path>
            </a:pathLst>
          </a:custGeom>
          <a:noFill/>
          <a:ln w="3175" cap="flat">
            <a:solidFill>
              <a:schemeClr val="accent5">
                <a:lumMod val="50000"/>
              </a:schemeClr>
            </a:solidFill>
            <a:prstDash val="solid"/>
            <a:miter lim="800000"/>
            <a:headEnd type="none" w="med" len="med"/>
            <a:tailEnd type="oval" w="med" len="med"/>
          </a:ln>
          <a:scene3d>
            <a:camera prst="orthographicFront"/>
            <a:lightRig rig="threePt" dir="t"/>
          </a:scene3d>
          <a:sp3d>
            <a:bevelT prst="angle"/>
          </a:sp3d>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932">
              <a:solidFill>
                <a:srgbClr val="323232"/>
              </a:solidFill>
              <a:latin typeface="微软雅黑"/>
              <a:ea typeface="微软雅黑"/>
              <a:cs typeface="Open Sans Condensed Light" pitchFamily="34" charset="0"/>
              <a:sym typeface="Gill Sans" charset="0"/>
            </a:endParaRPr>
          </a:p>
        </p:txBody>
      </p:sp>
      <p:grpSp>
        <p:nvGrpSpPr>
          <p:cNvPr id="146" name="Group 5"/>
          <p:cNvGrpSpPr/>
          <p:nvPr/>
        </p:nvGrpSpPr>
        <p:grpSpPr>
          <a:xfrm>
            <a:off x="768124" y="1620168"/>
            <a:ext cx="596283" cy="491449"/>
            <a:chOff x="1079332" y="2203296"/>
            <a:chExt cx="298739" cy="264080"/>
          </a:xfrm>
        </p:grpSpPr>
        <p:sp>
          <p:nvSpPr>
            <p:cNvPr id="147" name="Oval 2"/>
            <p:cNvSpPr/>
            <p:nvPr/>
          </p:nvSpPr>
          <p:spPr bwMode="auto">
            <a:xfrm>
              <a:off x="1103804" y="2203296"/>
              <a:ext cx="264080" cy="264080"/>
            </a:xfrm>
            <a:prstGeom prst="ellipse">
              <a:avLst/>
            </a:prstGeom>
            <a:solidFill>
              <a:schemeClr val="bg1">
                <a:lumMod val="50000"/>
              </a:schemeClr>
            </a:solidFill>
            <a:ln w="25400" cap="flat" cmpd="sng" algn="ctr">
              <a:noFill/>
              <a:prstDash val="solid"/>
              <a:round/>
              <a:headEnd type="none" w="med" len="med"/>
              <a:tailEnd type="none" w="med" len="med"/>
            </a:ln>
            <a:effectLst/>
            <a:scene3d>
              <a:camera prst="orthographicFront"/>
              <a:lightRig rig="threePt" dir="t"/>
            </a:scene3d>
            <a:sp3d>
              <a:bevelT prst="slope"/>
            </a:sp3d>
          </p:spPr>
          <p:txBody>
            <a:bodyPr vert="horz" wrap="square" lIns="121882" tIns="60941" rIns="121882" bIns="60941" numCol="1" rtlCol="0" anchor="t" anchorCtr="0" compatLnSpc="1">
              <a:prstTxWarp prst="textNoShape">
                <a:avLst/>
              </a:prstTxWarp>
            </a:bodyPr>
            <a:lstStyle/>
            <a:p>
              <a:pPr algn="ctr" defTabSz="1308844" fontAlgn="base">
                <a:spcBef>
                  <a:spcPct val="0"/>
                </a:spcBef>
                <a:spcAft>
                  <a:spcPct val="0"/>
                </a:spcAft>
                <a:defRPr/>
              </a:pPr>
              <a:endParaRPr lang="en-US" sz="7997" kern="0">
                <a:solidFill>
                  <a:srgbClr val="000000"/>
                </a:solidFill>
                <a:latin typeface="微软雅黑"/>
                <a:ea typeface="微软雅黑"/>
                <a:sym typeface="Gill Sans" charset="0"/>
              </a:endParaRPr>
            </a:p>
          </p:txBody>
        </p:sp>
        <p:sp>
          <p:nvSpPr>
            <p:cNvPr id="148" name="Rectangle 22"/>
            <p:cNvSpPr>
              <a:spLocks/>
            </p:cNvSpPr>
            <p:nvPr/>
          </p:nvSpPr>
          <p:spPr bwMode="auto">
            <a:xfrm>
              <a:off x="1079332" y="2246362"/>
              <a:ext cx="298739" cy="197082"/>
            </a:xfrm>
            <a:prstGeom prst="rect">
              <a:avLst/>
            </a:prstGeom>
            <a:noFill/>
            <a:ln>
              <a:noFill/>
            </a:ln>
            <a:scene3d>
              <a:camera prst="orthographicFront"/>
              <a:lightRig rig="threePt" dir="t"/>
            </a:scene3d>
            <a:sp3d>
              <a:bevelT prst="slope"/>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fontAlgn="base">
                <a:spcBef>
                  <a:spcPct val="0"/>
                </a:spcBef>
                <a:spcAft>
                  <a:spcPct val="0"/>
                </a:spcAft>
                <a:defRPr/>
              </a:pPr>
              <a:r>
                <a:rPr lang="en-US" sz="2133" b="1" kern="0" dirty="0">
                  <a:solidFill>
                    <a:srgbClr val="A5A5A5">
                      <a:lumMod val="40000"/>
                      <a:lumOff val="60000"/>
                    </a:srgbClr>
                  </a:solidFill>
                  <a:effectLst>
                    <a:outerShdw blurRad="38100" dist="38100" dir="2700000" algn="tl">
                      <a:srgbClr val="000000">
                        <a:alpha val="43137"/>
                      </a:srgbClr>
                    </a:outerShdw>
                  </a:effectLst>
                  <a:latin typeface="微软雅黑"/>
                  <a:ea typeface="微软雅黑"/>
                  <a:cs typeface="Bebas Neue" charset="0"/>
                  <a:sym typeface="Bebas Neue" charset="0"/>
                </a:rPr>
                <a:t>1</a:t>
              </a:r>
            </a:p>
          </p:txBody>
        </p:sp>
      </p:grpSp>
      <p:grpSp>
        <p:nvGrpSpPr>
          <p:cNvPr id="149" name="Group 235"/>
          <p:cNvGrpSpPr/>
          <p:nvPr/>
        </p:nvGrpSpPr>
        <p:grpSpPr>
          <a:xfrm>
            <a:off x="876734" y="3705530"/>
            <a:ext cx="720970" cy="661736"/>
            <a:chOff x="1028865" y="2170010"/>
            <a:chExt cx="378650" cy="330689"/>
          </a:xfrm>
        </p:grpSpPr>
        <p:sp>
          <p:nvSpPr>
            <p:cNvPr id="150" name="Oval 236"/>
            <p:cNvSpPr/>
            <p:nvPr/>
          </p:nvSpPr>
          <p:spPr bwMode="auto">
            <a:xfrm>
              <a:off x="1103804" y="2203296"/>
              <a:ext cx="264080" cy="264080"/>
            </a:xfrm>
            <a:prstGeom prst="ellipse">
              <a:avLst/>
            </a:prstGeom>
            <a:solidFill>
              <a:srgbClr val="F7443D"/>
            </a:solidFill>
            <a:ln w="25400" cap="flat" cmpd="sng" algn="ctr">
              <a:noFill/>
              <a:prstDash val="solid"/>
              <a:round/>
              <a:headEnd type="none" w="med" len="med"/>
              <a:tailEnd type="none" w="med" len="med"/>
            </a:ln>
            <a:effectLst/>
            <a:scene3d>
              <a:camera prst="orthographicFront"/>
              <a:lightRig rig="threePt" dir="t"/>
            </a:scene3d>
            <a:sp3d>
              <a:bevelT prst="slope"/>
            </a:sp3d>
          </p:spPr>
          <p:txBody>
            <a:bodyPr vert="horz" wrap="square" lIns="121882" tIns="60941" rIns="121882" bIns="60941" numCol="1" rtlCol="0" anchor="t" anchorCtr="0" compatLnSpc="1">
              <a:prstTxWarp prst="textNoShape">
                <a:avLst/>
              </a:prstTxWarp>
            </a:bodyPr>
            <a:lstStyle/>
            <a:p>
              <a:pPr algn="ctr" defTabSz="1308844" fontAlgn="base">
                <a:spcBef>
                  <a:spcPct val="0"/>
                </a:spcBef>
                <a:spcAft>
                  <a:spcPct val="0"/>
                </a:spcAft>
                <a:defRPr/>
              </a:pPr>
              <a:endParaRPr lang="en-US" sz="7997" kern="0">
                <a:solidFill>
                  <a:srgbClr val="000000"/>
                </a:solidFill>
                <a:latin typeface="微软雅黑"/>
                <a:ea typeface="微软雅黑"/>
                <a:sym typeface="Gill Sans" charset="0"/>
              </a:endParaRPr>
            </a:p>
          </p:txBody>
        </p:sp>
        <p:sp>
          <p:nvSpPr>
            <p:cNvPr id="151" name="Rectangle 22"/>
            <p:cNvSpPr>
              <a:spLocks/>
            </p:cNvSpPr>
            <p:nvPr/>
          </p:nvSpPr>
          <p:spPr bwMode="auto">
            <a:xfrm>
              <a:off x="1028865" y="2170010"/>
              <a:ext cx="378650" cy="330689"/>
            </a:xfrm>
            <a:prstGeom prst="rect">
              <a:avLst/>
            </a:prstGeom>
            <a:noFill/>
            <a:ln>
              <a:noFill/>
            </a:ln>
            <a:scene3d>
              <a:camera prst="orthographicFront"/>
              <a:lightRig rig="threePt" dir="t"/>
            </a:scene3d>
            <a:sp3d>
              <a:bevelT prst="slope"/>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fontAlgn="base">
                <a:spcBef>
                  <a:spcPct val="0"/>
                </a:spcBef>
                <a:spcAft>
                  <a:spcPct val="0"/>
                </a:spcAft>
                <a:defRPr/>
              </a:pPr>
              <a:r>
                <a:rPr lang="en-US" sz="2133" b="1" kern="0" dirty="0">
                  <a:solidFill>
                    <a:srgbClr val="FFFFFF"/>
                  </a:solidFill>
                  <a:effectLst>
                    <a:outerShdw blurRad="38100" dist="38100" dir="2700000" algn="tl">
                      <a:srgbClr val="000000">
                        <a:alpha val="43137"/>
                      </a:srgbClr>
                    </a:outerShdw>
                  </a:effectLst>
                  <a:latin typeface="微软雅黑"/>
                  <a:ea typeface="微软雅黑"/>
                  <a:cs typeface="Bebas Neue" charset="0"/>
                  <a:sym typeface="Bebas Neue" charset="0"/>
                </a:rPr>
                <a:t>  2</a:t>
              </a:r>
            </a:p>
          </p:txBody>
        </p:sp>
      </p:grpSp>
      <p:grpSp>
        <p:nvGrpSpPr>
          <p:cNvPr id="167" name="Group 6"/>
          <p:cNvGrpSpPr/>
          <p:nvPr/>
        </p:nvGrpSpPr>
        <p:grpSpPr>
          <a:xfrm>
            <a:off x="5417058" y="3327320"/>
            <a:ext cx="1110937" cy="947678"/>
            <a:chOff x="4326126" y="2238091"/>
            <a:chExt cx="823252" cy="710758"/>
          </a:xfrm>
        </p:grpSpPr>
        <p:grpSp>
          <p:nvGrpSpPr>
            <p:cNvPr id="168" name="Group 214"/>
            <p:cNvGrpSpPr/>
            <p:nvPr/>
          </p:nvGrpSpPr>
          <p:grpSpPr>
            <a:xfrm>
              <a:off x="4326126" y="2238091"/>
              <a:ext cx="823252" cy="710758"/>
              <a:chOff x="3755667" y="1931353"/>
              <a:chExt cx="680374" cy="587404"/>
            </a:xfrm>
          </p:grpSpPr>
          <p:sp>
            <p:nvSpPr>
              <p:cNvPr id="170" name="Freeform 46"/>
              <p:cNvSpPr>
                <a:spLocks/>
              </p:cNvSpPr>
              <p:nvPr/>
            </p:nvSpPr>
            <p:spPr bwMode="auto">
              <a:xfrm>
                <a:off x="3755667" y="1931353"/>
                <a:ext cx="680374" cy="587404"/>
              </a:xfrm>
              <a:custGeom>
                <a:avLst/>
                <a:gdLst>
                  <a:gd name="T0" fmla="*/ 161 w 643"/>
                  <a:gd name="T1" fmla="*/ 0 h 555"/>
                  <a:gd name="T2" fmla="*/ 482 w 643"/>
                  <a:gd name="T3" fmla="*/ 0 h 555"/>
                  <a:gd name="T4" fmla="*/ 643 w 643"/>
                  <a:gd name="T5" fmla="*/ 277 h 555"/>
                  <a:gd name="T6" fmla="*/ 482 w 643"/>
                  <a:gd name="T7" fmla="*/ 555 h 555"/>
                  <a:gd name="T8" fmla="*/ 161 w 643"/>
                  <a:gd name="T9" fmla="*/ 555 h 555"/>
                  <a:gd name="T10" fmla="*/ 0 w 643"/>
                  <a:gd name="T11" fmla="*/ 277 h 555"/>
                  <a:gd name="T12" fmla="*/ 161 w 643"/>
                  <a:gd name="T13" fmla="*/ 0 h 555"/>
                </a:gdLst>
                <a:ahLst/>
                <a:cxnLst>
                  <a:cxn ang="0">
                    <a:pos x="T0" y="T1"/>
                  </a:cxn>
                  <a:cxn ang="0">
                    <a:pos x="T2" y="T3"/>
                  </a:cxn>
                  <a:cxn ang="0">
                    <a:pos x="T4" y="T5"/>
                  </a:cxn>
                  <a:cxn ang="0">
                    <a:pos x="T6" y="T7"/>
                  </a:cxn>
                  <a:cxn ang="0">
                    <a:pos x="T8" y="T9"/>
                  </a:cxn>
                  <a:cxn ang="0">
                    <a:pos x="T10" y="T11"/>
                  </a:cxn>
                  <a:cxn ang="0">
                    <a:pos x="T12" y="T13"/>
                  </a:cxn>
                </a:cxnLst>
                <a:rect l="0" t="0" r="r" b="b"/>
                <a:pathLst>
                  <a:path w="643" h="555">
                    <a:moveTo>
                      <a:pt x="161" y="0"/>
                    </a:moveTo>
                    <a:lnTo>
                      <a:pt x="482" y="0"/>
                    </a:lnTo>
                    <a:lnTo>
                      <a:pt x="643" y="277"/>
                    </a:lnTo>
                    <a:lnTo>
                      <a:pt x="482" y="555"/>
                    </a:lnTo>
                    <a:lnTo>
                      <a:pt x="161" y="555"/>
                    </a:lnTo>
                    <a:lnTo>
                      <a:pt x="0" y="277"/>
                    </a:lnTo>
                    <a:lnTo>
                      <a:pt x="161" y="0"/>
                    </a:lnTo>
                    <a:close/>
                  </a:path>
                </a:pathLst>
              </a:custGeom>
              <a:solidFill>
                <a:srgbClr val="F7443D"/>
              </a:solidFill>
              <a:ln w="0">
                <a:noFill/>
                <a:prstDash val="solid"/>
                <a:round/>
                <a:headEnd/>
                <a:tailEnd/>
              </a:ln>
              <a:scene3d>
                <a:camera prst="orthographicFront"/>
                <a:lightRig rig="threePt" dir="t"/>
              </a:scene3d>
              <a:sp3d>
                <a:bevelT prst="convex"/>
              </a:sp3d>
            </p:spPr>
            <p:txBody>
              <a:bodyPr vert="horz" wrap="square" lIns="121882" tIns="60941" rIns="121882" bIns="60941" numCol="1" anchor="t" anchorCtr="0" compatLnSpc="1">
                <a:prstTxWarp prst="textNoShape">
                  <a:avLst/>
                </a:prstTxWarp>
              </a:bodyPr>
              <a:lstStyle/>
              <a:p>
                <a:pPr algn="ctr" fontAlgn="base">
                  <a:spcBef>
                    <a:spcPct val="0"/>
                  </a:spcBef>
                  <a:spcAft>
                    <a:spcPct val="0"/>
                  </a:spcAft>
                  <a:defRPr/>
                </a:pPr>
                <a:endParaRPr lang="en-US" sz="2932" kern="0">
                  <a:solidFill>
                    <a:srgbClr val="000000"/>
                  </a:solidFill>
                  <a:latin typeface="微软雅黑"/>
                  <a:ea typeface="微软雅黑"/>
                  <a:sym typeface="Gill Sans" charset="0"/>
                </a:endParaRPr>
              </a:p>
            </p:txBody>
          </p:sp>
          <p:sp>
            <p:nvSpPr>
              <p:cNvPr id="171" name="Freeform 46"/>
              <p:cNvSpPr>
                <a:spLocks/>
              </p:cNvSpPr>
              <p:nvPr/>
            </p:nvSpPr>
            <p:spPr bwMode="auto">
              <a:xfrm>
                <a:off x="3840267" y="2004393"/>
                <a:ext cx="511175" cy="441325"/>
              </a:xfrm>
              <a:custGeom>
                <a:avLst/>
                <a:gdLst>
                  <a:gd name="T0" fmla="*/ 161 w 643"/>
                  <a:gd name="T1" fmla="*/ 0 h 555"/>
                  <a:gd name="T2" fmla="*/ 482 w 643"/>
                  <a:gd name="T3" fmla="*/ 0 h 555"/>
                  <a:gd name="T4" fmla="*/ 643 w 643"/>
                  <a:gd name="T5" fmla="*/ 277 h 555"/>
                  <a:gd name="T6" fmla="*/ 482 w 643"/>
                  <a:gd name="T7" fmla="*/ 555 h 555"/>
                  <a:gd name="T8" fmla="*/ 161 w 643"/>
                  <a:gd name="T9" fmla="*/ 555 h 555"/>
                  <a:gd name="T10" fmla="*/ 0 w 643"/>
                  <a:gd name="T11" fmla="*/ 277 h 555"/>
                  <a:gd name="T12" fmla="*/ 161 w 643"/>
                  <a:gd name="T13" fmla="*/ 0 h 555"/>
                </a:gdLst>
                <a:ahLst/>
                <a:cxnLst>
                  <a:cxn ang="0">
                    <a:pos x="T0" y="T1"/>
                  </a:cxn>
                  <a:cxn ang="0">
                    <a:pos x="T2" y="T3"/>
                  </a:cxn>
                  <a:cxn ang="0">
                    <a:pos x="T4" y="T5"/>
                  </a:cxn>
                  <a:cxn ang="0">
                    <a:pos x="T6" y="T7"/>
                  </a:cxn>
                  <a:cxn ang="0">
                    <a:pos x="T8" y="T9"/>
                  </a:cxn>
                  <a:cxn ang="0">
                    <a:pos x="T10" y="T11"/>
                  </a:cxn>
                  <a:cxn ang="0">
                    <a:pos x="T12" y="T13"/>
                  </a:cxn>
                </a:cxnLst>
                <a:rect l="0" t="0" r="r" b="b"/>
                <a:pathLst>
                  <a:path w="643" h="555">
                    <a:moveTo>
                      <a:pt x="161" y="0"/>
                    </a:moveTo>
                    <a:lnTo>
                      <a:pt x="482" y="0"/>
                    </a:lnTo>
                    <a:lnTo>
                      <a:pt x="643" y="277"/>
                    </a:lnTo>
                    <a:lnTo>
                      <a:pt x="482" y="555"/>
                    </a:lnTo>
                    <a:lnTo>
                      <a:pt x="161" y="555"/>
                    </a:lnTo>
                    <a:lnTo>
                      <a:pt x="0" y="277"/>
                    </a:lnTo>
                    <a:lnTo>
                      <a:pt x="161" y="0"/>
                    </a:lnTo>
                    <a:close/>
                  </a:path>
                </a:pathLst>
              </a:custGeom>
              <a:solidFill>
                <a:srgbClr val="FFFFFF"/>
              </a:solidFill>
              <a:ln w="0">
                <a:noFill/>
                <a:prstDash val="solid"/>
                <a:round/>
                <a:headEnd/>
                <a:tailEnd/>
              </a:ln>
              <a:scene3d>
                <a:camera prst="orthographicFront"/>
                <a:lightRig rig="threePt" dir="t"/>
              </a:scene3d>
              <a:sp3d>
                <a:bevelT prst="convex"/>
              </a:sp3d>
            </p:spPr>
            <p:txBody>
              <a:bodyPr vert="horz" wrap="square" lIns="121882" tIns="60941" rIns="121882" bIns="60941" numCol="1" anchor="t" anchorCtr="0" compatLnSpc="1">
                <a:prstTxWarp prst="textNoShape">
                  <a:avLst/>
                </a:prstTxWarp>
              </a:bodyPr>
              <a:lstStyle/>
              <a:p>
                <a:pPr algn="ctr" fontAlgn="base">
                  <a:spcBef>
                    <a:spcPct val="0"/>
                  </a:spcBef>
                  <a:spcAft>
                    <a:spcPct val="0"/>
                  </a:spcAft>
                  <a:defRPr/>
                </a:pPr>
                <a:endParaRPr lang="en-US" sz="2932" kern="0">
                  <a:solidFill>
                    <a:srgbClr val="000000"/>
                  </a:solidFill>
                  <a:latin typeface="微软雅黑"/>
                  <a:ea typeface="微软雅黑"/>
                  <a:sym typeface="Gill Sans" charset="0"/>
                </a:endParaRPr>
              </a:p>
            </p:txBody>
          </p:sp>
        </p:grpSp>
        <p:sp>
          <p:nvSpPr>
            <p:cNvPr id="169" name="Freeform 6"/>
            <p:cNvSpPr>
              <a:spLocks noEditPoints="1"/>
            </p:cNvSpPr>
            <p:nvPr/>
          </p:nvSpPr>
          <p:spPr bwMode="auto">
            <a:xfrm>
              <a:off x="4564534" y="2452577"/>
              <a:ext cx="325676" cy="291624"/>
            </a:xfrm>
            <a:custGeom>
              <a:avLst/>
              <a:gdLst>
                <a:gd name="T0" fmla="*/ 18 w 158"/>
                <a:gd name="T1" fmla="*/ 22 h 141"/>
                <a:gd name="T2" fmla="*/ 18 w 158"/>
                <a:gd name="T3" fmla="*/ 138 h 141"/>
                <a:gd name="T4" fmla="*/ 15 w 158"/>
                <a:gd name="T5" fmla="*/ 141 h 141"/>
                <a:gd name="T6" fmla="*/ 9 w 158"/>
                <a:gd name="T7" fmla="*/ 141 h 141"/>
                <a:gd name="T8" fmla="*/ 6 w 158"/>
                <a:gd name="T9" fmla="*/ 138 h 141"/>
                <a:gd name="T10" fmla="*/ 6 w 158"/>
                <a:gd name="T11" fmla="*/ 22 h 141"/>
                <a:gd name="T12" fmla="*/ 0 w 158"/>
                <a:gd name="T13" fmla="*/ 12 h 141"/>
                <a:gd name="T14" fmla="*/ 12 w 158"/>
                <a:gd name="T15" fmla="*/ 0 h 141"/>
                <a:gd name="T16" fmla="*/ 24 w 158"/>
                <a:gd name="T17" fmla="*/ 12 h 141"/>
                <a:gd name="T18" fmla="*/ 18 w 158"/>
                <a:gd name="T19" fmla="*/ 22 h 141"/>
                <a:gd name="T20" fmla="*/ 158 w 158"/>
                <a:gd name="T21" fmla="*/ 88 h 141"/>
                <a:gd name="T22" fmla="*/ 155 w 158"/>
                <a:gd name="T23" fmla="*/ 93 h 141"/>
                <a:gd name="T24" fmla="*/ 154 w 158"/>
                <a:gd name="T25" fmla="*/ 94 h 141"/>
                <a:gd name="T26" fmla="*/ 120 w 158"/>
                <a:gd name="T27" fmla="*/ 105 h 141"/>
                <a:gd name="T28" fmla="*/ 105 w 158"/>
                <a:gd name="T29" fmla="*/ 101 h 141"/>
                <a:gd name="T30" fmla="*/ 103 w 158"/>
                <a:gd name="T31" fmla="*/ 100 h 141"/>
                <a:gd name="T32" fmla="*/ 75 w 158"/>
                <a:gd name="T33" fmla="*/ 92 h 141"/>
                <a:gd name="T34" fmla="*/ 32 w 158"/>
                <a:gd name="T35" fmla="*/ 105 h 141"/>
                <a:gd name="T36" fmla="*/ 29 w 158"/>
                <a:gd name="T37" fmla="*/ 106 h 141"/>
                <a:gd name="T38" fmla="*/ 27 w 158"/>
                <a:gd name="T39" fmla="*/ 105 h 141"/>
                <a:gd name="T40" fmla="*/ 24 w 158"/>
                <a:gd name="T41" fmla="*/ 100 h 141"/>
                <a:gd name="T42" fmla="*/ 24 w 158"/>
                <a:gd name="T43" fmla="*/ 32 h 141"/>
                <a:gd name="T44" fmla="*/ 26 w 158"/>
                <a:gd name="T45" fmla="*/ 27 h 141"/>
                <a:gd name="T46" fmla="*/ 72 w 158"/>
                <a:gd name="T47" fmla="*/ 12 h 141"/>
                <a:gd name="T48" fmla="*/ 110 w 158"/>
                <a:gd name="T49" fmla="*/ 23 h 141"/>
                <a:gd name="T50" fmla="*/ 119 w 158"/>
                <a:gd name="T51" fmla="*/ 25 h 141"/>
                <a:gd name="T52" fmla="*/ 147 w 158"/>
                <a:gd name="T53" fmla="*/ 14 h 141"/>
                <a:gd name="T54" fmla="*/ 150 w 158"/>
                <a:gd name="T55" fmla="*/ 13 h 141"/>
                <a:gd name="T56" fmla="*/ 156 w 158"/>
                <a:gd name="T57" fmla="*/ 13 h 141"/>
                <a:gd name="T58" fmla="*/ 158 w 158"/>
                <a:gd name="T59" fmla="*/ 18 h 141"/>
                <a:gd name="T60" fmla="*/ 158 w 158"/>
                <a:gd name="T61" fmla="*/ 88 h 141"/>
                <a:gd name="T62" fmla="*/ 70 w 158"/>
                <a:gd name="T63" fmla="*/ 24 h 141"/>
                <a:gd name="T64" fmla="*/ 35 w 158"/>
                <a:gd name="T65" fmla="*/ 36 h 141"/>
                <a:gd name="T66" fmla="*/ 35 w 158"/>
                <a:gd name="T67" fmla="*/ 53 h 141"/>
                <a:gd name="T68" fmla="*/ 70 w 158"/>
                <a:gd name="T69" fmla="*/ 42 h 141"/>
                <a:gd name="T70" fmla="*/ 70 w 158"/>
                <a:gd name="T71" fmla="*/ 24 h 141"/>
                <a:gd name="T72" fmla="*/ 70 w 158"/>
                <a:gd name="T73" fmla="*/ 63 h 141"/>
                <a:gd name="T74" fmla="*/ 35 w 158"/>
                <a:gd name="T75" fmla="*/ 73 h 141"/>
                <a:gd name="T76" fmla="*/ 35 w 158"/>
                <a:gd name="T77" fmla="*/ 90 h 141"/>
                <a:gd name="T78" fmla="*/ 70 w 158"/>
                <a:gd name="T79" fmla="*/ 80 h 141"/>
                <a:gd name="T80" fmla="*/ 70 w 158"/>
                <a:gd name="T81" fmla="*/ 63 h 141"/>
                <a:gd name="T82" fmla="*/ 147 w 158"/>
                <a:gd name="T83" fmla="*/ 68 h 141"/>
                <a:gd name="T84" fmla="*/ 111 w 158"/>
                <a:gd name="T85" fmla="*/ 74 h 141"/>
                <a:gd name="T86" fmla="*/ 111 w 158"/>
                <a:gd name="T87" fmla="*/ 54 h 141"/>
                <a:gd name="T88" fmla="*/ 108 w 158"/>
                <a:gd name="T89" fmla="*/ 52 h 141"/>
                <a:gd name="T90" fmla="*/ 75 w 158"/>
                <a:gd name="T91" fmla="*/ 42 h 141"/>
                <a:gd name="T92" fmla="*/ 70 w 158"/>
                <a:gd name="T93" fmla="*/ 42 h 141"/>
                <a:gd name="T94" fmla="*/ 70 w 158"/>
                <a:gd name="T95" fmla="*/ 63 h 141"/>
                <a:gd name="T96" fmla="*/ 72 w 158"/>
                <a:gd name="T97" fmla="*/ 63 h 141"/>
                <a:gd name="T98" fmla="*/ 108 w 158"/>
                <a:gd name="T99" fmla="*/ 73 h 141"/>
                <a:gd name="T100" fmla="*/ 111 w 158"/>
                <a:gd name="T101" fmla="*/ 74 h 141"/>
                <a:gd name="T102" fmla="*/ 111 w 158"/>
                <a:gd name="T103" fmla="*/ 91 h 141"/>
                <a:gd name="T104" fmla="*/ 120 w 158"/>
                <a:gd name="T105" fmla="*/ 93 h 141"/>
                <a:gd name="T106" fmla="*/ 147 w 158"/>
                <a:gd name="T107" fmla="*/ 84 h 141"/>
                <a:gd name="T108" fmla="*/ 147 w 158"/>
                <a:gd name="T109" fmla="*/ 68 h 141"/>
                <a:gd name="T110" fmla="*/ 147 w 158"/>
                <a:gd name="T111" fmla="*/ 28 h 141"/>
                <a:gd name="T112" fmla="*/ 119 w 158"/>
                <a:gd name="T113" fmla="*/ 36 h 141"/>
                <a:gd name="T114" fmla="*/ 111 w 158"/>
                <a:gd name="T115" fmla="*/ 36 h 141"/>
                <a:gd name="T116" fmla="*/ 111 w 158"/>
                <a:gd name="T117" fmla="*/ 54 h 141"/>
                <a:gd name="T118" fmla="*/ 147 w 158"/>
                <a:gd name="T119" fmla="*/ 45 h 141"/>
                <a:gd name="T120" fmla="*/ 147 w 158"/>
                <a:gd name="T121" fmla="*/ 28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8" h="141">
                  <a:moveTo>
                    <a:pt x="18" y="22"/>
                  </a:moveTo>
                  <a:cubicBezTo>
                    <a:pt x="18" y="138"/>
                    <a:pt x="18" y="138"/>
                    <a:pt x="18" y="138"/>
                  </a:cubicBezTo>
                  <a:cubicBezTo>
                    <a:pt x="18" y="140"/>
                    <a:pt x="16" y="141"/>
                    <a:pt x="15" y="141"/>
                  </a:cubicBezTo>
                  <a:cubicBezTo>
                    <a:pt x="9" y="141"/>
                    <a:pt x="9" y="141"/>
                    <a:pt x="9" y="141"/>
                  </a:cubicBezTo>
                  <a:cubicBezTo>
                    <a:pt x="7" y="141"/>
                    <a:pt x="6" y="140"/>
                    <a:pt x="6" y="138"/>
                  </a:cubicBezTo>
                  <a:cubicBezTo>
                    <a:pt x="6" y="22"/>
                    <a:pt x="6" y="22"/>
                    <a:pt x="6" y="22"/>
                  </a:cubicBezTo>
                  <a:cubicBezTo>
                    <a:pt x="3" y="20"/>
                    <a:pt x="0" y="16"/>
                    <a:pt x="0" y="12"/>
                  </a:cubicBezTo>
                  <a:cubicBezTo>
                    <a:pt x="0" y="6"/>
                    <a:pt x="5" y="0"/>
                    <a:pt x="12" y="0"/>
                  </a:cubicBezTo>
                  <a:cubicBezTo>
                    <a:pt x="18" y="0"/>
                    <a:pt x="24" y="6"/>
                    <a:pt x="24" y="12"/>
                  </a:cubicBezTo>
                  <a:cubicBezTo>
                    <a:pt x="24" y="16"/>
                    <a:pt x="21" y="20"/>
                    <a:pt x="18" y="22"/>
                  </a:cubicBezTo>
                  <a:close/>
                  <a:moveTo>
                    <a:pt x="158" y="88"/>
                  </a:moveTo>
                  <a:cubicBezTo>
                    <a:pt x="158" y="90"/>
                    <a:pt x="157" y="92"/>
                    <a:pt x="155" y="93"/>
                  </a:cubicBezTo>
                  <a:cubicBezTo>
                    <a:pt x="155" y="93"/>
                    <a:pt x="154" y="94"/>
                    <a:pt x="154" y="94"/>
                  </a:cubicBezTo>
                  <a:cubicBezTo>
                    <a:pt x="148" y="97"/>
                    <a:pt x="134" y="105"/>
                    <a:pt x="120" y="105"/>
                  </a:cubicBezTo>
                  <a:cubicBezTo>
                    <a:pt x="114" y="105"/>
                    <a:pt x="110" y="103"/>
                    <a:pt x="105" y="101"/>
                  </a:cubicBezTo>
                  <a:cubicBezTo>
                    <a:pt x="103" y="100"/>
                    <a:pt x="103" y="100"/>
                    <a:pt x="103" y="100"/>
                  </a:cubicBezTo>
                  <a:cubicBezTo>
                    <a:pt x="94" y="95"/>
                    <a:pt x="86" y="92"/>
                    <a:pt x="75" y="92"/>
                  </a:cubicBezTo>
                  <a:cubicBezTo>
                    <a:pt x="62" y="92"/>
                    <a:pt x="43" y="99"/>
                    <a:pt x="32" y="105"/>
                  </a:cubicBezTo>
                  <a:cubicBezTo>
                    <a:pt x="32" y="106"/>
                    <a:pt x="30" y="106"/>
                    <a:pt x="29" y="106"/>
                  </a:cubicBezTo>
                  <a:cubicBezTo>
                    <a:pt x="28" y="106"/>
                    <a:pt x="27" y="106"/>
                    <a:pt x="27" y="105"/>
                  </a:cubicBezTo>
                  <a:cubicBezTo>
                    <a:pt x="25" y="104"/>
                    <a:pt x="24" y="102"/>
                    <a:pt x="24" y="100"/>
                  </a:cubicBezTo>
                  <a:cubicBezTo>
                    <a:pt x="24" y="32"/>
                    <a:pt x="24" y="32"/>
                    <a:pt x="24" y="32"/>
                  </a:cubicBezTo>
                  <a:cubicBezTo>
                    <a:pt x="24" y="30"/>
                    <a:pt x="25" y="28"/>
                    <a:pt x="26" y="27"/>
                  </a:cubicBezTo>
                  <a:cubicBezTo>
                    <a:pt x="32" y="24"/>
                    <a:pt x="53" y="12"/>
                    <a:pt x="72" y="12"/>
                  </a:cubicBezTo>
                  <a:cubicBezTo>
                    <a:pt x="87" y="12"/>
                    <a:pt x="100" y="18"/>
                    <a:pt x="110" y="23"/>
                  </a:cubicBezTo>
                  <a:cubicBezTo>
                    <a:pt x="113" y="24"/>
                    <a:pt x="116" y="25"/>
                    <a:pt x="119" y="25"/>
                  </a:cubicBezTo>
                  <a:cubicBezTo>
                    <a:pt x="129" y="25"/>
                    <a:pt x="141" y="18"/>
                    <a:pt x="147" y="14"/>
                  </a:cubicBezTo>
                  <a:cubicBezTo>
                    <a:pt x="148" y="14"/>
                    <a:pt x="149" y="13"/>
                    <a:pt x="150" y="13"/>
                  </a:cubicBezTo>
                  <a:cubicBezTo>
                    <a:pt x="152" y="12"/>
                    <a:pt x="154" y="12"/>
                    <a:pt x="156" y="13"/>
                  </a:cubicBezTo>
                  <a:cubicBezTo>
                    <a:pt x="157" y="14"/>
                    <a:pt x="158" y="16"/>
                    <a:pt x="158" y="18"/>
                  </a:cubicBezTo>
                  <a:lnTo>
                    <a:pt x="158" y="88"/>
                  </a:lnTo>
                  <a:close/>
                  <a:moveTo>
                    <a:pt x="70" y="24"/>
                  </a:moveTo>
                  <a:cubicBezTo>
                    <a:pt x="59" y="25"/>
                    <a:pt x="45" y="30"/>
                    <a:pt x="35" y="36"/>
                  </a:cubicBezTo>
                  <a:cubicBezTo>
                    <a:pt x="35" y="53"/>
                    <a:pt x="35" y="53"/>
                    <a:pt x="35" y="53"/>
                  </a:cubicBezTo>
                  <a:cubicBezTo>
                    <a:pt x="46" y="47"/>
                    <a:pt x="59" y="42"/>
                    <a:pt x="70" y="42"/>
                  </a:cubicBezTo>
                  <a:lnTo>
                    <a:pt x="70" y="24"/>
                  </a:lnTo>
                  <a:close/>
                  <a:moveTo>
                    <a:pt x="70" y="63"/>
                  </a:moveTo>
                  <a:cubicBezTo>
                    <a:pt x="59" y="64"/>
                    <a:pt x="46" y="68"/>
                    <a:pt x="35" y="73"/>
                  </a:cubicBezTo>
                  <a:cubicBezTo>
                    <a:pt x="35" y="90"/>
                    <a:pt x="35" y="90"/>
                    <a:pt x="35" y="90"/>
                  </a:cubicBezTo>
                  <a:cubicBezTo>
                    <a:pt x="46" y="85"/>
                    <a:pt x="59" y="81"/>
                    <a:pt x="70" y="80"/>
                  </a:cubicBezTo>
                  <a:lnTo>
                    <a:pt x="70" y="63"/>
                  </a:lnTo>
                  <a:close/>
                  <a:moveTo>
                    <a:pt x="147" y="68"/>
                  </a:moveTo>
                  <a:cubicBezTo>
                    <a:pt x="138" y="72"/>
                    <a:pt x="124" y="78"/>
                    <a:pt x="111" y="74"/>
                  </a:cubicBezTo>
                  <a:cubicBezTo>
                    <a:pt x="111" y="54"/>
                    <a:pt x="111" y="54"/>
                    <a:pt x="111" y="54"/>
                  </a:cubicBezTo>
                  <a:cubicBezTo>
                    <a:pt x="110" y="53"/>
                    <a:pt x="109" y="53"/>
                    <a:pt x="108" y="52"/>
                  </a:cubicBezTo>
                  <a:cubicBezTo>
                    <a:pt x="97" y="47"/>
                    <a:pt x="89" y="42"/>
                    <a:pt x="75" y="42"/>
                  </a:cubicBezTo>
                  <a:cubicBezTo>
                    <a:pt x="73" y="42"/>
                    <a:pt x="72" y="42"/>
                    <a:pt x="70" y="42"/>
                  </a:cubicBezTo>
                  <a:cubicBezTo>
                    <a:pt x="70" y="63"/>
                    <a:pt x="70" y="63"/>
                    <a:pt x="70" y="63"/>
                  </a:cubicBezTo>
                  <a:cubicBezTo>
                    <a:pt x="71" y="63"/>
                    <a:pt x="72" y="63"/>
                    <a:pt x="72" y="63"/>
                  </a:cubicBezTo>
                  <a:cubicBezTo>
                    <a:pt x="86" y="63"/>
                    <a:pt x="97" y="67"/>
                    <a:pt x="108" y="73"/>
                  </a:cubicBezTo>
                  <a:cubicBezTo>
                    <a:pt x="109" y="73"/>
                    <a:pt x="110" y="74"/>
                    <a:pt x="111" y="74"/>
                  </a:cubicBezTo>
                  <a:cubicBezTo>
                    <a:pt x="111" y="91"/>
                    <a:pt x="111" y="91"/>
                    <a:pt x="111" y="91"/>
                  </a:cubicBezTo>
                  <a:cubicBezTo>
                    <a:pt x="114" y="92"/>
                    <a:pt x="117" y="93"/>
                    <a:pt x="120" y="93"/>
                  </a:cubicBezTo>
                  <a:cubicBezTo>
                    <a:pt x="130" y="93"/>
                    <a:pt x="141" y="87"/>
                    <a:pt x="147" y="84"/>
                  </a:cubicBezTo>
                  <a:lnTo>
                    <a:pt x="147" y="68"/>
                  </a:lnTo>
                  <a:close/>
                  <a:moveTo>
                    <a:pt x="147" y="28"/>
                  </a:moveTo>
                  <a:cubicBezTo>
                    <a:pt x="139" y="32"/>
                    <a:pt x="129" y="36"/>
                    <a:pt x="119" y="36"/>
                  </a:cubicBezTo>
                  <a:cubicBezTo>
                    <a:pt x="116" y="36"/>
                    <a:pt x="114" y="36"/>
                    <a:pt x="111" y="36"/>
                  </a:cubicBezTo>
                  <a:cubicBezTo>
                    <a:pt x="111" y="54"/>
                    <a:pt x="111" y="54"/>
                    <a:pt x="111" y="54"/>
                  </a:cubicBezTo>
                  <a:cubicBezTo>
                    <a:pt x="124" y="57"/>
                    <a:pt x="138" y="50"/>
                    <a:pt x="147" y="45"/>
                  </a:cubicBezTo>
                  <a:lnTo>
                    <a:pt x="147" y="28"/>
                  </a:lnTo>
                  <a:close/>
                </a:path>
              </a:pathLst>
            </a:custGeom>
            <a:solidFill>
              <a:srgbClr val="F7443D"/>
            </a:solidFill>
            <a:ln>
              <a:noFill/>
            </a:ln>
            <a:scene3d>
              <a:camera prst="orthographicFront"/>
              <a:lightRig rig="threePt" dir="t"/>
            </a:scene3d>
            <a:sp3d>
              <a:bevelT prst="convex"/>
            </a:sp3d>
            <a:extLst>
              <a:ext uri="{91240B29-F687-4F45-9708-019B960494DF}">
                <a14:hiddenLine xmlns:a14="http://schemas.microsoft.com/office/drawing/2010/main" w="9525">
                  <a:solidFill>
                    <a:srgbClr val="000000"/>
                  </a:solidFill>
                  <a:round/>
                  <a:headEnd/>
                  <a:tailEnd/>
                </a14:hiddenLine>
              </a:ext>
            </a:extLst>
          </p:spPr>
          <p:txBody>
            <a:bodyPr vert="horz" wrap="square" lIns="121882" tIns="60941" rIns="121882" bIns="60941" numCol="1" anchor="t" anchorCtr="0" compatLnSpc="1">
              <a:prstTxWarp prst="textNoShape">
                <a:avLst/>
              </a:prstTxWarp>
            </a:bodyPr>
            <a:lstStyle/>
            <a:p>
              <a:pPr algn="ctr" fontAlgn="base">
                <a:spcBef>
                  <a:spcPct val="0"/>
                </a:spcBef>
                <a:spcAft>
                  <a:spcPct val="0"/>
                </a:spcAft>
                <a:defRPr/>
              </a:pPr>
              <a:endParaRPr lang="en-US" sz="2932" kern="0">
                <a:solidFill>
                  <a:srgbClr val="000000"/>
                </a:solidFill>
                <a:latin typeface="微软雅黑"/>
                <a:ea typeface="微软雅黑"/>
                <a:sym typeface="Gill Sans" charset="0"/>
              </a:endParaRPr>
            </a:p>
          </p:txBody>
        </p:sp>
      </p:grpSp>
      <p:grpSp>
        <p:nvGrpSpPr>
          <p:cNvPr id="177" name="Group 7"/>
          <p:cNvGrpSpPr/>
          <p:nvPr/>
        </p:nvGrpSpPr>
        <p:grpSpPr>
          <a:xfrm>
            <a:off x="6380507" y="3901332"/>
            <a:ext cx="1110937" cy="947678"/>
            <a:chOff x="4964418" y="2602479"/>
            <a:chExt cx="823252" cy="710758"/>
          </a:xfrm>
        </p:grpSpPr>
        <p:grpSp>
          <p:nvGrpSpPr>
            <p:cNvPr id="178" name="Group 220"/>
            <p:cNvGrpSpPr/>
            <p:nvPr/>
          </p:nvGrpSpPr>
          <p:grpSpPr>
            <a:xfrm>
              <a:off x="4964418" y="2602479"/>
              <a:ext cx="823252" cy="710758"/>
              <a:chOff x="3755667" y="1931353"/>
              <a:chExt cx="680374" cy="587404"/>
            </a:xfrm>
          </p:grpSpPr>
          <p:sp>
            <p:nvSpPr>
              <p:cNvPr id="180" name="Freeform 46"/>
              <p:cNvSpPr>
                <a:spLocks/>
              </p:cNvSpPr>
              <p:nvPr/>
            </p:nvSpPr>
            <p:spPr bwMode="auto">
              <a:xfrm>
                <a:off x="3755667" y="1931353"/>
                <a:ext cx="680374" cy="587404"/>
              </a:xfrm>
              <a:custGeom>
                <a:avLst/>
                <a:gdLst>
                  <a:gd name="T0" fmla="*/ 161 w 643"/>
                  <a:gd name="T1" fmla="*/ 0 h 555"/>
                  <a:gd name="T2" fmla="*/ 482 w 643"/>
                  <a:gd name="T3" fmla="*/ 0 h 555"/>
                  <a:gd name="T4" fmla="*/ 643 w 643"/>
                  <a:gd name="T5" fmla="*/ 277 h 555"/>
                  <a:gd name="T6" fmla="*/ 482 w 643"/>
                  <a:gd name="T7" fmla="*/ 555 h 555"/>
                  <a:gd name="T8" fmla="*/ 161 w 643"/>
                  <a:gd name="T9" fmla="*/ 555 h 555"/>
                  <a:gd name="T10" fmla="*/ 0 w 643"/>
                  <a:gd name="T11" fmla="*/ 277 h 555"/>
                  <a:gd name="T12" fmla="*/ 161 w 643"/>
                  <a:gd name="T13" fmla="*/ 0 h 555"/>
                </a:gdLst>
                <a:ahLst/>
                <a:cxnLst>
                  <a:cxn ang="0">
                    <a:pos x="T0" y="T1"/>
                  </a:cxn>
                  <a:cxn ang="0">
                    <a:pos x="T2" y="T3"/>
                  </a:cxn>
                  <a:cxn ang="0">
                    <a:pos x="T4" y="T5"/>
                  </a:cxn>
                  <a:cxn ang="0">
                    <a:pos x="T6" y="T7"/>
                  </a:cxn>
                  <a:cxn ang="0">
                    <a:pos x="T8" y="T9"/>
                  </a:cxn>
                  <a:cxn ang="0">
                    <a:pos x="T10" y="T11"/>
                  </a:cxn>
                  <a:cxn ang="0">
                    <a:pos x="T12" y="T13"/>
                  </a:cxn>
                </a:cxnLst>
                <a:rect l="0" t="0" r="r" b="b"/>
                <a:pathLst>
                  <a:path w="643" h="555">
                    <a:moveTo>
                      <a:pt x="161" y="0"/>
                    </a:moveTo>
                    <a:lnTo>
                      <a:pt x="482" y="0"/>
                    </a:lnTo>
                    <a:lnTo>
                      <a:pt x="643" y="277"/>
                    </a:lnTo>
                    <a:lnTo>
                      <a:pt x="482" y="555"/>
                    </a:lnTo>
                    <a:lnTo>
                      <a:pt x="161" y="555"/>
                    </a:lnTo>
                    <a:lnTo>
                      <a:pt x="0" y="277"/>
                    </a:lnTo>
                    <a:lnTo>
                      <a:pt x="161" y="0"/>
                    </a:lnTo>
                    <a:close/>
                  </a:path>
                </a:pathLst>
              </a:custGeom>
              <a:solidFill>
                <a:schemeClr val="bg1">
                  <a:lumMod val="50000"/>
                </a:schemeClr>
              </a:solidFill>
              <a:ln w="0">
                <a:noFill/>
                <a:prstDash val="solid"/>
                <a:round/>
                <a:headEnd/>
                <a:tailEnd/>
              </a:ln>
              <a:scene3d>
                <a:camera prst="orthographicFront"/>
                <a:lightRig rig="threePt" dir="t"/>
              </a:scene3d>
              <a:sp3d>
                <a:bevelT prst="convex"/>
              </a:sp3d>
            </p:spPr>
            <p:txBody>
              <a:bodyPr vert="horz" wrap="square" lIns="121882" tIns="60941" rIns="121882" bIns="60941" numCol="1" anchor="t" anchorCtr="0" compatLnSpc="1">
                <a:prstTxWarp prst="textNoShape">
                  <a:avLst/>
                </a:prstTxWarp>
              </a:bodyPr>
              <a:lstStyle/>
              <a:p>
                <a:pPr algn="ctr" fontAlgn="base">
                  <a:spcBef>
                    <a:spcPct val="0"/>
                  </a:spcBef>
                  <a:spcAft>
                    <a:spcPct val="0"/>
                  </a:spcAft>
                  <a:defRPr/>
                </a:pPr>
                <a:endParaRPr lang="en-US" sz="2932" kern="0">
                  <a:solidFill>
                    <a:srgbClr val="000000"/>
                  </a:solidFill>
                  <a:latin typeface="微软雅黑"/>
                  <a:ea typeface="微软雅黑"/>
                  <a:sym typeface="Gill Sans" charset="0"/>
                </a:endParaRPr>
              </a:p>
            </p:txBody>
          </p:sp>
          <p:sp>
            <p:nvSpPr>
              <p:cNvPr id="181" name="Freeform 46"/>
              <p:cNvSpPr>
                <a:spLocks/>
              </p:cNvSpPr>
              <p:nvPr/>
            </p:nvSpPr>
            <p:spPr bwMode="auto">
              <a:xfrm>
                <a:off x="3840267" y="2004393"/>
                <a:ext cx="511175" cy="441325"/>
              </a:xfrm>
              <a:custGeom>
                <a:avLst/>
                <a:gdLst>
                  <a:gd name="T0" fmla="*/ 161 w 643"/>
                  <a:gd name="T1" fmla="*/ 0 h 555"/>
                  <a:gd name="T2" fmla="*/ 482 w 643"/>
                  <a:gd name="T3" fmla="*/ 0 h 555"/>
                  <a:gd name="T4" fmla="*/ 643 w 643"/>
                  <a:gd name="T5" fmla="*/ 277 h 555"/>
                  <a:gd name="T6" fmla="*/ 482 w 643"/>
                  <a:gd name="T7" fmla="*/ 555 h 555"/>
                  <a:gd name="T8" fmla="*/ 161 w 643"/>
                  <a:gd name="T9" fmla="*/ 555 h 555"/>
                  <a:gd name="T10" fmla="*/ 0 w 643"/>
                  <a:gd name="T11" fmla="*/ 277 h 555"/>
                  <a:gd name="T12" fmla="*/ 161 w 643"/>
                  <a:gd name="T13" fmla="*/ 0 h 555"/>
                </a:gdLst>
                <a:ahLst/>
                <a:cxnLst>
                  <a:cxn ang="0">
                    <a:pos x="T0" y="T1"/>
                  </a:cxn>
                  <a:cxn ang="0">
                    <a:pos x="T2" y="T3"/>
                  </a:cxn>
                  <a:cxn ang="0">
                    <a:pos x="T4" y="T5"/>
                  </a:cxn>
                  <a:cxn ang="0">
                    <a:pos x="T6" y="T7"/>
                  </a:cxn>
                  <a:cxn ang="0">
                    <a:pos x="T8" y="T9"/>
                  </a:cxn>
                  <a:cxn ang="0">
                    <a:pos x="T10" y="T11"/>
                  </a:cxn>
                  <a:cxn ang="0">
                    <a:pos x="T12" y="T13"/>
                  </a:cxn>
                </a:cxnLst>
                <a:rect l="0" t="0" r="r" b="b"/>
                <a:pathLst>
                  <a:path w="643" h="555">
                    <a:moveTo>
                      <a:pt x="161" y="0"/>
                    </a:moveTo>
                    <a:lnTo>
                      <a:pt x="482" y="0"/>
                    </a:lnTo>
                    <a:lnTo>
                      <a:pt x="643" y="277"/>
                    </a:lnTo>
                    <a:lnTo>
                      <a:pt x="482" y="555"/>
                    </a:lnTo>
                    <a:lnTo>
                      <a:pt x="161" y="555"/>
                    </a:lnTo>
                    <a:lnTo>
                      <a:pt x="0" y="277"/>
                    </a:lnTo>
                    <a:lnTo>
                      <a:pt x="161" y="0"/>
                    </a:lnTo>
                    <a:close/>
                  </a:path>
                </a:pathLst>
              </a:custGeom>
              <a:solidFill>
                <a:srgbClr val="FFFFFF"/>
              </a:solidFill>
              <a:ln w="0">
                <a:noFill/>
                <a:prstDash val="solid"/>
                <a:round/>
                <a:headEnd/>
                <a:tailEnd/>
              </a:ln>
              <a:scene3d>
                <a:camera prst="orthographicFront"/>
                <a:lightRig rig="threePt" dir="t"/>
              </a:scene3d>
              <a:sp3d>
                <a:bevelT prst="convex"/>
              </a:sp3d>
            </p:spPr>
            <p:txBody>
              <a:bodyPr vert="horz" wrap="square" lIns="121882" tIns="60941" rIns="121882" bIns="60941" numCol="1" anchor="t" anchorCtr="0" compatLnSpc="1">
                <a:prstTxWarp prst="textNoShape">
                  <a:avLst/>
                </a:prstTxWarp>
              </a:bodyPr>
              <a:lstStyle/>
              <a:p>
                <a:pPr algn="ctr" fontAlgn="base">
                  <a:spcBef>
                    <a:spcPct val="0"/>
                  </a:spcBef>
                  <a:spcAft>
                    <a:spcPct val="0"/>
                  </a:spcAft>
                  <a:defRPr/>
                </a:pPr>
                <a:endParaRPr lang="en-US" sz="2932" kern="0">
                  <a:solidFill>
                    <a:srgbClr val="000000"/>
                  </a:solidFill>
                  <a:latin typeface="微软雅黑"/>
                  <a:ea typeface="微软雅黑"/>
                  <a:sym typeface="Gill Sans" charset="0"/>
                </a:endParaRPr>
              </a:p>
            </p:txBody>
          </p:sp>
        </p:grpSp>
        <p:sp>
          <p:nvSpPr>
            <p:cNvPr id="179" name="Freeform 8"/>
            <p:cNvSpPr>
              <a:spLocks noEditPoints="1"/>
            </p:cNvSpPr>
            <p:nvPr/>
          </p:nvSpPr>
          <p:spPr bwMode="auto">
            <a:xfrm>
              <a:off x="5209647" y="2816545"/>
              <a:ext cx="320093" cy="266264"/>
            </a:xfrm>
            <a:custGeom>
              <a:avLst/>
              <a:gdLst>
                <a:gd name="T0" fmla="*/ 141 w 141"/>
                <a:gd name="T1" fmla="*/ 103 h 117"/>
                <a:gd name="T2" fmla="*/ 126 w 141"/>
                <a:gd name="T3" fmla="*/ 117 h 117"/>
                <a:gd name="T4" fmla="*/ 15 w 141"/>
                <a:gd name="T5" fmla="*/ 117 h 117"/>
                <a:gd name="T6" fmla="*/ 0 w 141"/>
                <a:gd name="T7" fmla="*/ 103 h 117"/>
                <a:gd name="T8" fmla="*/ 0 w 141"/>
                <a:gd name="T9" fmla="*/ 73 h 117"/>
                <a:gd name="T10" fmla="*/ 2 w 141"/>
                <a:gd name="T11" fmla="*/ 66 h 117"/>
                <a:gd name="T12" fmla="*/ 20 w 141"/>
                <a:gd name="T13" fmla="*/ 11 h 117"/>
                <a:gd name="T14" fmla="*/ 35 w 141"/>
                <a:gd name="T15" fmla="*/ 0 h 117"/>
                <a:gd name="T16" fmla="*/ 106 w 141"/>
                <a:gd name="T17" fmla="*/ 0 h 117"/>
                <a:gd name="T18" fmla="*/ 121 w 141"/>
                <a:gd name="T19" fmla="*/ 11 h 117"/>
                <a:gd name="T20" fmla="*/ 140 w 141"/>
                <a:gd name="T21" fmla="*/ 66 h 117"/>
                <a:gd name="T22" fmla="*/ 141 w 141"/>
                <a:gd name="T23" fmla="*/ 73 h 117"/>
                <a:gd name="T24" fmla="*/ 141 w 141"/>
                <a:gd name="T25" fmla="*/ 103 h 117"/>
                <a:gd name="T26" fmla="*/ 129 w 141"/>
                <a:gd name="T27" fmla="*/ 73 h 117"/>
                <a:gd name="T28" fmla="*/ 126 w 141"/>
                <a:gd name="T29" fmla="*/ 70 h 117"/>
                <a:gd name="T30" fmla="*/ 15 w 141"/>
                <a:gd name="T31" fmla="*/ 70 h 117"/>
                <a:gd name="T32" fmla="*/ 12 w 141"/>
                <a:gd name="T33" fmla="*/ 73 h 117"/>
                <a:gd name="T34" fmla="*/ 12 w 141"/>
                <a:gd name="T35" fmla="*/ 103 h 117"/>
                <a:gd name="T36" fmla="*/ 15 w 141"/>
                <a:gd name="T37" fmla="*/ 105 h 117"/>
                <a:gd name="T38" fmla="*/ 126 w 141"/>
                <a:gd name="T39" fmla="*/ 105 h 117"/>
                <a:gd name="T40" fmla="*/ 129 w 141"/>
                <a:gd name="T41" fmla="*/ 103 h 117"/>
                <a:gd name="T42" fmla="*/ 129 w 141"/>
                <a:gd name="T43" fmla="*/ 73 h 117"/>
                <a:gd name="T44" fmla="*/ 125 w 141"/>
                <a:gd name="T45" fmla="*/ 59 h 117"/>
                <a:gd name="T46" fmla="*/ 110 w 141"/>
                <a:gd name="T47" fmla="*/ 14 h 117"/>
                <a:gd name="T48" fmla="*/ 106 w 141"/>
                <a:gd name="T49" fmla="*/ 12 h 117"/>
                <a:gd name="T50" fmla="*/ 35 w 141"/>
                <a:gd name="T51" fmla="*/ 12 h 117"/>
                <a:gd name="T52" fmla="*/ 31 w 141"/>
                <a:gd name="T53" fmla="*/ 14 h 117"/>
                <a:gd name="T54" fmla="*/ 17 w 141"/>
                <a:gd name="T55" fmla="*/ 59 h 117"/>
                <a:gd name="T56" fmla="*/ 125 w 141"/>
                <a:gd name="T57" fmla="*/ 59 h 117"/>
                <a:gd name="T58" fmla="*/ 88 w 141"/>
                <a:gd name="T59" fmla="*/ 95 h 117"/>
                <a:gd name="T60" fmla="*/ 81 w 141"/>
                <a:gd name="T61" fmla="*/ 88 h 117"/>
                <a:gd name="T62" fmla="*/ 88 w 141"/>
                <a:gd name="T63" fmla="*/ 81 h 117"/>
                <a:gd name="T64" fmla="*/ 96 w 141"/>
                <a:gd name="T65" fmla="*/ 88 h 117"/>
                <a:gd name="T66" fmla="*/ 88 w 141"/>
                <a:gd name="T67" fmla="*/ 95 h 117"/>
                <a:gd name="T68" fmla="*/ 112 w 141"/>
                <a:gd name="T69" fmla="*/ 95 h 117"/>
                <a:gd name="T70" fmla="*/ 104 w 141"/>
                <a:gd name="T71" fmla="*/ 88 h 117"/>
                <a:gd name="T72" fmla="*/ 112 w 141"/>
                <a:gd name="T73" fmla="*/ 81 h 117"/>
                <a:gd name="T74" fmla="*/ 119 w 141"/>
                <a:gd name="T75" fmla="*/ 88 h 117"/>
                <a:gd name="T76" fmla="*/ 112 w 141"/>
                <a:gd name="T77" fmla="*/ 9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1" h="117">
                  <a:moveTo>
                    <a:pt x="141" y="103"/>
                  </a:moveTo>
                  <a:cubicBezTo>
                    <a:pt x="141" y="111"/>
                    <a:pt x="134" y="117"/>
                    <a:pt x="126" y="117"/>
                  </a:cubicBezTo>
                  <a:cubicBezTo>
                    <a:pt x="15" y="117"/>
                    <a:pt x="15" y="117"/>
                    <a:pt x="15" y="117"/>
                  </a:cubicBezTo>
                  <a:cubicBezTo>
                    <a:pt x="7" y="117"/>
                    <a:pt x="0" y="111"/>
                    <a:pt x="0" y="103"/>
                  </a:cubicBezTo>
                  <a:cubicBezTo>
                    <a:pt x="0" y="73"/>
                    <a:pt x="0" y="73"/>
                    <a:pt x="0" y="73"/>
                  </a:cubicBezTo>
                  <a:cubicBezTo>
                    <a:pt x="0" y="71"/>
                    <a:pt x="1" y="69"/>
                    <a:pt x="2" y="66"/>
                  </a:cubicBezTo>
                  <a:cubicBezTo>
                    <a:pt x="20" y="11"/>
                    <a:pt x="20" y="11"/>
                    <a:pt x="20" y="11"/>
                  </a:cubicBezTo>
                  <a:cubicBezTo>
                    <a:pt x="22" y="4"/>
                    <a:pt x="28" y="0"/>
                    <a:pt x="35" y="0"/>
                  </a:cubicBezTo>
                  <a:cubicBezTo>
                    <a:pt x="106" y="0"/>
                    <a:pt x="106" y="0"/>
                    <a:pt x="106" y="0"/>
                  </a:cubicBezTo>
                  <a:cubicBezTo>
                    <a:pt x="113" y="0"/>
                    <a:pt x="119" y="4"/>
                    <a:pt x="121" y="11"/>
                  </a:cubicBezTo>
                  <a:cubicBezTo>
                    <a:pt x="140" y="66"/>
                    <a:pt x="140" y="66"/>
                    <a:pt x="140" y="66"/>
                  </a:cubicBezTo>
                  <a:cubicBezTo>
                    <a:pt x="140" y="69"/>
                    <a:pt x="141" y="71"/>
                    <a:pt x="141" y="73"/>
                  </a:cubicBezTo>
                  <a:lnTo>
                    <a:pt x="141" y="103"/>
                  </a:lnTo>
                  <a:close/>
                  <a:moveTo>
                    <a:pt x="129" y="73"/>
                  </a:moveTo>
                  <a:cubicBezTo>
                    <a:pt x="129" y="72"/>
                    <a:pt x="128" y="70"/>
                    <a:pt x="126" y="70"/>
                  </a:cubicBezTo>
                  <a:cubicBezTo>
                    <a:pt x="15" y="70"/>
                    <a:pt x="15" y="70"/>
                    <a:pt x="15" y="70"/>
                  </a:cubicBezTo>
                  <a:cubicBezTo>
                    <a:pt x="13" y="70"/>
                    <a:pt x="12" y="72"/>
                    <a:pt x="12" y="73"/>
                  </a:cubicBezTo>
                  <a:cubicBezTo>
                    <a:pt x="12" y="103"/>
                    <a:pt x="12" y="103"/>
                    <a:pt x="12" y="103"/>
                  </a:cubicBezTo>
                  <a:cubicBezTo>
                    <a:pt x="12" y="104"/>
                    <a:pt x="13" y="105"/>
                    <a:pt x="15" y="105"/>
                  </a:cubicBezTo>
                  <a:cubicBezTo>
                    <a:pt x="126" y="105"/>
                    <a:pt x="126" y="105"/>
                    <a:pt x="126" y="105"/>
                  </a:cubicBezTo>
                  <a:cubicBezTo>
                    <a:pt x="128" y="105"/>
                    <a:pt x="129" y="104"/>
                    <a:pt x="129" y="103"/>
                  </a:cubicBezTo>
                  <a:lnTo>
                    <a:pt x="129" y="73"/>
                  </a:lnTo>
                  <a:close/>
                  <a:moveTo>
                    <a:pt x="125" y="59"/>
                  </a:moveTo>
                  <a:cubicBezTo>
                    <a:pt x="110" y="14"/>
                    <a:pt x="110" y="14"/>
                    <a:pt x="110" y="14"/>
                  </a:cubicBezTo>
                  <a:cubicBezTo>
                    <a:pt x="110" y="13"/>
                    <a:pt x="108" y="12"/>
                    <a:pt x="106" y="12"/>
                  </a:cubicBezTo>
                  <a:cubicBezTo>
                    <a:pt x="35" y="12"/>
                    <a:pt x="35" y="12"/>
                    <a:pt x="35" y="12"/>
                  </a:cubicBezTo>
                  <a:cubicBezTo>
                    <a:pt x="33" y="12"/>
                    <a:pt x="32" y="13"/>
                    <a:pt x="31" y="14"/>
                  </a:cubicBezTo>
                  <a:cubicBezTo>
                    <a:pt x="17" y="59"/>
                    <a:pt x="17" y="59"/>
                    <a:pt x="17" y="59"/>
                  </a:cubicBezTo>
                  <a:lnTo>
                    <a:pt x="125" y="59"/>
                  </a:lnTo>
                  <a:close/>
                  <a:moveTo>
                    <a:pt x="88" y="95"/>
                  </a:moveTo>
                  <a:cubicBezTo>
                    <a:pt x="84" y="95"/>
                    <a:pt x="81" y="92"/>
                    <a:pt x="81" y="88"/>
                  </a:cubicBezTo>
                  <a:cubicBezTo>
                    <a:pt x="81" y="84"/>
                    <a:pt x="84" y="81"/>
                    <a:pt x="88" y="81"/>
                  </a:cubicBezTo>
                  <a:cubicBezTo>
                    <a:pt x="92" y="81"/>
                    <a:pt x="96" y="84"/>
                    <a:pt x="96" y="88"/>
                  </a:cubicBezTo>
                  <a:cubicBezTo>
                    <a:pt x="96" y="92"/>
                    <a:pt x="92" y="95"/>
                    <a:pt x="88" y="95"/>
                  </a:cubicBezTo>
                  <a:close/>
                  <a:moveTo>
                    <a:pt x="112" y="95"/>
                  </a:moveTo>
                  <a:cubicBezTo>
                    <a:pt x="108" y="95"/>
                    <a:pt x="104" y="92"/>
                    <a:pt x="104" y="88"/>
                  </a:cubicBezTo>
                  <a:cubicBezTo>
                    <a:pt x="104" y="84"/>
                    <a:pt x="108" y="81"/>
                    <a:pt x="112" y="81"/>
                  </a:cubicBezTo>
                  <a:cubicBezTo>
                    <a:pt x="116" y="81"/>
                    <a:pt x="119" y="84"/>
                    <a:pt x="119" y="88"/>
                  </a:cubicBezTo>
                  <a:cubicBezTo>
                    <a:pt x="119" y="92"/>
                    <a:pt x="116" y="95"/>
                    <a:pt x="112" y="95"/>
                  </a:cubicBezTo>
                  <a:close/>
                </a:path>
              </a:pathLst>
            </a:custGeom>
            <a:solidFill>
              <a:schemeClr val="bg1">
                <a:lumMod val="50000"/>
              </a:schemeClr>
            </a:solidFill>
            <a:ln>
              <a:noFill/>
            </a:ln>
            <a:scene3d>
              <a:camera prst="orthographicFront"/>
              <a:lightRig rig="threePt" dir="t"/>
            </a:scene3d>
            <a:sp3d>
              <a:bevelT prst="convex"/>
            </a:sp3d>
            <a:extLst>
              <a:ext uri="{91240B29-F687-4F45-9708-019B960494DF}">
                <a14:hiddenLine xmlns:a14="http://schemas.microsoft.com/office/drawing/2010/main" w="9525">
                  <a:solidFill>
                    <a:srgbClr val="000000"/>
                  </a:solidFill>
                  <a:round/>
                  <a:headEnd/>
                  <a:tailEnd/>
                </a14:hiddenLine>
              </a:ext>
            </a:extLst>
          </p:spPr>
          <p:txBody>
            <a:bodyPr vert="horz" wrap="square" lIns="121882" tIns="60941" rIns="121882" bIns="60941" numCol="1" anchor="t" anchorCtr="0" compatLnSpc="1">
              <a:prstTxWarp prst="textNoShape">
                <a:avLst/>
              </a:prstTxWarp>
            </a:bodyPr>
            <a:lstStyle/>
            <a:p>
              <a:pPr algn="ctr" fontAlgn="base">
                <a:spcBef>
                  <a:spcPct val="0"/>
                </a:spcBef>
                <a:spcAft>
                  <a:spcPct val="0"/>
                </a:spcAft>
                <a:defRPr/>
              </a:pPr>
              <a:endParaRPr lang="en-US" sz="2932" kern="0">
                <a:solidFill>
                  <a:srgbClr val="000000"/>
                </a:solidFill>
                <a:latin typeface="微软雅黑"/>
                <a:ea typeface="微软雅黑"/>
                <a:sym typeface="Gill Sans" charset="0"/>
              </a:endParaRPr>
            </a:p>
          </p:txBody>
        </p:sp>
      </p:grpSp>
      <p:grpSp>
        <p:nvGrpSpPr>
          <p:cNvPr id="182" name="Group 4"/>
          <p:cNvGrpSpPr/>
          <p:nvPr/>
        </p:nvGrpSpPr>
        <p:grpSpPr>
          <a:xfrm>
            <a:off x="6144567" y="2315578"/>
            <a:ext cx="1110937" cy="947678"/>
            <a:chOff x="4745821" y="1499943"/>
            <a:chExt cx="823252" cy="710758"/>
          </a:xfrm>
        </p:grpSpPr>
        <p:grpSp>
          <p:nvGrpSpPr>
            <p:cNvPr id="183" name="Group 217"/>
            <p:cNvGrpSpPr/>
            <p:nvPr/>
          </p:nvGrpSpPr>
          <p:grpSpPr>
            <a:xfrm>
              <a:off x="4745821" y="1499943"/>
              <a:ext cx="823252" cy="710758"/>
              <a:chOff x="3755667" y="1931353"/>
              <a:chExt cx="680374" cy="587404"/>
            </a:xfrm>
          </p:grpSpPr>
          <p:sp>
            <p:nvSpPr>
              <p:cNvPr id="185" name="Freeform 46"/>
              <p:cNvSpPr>
                <a:spLocks/>
              </p:cNvSpPr>
              <p:nvPr/>
            </p:nvSpPr>
            <p:spPr bwMode="auto">
              <a:xfrm>
                <a:off x="3755667" y="1931353"/>
                <a:ext cx="680374" cy="587404"/>
              </a:xfrm>
              <a:custGeom>
                <a:avLst/>
                <a:gdLst>
                  <a:gd name="T0" fmla="*/ 161 w 643"/>
                  <a:gd name="T1" fmla="*/ 0 h 555"/>
                  <a:gd name="T2" fmla="*/ 482 w 643"/>
                  <a:gd name="T3" fmla="*/ 0 h 555"/>
                  <a:gd name="T4" fmla="*/ 643 w 643"/>
                  <a:gd name="T5" fmla="*/ 277 h 555"/>
                  <a:gd name="T6" fmla="*/ 482 w 643"/>
                  <a:gd name="T7" fmla="*/ 555 h 555"/>
                  <a:gd name="T8" fmla="*/ 161 w 643"/>
                  <a:gd name="T9" fmla="*/ 555 h 555"/>
                  <a:gd name="T10" fmla="*/ 0 w 643"/>
                  <a:gd name="T11" fmla="*/ 277 h 555"/>
                  <a:gd name="T12" fmla="*/ 161 w 643"/>
                  <a:gd name="T13" fmla="*/ 0 h 555"/>
                </a:gdLst>
                <a:ahLst/>
                <a:cxnLst>
                  <a:cxn ang="0">
                    <a:pos x="T0" y="T1"/>
                  </a:cxn>
                  <a:cxn ang="0">
                    <a:pos x="T2" y="T3"/>
                  </a:cxn>
                  <a:cxn ang="0">
                    <a:pos x="T4" y="T5"/>
                  </a:cxn>
                  <a:cxn ang="0">
                    <a:pos x="T6" y="T7"/>
                  </a:cxn>
                  <a:cxn ang="0">
                    <a:pos x="T8" y="T9"/>
                  </a:cxn>
                  <a:cxn ang="0">
                    <a:pos x="T10" y="T11"/>
                  </a:cxn>
                  <a:cxn ang="0">
                    <a:pos x="T12" y="T13"/>
                  </a:cxn>
                </a:cxnLst>
                <a:rect l="0" t="0" r="r" b="b"/>
                <a:pathLst>
                  <a:path w="643" h="555">
                    <a:moveTo>
                      <a:pt x="161" y="0"/>
                    </a:moveTo>
                    <a:lnTo>
                      <a:pt x="482" y="0"/>
                    </a:lnTo>
                    <a:lnTo>
                      <a:pt x="643" y="277"/>
                    </a:lnTo>
                    <a:lnTo>
                      <a:pt x="482" y="555"/>
                    </a:lnTo>
                    <a:lnTo>
                      <a:pt x="161" y="555"/>
                    </a:lnTo>
                    <a:lnTo>
                      <a:pt x="0" y="277"/>
                    </a:lnTo>
                    <a:lnTo>
                      <a:pt x="161" y="0"/>
                    </a:lnTo>
                    <a:close/>
                  </a:path>
                </a:pathLst>
              </a:custGeom>
              <a:solidFill>
                <a:srgbClr val="7AB8BF"/>
              </a:solidFill>
              <a:ln w="0">
                <a:noFill/>
                <a:prstDash val="solid"/>
                <a:round/>
                <a:headEnd/>
                <a:tailEnd/>
              </a:ln>
              <a:scene3d>
                <a:camera prst="orthographicFront"/>
                <a:lightRig rig="threePt" dir="t"/>
              </a:scene3d>
              <a:sp3d>
                <a:bevelT prst="convex"/>
              </a:sp3d>
            </p:spPr>
            <p:txBody>
              <a:bodyPr vert="horz" wrap="square" lIns="121882" tIns="60941" rIns="121882" bIns="60941" numCol="1" anchor="t" anchorCtr="0" compatLnSpc="1">
                <a:prstTxWarp prst="textNoShape">
                  <a:avLst/>
                </a:prstTxWarp>
              </a:bodyPr>
              <a:lstStyle/>
              <a:p>
                <a:pPr algn="ctr" fontAlgn="base">
                  <a:spcBef>
                    <a:spcPct val="0"/>
                  </a:spcBef>
                  <a:spcAft>
                    <a:spcPct val="0"/>
                  </a:spcAft>
                  <a:defRPr/>
                </a:pPr>
                <a:endParaRPr lang="en-US" sz="2932" kern="0">
                  <a:solidFill>
                    <a:srgbClr val="000000"/>
                  </a:solidFill>
                  <a:latin typeface="微软雅黑"/>
                  <a:ea typeface="微软雅黑"/>
                  <a:sym typeface="Gill Sans" charset="0"/>
                </a:endParaRPr>
              </a:p>
            </p:txBody>
          </p:sp>
          <p:sp>
            <p:nvSpPr>
              <p:cNvPr id="186" name="Freeform 46"/>
              <p:cNvSpPr>
                <a:spLocks/>
              </p:cNvSpPr>
              <p:nvPr/>
            </p:nvSpPr>
            <p:spPr bwMode="auto">
              <a:xfrm>
                <a:off x="3840267" y="2004393"/>
                <a:ext cx="511175" cy="441325"/>
              </a:xfrm>
              <a:custGeom>
                <a:avLst/>
                <a:gdLst>
                  <a:gd name="T0" fmla="*/ 161 w 643"/>
                  <a:gd name="T1" fmla="*/ 0 h 555"/>
                  <a:gd name="T2" fmla="*/ 482 w 643"/>
                  <a:gd name="T3" fmla="*/ 0 h 555"/>
                  <a:gd name="T4" fmla="*/ 643 w 643"/>
                  <a:gd name="T5" fmla="*/ 277 h 555"/>
                  <a:gd name="T6" fmla="*/ 482 w 643"/>
                  <a:gd name="T7" fmla="*/ 555 h 555"/>
                  <a:gd name="T8" fmla="*/ 161 w 643"/>
                  <a:gd name="T9" fmla="*/ 555 h 555"/>
                  <a:gd name="T10" fmla="*/ 0 w 643"/>
                  <a:gd name="T11" fmla="*/ 277 h 555"/>
                  <a:gd name="T12" fmla="*/ 161 w 643"/>
                  <a:gd name="T13" fmla="*/ 0 h 555"/>
                </a:gdLst>
                <a:ahLst/>
                <a:cxnLst>
                  <a:cxn ang="0">
                    <a:pos x="T0" y="T1"/>
                  </a:cxn>
                  <a:cxn ang="0">
                    <a:pos x="T2" y="T3"/>
                  </a:cxn>
                  <a:cxn ang="0">
                    <a:pos x="T4" y="T5"/>
                  </a:cxn>
                  <a:cxn ang="0">
                    <a:pos x="T6" y="T7"/>
                  </a:cxn>
                  <a:cxn ang="0">
                    <a:pos x="T8" y="T9"/>
                  </a:cxn>
                  <a:cxn ang="0">
                    <a:pos x="T10" y="T11"/>
                  </a:cxn>
                  <a:cxn ang="0">
                    <a:pos x="T12" y="T13"/>
                  </a:cxn>
                </a:cxnLst>
                <a:rect l="0" t="0" r="r" b="b"/>
                <a:pathLst>
                  <a:path w="643" h="555">
                    <a:moveTo>
                      <a:pt x="161" y="0"/>
                    </a:moveTo>
                    <a:lnTo>
                      <a:pt x="482" y="0"/>
                    </a:lnTo>
                    <a:lnTo>
                      <a:pt x="643" y="277"/>
                    </a:lnTo>
                    <a:lnTo>
                      <a:pt x="482" y="555"/>
                    </a:lnTo>
                    <a:lnTo>
                      <a:pt x="161" y="555"/>
                    </a:lnTo>
                    <a:lnTo>
                      <a:pt x="0" y="277"/>
                    </a:lnTo>
                    <a:lnTo>
                      <a:pt x="161" y="0"/>
                    </a:lnTo>
                    <a:close/>
                  </a:path>
                </a:pathLst>
              </a:custGeom>
              <a:solidFill>
                <a:srgbClr val="FFFFFF"/>
              </a:solidFill>
              <a:ln w="0">
                <a:noFill/>
                <a:prstDash val="solid"/>
                <a:round/>
                <a:headEnd/>
                <a:tailEnd/>
              </a:ln>
              <a:scene3d>
                <a:camera prst="orthographicFront"/>
                <a:lightRig rig="threePt" dir="t"/>
              </a:scene3d>
              <a:sp3d>
                <a:bevelT prst="convex"/>
              </a:sp3d>
            </p:spPr>
            <p:txBody>
              <a:bodyPr vert="horz" wrap="square" lIns="121882" tIns="60941" rIns="121882" bIns="60941" numCol="1" anchor="t" anchorCtr="0" compatLnSpc="1">
                <a:prstTxWarp prst="textNoShape">
                  <a:avLst/>
                </a:prstTxWarp>
              </a:bodyPr>
              <a:lstStyle/>
              <a:p>
                <a:pPr algn="ctr" fontAlgn="base">
                  <a:spcBef>
                    <a:spcPct val="0"/>
                  </a:spcBef>
                  <a:spcAft>
                    <a:spcPct val="0"/>
                  </a:spcAft>
                  <a:defRPr/>
                </a:pPr>
                <a:endParaRPr lang="en-US" sz="2932" kern="0">
                  <a:solidFill>
                    <a:srgbClr val="000000"/>
                  </a:solidFill>
                  <a:latin typeface="微软雅黑"/>
                  <a:ea typeface="微软雅黑"/>
                  <a:sym typeface="Gill Sans" charset="0"/>
                </a:endParaRPr>
              </a:p>
            </p:txBody>
          </p:sp>
        </p:grpSp>
        <p:sp>
          <p:nvSpPr>
            <p:cNvPr id="184" name="Freeform 9"/>
            <p:cNvSpPr>
              <a:spLocks noEditPoints="1"/>
            </p:cNvSpPr>
            <p:nvPr/>
          </p:nvSpPr>
          <p:spPr bwMode="auto">
            <a:xfrm>
              <a:off x="4982104" y="1749116"/>
              <a:ext cx="367123" cy="246476"/>
            </a:xfrm>
            <a:custGeom>
              <a:avLst/>
              <a:gdLst>
                <a:gd name="T0" fmla="*/ 208 w 210"/>
                <a:gd name="T1" fmla="*/ 38 h 141"/>
                <a:gd name="T2" fmla="*/ 106 w 210"/>
                <a:gd name="T3" fmla="*/ 70 h 141"/>
                <a:gd name="T4" fmla="*/ 105 w 210"/>
                <a:gd name="T5" fmla="*/ 71 h 141"/>
                <a:gd name="T6" fmla="*/ 104 w 210"/>
                <a:gd name="T7" fmla="*/ 70 h 141"/>
                <a:gd name="T8" fmla="*/ 44 w 210"/>
                <a:gd name="T9" fmla="*/ 52 h 141"/>
                <a:gd name="T10" fmla="*/ 35 w 210"/>
                <a:gd name="T11" fmla="*/ 78 h 141"/>
                <a:gd name="T12" fmla="*/ 41 w 210"/>
                <a:gd name="T13" fmla="*/ 88 h 141"/>
                <a:gd name="T14" fmla="*/ 35 w 210"/>
                <a:gd name="T15" fmla="*/ 98 h 141"/>
                <a:gd name="T16" fmla="*/ 41 w 210"/>
                <a:gd name="T17" fmla="*/ 138 h 141"/>
                <a:gd name="T18" fmla="*/ 40 w 210"/>
                <a:gd name="T19" fmla="*/ 140 h 141"/>
                <a:gd name="T20" fmla="*/ 38 w 210"/>
                <a:gd name="T21" fmla="*/ 141 h 141"/>
                <a:gd name="T22" fmla="*/ 20 w 210"/>
                <a:gd name="T23" fmla="*/ 141 h 141"/>
                <a:gd name="T24" fmla="*/ 18 w 210"/>
                <a:gd name="T25" fmla="*/ 140 h 141"/>
                <a:gd name="T26" fmla="*/ 17 w 210"/>
                <a:gd name="T27" fmla="*/ 138 h 141"/>
                <a:gd name="T28" fmla="*/ 22 w 210"/>
                <a:gd name="T29" fmla="*/ 98 h 141"/>
                <a:gd name="T30" fmla="*/ 17 w 210"/>
                <a:gd name="T31" fmla="*/ 88 h 141"/>
                <a:gd name="T32" fmla="*/ 23 w 210"/>
                <a:gd name="T33" fmla="*/ 78 h 141"/>
                <a:gd name="T34" fmla="*/ 32 w 210"/>
                <a:gd name="T35" fmla="*/ 48 h 141"/>
                <a:gd name="T36" fmla="*/ 2 w 210"/>
                <a:gd name="T37" fmla="*/ 38 h 141"/>
                <a:gd name="T38" fmla="*/ 0 w 210"/>
                <a:gd name="T39" fmla="*/ 35 h 141"/>
                <a:gd name="T40" fmla="*/ 2 w 210"/>
                <a:gd name="T41" fmla="*/ 33 h 141"/>
                <a:gd name="T42" fmla="*/ 104 w 210"/>
                <a:gd name="T43" fmla="*/ 0 h 141"/>
                <a:gd name="T44" fmla="*/ 105 w 210"/>
                <a:gd name="T45" fmla="*/ 0 h 141"/>
                <a:gd name="T46" fmla="*/ 106 w 210"/>
                <a:gd name="T47" fmla="*/ 0 h 141"/>
                <a:gd name="T48" fmla="*/ 208 w 210"/>
                <a:gd name="T49" fmla="*/ 33 h 141"/>
                <a:gd name="T50" fmla="*/ 210 w 210"/>
                <a:gd name="T51" fmla="*/ 35 h 141"/>
                <a:gd name="T52" fmla="*/ 208 w 210"/>
                <a:gd name="T53" fmla="*/ 38 h 141"/>
                <a:gd name="T54" fmla="*/ 164 w 210"/>
                <a:gd name="T55" fmla="*/ 94 h 141"/>
                <a:gd name="T56" fmla="*/ 105 w 210"/>
                <a:gd name="T57" fmla="*/ 117 h 141"/>
                <a:gd name="T58" fmla="*/ 46 w 210"/>
                <a:gd name="T59" fmla="*/ 94 h 141"/>
                <a:gd name="T60" fmla="*/ 48 w 210"/>
                <a:gd name="T61" fmla="*/ 65 h 141"/>
                <a:gd name="T62" fmla="*/ 101 w 210"/>
                <a:gd name="T63" fmla="*/ 82 h 141"/>
                <a:gd name="T64" fmla="*/ 105 w 210"/>
                <a:gd name="T65" fmla="*/ 82 h 141"/>
                <a:gd name="T66" fmla="*/ 109 w 210"/>
                <a:gd name="T67" fmla="*/ 82 h 141"/>
                <a:gd name="T68" fmla="*/ 162 w 210"/>
                <a:gd name="T69" fmla="*/ 65 h 141"/>
                <a:gd name="T70" fmla="*/ 164 w 210"/>
                <a:gd name="T71" fmla="*/ 9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0" h="141">
                  <a:moveTo>
                    <a:pt x="208" y="38"/>
                  </a:moveTo>
                  <a:cubicBezTo>
                    <a:pt x="106" y="70"/>
                    <a:pt x="106" y="70"/>
                    <a:pt x="106" y="70"/>
                  </a:cubicBezTo>
                  <a:cubicBezTo>
                    <a:pt x="106" y="71"/>
                    <a:pt x="105" y="71"/>
                    <a:pt x="105" y="71"/>
                  </a:cubicBezTo>
                  <a:cubicBezTo>
                    <a:pt x="105" y="71"/>
                    <a:pt x="104" y="71"/>
                    <a:pt x="104" y="70"/>
                  </a:cubicBezTo>
                  <a:cubicBezTo>
                    <a:pt x="44" y="52"/>
                    <a:pt x="44" y="52"/>
                    <a:pt x="44" y="52"/>
                  </a:cubicBezTo>
                  <a:cubicBezTo>
                    <a:pt x="39" y="56"/>
                    <a:pt x="36" y="66"/>
                    <a:pt x="35" y="78"/>
                  </a:cubicBezTo>
                  <a:cubicBezTo>
                    <a:pt x="38" y="80"/>
                    <a:pt x="41" y="84"/>
                    <a:pt x="41" y="88"/>
                  </a:cubicBezTo>
                  <a:cubicBezTo>
                    <a:pt x="41" y="92"/>
                    <a:pt x="38" y="96"/>
                    <a:pt x="35" y="98"/>
                  </a:cubicBezTo>
                  <a:cubicBezTo>
                    <a:pt x="41" y="138"/>
                    <a:pt x="41" y="138"/>
                    <a:pt x="41" y="138"/>
                  </a:cubicBezTo>
                  <a:cubicBezTo>
                    <a:pt x="41" y="138"/>
                    <a:pt x="40" y="139"/>
                    <a:pt x="40" y="140"/>
                  </a:cubicBezTo>
                  <a:cubicBezTo>
                    <a:pt x="39" y="141"/>
                    <a:pt x="38" y="141"/>
                    <a:pt x="38" y="141"/>
                  </a:cubicBezTo>
                  <a:cubicBezTo>
                    <a:pt x="20" y="141"/>
                    <a:pt x="20" y="141"/>
                    <a:pt x="20" y="141"/>
                  </a:cubicBezTo>
                  <a:cubicBezTo>
                    <a:pt x="19" y="141"/>
                    <a:pt x="18" y="141"/>
                    <a:pt x="18" y="140"/>
                  </a:cubicBezTo>
                  <a:cubicBezTo>
                    <a:pt x="17" y="139"/>
                    <a:pt x="17" y="138"/>
                    <a:pt x="17" y="138"/>
                  </a:cubicBezTo>
                  <a:cubicBezTo>
                    <a:pt x="22" y="98"/>
                    <a:pt x="22" y="98"/>
                    <a:pt x="22" y="98"/>
                  </a:cubicBezTo>
                  <a:cubicBezTo>
                    <a:pt x="19" y="96"/>
                    <a:pt x="17" y="92"/>
                    <a:pt x="17" y="88"/>
                  </a:cubicBezTo>
                  <a:cubicBezTo>
                    <a:pt x="17" y="84"/>
                    <a:pt x="20" y="80"/>
                    <a:pt x="23" y="78"/>
                  </a:cubicBezTo>
                  <a:cubicBezTo>
                    <a:pt x="24" y="67"/>
                    <a:pt x="26" y="56"/>
                    <a:pt x="32" y="48"/>
                  </a:cubicBezTo>
                  <a:cubicBezTo>
                    <a:pt x="2" y="38"/>
                    <a:pt x="2" y="38"/>
                    <a:pt x="2" y="38"/>
                  </a:cubicBezTo>
                  <a:cubicBezTo>
                    <a:pt x="0" y="38"/>
                    <a:pt x="0" y="37"/>
                    <a:pt x="0" y="35"/>
                  </a:cubicBezTo>
                  <a:cubicBezTo>
                    <a:pt x="0" y="34"/>
                    <a:pt x="0" y="33"/>
                    <a:pt x="2" y="33"/>
                  </a:cubicBezTo>
                  <a:cubicBezTo>
                    <a:pt x="104" y="0"/>
                    <a:pt x="104" y="0"/>
                    <a:pt x="104" y="0"/>
                  </a:cubicBezTo>
                  <a:cubicBezTo>
                    <a:pt x="104" y="0"/>
                    <a:pt x="105" y="0"/>
                    <a:pt x="105" y="0"/>
                  </a:cubicBezTo>
                  <a:cubicBezTo>
                    <a:pt x="105" y="0"/>
                    <a:pt x="106" y="0"/>
                    <a:pt x="106" y="0"/>
                  </a:cubicBezTo>
                  <a:cubicBezTo>
                    <a:pt x="208" y="33"/>
                    <a:pt x="208" y="33"/>
                    <a:pt x="208" y="33"/>
                  </a:cubicBezTo>
                  <a:cubicBezTo>
                    <a:pt x="210" y="33"/>
                    <a:pt x="210" y="34"/>
                    <a:pt x="210" y="35"/>
                  </a:cubicBezTo>
                  <a:cubicBezTo>
                    <a:pt x="210" y="37"/>
                    <a:pt x="210" y="38"/>
                    <a:pt x="208" y="38"/>
                  </a:cubicBezTo>
                  <a:close/>
                  <a:moveTo>
                    <a:pt x="164" y="94"/>
                  </a:moveTo>
                  <a:cubicBezTo>
                    <a:pt x="164" y="107"/>
                    <a:pt x="137" y="117"/>
                    <a:pt x="105" y="117"/>
                  </a:cubicBezTo>
                  <a:cubicBezTo>
                    <a:pt x="73" y="117"/>
                    <a:pt x="46" y="107"/>
                    <a:pt x="46" y="94"/>
                  </a:cubicBezTo>
                  <a:cubicBezTo>
                    <a:pt x="48" y="65"/>
                    <a:pt x="48" y="65"/>
                    <a:pt x="48" y="65"/>
                  </a:cubicBezTo>
                  <a:cubicBezTo>
                    <a:pt x="101" y="82"/>
                    <a:pt x="101" y="82"/>
                    <a:pt x="101" y="82"/>
                  </a:cubicBezTo>
                  <a:cubicBezTo>
                    <a:pt x="102" y="82"/>
                    <a:pt x="104" y="82"/>
                    <a:pt x="105" y="82"/>
                  </a:cubicBezTo>
                  <a:cubicBezTo>
                    <a:pt x="106" y="82"/>
                    <a:pt x="108" y="82"/>
                    <a:pt x="109" y="82"/>
                  </a:cubicBezTo>
                  <a:cubicBezTo>
                    <a:pt x="162" y="65"/>
                    <a:pt x="162" y="65"/>
                    <a:pt x="162" y="65"/>
                  </a:cubicBezTo>
                  <a:lnTo>
                    <a:pt x="164" y="94"/>
                  </a:lnTo>
                  <a:close/>
                </a:path>
              </a:pathLst>
            </a:custGeom>
            <a:solidFill>
              <a:srgbClr val="7AB8BF"/>
            </a:solidFill>
            <a:ln>
              <a:noFill/>
            </a:ln>
            <a:scene3d>
              <a:camera prst="orthographicFront"/>
              <a:lightRig rig="threePt" dir="t"/>
            </a:scene3d>
            <a:sp3d>
              <a:bevelT prst="convex"/>
            </a:sp3d>
          </p:spPr>
          <p:txBody>
            <a:bodyPr vert="horz" wrap="square" lIns="121882" tIns="60941" rIns="121882" bIns="60941" numCol="1" anchor="t" anchorCtr="0" compatLnSpc="1">
              <a:prstTxWarp prst="textNoShape">
                <a:avLst/>
              </a:prstTxWarp>
            </a:bodyPr>
            <a:lstStyle/>
            <a:p>
              <a:pPr algn="ctr" fontAlgn="base">
                <a:spcBef>
                  <a:spcPct val="0"/>
                </a:spcBef>
                <a:spcAft>
                  <a:spcPct val="0"/>
                </a:spcAft>
                <a:defRPr/>
              </a:pPr>
              <a:endParaRPr lang="en-US" sz="2932" kern="0">
                <a:solidFill>
                  <a:srgbClr val="000000"/>
                </a:solidFill>
                <a:latin typeface="微软雅黑"/>
                <a:ea typeface="微软雅黑"/>
                <a:sym typeface="Gill Sans" charset="0"/>
              </a:endParaRPr>
            </a:p>
          </p:txBody>
        </p:sp>
      </p:grpSp>
      <p:grpSp>
        <p:nvGrpSpPr>
          <p:cNvPr id="192" name="Group 3"/>
          <p:cNvGrpSpPr/>
          <p:nvPr/>
        </p:nvGrpSpPr>
        <p:grpSpPr>
          <a:xfrm>
            <a:off x="5250041" y="1699295"/>
            <a:ext cx="1110937" cy="947678"/>
            <a:chOff x="3684228" y="1869676"/>
            <a:chExt cx="823252" cy="710758"/>
          </a:xfrm>
        </p:grpSpPr>
        <p:grpSp>
          <p:nvGrpSpPr>
            <p:cNvPr id="193" name="Group 1"/>
            <p:cNvGrpSpPr/>
            <p:nvPr/>
          </p:nvGrpSpPr>
          <p:grpSpPr>
            <a:xfrm>
              <a:off x="3684228" y="1869676"/>
              <a:ext cx="823252" cy="710758"/>
              <a:chOff x="3755667" y="1931353"/>
              <a:chExt cx="680374" cy="587404"/>
            </a:xfrm>
            <a:solidFill>
              <a:srgbClr val="FFFFFF"/>
            </a:solidFill>
          </p:grpSpPr>
          <p:sp>
            <p:nvSpPr>
              <p:cNvPr id="195" name="Freeform 46"/>
              <p:cNvSpPr>
                <a:spLocks/>
              </p:cNvSpPr>
              <p:nvPr/>
            </p:nvSpPr>
            <p:spPr bwMode="auto">
              <a:xfrm>
                <a:off x="3755667" y="1931353"/>
                <a:ext cx="680374" cy="587404"/>
              </a:xfrm>
              <a:custGeom>
                <a:avLst/>
                <a:gdLst>
                  <a:gd name="T0" fmla="*/ 161 w 643"/>
                  <a:gd name="T1" fmla="*/ 0 h 555"/>
                  <a:gd name="T2" fmla="*/ 482 w 643"/>
                  <a:gd name="T3" fmla="*/ 0 h 555"/>
                  <a:gd name="T4" fmla="*/ 643 w 643"/>
                  <a:gd name="T5" fmla="*/ 277 h 555"/>
                  <a:gd name="T6" fmla="*/ 482 w 643"/>
                  <a:gd name="T7" fmla="*/ 555 h 555"/>
                  <a:gd name="T8" fmla="*/ 161 w 643"/>
                  <a:gd name="T9" fmla="*/ 555 h 555"/>
                  <a:gd name="T10" fmla="*/ 0 w 643"/>
                  <a:gd name="T11" fmla="*/ 277 h 555"/>
                  <a:gd name="T12" fmla="*/ 161 w 643"/>
                  <a:gd name="T13" fmla="*/ 0 h 555"/>
                </a:gdLst>
                <a:ahLst/>
                <a:cxnLst>
                  <a:cxn ang="0">
                    <a:pos x="T0" y="T1"/>
                  </a:cxn>
                  <a:cxn ang="0">
                    <a:pos x="T2" y="T3"/>
                  </a:cxn>
                  <a:cxn ang="0">
                    <a:pos x="T4" y="T5"/>
                  </a:cxn>
                  <a:cxn ang="0">
                    <a:pos x="T6" y="T7"/>
                  </a:cxn>
                  <a:cxn ang="0">
                    <a:pos x="T8" y="T9"/>
                  </a:cxn>
                  <a:cxn ang="0">
                    <a:pos x="T10" y="T11"/>
                  </a:cxn>
                  <a:cxn ang="0">
                    <a:pos x="T12" y="T13"/>
                  </a:cxn>
                </a:cxnLst>
                <a:rect l="0" t="0" r="r" b="b"/>
                <a:pathLst>
                  <a:path w="643" h="555">
                    <a:moveTo>
                      <a:pt x="161" y="0"/>
                    </a:moveTo>
                    <a:lnTo>
                      <a:pt x="482" y="0"/>
                    </a:lnTo>
                    <a:lnTo>
                      <a:pt x="643" y="277"/>
                    </a:lnTo>
                    <a:lnTo>
                      <a:pt x="482" y="555"/>
                    </a:lnTo>
                    <a:lnTo>
                      <a:pt x="161" y="555"/>
                    </a:lnTo>
                    <a:lnTo>
                      <a:pt x="0" y="277"/>
                    </a:lnTo>
                    <a:lnTo>
                      <a:pt x="161" y="0"/>
                    </a:lnTo>
                    <a:close/>
                  </a:path>
                </a:pathLst>
              </a:custGeom>
              <a:solidFill>
                <a:schemeClr val="bg1">
                  <a:lumMod val="50000"/>
                </a:schemeClr>
              </a:solidFill>
              <a:ln w="0">
                <a:noFill/>
                <a:prstDash val="solid"/>
                <a:round/>
                <a:headEnd/>
                <a:tailEnd/>
              </a:ln>
              <a:scene3d>
                <a:camera prst="orthographicFront"/>
                <a:lightRig rig="threePt" dir="t"/>
              </a:scene3d>
              <a:sp3d>
                <a:bevelT prst="convex"/>
              </a:sp3d>
            </p:spPr>
            <p:txBody>
              <a:bodyPr vert="horz" wrap="square" lIns="121882" tIns="60941" rIns="121882" bIns="60941" numCol="1" anchor="t" anchorCtr="0" compatLnSpc="1">
                <a:prstTxWarp prst="textNoShape">
                  <a:avLst/>
                </a:prstTxWarp>
              </a:bodyPr>
              <a:lstStyle/>
              <a:p>
                <a:pPr algn="ctr" fontAlgn="base">
                  <a:spcBef>
                    <a:spcPct val="0"/>
                  </a:spcBef>
                  <a:spcAft>
                    <a:spcPct val="0"/>
                  </a:spcAft>
                  <a:defRPr/>
                </a:pPr>
                <a:endParaRPr lang="en-US" sz="2932" kern="0">
                  <a:solidFill>
                    <a:srgbClr val="000000"/>
                  </a:solidFill>
                  <a:latin typeface="微软雅黑"/>
                  <a:ea typeface="微软雅黑"/>
                  <a:sym typeface="Gill Sans" charset="0"/>
                </a:endParaRPr>
              </a:p>
            </p:txBody>
          </p:sp>
          <p:sp>
            <p:nvSpPr>
              <p:cNvPr id="196" name="Freeform 46"/>
              <p:cNvSpPr>
                <a:spLocks/>
              </p:cNvSpPr>
              <p:nvPr/>
            </p:nvSpPr>
            <p:spPr bwMode="auto">
              <a:xfrm>
                <a:off x="3840267" y="2004393"/>
                <a:ext cx="511175" cy="441325"/>
              </a:xfrm>
              <a:custGeom>
                <a:avLst/>
                <a:gdLst>
                  <a:gd name="T0" fmla="*/ 161 w 643"/>
                  <a:gd name="T1" fmla="*/ 0 h 555"/>
                  <a:gd name="T2" fmla="*/ 482 w 643"/>
                  <a:gd name="T3" fmla="*/ 0 h 555"/>
                  <a:gd name="T4" fmla="*/ 643 w 643"/>
                  <a:gd name="T5" fmla="*/ 277 h 555"/>
                  <a:gd name="T6" fmla="*/ 482 w 643"/>
                  <a:gd name="T7" fmla="*/ 555 h 555"/>
                  <a:gd name="T8" fmla="*/ 161 w 643"/>
                  <a:gd name="T9" fmla="*/ 555 h 555"/>
                  <a:gd name="T10" fmla="*/ 0 w 643"/>
                  <a:gd name="T11" fmla="*/ 277 h 555"/>
                  <a:gd name="T12" fmla="*/ 161 w 643"/>
                  <a:gd name="T13" fmla="*/ 0 h 555"/>
                </a:gdLst>
                <a:ahLst/>
                <a:cxnLst>
                  <a:cxn ang="0">
                    <a:pos x="T0" y="T1"/>
                  </a:cxn>
                  <a:cxn ang="0">
                    <a:pos x="T2" y="T3"/>
                  </a:cxn>
                  <a:cxn ang="0">
                    <a:pos x="T4" y="T5"/>
                  </a:cxn>
                  <a:cxn ang="0">
                    <a:pos x="T6" y="T7"/>
                  </a:cxn>
                  <a:cxn ang="0">
                    <a:pos x="T8" y="T9"/>
                  </a:cxn>
                  <a:cxn ang="0">
                    <a:pos x="T10" y="T11"/>
                  </a:cxn>
                  <a:cxn ang="0">
                    <a:pos x="T12" y="T13"/>
                  </a:cxn>
                </a:cxnLst>
                <a:rect l="0" t="0" r="r" b="b"/>
                <a:pathLst>
                  <a:path w="643" h="555">
                    <a:moveTo>
                      <a:pt x="161" y="0"/>
                    </a:moveTo>
                    <a:lnTo>
                      <a:pt x="482" y="0"/>
                    </a:lnTo>
                    <a:lnTo>
                      <a:pt x="643" y="277"/>
                    </a:lnTo>
                    <a:lnTo>
                      <a:pt x="482" y="555"/>
                    </a:lnTo>
                    <a:lnTo>
                      <a:pt x="161" y="555"/>
                    </a:lnTo>
                    <a:lnTo>
                      <a:pt x="0" y="277"/>
                    </a:lnTo>
                    <a:lnTo>
                      <a:pt x="161" y="0"/>
                    </a:lnTo>
                    <a:close/>
                  </a:path>
                </a:pathLst>
              </a:custGeom>
              <a:grpFill/>
              <a:ln w="0">
                <a:noFill/>
                <a:prstDash val="solid"/>
                <a:round/>
                <a:headEnd/>
                <a:tailEnd/>
              </a:ln>
              <a:scene3d>
                <a:camera prst="orthographicFront"/>
                <a:lightRig rig="threePt" dir="t"/>
              </a:scene3d>
              <a:sp3d>
                <a:bevelT prst="convex"/>
              </a:sp3d>
            </p:spPr>
            <p:txBody>
              <a:bodyPr vert="horz" wrap="square" lIns="121882" tIns="60941" rIns="121882" bIns="60941" numCol="1" anchor="t" anchorCtr="0" compatLnSpc="1">
                <a:prstTxWarp prst="textNoShape">
                  <a:avLst/>
                </a:prstTxWarp>
              </a:bodyPr>
              <a:lstStyle/>
              <a:p>
                <a:pPr algn="ctr" fontAlgn="base">
                  <a:spcBef>
                    <a:spcPct val="0"/>
                  </a:spcBef>
                  <a:spcAft>
                    <a:spcPct val="0"/>
                  </a:spcAft>
                  <a:defRPr/>
                </a:pPr>
                <a:endParaRPr lang="en-US" sz="2932" kern="0">
                  <a:solidFill>
                    <a:srgbClr val="000000"/>
                  </a:solidFill>
                  <a:latin typeface="微软雅黑"/>
                  <a:ea typeface="微软雅黑"/>
                  <a:sym typeface="Gill Sans" charset="0"/>
                </a:endParaRPr>
              </a:p>
            </p:txBody>
          </p:sp>
        </p:grpSp>
        <p:sp>
          <p:nvSpPr>
            <p:cNvPr id="194" name="Freeform 11"/>
            <p:cNvSpPr>
              <a:spLocks noEditPoints="1"/>
            </p:cNvSpPr>
            <p:nvPr/>
          </p:nvSpPr>
          <p:spPr bwMode="auto">
            <a:xfrm>
              <a:off x="3950778" y="2059444"/>
              <a:ext cx="290153" cy="341524"/>
            </a:xfrm>
            <a:custGeom>
              <a:avLst/>
              <a:gdLst>
                <a:gd name="T0" fmla="*/ 118 w 129"/>
                <a:gd name="T1" fmla="*/ 87 h 152"/>
                <a:gd name="T2" fmla="*/ 107 w 129"/>
                <a:gd name="T3" fmla="*/ 99 h 152"/>
                <a:gd name="T4" fmla="*/ 51 w 129"/>
                <a:gd name="T5" fmla="*/ 107 h 152"/>
                <a:gd name="T6" fmla="*/ 15 w 129"/>
                <a:gd name="T7" fmla="*/ 94 h 152"/>
                <a:gd name="T8" fmla="*/ 9 w 129"/>
                <a:gd name="T9" fmla="*/ 79 h 152"/>
                <a:gd name="T10" fmla="*/ 0 w 129"/>
                <a:gd name="T11" fmla="*/ 22 h 152"/>
                <a:gd name="T12" fmla="*/ 17 w 129"/>
                <a:gd name="T13" fmla="*/ 8 h 152"/>
                <a:gd name="T14" fmla="*/ 46 w 129"/>
                <a:gd name="T15" fmla="*/ 2 h 152"/>
                <a:gd name="T16" fmla="*/ 107 w 129"/>
                <a:gd name="T17" fmla="*/ 6 h 152"/>
                <a:gd name="T18" fmla="*/ 127 w 129"/>
                <a:gd name="T19" fmla="*/ 18 h 152"/>
                <a:gd name="T20" fmla="*/ 128 w 129"/>
                <a:gd name="T21" fmla="*/ 27 h 152"/>
                <a:gd name="T22" fmla="*/ 118 w 129"/>
                <a:gd name="T23" fmla="*/ 87 h 152"/>
                <a:gd name="T24" fmla="*/ 101 w 129"/>
                <a:gd name="T25" fmla="*/ 141 h 152"/>
                <a:gd name="T26" fmla="*/ 47 w 129"/>
                <a:gd name="T27" fmla="*/ 148 h 152"/>
                <a:gd name="T28" fmla="*/ 21 w 129"/>
                <a:gd name="T29" fmla="*/ 135 h 152"/>
                <a:gd name="T30" fmla="*/ 16 w 129"/>
                <a:gd name="T31" fmla="*/ 108 h 152"/>
                <a:gd name="T32" fmla="*/ 16 w 129"/>
                <a:gd name="T33" fmla="*/ 106 h 152"/>
                <a:gd name="T34" fmla="*/ 18 w 129"/>
                <a:gd name="T35" fmla="*/ 106 h 152"/>
                <a:gd name="T36" fmla="*/ 111 w 129"/>
                <a:gd name="T37" fmla="*/ 106 h 152"/>
                <a:gd name="T38" fmla="*/ 112 w 129"/>
                <a:gd name="T39" fmla="*/ 115 h 152"/>
                <a:gd name="T40" fmla="*/ 101 w 129"/>
                <a:gd name="T41" fmla="*/ 141 h 152"/>
                <a:gd name="T42" fmla="*/ 89 w 129"/>
                <a:gd name="T43" fmla="*/ 13 h 152"/>
                <a:gd name="T44" fmla="*/ 38 w 129"/>
                <a:gd name="T45" fmla="*/ 13 h 152"/>
                <a:gd name="T46" fmla="*/ 22 w 129"/>
                <a:gd name="T47" fmla="*/ 20 h 152"/>
                <a:gd name="T48" fmla="*/ 44 w 129"/>
                <a:gd name="T49" fmla="*/ 28 h 152"/>
                <a:gd name="T50" fmla="*/ 85 w 129"/>
                <a:gd name="T51" fmla="*/ 28 h 152"/>
                <a:gd name="T52" fmla="*/ 106 w 129"/>
                <a:gd name="T53" fmla="*/ 20 h 152"/>
                <a:gd name="T54" fmla="*/ 89 w 129"/>
                <a:gd name="T55" fmla="*/ 13 h 152"/>
                <a:gd name="T56" fmla="*/ 56 w 129"/>
                <a:gd name="T57" fmla="*/ 54 h 152"/>
                <a:gd name="T58" fmla="*/ 44 w 129"/>
                <a:gd name="T59" fmla="*/ 74 h 152"/>
                <a:gd name="T60" fmla="*/ 66 w 129"/>
                <a:gd name="T61" fmla="*/ 93 h 152"/>
                <a:gd name="T62" fmla="*/ 84 w 129"/>
                <a:gd name="T63" fmla="*/ 70 h 152"/>
                <a:gd name="T64" fmla="*/ 56 w 129"/>
                <a:gd name="T65" fmla="*/ 54 h 152"/>
                <a:gd name="T66" fmla="*/ 59 w 129"/>
                <a:gd name="T67" fmla="*/ 82 h 152"/>
                <a:gd name="T68" fmla="*/ 59 w 129"/>
                <a:gd name="T69" fmla="*/ 64 h 152"/>
                <a:gd name="T70" fmla="*/ 74 w 129"/>
                <a:gd name="T71" fmla="*/ 72 h 152"/>
                <a:gd name="T72" fmla="*/ 59 w 129"/>
                <a:gd name="T73" fmla="*/ 8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52">
                  <a:moveTo>
                    <a:pt x="118" y="87"/>
                  </a:moveTo>
                  <a:cubicBezTo>
                    <a:pt x="117" y="93"/>
                    <a:pt x="111" y="96"/>
                    <a:pt x="107" y="99"/>
                  </a:cubicBezTo>
                  <a:cubicBezTo>
                    <a:pt x="89" y="107"/>
                    <a:pt x="69" y="109"/>
                    <a:pt x="51" y="107"/>
                  </a:cubicBezTo>
                  <a:cubicBezTo>
                    <a:pt x="38" y="106"/>
                    <a:pt x="25" y="102"/>
                    <a:pt x="15" y="94"/>
                  </a:cubicBezTo>
                  <a:cubicBezTo>
                    <a:pt x="10" y="90"/>
                    <a:pt x="10" y="84"/>
                    <a:pt x="9" y="79"/>
                  </a:cubicBezTo>
                  <a:cubicBezTo>
                    <a:pt x="6" y="60"/>
                    <a:pt x="2" y="41"/>
                    <a:pt x="0" y="22"/>
                  </a:cubicBezTo>
                  <a:cubicBezTo>
                    <a:pt x="1" y="14"/>
                    <a:pt x="10" y="10"/>
                    <a:pt x="17" y="8"/>
                  </a:cubicBezTo>
                  <a:cubicBezTo>
                    <a:pt x="26" y="4"/>
                    <a:pt x="36" y="3"/>
                    <a:pt x="46" y="2"/>
                  </a:cubicBezTo>
                  <a:cubicBezTo>
                    <a:pt x="66" y="0"/>
                    <a:pt x="87" y="1"/>
                    <a:pt x="107" y="6"/>
                  </a:cubicBezTo>
                  <a:cubicBezTo>
                    <a:pt x="115" y="9"/>
                    <a:pt x="122" y="12"/>
                    <a:pt x="127" y="18"/>
                  </a:cubicBezTo>
                  <a:cubicBezTo>
                    <a:pt x="129" y="20"/>
                    <a:pt x="129" y="24"/>
                    <a:pt x="128" y="27"/>
                  </a:cubicBezTo>
                  <a:cubicBezTo>
                    <a:pt x="125" y="47"/>
                    <a:pt x="121" y="67"/>
                    <a:pt x="118" y="87"/>
                  </a:cubicBezTo>
                  <a:close/>
                  <a:moveTo>
                    <a:pt x="101" y="141"/>
                  </a:moveTo>
                  <a:cubicBezTo>
                    <a:pt x="85" y="151"/>
                    <a:pt x="65" y="152"/>
                    <a:pt x="47" y="148"/>
                  </a:cubicBezTo>
                  <a:cubicBezTo>
                    <a:pt x="37" y="147"/>
                    <a:pt x="26" y="144"/>
                    <a:pt x="21" y="135"/>
                  </a:cubicBezTo>
                  <a:cubicBezTo>
                    <a:pt x="18" y="126"/>
                    <a:pt x="17" y="117"/>
                    <a:pt x="16" y="108"/>
                  </a:cubicBezTo>
                  <a:cubicBezTo>
                    <a:pt x="16" y="106"/>
                    <a:pt x="16" y="106"/>
                    <a:pt x="16" y="106"/>
                  </a:cubicBezTo>
                  <a:cubicBezTo>
                    <a:pt x="18" y="106"/>
                    <a:pt x="18" y="106"/>
                    <a:pt x="18" y="106"/>
                  </a:cubicBezTo>
                  <a:cubicBezTo>
                    <a:pt x="45" y="124"/>
                    <a:pt x="83" y="124"/>
                    <a:pt x="111" y="106"/>
                  </a:cubicBezTo>
                  <a:cubicBezTo>
                    <a:pt x="115" y="107"/>
                    <a:pt x="112" y="112"/>
                    <a:pt x="112" y="115"/>
                  </a:cubicBezTo>
                  <a:cubicBezTo>
                    <a:pt x="109" y="124"/>
                    <a:pt x="110" y="136"/>
                    <a:pt x="101" y="141"/>
                  </a:cubicBezTo>
                  <a:close/>
                  <a:moveTo>
                    <a:pt x="89" y="13"/>
                  </a:moveTo>
                  <a:cubicBezTo>
                    <a:pt x="72" y="11"/>
                    <a:pt x="55" y="10"/>
                    <a:pt x="38" y="13"/>
                  </a:cubicBezTo>
                  <a:cubicBezTo>
                    <a:pt x="32" y="14"/>
                    <a:pt x="26" y="15"/>
                    <a:pt x="22" y="20"/>
                  </a:cubicBezTo>
                  <a:cubicBezTo>
                    <a:pt x="28" y="26"/>
                    <a:pt x="36" y="27"/>
                    <a:pt x="44" y="28"/>
                  </a:cubicBezTo>
                  <a:cubicBezTo>
                    <a:pt x="57" y="29"/>
                    <a:pt x="71" y="30"/>
                    <a:pt x="85" y="28"/>
                  </a:cubicBezTo>
                  <a:cubicBezTo>
                    <a:pt x="92" y="27"/>
                    <a:pt x="101" y="26"/>
                    <a:pt x="106" y="20"/>
                  </a:cubicBezTo>
                  <a:cubicBezTo>
                    <a:pt x="102" y="15"/>
                    <a:pt x="95" y="14"/>
                    <a:pt x="89" y="13"/>
                  </a:cubicBezTo>
                  <a:close/>
                  <a:moveTo>
                    <a:pt x="56" y="54"/>
                  </a:moveTo>
                  <a:cubicBezTo>
                    <a:pt x="48" y="57"/>
                    <a:pt x="43" y="65"/>
                    <a:pt x="44" y="74"/>
                  </a:cubicBezTo>
                  <a:cubicBezTo>
                    <a:pt x="44" y="85"/>
                    <a:pt x="55" y="94"/>
                    <a:pt x="66" y="93"/>
                  </a:cubicBezTo>
                  <a:cubicBezTo>
                    <a:pt x="77" y="92"/>
                    <a:pt x="86" y="81"/>
                    <a:pt x="84" y="70"/>
                  </a:cubicBezTo>
                  <a:cubicBezTo>
                    <a:pt x="83" y="57"/>
                    <a:pt x="68" y="48"/>
                    <a:pt x="56" y="54"/>
                  </a:cubicBezTo>
                  <a:close/>
                  <a:moveTo>
                    <a:pt x="59" y="82"/>
                  </a:moveTo>
                  <a:cubicBezTo>
                    <a:pt x="52" y="79"/>
                    <a:pt x="52" y="67"/>
                    <a:pt x="59" y="64"/>
                  </a:cubicBezTo>
                  <a:cubicBezTo>
                    <a:pt x="65" y="60"/>
                    <a:pt x="74" y="65"/>
                    <a:pt x="74" y="72"/>
                  </a:cubicBezTo>
                  <a:cubicBezTo>
                    <a:pt x="75" y="80"/>
                    <a:pt x="66" y="86"/>
                    <a:pt x="59" y="82"/>
                  </a:cubicBezTo>
                  <a:close/>
                </a:path>
              </a:pathLst>
            </a:custGeom>
            <a:solidFill>
              <a:schemeClr val="bg1">
                <a:lumMod val="50000"/>
              </a:schemeClr>
            </a:solidFill>
            <a:ln>
              <a:noFill/>
            </a:ln>
            <a:scene3d>
              <a:camera prst="orthographicFront"/>
              <a:lightRig rig="threePt" dir="t"/>
            </a:scene3d>
            <a:sp3d>
              <a:bevelT prst="convex"/>
            </a:sp3d>
            <a:extLst>
              <a:ext uri="{91240B29-F687-4F45-9708-019B960494DF}">
                <a14:hiddenLine xmlns:a14="http://schemas.microsoft.com/office/drawing/2010/main" w="9525">
                  <a:solidFill>
                    <a:srgbClr val="000000"/>
                  </a:solidFill>
                  <a:round/>
                  <a:headEnd/>
                  <a:tailEnd/>
                </a14:hiddenLine>
              </a:ext>
            </a:extLst>
          </p:spPr>
          <p:txBody>
            <a:bodyPr vert="horz" wrap="square" lIns="121882" tIns="60941" rIns="121882" bIns="60941" numCol="1" anchor="t" anchorCtr="0" compatLnSpc="1">
              <a:prstTxWarp prst="textNoShape">
                <a:avLst/>
              </a:prstTxWarp>
            </a:bodyPr>
            <a:lstStyle/>
            <a:p>
              <a:pPr algn="ctr" fontAlgn="base">
                <a:spcBef>
                  <a:spcPct val="0"/>
                </a:spcBef>
                <a:spcAft>
                  <a:spcPct val="0"/>
                </a:spcAft>
                <a:defRPr/>
              </a:pPr>
              <a:endParaRPr lang="en-US" sz="2932" kern="0">
                <a:solidFill>
                  <a:srgbClr val="000000"/>
                </a:solidFill>
                <a:latin typeface="微软雅黑"/>
                <a:ea typeface="微软雅黑"/>
                <a:sym typeface="Gill Sans" charset="0"/>
              </a:endParaRPr>
            </a:p>
          </p:txBody>
        </p:sp>
      </p:grpSp>
      <p:pic>
        <p:nvPicPr>
          <p:cNvPr id="19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9"/>
            <a:ext cx="12223751"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8" name="TextBox 10">
            <a:extLst>
              <a:ext uri="{FF2B5EF4-FFF2-40B4-BE49-F238E27FC236}">
                <a16:creationId xmlns:a16="http://schemas.microsoft.com/office/drawing/2014/main" id="{DB732CFD-0DAF-4745-9FBD-02A9A28DB73C}"/>
              </a:ext>
            </a:extLst>
          </p:cNvPr>
          <p:cNvSpPr txBox="1"/>
          <p:nvPr/>
        </p:nvSpPr>
        <p:spPr>
          <a:xfrm rot="10800000">
            <a:off x="162208" y="2319581"/>
            <a:ext cx="677108" cy="2911981"/>
          </a:xfrm>
          <a:prstGeom prst="rect">
            <a:avLst/>
          </a:prstGeom>
          <a:solidFill>
            <a:srgbClr val="00CCFF"/>
          </a:solidFill>
          <a:ln>
            <a:solidFill>
              <a:srgbClr val="FF0000"/>
            </a:solidFill>
          </a:ln>
          <a:scene3d>
            <a:camera prst="orthographicFront"/>
            <a:lightRig rig="threePt" dir="t"/>
          </a:scene3d>
          <a:sp3d>
            <a:bevelT prst="convex"/>
          </a:sp3d>
        </p:spPr>
        <p:txBody>
          <a:bodyPr vert="eaVert" wrap="square" rtlCol="0">
            <a:spAutoFit/>
          </a:bodyPr>
          <a:lstStyle/>
          <a:p>
            <a:pPr algn="dist"/>
            <a:r>
              <a:rPr lang="en-US" altLang="zh-CN"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BÀI TẬP 3</a:t>
            </a:r>
          </a:p>
          <a:p>
            <a:pPr algn="dist"/>
            <a:r>
              <a:rPr lang="en-US" altLang="zh-CN"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SGK </a:t>
            </a:r>
            <a:r>
              <a:rPr lang="en-US" altLang="zh-CN" sz="1600" b="1" dirty="0" err="1">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Ngữ</a:t>
            </a:r>
            <a:r>
              <a:rPr lang="en-US" altLang="zh-CN"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 </a:t>
            </a:r>
            <a:r>
              <a:rPr lang="en-US" altLang="zh-CN" sz="1600" b="1" dirty="0" err="1">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văn</a:t>
            </a:r>
            <a:r>
              <a:rPr lang="en-US" altLang="zh-CN"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 10 – </a:t>
            </a:r>
            <a:r>
              <a:rPr lang="en-US" altLang="zh-CN" sz="1600" b="1" dirty="0" err="1">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trang</a:t>
            </a:r>
            <a:r>
              <a:rPr lang="en-US" altLang="zh-CN"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 77 </a:t>
            </a:r>
            <a:endParaRPr lang="zh-CN" altLang="en-US"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endParaRPr>
          </a:p>
        </p:txBody>
      </p:sp>
      <p:sp>
        <p:nvSpPr>
          <p:cNvPr id="4" name="Rectangle 3"/>
          <p:cNvSpPr/>
          <p:nvPr/>
        </p:nvSpPr>
        <p:spPr>
          <a:xfrm>
            <a:off x="2295582" y="1047864"/>
            <a:ext cx="7747828" cy="400110"/>
          </a:xfrm>
          <a:prstGeom prst="rect">
            <a:avLst/>
          </a:prstGeom>
        </p:spPr>
        <p:txBody>
          <a:bodyPr wrap="square">
            <a:spAutoFit/>
          </a:bodyPr>
          <a:lstStyle/>
          <a:p>
            <a:r>
              <a:rPr lang="en-US" sz="2000" b="1" i="1" dirty="0">
                <a:solidFill>
                  <a:srgbClr val="F7443D"/>
                </a:solidFill>
                <a:effectLst>
                  <a:outerShdw blurRad="38100" dist="38100" dir="2700000" algn="tl">
                    <a:srgbClr val="000000">
                      <a:alpha val="43137"/>
                    </a:srgbClr>
                  </a:outerShdw>
                </a:effectLst>
                <a:latin typeface="Calibri" pitchFamily="34" charset="0"/>
                <a:cs typeface="Calibri" pitchFamily="34" charset="0"/>
              </a:rPr>
              <a:t>CÓ THỂ ĐẢO TRẬT TỰ THÀNH PHẦN LIỆT KÊ TRONG CÁC CỤM TỪ SAU:</a:t>
            </a:r>
            <a:endParaRPr lang="en-US" dirty="0">
              <a:solidFill>
                <a:srgbClr val="F7443D"/>
              </a:solidFill>
              <a:effectLst>
                <a:outerShdw blurRad="38100" dist="38100" dir="2700000" algn="tl">
                  <a:srgbClr val="000000">
                    <a:alpha val="43137"/>
                  </a:srgbClr>
                </a:outerShdw>
              </a:effectLst>
            </a:endParaRPr>
          </a:p>
        </p:txBody>
      </p:sp>
      <p:sp>
        <p:nvSpPr>
          <p:cNvPr id="5" name="Rectangle 4"/>
          <p:cNvSpPr/>
          <p:nvPr/>
        </p:nvSpPr>
        <p:spPr>
          <a:xfrm>
            <a:off x="7388003" y="2535625"/>
            <a:ext cx="4064190" cy="492443"/>
          </a:xfrm>
          <a:prstGeom prst="rect">
            <a:avLst/>
          </a:prstGeom>
          <a:solidFill>
            <a:srgbClr val="B2D6FE"/>
          </a:solidFill>
          <a:scene3d>
            <a:camera prst="orthographicFront"/>
            <a:lightRig rig="threePt" dir="t"/>
          </a:scene3d>
          <a:sp3d>
            <a:bevelT prst="slope"/>
          </a:sp3d>
        </p:spPr>
        <p:txBody>
          <a:bodyPr wrap="none">
            <a:spAutoFit/>
          </a:bodyPr>
          <a:lstStyle/>
          <a:p>
            <a:r>
              <a:rPr lang="en-US" sz="2400" b="1" i="1" dirty="0">
                <a:solidFill>
                  <a:srgbClr val="5B9BD5">
                    <a:lumMod val="75000"/>
                  </a:srgbClr>
                </a:solidFill>
                <a:latin typeface="Calibri" pitchFamily="34" charset="0"/>
                <a:ea typeface="Arial"/>
                <a:cs typeface="Calibri" pitchFamily="34" charset="0"/>
                <a:sym typeface="Wingdings 3"/>
              </a:rPr>
              <a:t></a:t>
            </a:r>
            <a:r>
              <a:rPr lang="en-US" sz="2400" b="1" i="1" dirty="0">
                <a:solidFill>
                  <a:prstClr val="black"/>
                </a:solidFill>
                <a:latin typeface="Calibri" pitchFamily="34" charset="0"/>
                <a:ea typeface="Arial"/>
                <a:cs typeface="Calibri" pitchFamily="34" charset="0"/>
                <a:sym typeface="Wingdings 3"/>
              </a:rPr>
              <a:t> </a:t>
            </a:r>
            <a:r>
              <a:rPr lang="en-US" sz="2600" b="1" i="1" dirty="0" err="1">
                <a:solidFill>
                  <a:srgbClr val="5B9BD5">
                    <a:lumMod val="75000"/>
                  </a:srgbClr>
                </a:solidFill>
                <a:latin typeface="Calibri" pitchFamily="34" charset="0"/>
                <a:ea typeface="Arial"/>
                <a:cs typeface="Calibri" pitchFamily="34" charset="0"/>
              </a:rPr>
              <a:t>quốc</a:t>
            </a:r>
            <a:r>
              <a:rPr lang="en-US" sz="2600" b="1" i="1" dirty="0">
                <a:solidFill>
                  <a:srgbClr val="5B9BD5">
                    <a:lumMod val="75000"/>
                  </a:srgbClr>
                </a:solidFill>
                <a:latin typeface="Calibri" pitchFamily="34" charset="0"/>
                <a:ea typeface="Arial"/>
                <a:cs typeface="Calibri" pitchFamily="34" charset="0"/>
              </a:rPr>
              <a:t> </a:t>
            </a:r>
            <a:r>
              <a:rPr lang="en-US" sz="2600" b="1" i="1" dirty="0" err="1">
                <a:solidFill>
                  <a:srgbClr val="5B9BD5">
                    <a:lumMod val="75000"/>
                  </a:srgbClr>
                </a:solidFill>
                <a:latin typeface="Calibri" pitchFamily="34" charset="0"/>
                <a:ea typeface="Arial"/>
                <a:cs typeface="Calibri" pitchFamily="34" charset="0"/>
              </a:rPr>
              <a:t>tế</a:t>
            </a:r>
            <a:r>
              <a:rPr lang="en-US" sz="2600" b="1" i="1" dirty="0">
                <a:solidFill>
                  <a:srgbClr val="5B9BD5">
                    <a:lumMod val="75000"/>
                  </a:srgbClr>
                </a:solidFill>
                <a:latin typeface="Calibri" pitchFamily="34" charset="0"/>
                <a:ea typeface="Arial"/>
                <a:cs typeface="Calibri" pitchFamily="34" charset="0"/>
              </a:rPr>
              <a:t> </a:t>
            </a:r>
            <a:r>
              <a:rPr lang="en-US" sz="2600" b="1" i="1" dirty="0" err="1">
                <a:solidFill>
                  <a:srgbClr val="5B9BD5">
                    <a:lumMod val="75000"/>
                  </a:srgbClr>
                </a:solidFill>
                <a:latin typeface="Calibri" pitchFamily="34" charset="0"/>
                <a:ea typeface="Arial"/>
                <a:cs typeface="Calibri" pitchFamily="34" charset="0"/>
              </a:rPr>
              <a:t>hóa</a:t>
            </a:r>
            <a:r>
              <a:rPr lang="en-US" sz="2600" b="1" i="1" dirty="0">
                <a:solidFill>
                  <a:srgbClr val="5B9BD5">
                    <a:lumMod val="75000"/>
                  </a:srgbClr>
                </a:solidFill>
                <a:latin typeface="Calibri" pitchFamily="34" charset="0"/>
                <a:ea typeface="Arial"/>
                <a:cs typeface="Calibri" pitchFamily="34" charset="0"/>
              </a:rPr>
              <a:t> </a:t>
            </a:r>
            <a:r>
              <a:rPr lang="en-US" sz="2400" b="1" i="1" dirty="0" err="1">
                <a:solidFill>
                  <a:prstClr val="black"/>
                </a:solidFill>
                <a:latin typeface="Calibri" pitchFamily="34" charset="0"/>
                <a:ea typeface="Arial"/>
                <a:cs typeface="Calibri" pitchFamily="34" charset="0"/>
              </a:rPr>
              <a:t>và</a:t>
            </a:r>
            <a:r>
              <a:rPr lang="en-US" sz="2400" b="1" i="1" dirty="0">
                <a:solidFill>
                  <a:prstClr val="black"/>
                </a:solidFill>
                <a:latin typeface="Calibri" pitchFamily="34" charset="0"/>
                <a:ea typeface="Arial"/>
                <a:cs typeface="Calibri" pitchFamily="34" charset="0"/>
              </a:rPr>
              <a:t> </a:t>
            </a:r>
            <a:r>
              <a:rPr lang="en-US" sz="2600" b="1" i="1" dirty="0" err="1">
                <a:solidFill>
                  <a:srgbClr val="5B9BD5">
                    <a:lumMod val="75000"/>
                  </a:srgbClr>
                </a:solidFill>
                <a:latin typeface="Calibri" pitchFamily="34" charset="0"/>
                <a:ea typeface="Arial"/>
                <a:cs typeface="Calibri" pitchFamily="34" charset="0"/>
              </a:rPr>
              <a:t>trí</a:t>
            </a:r>
            <a:r>
              <a:rPr lang="en-US" sz="2600" b="1" i="1" dirty="0">
                <a:solidFill>
                  <a:srgbClr val="5B9BD5">
                    <a:lumMod val="75000"/>
                  </a:srgbClr>
                </a:solidFill>
                <a:latin typeface="Calibri" pitchFamily="34" charset="0"/>
                <a:ea typeface="Arial"/>
                <a:cs typeface="Calibri" pitchFamily="34" charset="0"/>
              </a:rPr>
              <a:t> </a:t>
            </a:r>
            <a:r>
              <a:rPr lang="en-US" sz="2600" b="1" i="1" dirty="0" err="1">
                <a:solidFill>
                  <a:srgbClr val="5B9BD5">
                    <a:lumMod val="75000"/>
                  </a:srgbClr>
                </a:solidFill>
                <a:latin typeface="Calibri" pitchFamily="34" charset="0"/>
                <a:ea typeface="Arial"/>
                <a:cs typeface="Calibri" pitchFamily="34" charset="0"/>
              </a:rPr>
              <a:t>tuệ</a:t>
            </a:r>
            <a:r>
              <a:rPr lang="en-US" sz="2600" b="1" i="1" dirty="0">
                <a:solidFill>
                  <a:srgbClr val="5B9BD5">
                    <a:lumMod val="75000"/>
                  </a:srgbClr>
                </a:solidFill>
                <a:latin typeface="Calibri" pitchFamily="34" charset="0"/>
                <a:ea typeface="Arial"/>
                <a:cs typeface="Calibri" pitchFamily="34" charset="0"/>
              </a:rPr>
              <a:t> </a:t>
            </a:r>
            <a:r>
              <a:rPr lang="en-US" sz="2600" b="1" i="1" dirty="0" err="1">
                <a:solidFill>
                  <a:srgbClr val="5B9BD5">
                    <a:lumMod val="75000"/>
                  </a:srgbClr>
                </a:solidFill>
                <a:latin typeface="Calibri" pitchFamily="34" charset="0"/>
                <a:ea typeface="Arial"/>
                <a:cs typeface="Calibri" pitchFamily="34" charset="0"/>
              </a:rPr>
              <a:t>hóa</a:t>
            </a:r>
            <a:endParaRPr lang="en-US" sz="2600" dirty="0">
              <a:solidFill>
                <a:srgbClr val="5B9BD5">
                  <a:lumMod val="75000"/>
                </a:srgbClr>
              </a:solidFill>
            </a:endParaRPr>
          </a:p>
        </p:txBody>
      </p:sp>
      <p:sp>
        <p:nvSpPr>
          <p:cNvPr id="6" name="Rectangle 5"/>
          <p:cNvSpPr/>
          <p:nvPr/>
        </p:nvSpPr>
        <p:spPr>
          <a:xfrm>
            <a:off x="1562876" y="3821756"/>
            <a:ext cx="3793026" cy="830997"/>
          </a:xfrm>
          <a:prstGeom prst="rect">
            <a:avLst/>
          </a:prstGeom>
          <a:gradFill flip="none" rotWithShape="1">
            <a:gsLst>
              <a:gs pos="0">
                <a:schemeClr val="accent4">
                  <a:lumMod val="50000"/>
                  <a:tint val="66000"/>
                  <a:satMod val="160000"/>
                </a:schemeClr>
              </a:gs>
              <a:gs pos="50000">
                <a:schemeClr val="accent4">
                  <a:lumMod val="50000"/>
                  <a:tint val="44500"/>
                  <a:satMod val="160000"/>
                </a:schemeClr>
              </a:gs>
              <a:gs pos="100000">
                <a:schemeClr val="accent4">
                  <a:lumMod val="50000"/>
                  <a:tint val="23500"/>
                  <a:satMod val="160000"/>
                </a:schemeClr>
              </a:gs>
            </a:gsLst>
            <a:lin ang="0" scaled="1"/>
            <a:tileRect/>
          </a:gradFill>
          <a:scene3d>
            <a:camera prst="orthographicFront"/>
            <a:lightRig rig="threePt" dir="t"/>
          </a:scene3d>
          <a:sp3d>
            <a:bevelT/>
          </a:sp3d>
        </p:spPr>
        <p:txBody>
          <a:bodyPr wrap="none">
            <a:spAutoFit/>
          </a:bodyPr>
          <a:lstStyle/>
          <a:p>
            <a:pPr indent="457200" algn="just"/>
            <a:r>
              <a:rPr lang="en-US" sz="2400" b="1" i="1" dirty="0">
                <a:solidFill>
                  <a:srgbClr val="ED7D31">
                    <a:lumMod val="50000"/>
                  </a:srgbClr>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400" b="1" i="1" dirty="0" err="1">
                <a:solidFill>
                  <a:srgbClr val="ED7D31">
                    <a:lumMod val="50000"/>
                  </a:srgbClr>
                </a:solidFill>
                <a:effectLst>
                  <a:outerShdw blurRad="38100" dist="38100" dir="2700000" algn="tl">
                    <a:srgbClr val="000000">
                      <a:alpha val="43137"/>
                    </a:srgbClr>
                  </a:outerShdw>
                </a:effectLst>
                <a:latin typeface="Calibri" pitchFamily="34" charset="0"/>
                <a:ea typeface="Arial"/>
                <a:cs typeface="Calibri" pitchFamily="34" charset="0"/>
              </a:rPr>
              <a:t>thời</a:t>
            </a:r>
            <a:r>
              <a:rPr lang="en-US" sz="2400" b="1" i="1" dirty="0">
                <a:solidFill>
                  <a:srgbClr val="ED7D31">
                    <a:lumMod val="50000"/>
                  </a:srgbClr>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400" b="1" i="1" dirty="0" err="1">
                <a:solidFill>
                  <a:srgbClr val="ED7D31">
                    <a:lumMod val="50000"/>
                  </a:srgbClr>
                </a:solidFill>
                <a:effectLst>
                  <a:outerShdw blurRad="38100" dist="38100" dir="2700000" algn="tl">
                    <a:srgbClr val="000000">
                      <a:alpha val="43137"/>
                    </a:srgbClr>
                  </a:outerShdw>
                </a:effectLst>
                <a:latin typeface="Calibri" pitchFamily="34" charset="0"/>
                <a:ea typeface="Arial"/>
                <a:cs typeface="Calibri" pitchFamily="34" charset="0"/>
              </a:rPr>
              <a:t>đại</a:t>
            </a:r>
            <a:r>
              <a:rPr lang="en-US" sz="2400" b="1" i="1" dirty="0">
                <a:solidFill>
                  <a:srgbClr val="ED7D31">
                    <a:lumMod val="50000"/>
                  </a:srgbClr>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400" b="1" i="1" dirty="0" err="1">
                <a:solidFill>
                  <a:srgbClr val="ED7D31">
                    <a:lumMod val="50000"/>
                  </a:srgbClr>
                </a:solidFill>
                <a:effectLst>
                  <a:outerShdw blurRad="38100" dist="38100" dir="2700000" algn="tl">
                    <a:srgbClr val="000000">
                      <a:alpha val="43137"/>
                    </a:srgbClr>
                  </a:outerShdw>
                </a:effectLst>
                <a:latin typeface="Calibri" pitchFamily="34" charset="0"/>
                <a:ea typeface="Arial"/>
                <a:cs typeface="Calibri" pitchFamily="34" charset="0"/>
              </a:rPr>
              <a:t>của</a:t>
            </a:r>
            <a:r>
              <a:rPr lang="en-US" sz="2400" b="1" i="1" dirty="0">
                <a:solidFill>
                  <a:srgbClr val="ED7D31">
                    <a:lumMod val="50000"/>
                  </a:srgbClr>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400" b="1" i="1" dirty="0" err="1">
                <a:solidFill>
                  <a:srgbClr val="ED7D31">
                    <a:lumMod val="50000"/>
                  </a:srgbClr>
                </a:solidFill>
                <a:effectLst>
                  <a:outerShdw blurRad="38100" dist="38100" dir="2700000" algn="tl">
                    <a:srgbClr val="000000">
                      <a:alpha val="43137"/>
                    </a:srgbClr>
                  </a:outerShdw>
                </a:effectLst>
                <a:latin typeface="Calibri" pitchFamily="34" charset="0"/>
                <a:ea typeface="Arial"/>
                <a:cs typeface="Calibri" pitchFamily="34" charset="0"/>
              </a:rPr>
              <a:t>thông</a:t>
            </a:r>
            <a:r>
              <a:rPr lang="en-US" sz="2400" b="1" i="1" dirty="0">
                <a:solidFill>
                  <a:srgbClr val="ED7D31">
                    <a:lumMod val="50000"/>
                  </a:srgbClr>
                </a:solidFill>
                <a:effectLst>
                  <a:outerShdw blurRad="38100" dist="38100" dir="2700000" algn="tl">
                    <a:srgbClr val="000000">
                      <a:alpha val="43137"/>
                    </a:srgbClr>
                  </a:outerShdw>
                </a:effectLst>
                <a:latin typeface="Calibri" pitchFamily="34" charset="0"/>
                <a:ea typeface="Arial"/>
                <a:cs typeface="Calibri" pitchFamily="34" charset="0"/>
              </a:rPr>
              <a:t> tin, </a:t>
            </a:r>
          </a:p>
          <a:p>
            <a:pPr indent="457200" algn="just"/>
            <a:r>
              <a:rPr lang="en-US" sz="2400" b="1" i="1" dirty="0" err="1">
                <a:solidFill>
                  <a:srgbClr val="ED7D31">
                    <a:lumMod val="50000"/>
                  </a:srgbClr>
                </a:solidFill>
                <a:effectLst>
                  <a:outerShdw blurRad="38100" dist="38100" dir="2700000" algn="tl">
                    <a:srgbClr val="000000">
                      <a:alpha val="43137"/>
                    </a:srgbClr>
                  </a:outerShdw>
                </a:effectLst>
                <a:latin typeface="Calibri" pitchFamily="34" charset="0"/>
                <a:ea typeface="Arial"/>
                <a:cs typeface="Calibri" pitchFamily="34" charset="0"/>
              </a:rPr>
              <a:t>của</a:t>
            </a:r>
            <a:r>
              <a:rPr lang="en-US" sz="2400" b="1" i="1" dirty="0">
                <a:solidFill>
                  <a:srgbClr val="ED7D31">
                    <a:lumMod val="50000"/>
                  </a:srgbClr>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400" b="1" i="1" dirty="0" err="1">
                <a:solidFill>
                  <a:srgbClr val="ED7D31">
                    <a:lumMod val="50000"/>
                  </a:srgbClr>
                </a:solidFill>
                <a:effectLst>
                  <a:outerShdw blurRad="38100" dist="38100" dir="2700000" algn="tl">
                    <a:srgbClr val="000000">
                      <a:alpha val="43137"/>
                    </a:srgbClr>
                  </a:outerShdw>
                </a:effectLst>
                <a:latin typeface="Calibri" pitchFamily="34" charset="0"/>
                <a:ea typeface="Arial"/>
                <a:cs typeface="Calibri" pitchFamily="34" charset="0"/>
              </a:rPr>
              <a:t>trí</a:t>
            </a:r>
            <a:r>
              <a:rPr lang="en-US" sz="2400" b="1" i="1" dirty="0">
                <a:solidFill>
                  <a:srgbClr val="ED7D31">
                    <a:lumMod val="50000"/>
                  </a:srgbClr>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400" b="1" i="1" dirty="0" err="1">
                <a:solidFill>
                  <a:srgbClr val="ED7D31">
                    <a:lumMod val="50000"/>
                  </a:srgbClr>
                </a:solidFill>
                <a:effectLst>
                  <a:outerShdw blurRad="38100" dist="38100" dir="2700000" algn="tl">
                    <a:srgbClr val="000000">
                      <a:alpha val="43137"/>
                    </a:srgbClr>
                  </a:outerShdw>
                </a:effectLst>
                <a:latin typeface="Calibri" pitchFamily="34" charset="0"/>
                <a:ea typeface="Arial"/>
                <a:cs typeface="Calibri" pitchFamily="34" charset="0"/>
              </a:rPr>
              <a:t>tuệ</a:t>
            </a:r>
            <a:r>
              <a:rPr lang="en-US" sz="2400" b="1" i="1" dirty="0">
                <a:solidFill>
                  <a:srgbClr val="ED7D31">
                    <a:lumMod val="50000"/>
                  </a:srgbClr>
                </a:solidFill>
                <a:effectLst>
                  <a:outerShdw blurRad="38100" dist="38100" dir="2700000" algn="tl">
                    <a:srgbClr val="000000">
                      <a:alpha val="43137"/>
                    </a:srgbClr>
                  </a:outerShdw>
                </a:effectLst>
                <a:latin typeface="Calibri" pitchFamily="34" charset="0"/>
                <a:ea typeface="Arial"/>
                <a:cs typeface="Calibri" pitchFamily="34" charset="0"/>
              </a:rPr>
              <a:t>; </a:t>
            </a:r>
            <a:endParaRPr lang="en-US" sz="2400" b="1" dirty="0">
              <a:solidFill>
                <a:srgbClr val="ED7D31">
                  <a:lumMod val="50000"/>
                </a:srgbClr>
              </a:solidFill>
              <a:effectLst>
                <a:outerShdw blurRad="38100" dist="38100" dir="2700000" algn="tl">
                  <a:srgbClr val="000000">
                    <a:alpha val="43137"/>
                  </a:srgbClr>
                </a:outerShdw>
              </a:effectLst>
              <a:latin typeface="Calibri" pitchFamily="34" charset="0"/>
              <a:ea typeface="Arial"/>
              <a:cs typeface="Calibri" pitchFamily="34" charset="0"/>
            </a:endParaRPr>
          </a:p>
        </p:txBody>
      </p:sp>
      <p:sp>
        <p:nvSpPr>
          <p:cNvPr id="199" name="Freeform 46"/>
          <p:cNvSpPr>
            <a:spLocks/>
          </p:cNvSpPr>
          <p:nvPr/>
        </p:nvSpPr>
        <p:spPr bwMode="auto">
          <a:xfrm>
            <a:off x="2773179" y="5678852"/>
            <a:ext cx="2654773" cy="114650"/>
          </a:xfrm>
          <a:custGeom>
            <a:avLst/>
            <a:gdLst>
              <a:gd name="T0" fmla="*/ 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a:moveTo>
                  <a:pt x="0" y="21600"/>
                </a:moveTo>
                <a:lnTo>
                  <a:pt x="0" y="0"/>
                </a:lnTo>
                <a:lnTo>
                  <a:pt x="21600" y="0"/>
                </a:lnTo>
              </a:path>
            </a:pathLst>
          </a:custGeom>
          <a:noFill/>
          <a:ln w="3175" cap="flat">
            <a:solidFill>
              <a:schemeClr val="accent5">
                <a:lumMod val="50000"/>
              </a:schemeClr>
            </a:solidFill>
            <a:prstDash val="solid"/>
            <a:miter lim="800000"/>
            <a:headEnd type="none" w="med" len="med"/>
            <a:tailEnd type="oval" w="med" len="med"/>
          </a:ln>
          <a:scene3d>
            <a:camera prst="orthographicFront"/>
            <a:lightRig rig="threePt" dir="t"/>
          </a:scene3d>
          <a:sp3d>
            <a:bevelT prst="angle"/>
          </a:sp3d>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932">
              <a:solidFill>
                <a:srgbClr val="323232"/>
              </a:solidFill>
              <a:latin typeface="微软雅黑"/>
              <a:ea typeface="微软雅黑"/>
              <a:cs typeface="Open Sans Condensed Light" pitchFamily="34" charset="0"/>
              <a:sym typeface="Gill Sans" charset="0"/>
            </a:endParaRPr>
          </a:p>
        </p:txBody>
      </p:sp>
      <p:sp>
        <p:nvSpPr>
          <p:cNvPr id="205" name="Rectangle 204"/>
          <p:cNvSpPr/>
          <p:nvPr/>
        </p:nvSpPr>
        <p:spPr>
          <a:xfrm>
            <a:off x="7542879" y="4206477"/>
            <a:ext cx="3616696" cy="892552"/>
          </a:xfrm>
          <a:prstGeom prst="rect">
            <a:avLst/>
          </a:prstGeom>
          <a:gradFill flip="none" rotWithShape="1">
            <a:gsLst>
              <a:gs pos="0">
                <a:schemeClr val="accent4">
                  <a:lumMod val="50000"/>
                  <a:tint val="66000"/>
                  <a:satMod val="160000"/>
                </a:schemeClr>
              </a:gs>
              <a:gs pos="50000">
                <a:schemeClr val="accent4">
                  <a:lumMod val="50000"/>
                  <a:tint val="44500"/>
                  <a:satMod val="160000"/>
                </a:schemeClr>
              </a:gs>
              <a:gs pos="100000">
                <a:schemeClr val="accent4">
                  <a:lumMod val="50000"/>
                  <a:tint val="23500"/>
                  <a:satMod val="160000"/>
                </a:schemeClr>
              </a:gs>
            </a:gsLst>
            <a:lin ang="0" scaled="1"/>
            <a:tileRect/>
          </a:gradFill>
          <a:scene3d>
            <a:camera prst="orthographicFront"/>
            <a:lightRig rig="threePt" dir="t"/>
          </a:scene3d>
          <a:sp3d>
            <a:bevelT/>
          </a:sp3d>
        </p:spPr>
        <p:txBody>
          <a:bodyPr wrap="none">
            <a:spAutoFit/>
          </a:bodyPr>
          <a:lstStyle/>
          <a:p>
            <a:pPr indent="457200" algn="just"/>
            <a:r>
              <a:rPr lang="en-US" sz="2400" b="1" i="1" dirty="0">
                <a:solidFill>
                  <a:srgbClr val="ED7D31">
                    <a:lumMod val="50000"/>
                  </a:srgbClr>
                </a:solidFill>
                <a:effectLst>
                  <a:outerShdw blurRad="38100" dist="38100" dir="2700000" algn="tl">
                    <a:srgbClr val="000000">
                      <a:alpha val="43137"/>
                    </a:srgbClr>
                  </a:outerShdw>
                </a:effectLst>
                <a:latin typeface="Calibri" pitchFamily="34" charset="0"/>
                <a:ea typeface="Arial"/>
                <a:cs typeface="Calibri" pitchFamily="34" charset="0"/>
                <a:sym typeface="Wingdings 3"/>
              </a:rPr>
              <a:t></a:t>
            </a:r>
            <a:r>
              <a:rPr lang="en-US" sz="2400" b="1" i="1" dirty="0">
                <a:solidFill>
                  <a:srgbClr val="ED7D31">
                    <a:lumMod val="50000"/>
                  </a:srgbClr>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400" b="1" i="1" dirty="0" err="1">
                <a:solidFill>
                  <a:srgbClr val="ED7D31">
                    <a:lumMod val="50000"/>
                  </a:srgbClr>
                </a:solidFill>
                <a:effectLst>
                  <a:outerShdw blurRad="38100" dist="38100" dir="2700000" algn="tl">
                    <a:srgbClr val="000000">
                      <a:alpha val="43137"/>
                    </a:srgbClr>
                  </a:outerShdw>
                </a:effectLst>
                <a:latin typeface="Calibri" pitchFamily="34" charset="0"/>
                <a:ea typeface="Arial"/>
                <a:cs typeface="Calibri" pitchFamily="34" charset="0"/>
              </a:rPr>
              <a:t>thời</a:t>
            </a:r>
            <a:r>
              <a:rPr lang="en-US" sz="2400" b="1" i="1" dirty="0">
                <a:solidFill>
                  <a:srgbClr val="ED7D31">
                    <a:lumMod val="50000"/>
                  </a:srgbClr>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400" b="1" i="1" dirty="0" err="1">
                <a:solidFill>
                  <a:srgbClr val="ED7D31">
                    <a:lumMod val="50000"/>
                  </a:srgbClr>
                </a:solidFill>
                <a:effectLst>
                  <a:outerShdw blurRad="38100" dist="38100" dir="2700000" algn="tl">
                    <a:srgbClr val="000000">
                      <a:alpha val="43137"/>
                    </a:srgbClr>
                  </a:outerShdw>
                </a:effectLst>
                <a:latin typeface="Calibri" pitchFamily="34" charset="0"/>
                <a:ea typeface="Arial"/>
                <a:cs typeface="Calibri" pitchFamily="34" charset="0"/>
              </a:rPr>
              <a:t>đại</a:t>
            </a:r>
            <a:r>
              <a:rPr lang="en-US" sz="2400" b="1" i="1" dirty="0">
                <a:solidFill>
                  <a:srgbClr val="ED7D31">
                    <a:lumMod val="50000"/>
                  </a:srgbClr>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400" b="1" i="1" dirty="0" err="1">
                <a:solidFill>
                  <a:srgbClr val="ED7D31">
                    <a:lumMod val="50000"/>
                  </a:srgbClr>
                </a:solidFill>
                <a:effectLst>
                  <a:outerShdw blurRad="38100" dist="38100" dir="2700000" algn="tl">
                    <a:srgbClr val="000000">
                      <a:alpha val="43137"/>
                    </a:srgbClr>
                  </a:outerShdw>
                </a:effectLst>
                <a:latin typeface="Calibri" pitchFamily="34" charset="0"/>
                <a:ea typeface="Arial"/>
                <a:cs typeface="Calibri" pitchFamily="34" charset="0"/>
              </a:rPr>
              <a:t>của</a:t>
            </a:r>
            <a:r>
              <a:rPr lang="en-US" sz="2400" b="1" i="1" dirty="0">
                <a:solidFill>
                  <a:srgbClr val="ED7D31">
                    <a:lumMod val="50000"/>
                  </a:srgbClr>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600" b="1" i="1" dirty="0" err="1">
                <a:solidFill>
                  <a:srgbClr val="C00000"/>
                </a:solidFill>
                <a:effectLst>
                  <a:outerShdw blurRad="38100" dist="38100" dir="2700000" algn="tl">
                    <a:srgbClr val="000000">
                      <a:alpha val="43137"/>
                    </a:srgbClr>
                  </a:outerShdw>
                </a:effectLst>
                <a:latin typeface="Calibri" pitchFamily="34" charset="0"/>
                <a:ea typeface="Arial"/>
                <a:cs typeface="Calibri" pitchFamily="34" charset="0"/>
              </a:rPr>
              <a:t>trí</a:t>
            </a:r>
            <a:r>
              <a:rPr lang="en-US" sz="2600" b="1" i="1" dirty="0">
                <a:solidFill>
                  <a:srgbClr val="C00000"/>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600" b="1" i="1" dirty="0" err="1">
                <a:solidFill>
                  <a:srgbClr val="C00000"/>
                </a:solidFill>
                <a:effectLst>
                  <a:outerShdw blurRad="38100" dist="38100" dir="2700000" algn="tl">
                    <a:srgbClr val="000000">
                      <a:alpha val="43137"/>
                    </a:srgbClr>
                  </a:outerShdw>
                </a:effectLst>
                <a:latin typeface="Calibri" pitchFamily="34" charset="0"/>
                <a:ea typeface="Arial"/>
                <a:cs typeface="Calibri" pitchFamily="34" charset="0"/>
              </a:rPr>
              <a:t>tuệ</a:t>
            </a:r>
            <a:r>
              <a:rPr lang="en-US" sz="2600" b="1" i="1" dirty="0">
                <a:solidFill>
                  <a:srgbClr val="ED7D31">
                    <a:lumMod val="50000"/>
                  </a:srgbClr>
                </a:solidFill>
                <a:effectLst>
                  <a:outerShdw blurRad="38100" dist="38100" dir="2700000" algn="tl">
                    <a:srgbClr val="000000">
                      <a:alpha val="43137"/>
                    </a:srgbClr>
                  </a:outerShdw>
                </a:effectLst>
                <a:latin typeface="Calibri" pitchFamily="34" charset="0"/>
                <a:ea typeface="Arial"/>
                <a:cs typeface="Calibri" pitchFamily="34" charset="0"/>
              </a:rPr>
              <a:t>, </a:t>
            </a:r>
          </a:p>
          <a:p>
            <a:pPr indent="457200" algn="just"/>
            <a:r>
              <a:rPr lang="en-US" sz="2400" b="1" i="1" dirty="0" err="1">
                <a:solidFill>
                  <a:srgbClr val="ED7D31">
                    <a:lumMod val="50000"/>
                  </a:srgbClr>
                </a:solidFill>
                <a:effectLst>
                  <a:outerShdw blurRad="38100" dist="38100" dir="2700000" algn="tl">
                    <a:srgbClr val="000000">
                      <a:alpha val="43137"/>
                    </a:srgbClr>
                  </a:outerShdw>
                </a:effectLst>
                <a:latin typeface="Calibri" pitchFamily="34" charset="0"/>
                <a:ea typeface="Arial"/>
                <a:cs typeface="Calibri" pitchFamily="34" charset="0"/>
              </a:rPr>
              <a:t>của</a:t>
            </a:r>
            <a:r>
              <a:rPr lang="en-US" sz="2400" b="1" i="1" dirty="0">
                <a:solidFill>
                  <a:srgbClr val="ED7D31">
                    <a:lumMod val="50000"/>
                  </a:srgbClr>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600" b="1" i="1" dirty="0" err="1">
                <a:solidFill>
                  <a:srgbClr val="C00000"/>
                </a:solidFill>
                <a:effectLst>
                  <a:outerShdw blurRad="38100" dist="38100" dir="2700000" algn="tl">
                    <a:srgbClr val="000000">
                      <a:alpha val="43137"/>
                    </a:srgbClr>
                  </a:outerShdw>
                </a:effectLst>
                <a:latin typeface="Calibri" pitchFamily="34" charset="0"/>
                <a:ea typeface="Arial"/>
                <a:cs typeface="Calibri" pitchFamily="34" charset="0"/>
              </a:rPr>
              <a:t>thông</a:t>
            </a:r>
            <a:r>
              <a:rPr lang="en-US" sz="2600" b="1" i="1" dirty="0">
                <a:solidFill>
                  <a:srgbClr val="C00000"/>
                </a:solidFill>
                <a:effectLst>
                  <a:outerShdw blurRad="38100" dist="38100" dir="2700000" algn="tl">
                    <a:srgbClr val="000000">
                      <a:alpha val="43137"/>
                    </a:srgbClr>
                  </a:outerShdw>
                </a:effectLst>
                <a:latin typeface="Calibri" pitchFamily="34" charset="0"/>
                <a:ea typeface="Arial"/>
                <a:cs typeface="Calibri" pitchFamily="34" charset="0"/>
              </a:rPr>
              <a:t> tin</a:t>
            </a:r>
            <a:r>
              <a:rPr lang="en-US" sz="2600" b="1" i="1" dirty="0">
                <a:solidFill>
                  <a:srgbClr val="ED7D31">
                    <a:lumMod val="50000"/>
                  </a:srgbClr>
                </a:solidFill>
                <a:effectLst>
                  <a:outerShdw blurRad="38100" dist="38100" dir="2700000" algn="tl">
                    <a:srgbClr val="000000">
                      <a:alpha val="43137"/>
                    </a:srgbClr>
                  </a:outerShdw>
                </a:effectLst>
                <a:latin typeface="Calibri" pitchFamily="34" charset="0"/>
                <a:ea typeface="Arial"/>
                <a:cs typeface="Calibri" pitchFamily="34" charset="0"/>
              </a:rPr>
              <a:t>; </a:t>
            </a:r>
            <a:endParaRPr lang="en-US" sz="2600" b="1" dirty="0">
              <a:solidFill>
                <a:srgbClr val="ED7D31">
                  <a:lumMod val="50000"/>
                </a:srgbClr>
              </a:solidFill>
              <a:effectLst>
                <a:outerShdw blurRad="38100" dist="38100" dir="2700000" algn="tl">
                  <a:srgbClr val="000000">
                    <a:alpha val="43137"/>
                  </a:srgbClr>
                </a:outerShdw>
              </a:effectLst>
              <a:latin typeface="Calibri" pitchFamily="34" charset="0"/>
              <a:ea typeface="Arial"/>
              <a:cs typeface="Calibri" pitchFamily="34" charset="0"/>
            </a:endParaRPr>
          </a:p>
        </p:txBody>
      </p:sp>
      <p:sp>
        <p:nvSpPr>
          <p:cNvPr id="207" name="Freeform 46"/>
          <p:cNvSpPr>
            <a:spLocks/>
          </p:cNvSpPr>
          <p:nvPr/>
        </p:nvSpPr>
        <p:spPr bwMode="auto">
          <a:xfrm>
            <a:off x="1144834" y="2452366"/>
            <a:ext cx="4086556" cy="76771"/>
          </a:xfrm>
          <a:custGeom>
            <a:avLst/>
            <a:gdLst>
              <a:gd name="T0" fmla="*/ 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a:moveTo>
                  <a:pt x="0" y="21600"/>
                </a:moveTo>
                <a:lnTo>
                  <a:pt x="0" y="0"/>
                </a:lnTo>
                <a:lnTo>
                  <a:pt x="21600" y="0"/>
                </a:lnTo>
              </a:path>
            </a:pathLst>
          </a:custGeom>
          <a:noFill/>
          <a:ln w="3175" cap="flat">
            <a:solidFill>
              <a:schemeClr val="accent5">
                <a:lumMod val="50000"/>
              </a:schemeClr>
            </a:solidFill>
            <a:prstDash val="solid"/>
            <a:miter lim="800000"/>
            <a:headEnd type="none" w="med" len="med"/>
            <a:tailEnd type="oval" w="med" len="med"/>
          </a:ln>
          <a:scene3d>
            <a:camera prst="orthographicFront"/>
            <a:lightRig rig="threePt" dir="t"/>
          </a:scene3d>
          <a:sp3d>
            <a:bevelT prst="angle"/>
          </a:sp3d>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932">
              <a:solidFill>
                <a:srgbClr val="323232"/>
              </a:solidFill>
              <a:latin typeface="微软雅黑"/>
              <a:ea typeface="微软雅黑"/>
              <a:cs typeface="Open Sans Condensed Light" pitchFamily="34" charset="0"/>
              <a:sym typeface="Gill Sans" charset="0"/>
            </a:endParaRPr>
          </a:p>
        </p:txBody>
      </p:sp>
      <p:grpSp>
        <p:nvGrpSpPr>
          <p:cNvPr id="208" name="Group 5"/>
          <p:cNvGrpSpPr/>
          <p:nvPr/>
        </p:nvGrpSpPr>
        <p:grpSpPr>
          <a:xfrm>
            <a:off x="11435099" y="2005220"/>
            <a:ext cx="712327" cy="491449"/>
            <a:chOff x="1103804" y="2203296"/>
            <a:chExt cx="356877" cy="264080"/>
          </a:xfrm>
        </p:grpSpPr>
        <p:sp>
          <p:nvSpPr>
            <p:cNvPr id="209" name="Oval 2"/>
            <p:cNvSpPr/>
            <p:nvPr/>
          </p:nvSpPr>
          <p:spPr bwMode="auto">
            <a:xfrm>
              <a:off x="1103804" y="2203296"/>
              <a:ext cx="264080" cy="264080"/>
            </a:xfrm>
            <a:prstGeom prst="ellipse">
              <a:avLst/>
            </a:prstGeom>
            <a:solidFill>
              <a:schemeClr val="bg1">
                <a:lumMod val="50000"/>
              </a:schemeClr>
            </a:solidFill>
            <a:ln w="25400" cap="flat" cmpd="sng" algn="ctr">
              <a:noFill/>
              <a:prstDash val="solid"/>
              <a:round/>
              <a:headEnd type="none" w="med" len="med"/>
              <a:tailEnd type="none" w="med" len="med"/>
            </a:ln>
            <a:effectLst/>
            <a:scene3d>
              <a:camera prst="orthographicFront"/>
              <a:lightRig rig="threePt" dir="t"/>
            </a:scene3d>
            <a:sp3d>
              <a:bevelT prst="slope"/>
            </a:sp3d>
          </p:spPr>
          <p:txBody>
            <a:bodyPr vert="horz" wrap="square" lIns="121882" tIns="60941" rIns="121882" bIns="60941" numCol="1" rtlCol="0" anchor="t" anchorCtr="0" compatLnSpc="1">
              <a:prstTxWarp prst="textNoShape">
                <a:avLst/>
              </a:prstTxWarp>
            </a:bodyPr>
            <a:lstStyle/>
            <a:p>
              <a:pPr algn="ctr" defTabSz="1308844" fontAlgn="base">
                <a:spcBef>
                  <a:spcPct val="0"/>
                </a:spcBef>
                <a:spcAft>
                  <a:spcPct val="0"/>
                </a:spcAft>
                <a:defRPr/>
              </a:pPr>
              <a:endParaRPr lang="en-US" sz="7997" kern="0">
                <a:solidFill>
                  <a:srgbClr val="000000"/>
                </a:solidFill>
                <a:latin typeface="微软雅黑"/>
                <a:ea typeface="微软雅黑"/>
                <a:sym typeface="Gill Sans" charset="0"/>
              </a:endParaRPr>
            </a:p>
          </p:txBody>
        </p:sp>
        <p:sp>
          <p:nvSpPr>
            <p:cNvPr id="210" name="Rectangle 22"/>
            <p:cNvSpPr>
              <a:spLocks/>
            </p:cNvSpPr>
            <p:nvPr/>
          </p:nvSpPr>
          <p:spPr bwMode="auto">
            <a:xfrm>
              <a:off x="1161942" y="2238307"/>
              <a:ext cx="298739" cy="197082"/>
            </a:xfrm>
            <a:prstGeom prst="rect">
              <a:avLst/>
            </a:prstGeom>
            <a:noFill/>
            <a:ln>
              <a:noFill/>
            </a:ln>
            <a:scene3d>
              <a:camera prst="orthographicFront"/>
              <a:lightRig rig="threePt" dir="t"/>
            </a:scene3d>
            <a:sp3d>
              <a:bevelT prst="slope"/>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fontAlgn="base">
                <a:spcBef>
                  <a:spcPct val="0"/>
                </a:spcBef>
                <a:spcAft>
                  <a:spcPct val="0"/>
                </a:spcAft>
                <a:defRPr/>
              </a:pPr>
              <a:r>
                <a:rPr lang="en-US" sz="2133" b="1" kern="0" dirty="0">
                  <a:solidFill>
                    <a:srgbClr val="A5A5A5">
                      <a:lumMod val="40000"/>
                      <a:lumOff val="60000"/>
                    </a:srgbClr>
                  </a:solidFill>
                  <a:effectLst>
                    <a:outerShdw blurRad="38100" dist="38100" dir="2700000" algn="tl">
                      <a:srgbClr val="000000">
                        <a:alpha val="43137"/>
                      </a:srgbClr>
                    </a:outerShdw>
                  </a:effectLst>
                  <a:latin typeface="微软雅黑"/>
                  <a:ea typeface="微软雅黑"/>
                  <a:cs typeface="Bebas Neue" charset="0"/>
                  <a:sym typeface="Bebas Neue" charset="0"/>
                </a:rPr>
                <a:t>1’</a:t>
              </a:r>
            </a:p>
          </p:txBody>
        </p:sp>
      </p:grpSp>
      <p:grpSp>
        <p:nvGrpSpPr>
          <p:cNvPr id="211" name="Group 235"/>
          <p:cNvGrpSpPr/>
          <p:nvPr/>
        </p:nvGrpSpPr>
        <p:grpSpPr>
          <a:xfrm>
            <a:off x="11218979" y="4260837"/>
            <a:ext cx="720970" cy="661736"/>
            <a:chOff x="1107596" y="2170010"/>
            <a:chExt cx="378650" cy="330689"/>
          </a:xfrm>
        </p:grpSpPr>
        <p:sp>
          <p:nvSpPr>
            <p:cNvPr id="212" name="Oval 236"/>
            <p:cNvSpPr/>
            <p:nvPr/>
          </p:nvSpPr>
          <p:spPr bwMode="auto">
            <a:xfrm>
              <a:off x="1136758" y="2203296"/>
              <a:ext cx="264080" cy="264080"/>
            </a:xfrm>
            <a:prstGeom prst="ellipse">
              <a:avLst/>
            </a:prstGeom>
            <a:solidFill>
              <a:srgbClr val="F7443D"/>
            </a:solidFill>
            <a:ln w="25400" cap="flat" cmpd="sng" algn="ctr">
              <a:noFill/>
              <a:prstDash val="solid"/>
              <a:round/>
              <a:headEnd type="none" w="med" len="med"/>
              <a:tailEnd type="none" w="med" len="med"/>
            </a:ln>
            <a:effectLst/>
            <a:scene3d>
              <a:camera prst="orthographicFront"/>
              <a:lightRig rig="threePt" dir="t"/>
            </a:scene3d>
            <a:sp3d>
              <a:bevelT prst="slope"/>
            </a:sp3d>
          </p:spPr>
          <p:txBody>
            <a:bodyPr vert="horz" wrap="square" lIns="121882" tIns="60941" rIns="121882" bIns="60941" numCol="1" rtlCol="0" anchor="t" anchorCtr="0" compatLnSpc="1">
              <a:prstTxWarp prst="textNoShape">
                <a:avLst/>
              </a:prstTxWarp>
            </a:bodyPr>
            <a:lstStyle/>
            <a:p>
              <a:pPr algn="ctr" defTabSz="1308844" fontAlgn="base">
                <a:spcBef>
                  <a:spcPct val="0"/>
                </a:spcBef>
                <a:spcAft>
                  <a:spcPct val="0"/>
                </a:spcAft>
                <a:defRPr/>
              </a:pPr>
              <a:endParaRPr lang="en-US" sz="7997" kern="0">
                <a:solidFill>
                  <a:srgbClr val="000000"/>
                </a:solidFill>
                <a:latin typeface="微软雅黑"/>
                <a:ea typeface="微软雅黑"/>
                <a:sym typeface="Gill Sans" charset="0"/>
              </a:endParaRPr>
            </a:p>
          </p:txBody>
        </p:sp>
        <p:sp>
          <p:nvSpPr>
            <p:cNvPr id="213" name="Rectangle 22"/>
            <p:cNvSpPr>
              <a:spLocks/>
            </p:cNvSpPr>
            <p:nvPr/>
          </p:nvSpPr>
          <p:spPr bwMode="auto">
            <a:xfrm>
              <a:off x="1107596" y="2170010"/>
              <a:ext cx="378650" cy="330689"/>
            </a:xfrm>
            <a:prstGeom prst="rect">
              <a:avLst/>
            </a:prstGeom>
            <a:noFill/>
            <a:ln>
              <a:noFill/>
            </a:ln>
            <a:scene3d>
              <a:camera prst="orthographicFront"/>
              <a:lightRig rig="threePt" dir="t"/>
            </a:scene3d>
            <a:sp3d>
              <a:bevelT prst="slope"/>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fontAlgn="base">
                <a:spcBef>
                  <a:spcPct val="0"/>
                </a:spcBef>
                <a:spcAft>
                  <a:spcPct val="0"/>
                </a:spcAft>
                <a:defRPr/>
              </a:pPr>
              <a:r>
                <a:rPr lang="en-US" sz="2133" b="1" kern="0" dirty="0">
                  <a:solidFill>
                    <a:srgbClr val="FFFFFF"/>
                  </a:solidFill>
                  <a:effectLst>
                    <a:outerShdw blurRad="38100" dist="38100" dir="2700000" algn="tl">
                      <a:srgbClr val="000000">
                        <a:alpha val="43137"/>
                      </a:srgbClr>
                    </a:outerShdw>
                  </a:effectLst>
                  <a:latin typeface="微软雅黑"/>
                  <a:ea typeface="微软雅黑"/>
                  <a:cs typeface="Bebas Neue" charset="0"/>
                  <a:sym typeface="Bebas Neue" charset="0"/>
                </a:rPr>
                <a:t>  2’</a:t>
              </a:r>
            </a:p>
          </p:txBody>
        </p:sp>
      </p:grpSp>
      <p:sp>
        <p:nvSpPr>
          <p:cNvPr id="13" name="Rectangle 12"/>
          <p:cNvSpPr/>
          <p:nvPr/>
        </p:nvSpPr>
        <p:spPr>
          <a:xfrm>
            <a:off x="2787255" y="5117035"/>
            <a:ext cx="2587953" cy="523220"/>
          </a:xfrm>
          <a:prstGeom prst="rect">
            <a:avLst/>
          </a:prstGeom>
        </p:spPr>
        <p:txBody>
          <a:bodyPr wrap="none">
            <a:spAutoFit/>
          </a:bodyPr>
          <a:lstStyle/>
          <a:p>
            <a:r>
              <a:rPr lang="en-US" sz="2800" b="1" i="1" dirty="0" err="1">
                <a:solidFill>
                  <a:srgbClr val="5B9BD5">
                    <a:lumMod val="50000"/>
                  </a:srgbClr>
                </a:solidFill>
                <a:effectLst>
                  <a:outerShdw blurRad="38100" dist="38100" dir="2700000" algn="tl">
                    <a:srgbClr val="000000">
                      <a:alpha val="43137"/>
                    </a:srgbClr>
                  </a:outerShdw>
                </a:effectLst>
                <a:latin typeface="Calibri" pitchFamily="34" charset="0"/>
                <a:cs typeface="Calibri" pitchFamily="34" charset="0"/>
              </a:rPr>
              <a:t>Một</a:t>
            </a:r>
            <a:r>
              <a:rPr lang="en-US" sz="2800" b="1" i="1" dirty="0">
                <a:solidFill>
                  <a:srgbClr val="5B9BD5">
                    <a:lumMod val="50000"/>
                  </a:srgbClr>
                </a:solidFill>
                <a:effectLst>
                  <a:outerShdw blurRad="38100" dist="38100" dir="2700000" algn="tl">
                    <a:srgbClr val="000000">
                      <a:alpha val="43137"/>
                    </a:srgbClr>
                  </a:outerShdw>
                </a:effectLst>
                <a:latin typeface="Calibri" pitchFamily="34" charset="0"/>
                <a:cs typeface="Calibri" pitchFamily="34" charset="0"/>
              </a:rPr>
              <a:t> </a:t>
            </a:r>
            <a:r>
              <a:rPr lang="en-US" sz="2800" b="1" i="1" dirty="0" err="1">
                <a:solidFill>
                  <a:srgbClr val="5B9BD5">
                    <a:lumMod val="50000"/>
                  </a:srgbClr>
                </a:solidFill>
                <a:effectLst>
                  <a:outerShdw blurRad="38100" dist="38100" dir="2700000" algn="tl">
                    <a:srgbClr val="000000">
                      <a:alpha val="43137"/>
                    </a:srgbClr>
                  </a:outerShdw>
                </a:effectLst>
                <a:latin typeface="Calibri" pitchFamily="34" charset="0"/>
                <a:cs typeface="Calibri" pitchFamily="34" charset="0"/>
              </a:rPr>
              <a:t>cách</a:t>
            </a:r>
            <a:r>
              <a:rPr lang="en-US" sz="2800" b="1" i="1" dirty="0">
                <a:solidFill>
                  <a:srgbClr val="5B9BD5">
                    <a:lumMod val="50000"/>
                  </a:srgbClr>
                </a:solidFill>
                <a:effectLst>
                  <a:outerShdw blurRad="38100" dist="38100" dir="2700000" algn="tl">
                    <a:srgbClr val="000000">
                      <a:alpha val="43137"/>
                    </a:srgbClr>
                  </a:outerShdw>
                </a:effectLst>
                <a:latin typeface="Calibri" pitchFamily="34" charset="0"/>
                <a:cs typeface="Calibri" pitchFamily="34" charset="0"/>
              </a:rPr>
              <a:t> </a:t>
            </a:r>
            <a:r>
              <a:rPr lang="en-US" sz="2800" b="1" i="1" dirty="0" err="1">
                <a:solidFill>
                  <a:srgbClr val="5B9BD5">
                    <a:lumMod val="50000"/>
                  </a:srgbClr>
                </a:solidFill>
                <a:effectLst>
                  <a:outerShdw blurRad="38100" dist="38100" dir="2700000" algn="tl">
                    <a:srgbClr val="000000">
                      <a:alpha val="43137"/>
                    </a:srgbClr>
                  </a:outerShdw>
                </a:effectLst>
                <a:latin typeface="Calibri" pitchFamily="34" charset="0"/>
                <a:cs typeface="Calibri" pitchFamily="34" charset="0"/>
              </a:rPr>
              <a:t>hợp</a:t>
            </a:r>
            <a:r>
              <a:rPr lang="en-US" sz="2800" b="1" i="1" dirty="0">
                <a:solidFill>
                  <a:srgbClr val="5B9BD5">
                    <a:lumMod val="50000"/>
                  </a:srgbClr>
                </a:solidFill>
                <a:effectLst>
                  <a:outerShdw blurRad="38100" dist="38100" dir="2700000" algn="tl">
                    <a:srgbClr val="000000">
                      <a:alpha val="43137"/>
                    </a:srgbClr>
                  </a:outerShdw>
                </a:effectLst>
                <a:latin typeface="Calibri" pitchFamily="34" charset="0"/>
                <a:cs typeface="Calibri" pitchFamily="34" charset="0"/>
              </a:rPr>
              <a:t> </a:t>
            </a:r>
            <a:r>
              <a:rPr lang="en-US" sz="2800" b="1" i="1" dirty="0" err="1">
                <a:solidFill>
                  <a:srgbClr val="5B9BD5">
                    <a:lumMod val="50000"/>
                  </a:srgbClr>
                </a:solidFill>
                <a:effectLst>
                  <a:outerShdw blurRad="38100" dist="38100" dir="2700000" algn="tl">
                    <a:srgbClr val="000000">
                      <a:alpha val="43137"/>
                    </a:srgbClr>
                  </a:outerShdw>
                </a:effectLst>
                <a:latin typeface="Calibri" pitchFamily="34" charset="0"/>
                <a:cs typeface="Calibri" pitchFamily="34" charset="0"/>
              </a:rPr>
              <a:t>lí</a:t>
            </a:r>
            <a:r>
              <a:rPr lang="en-US" sz="2800" b="1" i="1" dirty="0">
                <a:solidFill>
                  <a:srgbClr val="5B9BD5">
                    <a:lumMod val="50000"/>
                  </a:srgbClr>
                </a:solidFill>
                <a:effectLst>
                  <a:outerShdw blurRad="38100" dist="38100" dir="2700000" algn="tl">
                    <a:srgbClr val="000000">
                      <a:alpha val="43137"/>
                    </a:srgbClr>
                  </a:outerShdw>
                </a:effectLst>
                <a:latin typeface="Calibri" pitchFamily="34" charset="0"/>
                <a:cs typeface="Calibri" pitchFamily="34" charset="0"/>
              </a:rPr>
              <a:t> </a:t>
            </a:r>
            <a:endParaRPr lang="en-US" sz="2800" dirty="0">
              <a:solidFill>
                <a:prstClr val="black"/>
              </a:solidFill>
            </a:endParaRPr>
          </a:p>
        </p:txBody>
      </p:sp>
      <p:sp>
        <p:nvSpPr>
          <p:cNvPr id="14" name="Rectangle 13"/>
          <p:cNvSpPr/>
          <p:nvPr/>
        </p:nvSpPr>
        <p:spPr>
          <a:xfrm>
            <a:off x="6222842" y="5796317"/>
            <a:ext cx="4820550" cy="523220"/>
          </a:xfrm>
          <a:prstGeom prst="rect">
            <a:avLst/>
          </a:prstGeom>
        </p:spPr>
        <p:txBody>
          <a:bodyPr wrap="none">
            <a:spAutoFit/>
          </a:bodyPr>
          <a:lstStyle/>
          <a:p>
            <a:r>
              <a:rPr lang="en-US" sz="2800" b="1" i="1" dirty="0">
                <a:solidFill>
                  <a:srgbClr val="5B9BD5">
                    <a:lumMod val="50000"/>
                  </a:srgbClr>
                </a:solidFill>
                <a:effectLst>
                  <a:outerShdw blurRad="38100" dist="38100" dir="2700000" algn="tl">
                    <a:srgbClr val="000000">
                      <a:alpha val="43137"/>
                    </a:srgbClr>
                  </a:outerShdw>
                </a:effectLst>
                <a:latin typeface="Calibri" pitchFamily="34" charset="0"/>
                <a:cs typeface="Calibri" pitchFamily="34" charset="0"/>
              </a:rPr>
              <a:t>VÌ ĐÓ LÀ PHÉP LIỆT KÊ </a:t>
            </a:r>
            <a:r>
              <a:rPr lang="en-US" sz="2800" b="1" i="1" dirty="0">
                <a:solidFill>
                  <a:srgbClr val="F7443D"/>
                </a:solidFill>
                <a:effectLst>
                  <a:outerShdw blurRad="38100" dist="38100" dir="2700000" algn="tl">
                    <a:srgbClr val="000000">
                      <a:alpha val="43137"/>
                    </a:srgbClr>
                  </a:outerShdw>
                </a:effectLst>
                <a:latin typeface="Calibri" pitchFamily="34" charset="0"/>
                <a:cs typeface="Calibri" pitchFamily="34" charset="0"/>
              </a:rPr>
              <a:t>CẶP ĐÔI</a:t>
            </a:r>
            <a:endParaRPr lang="en-US" sz="2800" dirty="0">
              <a:solidFill>
                <a:srgbClr val="F7443D"/>
              </a:solidFill>
            </a:endParaRPr>
          </a:p>
        </p:txBody>
      </p:sp>
      <p:grpSp>
        <p:nvGrpSpPr>
          <p:cNvPr id="218" name="Group 4"/>
          <p:cNvGrpSpPr/>
          <p:nvPr/>
        </p:nvGrpSpPr>
        <p:grpSpPr>
          <a:xfrm>
            <a:off x="5504048" y="4596264"/>
            <a:ext cx="1110937" cy="947678"/>
            <a:chOff x="4745821" y="1499943"/>
            <a:chExt cx="823252" cy="710758"/>
          </a:xfrm>
        </p:grpSpPr>
        <p:grpSp>
          <p:nvGrpSpPr>
            <p:cNvPr id="219" name="Group 217"/>
            <p:cNvGrpSpPr/>
            <p:nvPr/>
          </p:nvGrpSpPr>
          <p:grpSpPr>
            <a:xfrm>
              <a:off x="4745821" y="1499943"/>
              <a:ext cx="823252" cy="710758"/>
              <a:chOff x="3755667" y="1931353"/>
              <a:chExt cx="680374" cy="587404"/>
            </a:xfrm>
          </p:grpSpPr>
          <p:sp>
            <p:nvSpPr>
              <p:cNvPr id="221" name="Freeform 46"/>
              <p:cNvSpPr>
                <a:spLocks/>
              </p:cNvSpPr>
              <p:nvPr/>
            </p:nvSpPr>
            <p:spPr bwMode="auto">
              <a:xfrm>
                <a:off x="3755667" y="1931353"/>
                <a:ext cx="680374" cy="587404"/>
              </a:xfrm>
              <a:custGeom>
                <a:avLst/>
                <a:gdLst>
                  <a:gd name="T0" fmla="*/ 161 w 643"/>
                  <a:gd name="T1" fmla="*/ 0 h 555"/>
                  <a:gd name="T2" fmla="*/ 482 w 643"/>
                  <a:gd name="T3" fmla="*/ 0 h 555"/>
                  <a:gd name="T4" fmla="*/ 643 w 643"/>
                  <a:gd name="T5" fmla="*/ 277 h 555"/>
                  <a:gd name="T6" fmla="*/ 482 w 643"/>
                  <a:gd name="T7" fmla="*/ 555 h 555"/>
                  <a:gd name="T8" fmla="*/ 161 w 643"/>
                  <a:gd name="T9" fmla="*/ 555 h 555"/>
                  <a:gd name="T10" fmla="*/ 0 w 643"/>
                  <a:gd name="T11" fmla="*/ 277 h 555"/>
                  <a:gd name="T12" fmla="*/ 161 w 643"/>
                  <a:gd name="T13" fmla="*/ 0 h 555"/>
                </a:gdLst>
                <a:ahLst/>
                <a:cxnLst>
                  <a:cxn ang="0">
                    <a:pos x="T0" y="T1"/>
                  </a:cxn>
                  <a:cxn ang="0">
                    <a:pos x="T2" y="T3"/>
                  </a:cxn>
                  <a:cxn ang="0">
                    <a:pos x="T4" y="T5"/>
                  </a:cxn>
                  <a:cxn ang="0">
                    <a:pos x="T6" y="T7"/>
                  </a:cxn>
                  <a:cxn ang="0">
                    <a:pos x="T8" y="T9"/>
                  </a:cxn>
                  <a:cxn ang="0">
                    <a:pos x="T10" y="T11"/>
                  </a:cxn>
                  <a:cxn ang="0">
                    <a:pos x="T12" y="T13"/>
                  </a:cxn>
                </a:cxnLst>
                <a:rect l="0" t="0" r="r" b="b"/>
                <a:pathLst>
                  <a:path w="643" h="555">
                    <a:moveTo>
                      <a:pt x="161" y="0"/>
                    </a:moveTo>
                    <a:lnTo>
                      <a:pt x="482" y="0"/>
                    </a:lnTo>
                    <a:lnTo>
                      <a:pt x="643" y="277"/>
                    </a:lnTo>
                    <a:lnTo>
                      <a:pt x="482" y="555"/>
                    </a:lnTo>
                    <a:lnTo>
                      <a:pt x="161" y="555"/>
                    </a:lnTo>
                    <a:lnTo>
                      <a:pt x="0" y="277"/>
                    </a:lnTo>
                    <a:lnTo>
                      <a:pt x="161" y="0"/>
                    </a:lnTo>
                    <a:close/>
                  </a:path>
                </a:pathLst>
              </a:custGeom>
              <a:solidFill>
                <a:srgbClr val="7AB8BF"/>
              </a:solidFill>
              <a:ln w="0">
                <a:noFill/>
                <a:prstDash val="solid"/>
                <a:round/>
                <a:headEnd/>
                <a:tailEnd/>
              </a:ln>
              <a:scene3d>
                <a:camera prst="orthographicFront"/>
                <a:lightRig rig="threePt" dir="t"/>
              </a:scene3d>
              <a:sp3d>
                <a:bevelT prst="convex"/>
              </a:sp3d>
            </p:spPr>
            <p:txBody>
              <a:bodyPr vert="horz" wrap="square" lIns="121882" tIns="60941" rIns="121882" bIns="60941" numCol="1" anchor="t" anchorCtr="0" compatLnSpc="1">
                <a:prstTxWarp prst="textNoShape">
                  <a:avLst/>
                </a:prstTxWarp>
              </a:bodyPr>
              <a:lstStyle/>
              <a:p>
                <a:pPr algn="ctr" fontAlgn="base">
                  <a:spcBef>
                    <a:spcPct val="0"/>
                  </a:spcBef>
                  <a:spcAft>
                    <a:spcPct val="0"/>
                  </a:spcAft>
                  <a:defRPr/>
                </a:pPr>
                <a:endParaRPr lang="en-US" sz="2932" kern="0">
                  <a:solidFill>
                    <a:srgbClr val="000000"/>
                  </a:solidFill>
                  <a:latin typeface="微软雅黑"/>
                  <a:ea typeface="微软雅黑"/>
                  <a:sym typeface="Gill Sans" charset="0"/>
                </a:endParaRPr>
              </a:p>
            </p:txBody>
          </p:sp>
          <p:sp>
            <p:nvSpPr>
              <p:cNvPr id="222" name="Freeform 46"/>
              <p:cNvSpPr>
                <a:spLocks/>
              </p:cNvSpPr>
              <p:nvPr/>
            </p:nvSpPr>
            <p:spPr bwMode="auto">
              <a:xfrm>
                <a:off x="3840267" y="2004393"/>
                <a:ext cx="511175" cy="441325"/>
              </a:xfrm>
              <a:custGeom>
                <a:avLst/>
                <a:gdLst>
                  <a:gd name="T0" fmla="*/ 161 w 643"/>
                  <a:gd name="T1" fmla="*/ 0 h 555"/>
                  <a:gd name="T2" fmla="*/ 482 w 643"/>
                  <a:gd name="T3" fmla="*/ 0 h 555"/>
                  <a:gd name="T4" fmla="*/ 643 w 643"/>
                  <a:gd name="T5" fmla="*/ 277 h 555"/>
                  <a:gd name="T6" fmla="*/ 482 w 643"/>
                  <a:gd name="T7" fmla="*/ 555 h 555"/>
                  <a:gd name="T8" fmla="*/ 161 w 643"/>
                  <a:gd name="T9" fmla="*/ 555 h 555"/>
                  <a:gd name="T10" fmla="*/ 0 w 643"/>
                  <a:gd name="T11" fmla="*/ 277 h 555"/>
                  <a:gd name="T12" fmla="*/ 161 w 643"/>
                  <a:gd name="T13" fmla="*/ 0 h 555"/>
                </a:gdLst>
                <a:ahLst/>
                <a:cxnLst>
                  <a:cxn ang="0">
                    <a:pos x="T0" y="T1"/>
                  </a:cxn>
                  <a:cxn ang="0">
                    <a:pos x="T2" y="T3"/>
                  </a:cxn>
                  <a:cxn ang="0">
                    <a:pos x="T4" y="T5"/>
                  </a:cxn>
                  <a:cxn ang="0">
                    <a:pos x="T6" y="T7"/>
                  </a:cxn>
                  <a:cxn ang="0">
                    <a:pos x="T8" y="T9"/>
                  </a:cxn>
                  <a:cxn ang="0">
                    <a:pos x="T10" y="T11"/>
                  </a:cxn>
                  <a:cxn ang="0">
                    <a:pos x="T12" y="T13"/>
                  </a:cxn>
                </a:cxnLst>
                <a:rect l="0" t="0" r="r" b="b"/>
                <a:pathLst>
                  <a:path w="643" h="555">
                    <a:moveTo>
                      <a:pt x="161" y="0"/>
                    </a:moveTo>
                    <a:lnTo>
                      <a:pt x="482" y="0"/>
                    </a:lnTo>
                    <a:lnTo>
                      <a:pt x="643" y="277"/>
                    </a:lnTo>
                    <a:lnTo>
                      <a:pt x="482" y="555"/>
                    </a:lnTo>
                    <a:lnTo>
                      <a:pt x="161" y="555"/>
                    </a:lnTo>
                    <a:lnTo>
                      <a:pt x="0" y="277"/>
                    </a:lnTo>
                    <a:lnTo>
                      <a:pt x="161" y="0"/>
                    </a:lnTo>
                    <a:close/>
                  </a:path>
                </a:pathLst>
              </a:custGeom>
              <a:solidFill>
                <a:srgbClr val="FFFFFF"/>
              </a:solidFill>
              <a:ln w="0">
                <a:noFill/>
                <a:prstDash val="solid"/>
                <a:round/>
                <a:headEnd/>
                <a:tailEnd/>
              </a:ln>
              <a:scene3d>
                <a:camera prst="orthographicFront"/>
                <a:lightRig rig="threePt" dir="t"/>
              </a:scene3d>
              <a:sp3d>
                <a:bevelT prst="convex"/>
              </a:sp3d>
            </p:spPr>
            <p:txBody>
              <a:bodyPr vert="horz" wrap="square" lIns="121882" tIns="60941" rIns="121882" bIns="60941" numCol="1" anchor="t" anchorCtr="0" compatLnSpc="1">
                <a:prstTxWarp prst="textNoShape">
                  <a:avLst/>
                </a:prstTxWarp>
              </a:bodyPr>
              <a:lstStyle/>
              <a:p>
                <a:pPr algn="ctr" fontAlgn="base">
                  <a:spcBef>
                    <a:spcPct val="0"/>
                  </a:spcBef>
                  <a:spcAft>
                    <a:spcPct val="0"/>
                  </a:spcAft>
                  <a:defRPr/>
                </a:pPr>
                <a:endParaRPr lang="en-US" sz="2932" kern="0">
                  <a:solidFill>
                    <a:srgbClr val="000000"/>
                  </a:solidFill>
                  <a:latin typeface="微软雅黑"/>
                  <a:ea typeface="微软雅黑"/>
                  <a:sym typeface="Gill Sans" charset="0"/>
                </a:endParaRPr>
              </a:p>
            </p:txBody>
          </p:sp>
        </p:grpSp>
        <p:sp>
          <p:nvSpPr>
            <p:cNvPr id="220" name="Freeform 9"/>
            <p:cNvSpPr>
              <a:spLocks noEditPoints="1"/>
            </p:cNvSpPr>
            <p:nvPr/>
          </p:nvSpPr>
          <p:spPr bwMode="auto">
            <a:xfrm>
              <a:off x="4982104" y="1749116"/>
              <a:ext cx="367123" cy="246476"/>
            </a:xfrm>
            <a:custGeom>
              <a:avLst/>
              <a:gdLst>
                <a:gd name="T0" fmla="*/ 208 w 210"/>
                <a:gd name="T1" fmla="*/ 38 h 141"/>
                <a:gd name="T2" fmla="*/ 106 w 210"/>
                <a:gd name="T3" fmla="*/ 70 h 141"/>
                <a:gd name="T4" fmla="*/ 105 w 210"/>
                <a:gd name="T5" fmla="*/ 71 h 141"/>
                <a:gd name="T6" fmla="*/ 104 w 210"/>
                <a:gd name="T7" fmla="*/ 70 h 141"/>
                <a:gd name="T8" fmla="*/ 44 w 210"/>
                <a:gd name="T9" fmla="*/ 52 h 141"/>
                <a:gd name="T10" fmla="*/ 35 w 210"/>
                <a:gd name="T11" fmla="*/ 78 h 141"/>
                <a:gd name="T12" fmla="*/ 41 w 210"/>
                <a:gd name="T13" fmla="*/ 88 h 141"/>
                <a:gd name="T14" fmla="*/ 35 w 210"/>
                <a:gd name="T15" fmla="*/ 98 h 141"/>
                <a:gd name="T16" fmla="*/ 41 w 210"/>
                <a:gd name="T17" fmla="*/ 138 h 141"/>
                <a:gd name="T18" fmla="*/ 40 w 210"/>
                <a:gd name="T19" fmla="*/ 140 h 141"/>
                <a:gd name="T20" fmla="*/ 38 w 210"/>
                <a:gd name="T21" fmla="*/ 141 h 141"/>
                <a:gd name="T22" fmla="*/ 20 w 210"/>
                <a:gd name="T23" fmla="*/ 141 h 141"/>
                <a:gd name="T24" fmla="*/ 18 w 210"/>
                <a:gd name="T25" fmla="*/ 140 h 141"/>
                <a:gd name="T26" fmla="*/ 17 w 210"/>
                <a:gd name="T27" fmla="*/ 138 h 141"/>
                <a:gd name="T28" fmla="*/ 22 w 210"/>
                <a:gd name="T29" fmla="*/ 98 h 141"/>
                <a:gd name="T30" fmla="*/ 17 w 210"/>
                <a:gd name="T31" fmla="*/ 88 h 141"/>
                <a:gd name="T32" fmla="*/ 23 w 210"/>
                <a:gd name="T33" fmla="*/ 78 h 141"/>
                <a:gd name="T34" fmla="*/ 32 w 210"/>
                <a:gd name="T35" fmla="*/ 48 h 141"/>
                <a:gd name="T36" fmla="*/ 2 w 210"/>
                <a:gd name="T37" fmla="*/ 38 h 141"/>
                <a:gd name="T38" fmla="*/ 0 w 210"/>
                <a:gd name="T39" fmla="*/ 35 h 141"/>
                <a:gd name="T40" fmla="*/ 2 w 210"/>
                <a:gd name="T41" fmla="*/ 33 h 141"/>
                <a:gd name="T42" fmla="*/ 104 w 210"/>
                <a:gd name="T43" fmla="*/ 0 h 141"/>
                <a:gd name="T44" fmla="*/ 105 w 210"/>
                <a:gd name="T45" fmla="*/ 0 h 141"/>
                <a:gd name="T46" fmla="*/ 106 w 210"/>
                <a:gd name="T47" fmla="*/ 0 h 141"/>
                <a:gd name="T48" fmla="*/ 208 w 210"/>
                <a:gd name="T49" fmla="*/ 33 h 141"/>
                <a:gd name="T50" fmla="*/ 210 w 210"/>
                <a:gd name="T51" fmla="*/ 35 h 141"/>
                <a:gd name="T52" fmla="*/ 208 w 210"/>
                <a:gd name="T53" fmla="*/ 38 h 141"/>
                <a:gd name="T54" fmla="*/ 164 w 210"/>
                <a:gd name="T55" fmla="*/ 94 h 141"/>
                <a:gd name="T56" fmla="*/ 105 w 210"/>
                <a:gd name="T57" fmla="*/ 117 h 141"/>
                <a:gd name="T58" fmla="*/ 46 w 210"/>
                <a:gd name="T59" fmla="*/ 94 h 141"/>
                <a:gd name="T60" fmla="*/ 48 w 210"/>
                <a:gd name="T61" fmla="*/ 65 h 141"/>
                <a:gd name="T62" fmla="*/ 101 w 210"/>
                <a:gd name="T63" fmla="*/ 82 h 141"/>
                <a:gd name="T64" fmla="*/ 105 w 210"/>
                <a:gd name="T65" fmla="*/ 82 h 141"/>
                <a:gd name="T66" fmla="*/ 109 w 210"/>
                <a:gd name="T67" fmla="*/ 82 h 141"/>
                <a:gd name="T68" fmla="*/ 162 w 210"/>
                <a:gd name="T69" fmla="*/ 65 h 141"/>
                <a:gd name="T70" fmla="*/ 164 w 210"/>
                <a:gd name="T71" fmla="*/ 9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0" h="141">
                  <a:moveTo>
                    <a:pt x="208" y="38"/>
                  </a:moveTo>
                  <a:cubicBezTo>
                    <a:pt x="106" y="70"/>
                    <a:pt x="106" y="70"/>
                    <a:pt x="106" y="70"/>
                  </a:cubicBezTo>
                  <a:cubicBezTo>
                    <a:pt x="106" y="71"/>
                    <a:pt x="105" y="71"/>
                    <a:pt x="105" y="71"/>
                  </a:cubicBezTo>
                  <a:cubicBezTo>
                    <a:pt x="105" y="71"/>
                    <a:pt x="104" y="71"/>
                    <a:pt x="104" y="70"/>
                  </a:cubicBezTo>
                  <a:cubicBezTo>
                    <a:pt x="44" y="52"/>
                    <a:pt x="44" y="52"/>
                    <a:pt x="44" y="52"/>
                  </a:cubicBezTo>
                  <a:cubicBezTo>
                    <a:pt x="39" y="56"/>
                    <a:pt x="36" y="66"/>
                    <a:pt x="35" y="78"/>
                  </a:cubicBezTo>
                  <a:cubicBezTo>
                    <a:pt x="38" y="80"/>
                    <a:pt x="41" y="84"/>
                    <a:pt x="41" y="88"/>
                  </a:cubicBezTo>
                  <a:cubicBezTo>
                    <a:pt x="41" y="92"/>
                    <a:pt x="38" y="96"/>
                    <a:pt x="35" y="98"/>
                  </a:cubicBezTo>
                  <a:cubicBezTo>
                    <a:pt x="41" y="138"/>
                    <a:pt x="41" y="138"/>
                    <a:pt x="41" y="138"/>
                  </a:cubicBezTo>
                  <a:cubicBezTo>
                    <a:pt x="41" y="138"/>
                    <a:pt x="40" y="139"/>
                    <a:pt x="40" y="140"/>
                  </a:cubicBezTo>
                  <a:cubicBezTo>
                    <a:pt x="39" y="141"/>
                    <a:pt x="38" y="141"/>
                    <a:pt x="38" y="141"/>
                  </a:cubicBezTo>
                  <a:cubicBezTo>
                    <a:pt x="20" y="141"/>
                    <a:pt x="20" y="141"/>
                    <a:pt x="20" y="141"/>
                  </a:cubicBezTo>
                  <a:cubicBezTo>
                    <a:pt x="19" y="141"/>
                    <a:pt x="18" y="141"/>
                    <a:pt x="18" y="140"/>
                  </a:cubicBezTo>
                  <a:cubicBezTo>
                    <a:pt x="17" y="139"/>
                    <a:pt x="17" y="138"/>
                    <a:pt x="17" y="138"/>
                  </a:cubicBezTo>
                  <a:cubicBezTo>
                    <a:pt x="22" y="98"/>
                    <a:pt x="22" y="98"/>
                    <a:pt x="22" y="98"/>
                  </a:cubicBezTo>
                  <a:cubicBezTo>
                    <a:pt x="19" y="96"/>
                    <a:pt x="17" y="92"/>
                    <a:pt x="17" y="88"/>
                  </a:cubicBezTo>
                  <a:cubicBezTo>
                    <a:pt x="17" y="84"/>
                    <a:pt x="20" y="80"/>
                    <a:pt x="23" y="78"/>
                  </a:cubicBezTo>
                  <a:cubicBezTo>
                    <a:pt x="24" y="67"/>
                    <a:pt x="26" y="56"/>
                    <a:pt x="32" y="48"/>
                  </a:cubicBezTo>
                  <a:cubicBezTo>
                    <a:pt x="2" y="38"/>
                    <a:pt x="2" y="38"/>
                    <a:pt x="2" y="38"/>
                  </a:cubicBezTo>
                  <a:cubicBezTo>
                    <a:pt x="0" y="38"/>
                    <a:pt x="0" y="37"/>
                    <a:pt x="0" y="35"/>
                  </a:cubicBezTo>
                  <a:cubicBezTo>
                    <a:pt x="0" y="34"/>
                    <a:pt x="0" y="33"/>
                    <a:pt x="2" y="33"/>
                  </a:cubicBezTo>
                  <a:cubicBezTo>
                    <a:pt x="104" y="0"/>
                    <a:pt x="104" y="0"/>
                    <a:pt x="104" y="0"/>
                  </a:cubicBezTo>
                  <a:cubicBezTo>
                    <a:pt x="104" y="0"/>
                    <a:pt x="105" y="0"/>
                    <a:pt x="105" y="0"/>
                  </a:cubicBezTo>
                  <a:cubicBezTo>
                    <a:pt x="105" y="0"/>
                    <a:pt x="106" y="0"/>
                    <a:pt x="106" y="0"/>
                  </a:cubicBezTo>
                  <a:cubicBezTo>
                    <a:pt x="208" y="33"/>
                    <a:pt x="208" y="33"/>
                    <a:pt x="208" y="33"/>
                  </a:cubicBezTo>
                  <a:cubicBezTo>
                    <a:pt x="210" y="33"/>
                    <a:pt x="210" y="34"/>
                    <a:pt x="210" y="35"/>
                  </a:cubicBezTo>
                  <a:cubicBezTo>
                    <a:pt x="210" y="37"/>
                    <a:pt x="210" y="38"/>
                    <a:pt x="208" y="38"/>
                  </a:cubicBezTo>
                  <a:close/>
                  <a:moveTo>
                    <a:pt x="164" y="94"/>
                  </a:moveTo>
                  <a:cubicBezTo>
                    <a:pt x="164" y="107"/>
                    <a:pt x="137" y="117"/>
                    <a:pt x="105" y="117"/>
                  </a:cubicBezTo>
                  <a:cubicBezTo>
                    <a:pt x="73" y="117"/>
                    <a:pt x="46" y="107"/>
                    <a:pt x="46" y="94"/>
                  </a:cubicBezTo>
                  <a:cubicBezTo>
                    <a:pt x="48" y="65"/>
                    <a:pt x="48" y="65"/>
                    <a:pt x="48" y="65"/>
                  </a:cubicBezTo>
                  <a:cubicBezTo>
                    <a:pt x="101" y="82"/>
                    <a:pt x="101" y="82"/>
                    <a:pt x="101" y="82"/>
                  </a:cubicBezTo>
                  <a:cubicBezTo>
                    <a:pt x="102" y="82"/>
                    <a:pt x="104" y="82"/>
                    <a:pt x="105" y="82"/>
                  </a:cubicBezTo>
                  <a:cubicBezTo>
                    <a:pt x="106" y="82"/>
                    <a:pt x="108" y="82"/>
                    <a:pt x="109" y="82"/>
                  </a:cubicBezTo>
                  <a:cubicBezTo>
                    <a:pt x="162" y="65"/>
                    <a:pt x="162" y="65"/>
                    <a:pt x="162" y="65"/>
                  </a:cubicBezTo>
                  <a:lnTo>
                    <a:pt x="164" y="94"/>
                  </a:lnTo>
                  <a:close/>
                </a:path>
              </a:pathLst>
            </a:custGeom>
            <a:solidFill>
              <a:srgbClr val="7AB8BF"/>
            </a:solidFill>
            <a:ln>
              <a:noFill/>
            </a:ln>
            <a:scene3d>
              <a:camera prst="orthographicFront"/>
              <a:lightRig rig="threePt" dir="t"/>
            </a:scene3d>
            <a:sp3d>
              <a:bevelT prst="convex"/>
            </a:sp3d>
          </p:spPr>
          <p:txBody>
            <a:bodyPr vert="horz" wrap="square" lIns="121882" tIns="60941" rIns="121882" bIns="60941" numCol="1" anchor="t" anchorCtr="0" compatLnSpc="1">
              <a:prstTxWarp prst="textNoShape">
                <a:avLst/>
              </a:prstTxWarp>
            </a:bodyPr>
            <a:lstStyle/>
            <a:p>
              <a:pPr algn="ctr" fontAlgn="base">
                <a:spcBef>
                  <a:spcPct val="0"/>
                </a:spcBef>
                <a:spcAft>
                  <a:spcPct val="0"/>
                </a:spcAft>
                <a:defRPr/>
              </a:pPr>
              <a:endParaRPr lang="en-US" sz="2932" kern="0">
                <a:solidFill>
                  <a:srgbClr val="000000"/>
                </a:solidFill>
                <a:latin typeface="微软雅黑"/>
                <a:ea typeface="微软雅黑"/>
                <a:sym typeface="Gill Sans" charset="0"/>
              </a:endParaRPr>
            </a:p>
          </p:txBody>
        </p:sp>
      </p:grpSp>
    </p:spTree>
    <p:extLst>
      <p:ext uri="{BB962C8B-B14F-4D97-AF65-F5344CB8AC3E}">
        <p14:creationId xmlns:p14="http://schemas.microsoft.com/office/powerpoint/2010/main" val="76744466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barn(inVertical)">
                                      <p:cBhvr>
                                        <p:cTn id="7" dur="500"/>
                                        <p:tgtEl>
                                          <p:spTgt spid="19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46"/>
                                        </p:tgtEl>
                                        <p:attrNameLst>
                                          <p:attrName>style.visibility</p:attrName>
                                        </p:attrNameLst>
                                      </p:cBhvr>
                                      <p:to>
                                        <p:strVal val="visible"/>
                                      </p:to>
                                    </p:set>
                                    <p:animEffect transition="in" filter="circle(in)">
                                      <p:cBhvr>
                                        <p:cTn id="15" dur="2000"/>
                                        <p:tgtEl>
                                          <p:spTgt spid="14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07"/>
                                        </p:tgtEl>
                                        <p:attrNameLst>
                                          <p:attrName>style.visibility</p:attrName>
                                        </p:attrNameLst>
                                      </p:cBhvr>
                                      <p:to>
                                        <p:strVal val="visible"/>
                                      </p:to>
                                    </p:set>
                                    <p:animEffect transition="in" filter="circle(in)">
                                      <p:cBhvr>
                                        <p:cTn id="18" dur="2000"/>
                                        <p:tgtEl>
                                          <p:spTgt spid="20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41"/>
                                        </p:tgtEl>
                                        <p:attrNameLst>
                                          <p:attrName>style.visibility</p:attrName>
                                        </p:attrNameLst>
                                      </p:cBhvr>
                                      <p:to>
                                        <p:strVal val="visible"/>
                                      </p:to>
                                    </p:set>
                                    <p:animEffect transition="in" filter="circle(in)">
                                      <p:cBhvr>
                                        <p:cTn id="21" dur="2000"/>
                                        <p:tgtEl>
                                          <p:spTgt spid="141"/>
                                        </p:tgtEl>
                                      </p:cBhvr>
                                    </p:animEffect>
                                  </p:childTnLst>
                                </p:cTn>
                              </p:par>
                              <p:par>
                                <p:cTn id="22" presetID="6" presetClass="entr" presetSubtype="16" fill="hold" nodeType="withEffect">
                                  <p:stCondLst>
                                    <p:cond delay="0"/>
                                  </p:stCondLst>
                                  <p:childTnLst>
                                    <p:set>
                                      <p:cBhvr>
                                        <p:cTn id="23" dur="1" fill="hold">
                                          <p:stCondLst>
                                            <p:cond delay="0"/>
                                          </p:stCondLst>
                                        </p:cTn>
                                        <p:tgtEl>
                                          <p:spTgt spid="192"/>
                                        </p:tgtEl>
                                        <p:attrNameLst>
                                          <p:attrName>style.visibility</p:attrName>
                                        </p:attrNameLst>
                                      </p:cBhvr>
                                      <p:to>
                                        <p:strVal val="visible"/>
                                      </p:to>
                                    </p:set>
                                    <p:animEffect transition="in" filter="circle(in)">
                                      <p:cBhvr>
                                        <p:cTn id="24" dur="2000"/>
                                        <p:tgtEl>
                                          <p:spTgt spid="192"/>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37"/>
                                        </p:tgtEl>
                                        <p:attrNameLst>
                                          <p:attrName>style.visibility</p:attrName>
                                        </p:attrNameLst>
                                      </p:cBhvr>
                                      <p:to>
                                        <p:strVal val="visible"/>
                                      </p:to>
                                    </p:set>
                                    <p:animEffect transition="in" filter="circle(in)">
                                      <p:cBhvr>
                                        <p:cTn id="29" dur="2000"/>
                                        <p:tgtEl>
                                          <p:spTgt spid="137"/>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circle(in)">
                                      <p:cBhvr>
                                        <p:cTn id="32" dur="2000"/>
                                        <p:tgtEl>
                                          <p:spTgt spid="5"/>
                                        </p:tgtEl>
                                      </p:cBhvr>
                                    </p:animEffect>
                                  </p:childTnLst>
                                </p:cTn>
                              </p:par>
                              <p:par>
                                <p:cTn id="33" presetID="6" presetClass="entr" presetSubtype="16" fill="hold" nodeType="withEffect">
                                  <p:stCondLst>
                                    <p:cond delay="0"/>
                                  </p:stCondLst>
                                  <p:childTnLst>
                                    <p:set>
                                      <p:cBhvr>
                                        <p:cTn id="34" dur="1" fill="hold">
                                          <p:stCondLst>
                                            <p:cond delay="0"/>
                                          </p:stCondLst>
                                        </p:cTn>
                                        <p:tgtEl>
                                          <p:spTgt spid="182"/>
                                        </p:tgtEl>
                                        <p:attrNameLst>
                                          <p:attrName>style.visibility</p:attrName>
                                        </p:attrNameLst>
                                      </p:cBhvr>
                                      <p:to>
                                        <p:strVal val="visible"/>
                                      </p:to>
                                    </p:set>
                                    <p:animEffect transition="in" filter="circle(in)">
                                      <p:cBhvr>
                                        <p:cTn id="35" dur="2000"/>
                                        <p:tgtEl>
                                          <p:spTgt spid="182"/>
                                        </p:tgtEl>
                                      </p:cBhvr>
                                    </p:animEffect>
                                  </p:childTnLst>
                                </p:cTn>
                              </p:par>
                              <p:par>
                                <p:cTn id="36" presetID="6" presetClass="entr" presetSubtype="16" fill="hold" nodeType="withEffect">
                                  <p:stCondLst>
                                    <p:cond delay="0"/>
                                  </p:stCondLst>
                                  <p:childTnLst>
                                    <p:set>
                                      <p:cBhvr>
                                        <p:cTn id="37" dur="1" fill="hold">
                                          <p:stCondLst>
                                            <p:cond delay="0"/>
                                          </p:stCondLst>
                                        </p:cTn>
                                        <p:tgtEl>
                                          <p:spTgt spid="208"/>
                                        </p:tgtEl>
                                        <p:attrNameLst>
                                          <p:attrName>style.visibility</p:attrName>
                                        </p:attrNameLst>
                                      </p:cBhvr>
                                      <p:to>
                                        <p:strVal val="visible"/>
                                      </p:to>
                                    </p:set>
                                    <p:animEffect transition="in" filter="circle(in)">
                                      <p:cBhvr>
                                        <p:cTn id="38" dur="2000"/>
                                        <p:tgtEl>
                                          <p:spTgt spid="208"/>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67"/>
                                        </p:tgtEl>
                                        <p:attrNameLst>
                                          <p:attrName>style.visibility</p:attrName>
                                        </p:attrNameLst>
                                      </p:cBhvr>
                                      <p:to>
                                        <p:strVal val="visible"/>
                                      </p:to>
                                    </p:set>
                                    <p:animEffect transition="in" filter="fade">
                                      <p:cBhvr>
                                        <p:cTn id="43" dur="1000"/>
                                        <p:tgtEl>
                                          <p:spTgt spid="167"/>
                                        </p:tgtEl>
                                      </p:cBhvr>
                                    </p:animEffect>
                                    <p:anim calcmode="lin" valueType="num">
                                      <p:cBhvr>
                                        <p:cTn id="44" dur="1000" fill="hold"/>
                                        <p:tgtEl>
                                          <p:spTgt spid="167"/>
                                        </p:tgtEl>
                                        <p:attrNameLst>
                                          <p:attrName>ppt_x</p:attrName>
                                        </p:attrNameLst>
                                      </p:cBhvr>
                                      <p:tavLst>
                                        <p:tav tm="0">
                                          <p:val>
                                            <p:strVal val="#ppt_x"/>
                                          </p:val>
                                        </p:tav>
                                        <p:tav tm="100000">
                                          <p:val>
                                            <p:strVal val="#ppt_x"/>
                                          </p:val>
                                        </p:tav>
                                      </p:tavLst>
                                    </p:anim>
                                    <p:anim calcmode="lin" valueType="num">
                                      <p:cBhvr>
                                        <p:cTn id="45" dur="1000" fill="hold"/>
                                        <p:tgtEl>
                                          <p:spTgt spid="167"/>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42"/>
                                        </p:tgtEl>
                                        <p:attrNameLst>
                                          <p:attrName>style.visibility</p:attrName>
                                        </p:attrNameLst>
                                      </p:cBhvr>
                                      <p:to>
                                        <p:strVal val="visible"/>
                                      </p:to>
                                    </p:set>
                                    <p:animEffect transition="in" filter="fade">
                                      <p:cBhvr>
                                        <p:cTn id="48" dur="1000"/>
                                        <p:tgtEl>
                                          <p:spTgt spid="142"/>
                                        </p:tgtEl>
                                      </p:cBhvr>
                                    </p:animEffect>
                                    <p:anim calcmode="lin" valueType="num">
                                      <p:cBhvr>
                                        <p:cTn id="49" dur="1000" fill="hold"/>
                                        <p:tgtEl>
                                          <p:spTgt spid="142"/>
                                        </p:tgtEl>
                                        <p:attrNameLst>
                                          <p:attrName>ppt_x</p:attrName>
                                        </p:attrNameLst>
                                      </p:cBhvr>
                                      <p:tavLst>
                                        <p:tav tm="0">
                                          <p:val>
                                            <p:strVal val="#ppt_x"/>
                                          </p:val>
                                        </p:tav>
                                        <p:tav tm="100000">
                                          <p:val>
                                            <p:strVal val="#ppt_x"/>
                                          </p:val>
                                        </p:tav>
                                      </p:tavLst>
                                    </p:anim>
                                    <p:anim calcmode="lin" valueType="num">
                                      <p:cBhvr>
                                        <p:cTn id="50" dur="1000" fill="hold"/>
                                        <p:tgtEl>
                                          <p:spTgt spid="14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1000"/>
                                        <p:tgtEl>
                                          <p:spTgt spid="6"/>
                                        </p:tgtEl>
                                      </p:cBhvr>
                                    </p:animEffect>
                                    <p:anim calcmode="lin" valueType="num">
                                      <p:cBhvr>
                                        <p:cTn id="54" dur="1000" fill="hold"/>
                                        <p:tgtEl>
                                          <p:spTgt spid="6"/>
                                        </p:tgtEl>
                                        <p:attrNameLst>
                                          <p:attrName>ppt_x</p:attrName>
                                        </p:attrNameLst>
                                      </p:cBhvr>
                                      <p:tavLst>
                                        <p:tav tm="0">
                                          <p:val>
                                            <p:strVal val="#ppt_x"/>
                                          </p:val>
                                        </p:tav>
                                        <p:tav tm="100000">
                                          <p:val>
                                            <p:strVal val="#ppt_x"/>
                                          </p:val>
                                        </p:tav>
                                      </p:tavLst>
                                    </p:anim>
                                    <p:anim calcmode="lin" valueType="num">
                                      <p:cBhvr>
                                        <p:cTn id="55" dur="1000" fill="hold"/>
                                        <p:tgtEl>
                                          <p:spTgt spid="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49"/>
                                        </p:tgtEl>
                                        <p:attrNameLst>
                                          <p:attrName>style.visibility</p:attrName>
                                        </p:attrNameLst>
                                      </p:cBhvr>
                                      <p:to>
                                        <p:strVal val="visible"/>
                                      </p:to>
                                    </p:set>
                                    <p:animEffect transition="in" filter="fade">
                                      <p:cBhvr>
                                        <p:cTn id="58" dur="1000"/>
                                        <p:tgtEl>
                                          <p:spTgt spid="149"/>
                                        </p:tgtEl>
                                      </p:cBhvr>
                                    </p:animEffect>
                                    <p:anim calcmode="lin" valueType="num">
                                      <p:cBhvr>
                                        <p:cTn id="59" dur="1000" fill="hold"/>
                                        <p:tgtEl>
                                          <p:spTgt spid="149"/>
                                        </p:tgtEl>
                                        <p:attrNameLst>
                                          <p:attrName>ppt_x</p:attrName>
                                        </p:attrNameLst>
                                      </p:cBhvr>
                                      <p:tavLst>
                                        <p:tav tm="0">
                                          <p:val>
                                            <p:strVal val="#ppt_x"/>
                                          </p:val>
                                        </p:tav>
                                        <p:tav tm="100000">
                                          <p:val>
                                            <p:strVal val="#ppt_x"/>
                                          </p:val>
                                        </p:tav>
                                      </p:tavLst>
                                    </p:anim>
                                    <p:anim calcmode="lin" valueType="num">
                                      <p:cBhvr>
                                        <p:cTn id="60" dur="1000" fill="hold"/>
                                        <p:tgtEl>
                                          <p:spTgt spid="149"/>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177"/>
                                        </p:tgtEl>
                                        <p:attrNameLst>
                                          <p:attrName>style.visibility</p:attrName>
                                        </p:attrNameLst>
                                      </p:cBhvr>
                                      <p:to>
                                        <p:strVal val="visible"/>
                                      </p:to>
                                    </p:set>
                                    <p:anim calcmode="lin" valueType="num">
                                      <p:cBhvr>
                                        <p:cTn id="65" dur="500" fill="hold"/>
                                        <p:tgtEl>
                                          <p:spTgt spid="177"/>
                                        </p:tgtEl>
                                        <p:attrNameLst>
                                          <p:attrName>ppt_w</p:attrName>
                                        </p:attrNameLst>
                                      </p:cBhvr>
                                      <p:tavLst>
                                        <p:tav tm="0">
                                          <p:val>
                                            <p:fltVal val="0"/>
                                          </p:val>
                                        </p:tav>
                                        <p:tav tm="100000">
                                          <p:val>
                                            <p:strVal val="#ppt_w"/>
                                          </p:val>
                                        </p:tav>
                                      </p:tavLst>
                                    </p:anim>
                                    <p:anim calcmode="lin" valueType="num">
                                      <p:cBhvr>
                                        <p:cTn id="66" dur="500" fill="hold"/>
                                        <p:tgtEl>
                                          <p:spTgt spid="177"/>
                                        </p:tgtEl>
                                        <p:attrNameLst>
                                          <p:attrName>ppt_h</p:attrName>
                                        </p:attrNameLst>
                                      </p:cBhvr>
                                      <p:tavLst>
                                        <p:tav tm="0">
                                          <p:val>
                                            <p:fltVal val="0"/>
                                          </p:val>
                                        </p:tav>
                                        <p:tav tm="100000">
                                          <p:val>
                                            <p:strVal val="#ppt_h"/>
                                          </p:val>
                                        </p:tav>
                                      </p:tavLst>
                                    </p:anim>
                                    <p:animEffect transition="in" filter="fade">
                                      <p:cBhvr>
                                        <p:cTn id="67" dur="500"/>
                                        <p:tgtEl>
                                          <p:spTgt spid="177"/>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205"/>
                                        </p:tgtEl>
                                        <p:attrNameLst>
                                          <p:attrName>style.visibility</p:attrName>
                                        </p:attrNameLst>
                                      </p:cBhvr>
                                      <p:to>
                                        <p:strVal val="visible"/>
                                      </p:to>
                                    </p:set>
                                    <p:anim calcmode="lin" valueType="num">
                                      <p:cBhvr>
                                        <p:cTn id="70" dur="500" fill="hold"/>
                                        <p:tgtEl>
                                          <p:spTgt spid="205"/>
                                        </p:tgtEl>
                                        <p:attrNameLst>
                                          <p:attrName>ppt_w</p:attrName>
                                        </p:attrNameLst>
                                      </p:cBhvr>
                                      <p:tavLst>
                                        <p:tav tm="0">
                                          <p:val>
                                            <p:fltVal val="0"/>
                                          </p:val>
                                        </p:tav>
                                        <p:tav tm="100000">
                                          <p:val>
                                            <p:strVal val="#ppt_w"/>
                                          </p:val>
                                        </p:tav>
                                      </p:tavLst>
                                    </p:anim>
                                    <p:anim calcmode="lin" valueType="num">
                                      <p:cBhvr>
                                        <p:cTn id="71" dur="500" fill="hold"/>
                                        <p:tgtEl>
                                          <p:spTgt spid="205"/>
                                        </p:tgtEl>
                                        <p:attrNameLst>
                                          <p:attrName>ppt_h</p:attrName>
                                        </p:attrNameLst>
                                      </p:cBhvr>
                                      <p:tavLst>
                                        <p:tav tm="0">
                                          <p:val>
                                            <p:fltVal val="0"/>
                                          </p:val>
                                        </p:tav>
                                        <p:tav tm="100000">
                                          <p:val>
                                            <p:strVal val="#ppt_h"/>
                                          </p:val>
                                        </p:tav>
                                      </p:tavLst>
                                    </p:anim>
                                    <p:animEffect transition="in" filter="fade">
                                      <p:cBhvr>
                                        <p:cTn id="72" dur="500"/>
                                        <p:tgtEl>
                                          <p:spTgt spid="205"/>
                                        </p:tgtEl>
                                      </p:cBhvr>
                                    </p:animEffect>
                                  </p:childTnLst>
                                </p:cTn>
                              </p:par>
                              <p:par>
                                <p:cTn id="73" presetID="53" presetClass="entr" presetSubtype="16" fill="hold" nodeType="withEffect">
                                  <p:stCondLst>
                                    <p:cond delay="0"/>
                                  </p:stCondLst>
                                  <p:childTnLst>
                                    <p:set>
                                      <p:cBhvr>
                                        <p:cTn id="74" dur="1" fill="hold">
                                          <p:stCondLst>
                                            <p:cond delay="0"/>
                                          </p:stCondLst>
                                        </p:cTn>
                                        <p:tgtEl>
                                          <p:spTgt spid="211"/>
                                        </p:tgtEl>
                                        <p:attrNameLst>
                                          <p:attrName>style.visibility</p:attrName>
                                        </p:attrNameLst>
                                      </p:cBhvr>
                                      <p:to>
                                        <p:strVal val="visible"/>
                                      </p:to>
                                    </p:set>
                                    <p:anim calcmode="lin" valueType="num">
                                      <p:cBhvr>
                                        <p:cTn id="75" dur="500" fill="hold"/>
                                        <p:tgtEl>
                                          <p:spTgt spid="211"/>
                                        </p:tgtEl>
                                        <p:attrNameLst>
                                          <p:attrName>ppt_w</p:attrName>
                                        </p:attrNameLst>
                                      </p:cBhvr>
                                      <p:tavLst>
                                        <p:tav tm="0">
                                          <p:val>
                                            <p:fltVal val="0"/>
                                          </p:val>
                                        </p:tav>
                                        <p:tav tm="100000">
                                          <p:val>
                                            <p:strVal val="#ppt_w"/>
                                          </p:val>
                                        </p:tav>
                                      </p:tavLst>
                                    </p:anim>
                                    <p:anim calcmode="lin" valueType="num">
                                      <p:cBhvr>
                                        <p:cTn id="76" dur="500" fill="hold"/>
                                        <p:tgtEl>
                                          <p:spTgt spid="211"/>
                                        </p:tgtEl>
                                        <p:attrNameLst>
                                          <p:attrName>ppt_h</p:attrName>
                                        </p:attrNameLst>
                                      </p:cBhvr>
                                      <p:tavLst>
                                        <p:tav tm="0">
                                          <p:val>
                                            <p:fltVal val="0"/>
                                          </p:val>
                                        </p:tav>
                                        <p:tav tm="100000">
                                          <p:val>
                                            <p:strVal val="#ppt_h"/>
                                          </p:val>
                                        </p:tav>
                                      </p:tavLst>
                                    </p:anim>
                                    <p:animEffect transition="in" filter="fade">
                                      <p:cBhvr>
                                        <p:cTn id="77" dur="500"/>
                                        <p:tgtEl>
                                          <p:spTgt spid="211"/>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138"/>
                                        </p:tgtEl>
                                        <p:attrNameLst>
                                          <p:attrName>style.visibility</p:attrName>
                                        </p:attrNameLst>
                                      </p:cBhvr>
                                      <p:to>
                                        <p:strVal val="visible"/>
                                      </p:to>
                                    </p:set>
                                    <p:anim calcmode="lin" valueType="num">
                                      <p:cBhvr>
                                        <p:cTn id="80" dur="500" fill="hold"/>
                                        <p:tgtEl>
                                          <p:spTgt spid="138"/>
                                        </p:tgtEl>
                                        <p:attrNameLst>
                                          <p:attrName>ppt_w</p:attrName>
                                        </p:attrNameLst>
                                      </p:cBhvr>
                                      <p:tavLst>
                                        <p:tav tm="0">
                                          <p:val>
                                            <p:fltVal val="0"/>
                                          </p:val>
                                        </p:tav>
                                        <p:tav tm="100000">
                                          <p:val>
                                            <p:strVal val="#ppt_w"/>
                                          </p:val>
                                        </p:tav>
                                      </p:tavLst>
                                    </p:anim>
                                    <p:anim calcmode="lin" valueType="num">
                                      <p:cBhvr>
                                        <p:cTn id="81" dur="500" fill="hold"/>
                                        <p:tgtEl>
                                          <p:spTgt spid="138"/>
                                        </p:tgtEl>
                                        <p:attrNameLst>
                                          <p:attrName>ppt_h</p:attrName>
                                        </p:attrNameLst>
                                      </p:cBhvr>
                                      <p:tavLst>
                                        <p:tav tm="0">
                                          <p:val>
                                            <p:fltVal val="0"/>
                                          </p:val>
                                        </p:tav>
                                        <p:tav tm="100000">
                                          <p:val>
                                            <p:strVal val="#ppt_h"/>
                                          </p:val>
                                        </p:tav>
                                      </p:tavLst>
                                    </p:anim>
                                    <p:animEffect transition="in" filter="fade">
                                      <p:cBhvr>
                                        <p:cTn id="82" dur="500"/>
                                        <p:tgtEl>
                                          <p:spTgt spid="138"/>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grpId="0" nodeType="clickEffect">
                                  <p:stCondLst>
                                    <p:cond delay="0"/>
                                  </p:stCondLst>
                                  <p:childTnLst>
                                    <p:set>
                                      <p:cBhvr>
                                        <p:cTn id="86" dur="1" fill="hold">
                                          <p:stCondLst>
                                            <p:cond delay="0"/>
                                          </p:stCondLst>
                                        </p:cTn>
                                        <p:tgtEl>
                                          <p:spTgt spid="199"/>
                                        </p:tgtEl>
                                        <p:attrNameLst>
                                          <p:attrName>style.visibility</p:attrName>
                                        </p:attrNameLst>
                                      </p:cBhvr>
                                      <p:to>
                                        <p:strVal val="visible"/>
                                      </p:to>
                                    </p:set>
                                    <p:anim calcmode="lin" valueType="num">
                                      <p:cBhvr>
                                        <p:cTn id="87" dur="1000" fill="hold"/>
                                        <p:tgtEl>
                                          <p:spTgt spid="199"/>
                                        </p:tgtEl>
                                        <p:attrNameLst>
                                          <p:attrName>ppt_w</p:attrName>
                                        </p:attrNameLst>
                                      </p:cBhvr>
                                      <p:tavLst>
                                        <p:tav tm="0">
                                          <p:val>
                                            <p:fltVal val="0"/>
                                          </p:val>
                                        </p:tav>
                                        <p:tav tm="100000">
                                          <p:val>
                                            <p:strVal val="#ppt_w"/>
                                          </p:val>
                                        </p:tav>
                                      </p:tavLst>
                                    </p:anim>
                                    <p:anim calcmode="lin" valueType="num">
                                      <p:cBhvr>
                                        <p:cTn id="88" dur="1000" fill="hold"/>
                                        <p:tgtEl>
                                          <p:spTgt spid="199"/>
                                        </p:tgtEl>
                                        <p:attrNameLst>
                                          <p:attrName>ppt_h</p:attrName>
                                        </p:attrNameLst>
                                      </p:cBhvr>
                                      <p:tavLst>
                                        <p:tav tm="0">
                                          <p:val>
                                            <p:fltVal val="0"/>
                                          </p:val>
                                        </p:tav>
                                        <p:tav tm="100000">
                                          <p:val>
                                            <p:strVal val="#ppt_h"/>
                                          </p:val>
                                        </p:tav>
                                      </p:tavLst>
                                    </p:anim>
                                    <p:anim calcmode="lin" valueType="num">
                                      <p:cBhvr>
                                        <p:cTn id="89" dur="1000" fill="hold"/>
                                        <p:tgtEl>
                                          <p:spTgt spid="199"/>
                                        </p:tgtEl>
                                        <p:attrNameLst>
                                          <p:attrName>style.rotation</p:attrName>
                                        </p:attrNameLst>
                                      </p:cBhvr>
                                      <p:tavLst>
                                        <p:tav tm="0">
                                          <p:val>
                                            <p:fltVal val="90"/>
                                          </p:val>
                                        </p:tav>
                                        <p:tav tm="100000">
                                          <p:val>
                                            <p:fltVal val="0"/>
                                          </p:val>
                                        </p:tav>
                                      </p:tavLst>
                                    </p:anim>
                                    <p:animEffect transition="in" filter="fade">
                                      <p:cBhvr>
                                        <p:cTn id="90" dur="1000"/>
                                        <p:tgtEl>
                                          <p:spTgt spid="199"/>
                                        </p:tgtEl>
                                      </p:cBhvr>
                                    </p:animEffect>
                                  </p:childTnLst>
                                </p:cTn>
                              </p:par>
                              <p:par>
                                <p:cTn id="91" presetID="31" presetClass="entr" presetSubtype="0" fill="hold" grpId="0"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1000" fill="hold"/>
                                        <p:tgtEl>
                                          <p:spTgt spid="13"/>
                                        </p:tgtEl>
                                        <p:attrNameLst>
                                          <p:attrName>ppt_w</p:attrName>
                                        </p:attrNameLst>
                                      </p:cBhvr>
                                      <p:tavLst>
                                        <p:tav tm="0">
                                          <p:val>
                                            <p:fltVal val="0"/>
                                          </p:val>
                                        </p:tav>
                                        <p:tav tm="100000">
                                          <p:val>
                                            <p:strVal val="#ppt_w"/>
                                          </p:val>
                                        </p:tav>
                                      </p:tavLst>
                                    </p:anim>
                                    <p:anim calcmode="lin" valueType="num">
                                      <p:cBhvr>
                                        <p:cTn id="94" dur="1000" fill="hold"/>
                                        <p:tgtEl>
                                          <p:spTgt spid="13"/>
                                        </p:tgtEl>
                                        <p:attrNameLst>
                                          <p:attrName>ppt_h</p:attrName>
                                        </p:attrNameLst>
                                      </p:cBhvr>
                                      <p:tavLst>
                                        <p:tav tm="0">
                                          <p:val>
                                            <p:fltVal val="0"/>
                                          </p:val>
                                        </p:tav>
                                        <p:tav tm="100000">
                                          <p:val>
                                            <p:strVal val="#ppt_h"/>
                                          </p:val>
                                        </p:tav>
                                      </p:tavLst>
                                    </p:anim>
                                    <p:anim calcmode="lin" valueType="num">
                                      <p:cBhvr>
                                        <p:cTn id="95" dur="1000" fill="hold"/>
                                        <p:tgtEl>
                                          <p:spTgt spid="13"/>
                                        </p:tgtEl>
                                        <p:attrNameLst>
                                          <p:attrName>style.rotation</p:attrName>
                                        </p:attrNameLst>
                                      </p:cBhvr>
                                      <p:tavLst>
                                        <p:tav tm="0">
                                          <p:val>
                                            <p:fltVal val="90"/>
                                          </p:val>
                                        </p:tav>
                                        <p:tav tm="100000">
                                          <p:val>
                                            <p:fltVal val="0"/>
                                          </p:val>
                                        </p:tav>
                                      </p:tavLst>
                                    </p:anim>
                                    <p:animEffect transition="in" filter="fade">
                                      <p:cBhvr>
                                        <p:cTn id="96" dur="1000"/>
                                        <p:tgtEl>
                                          <p:spTgt spid="13"/>
                                        </p:tgtEl>
                                      </p:cBhvr>
                                    </p:animEffect>
                                  </p:childTnLst>
                                </p:cTn>
                              </p:par>
                              <p:par>
                                <p:cTn id="97" presetID="31" presetClass="entr" presetSubtype="0" fill="hold" nodeType="withEffect">
                                  <p:stCondLst>
                                    <p:cond delay="0"/>
                                  </p:stCondLst>
                                  <p:childTnLst>
                                    <p:set>
                                      <p:cBhvr>
                                        <p:cTn id="98" dur="1" fill="hold">
                                          <p:stCondLst>
                                            <p:cond delay="0"/>
                                          </p:stCondLst>
                                        </p:cTn>
                                        <p:tgtEl>
                                          <p:spTgt spid="218"/>
                                        </p:tgtEl>
                                        <p:attrNameLst>
                                          <p:attrName>style.visibility</p:attrName>
                                        </p:attrNameLst>
                                      </p:cBhvr>
                                      <p:to>
                                        <p:strVal val="visible"/>
                                      </p:to>
                                    </p:set>
                                    <p:anim calcmode="lin" valueType="num">
                                      <p:cBhvr>
                                        <p:cTn id="99" dur="1000" fill="hold"/>
                                        <p:tgtEl>
                                          <p:spTgt spid="218"/>
                                        </p:tgtEl>
                                        <p:attrNameLst>
                                          <p:attrName>ppt_w</p:attrName>
                                        </p:attrNameLst>
                                      </p:cBhvr>
                                      <p:tavLst>
                                        <p:tav tm="0">
                                          <p:val>
                                            <p:fltVal val="0"/>
                                          </p:val>
                                        </p:tav>
                                        <p:tav tm="100000">
                                          <p:val>
                                            <p:strVal val="#ppt_w"/>
                                          </p:val>
                                        </p:tav>
                                      </p:tavLst>
                                    </p:anim>
                                    <p:anim calcmode="lin" valueType="num">
                                      <p:cBhvr>
                                        <p:cTn id="100" dur="1000" fill="hold"/>
                                        <p:tgtEl>
                                          <p:spTgt spid="218"/>
                                        </p:tgtEl>
                                        <p:attrNameLst>
                                          <p:attrName>ppt_h</p:attrName>
                                        </p:attrNameLst>
                                      </p:cBhvr>
                                      <p:tavLst>
                                        <p:tav tm="0">
                                          <p:val>
                                            <p:fltVal val="0"/>
                                          </p:val>
                                        </p:tav>
                                        <p:tav tm="100000">
                                          <p:val>
                                            <p:strVal val="#ppt_h"/>
                                          </p:val>
                                        </p:tav>
                                      </p:tavLst>
                                    </p:anim>
                                    <p:anim calcmode="lin" valueType="num">
                                      <p:cBhvr>
                                        <p:cTn id="101" dur="1000" fill="hold"/>
                                        <p:tgtEl>
                                          <p:spTgt spid="218"/>
                                        </p:tgtEl>
                                        <p:attrNameLst>
                                          <p:attrName>style.rotation</p:attrName>
                                        </p:attrNameLst>
                                      </p:cBhvr>
                                      <p:tavLst>
                                        <p:tav tm="0">
                                          <p:val>
                                            <p:fltVal val="90"/>
                                          </p:val>
                                        </p:tav>
                                        <p:tav tm="100000">
                                          <p:val>
                                            <p:fltVal val="0"/>
                                          </p:val>
                                        </p:tav>
                                      </p:tavLst>
                                    </p:anim>
                                    <p:animEffect transition="in" filter="fade">
                                      <p:cBhvr>
                                        <p:cTn id="102" dur="1000"/>
                                        <p:tgtEl>
                                          <p:spTgt spid="218"/>
                                        </p:tgtEl>
                                      </p:cBhvr>
                                    </p:animEffect>
                                  </p:childTnLst>
                                </p:cTn>
                              </p:par>
                              <p:par>
                                <p:cTn id="103" presetID="31" presetClass="entr" presetSubtype="0" fill="hold" grpId="0" nodeType="withEffect">
                                  <p:stCondLst>
                                    <p:cond delay="0"/>
                                  </p:stCondLst>
                                  <p:childTnLst>
                                    <p:set>
                                      <p:cBhvr>
                                        <p:cTn id="104" dur="1" fill="hold">
                                          <p:stCondLst>
                                            <p:cond delay="0"/>
                                          </p:stCondLst>
                                        </p:cTn>
                                        <p:tgtEl>
                                          <p:spTgt spid="14"/>
                                        </p:tgtEl>
                                        <p:attrNameLst>
                                          <p:attrName>style.visibility</p:attrName>
                                        </p:attrNameLst>
                                      </p:cBhvr>
                                      <p:to>
                                        <p:strVal val="visible"/>
                                      </p:to>
                                    </p:set>
                                    <p:anim calcmode="lin" valueType="num">
                                      <p:cBhvr>
                                        <p:cTn id="105" dur="1000" fill="hold"/>
                                        <p:tgtEl>
                                          <p:spTgt spid="14"/>
                                        </p:tgtEl>
                                        <p:attrNameLst>
                                          <p:attrName>ppt_w</p:attrName>
                                        </p:attrNameLst>
                                      </p:cBhvr>
                                      <p:tavLst>
                                        <p:tav tm="0">
                                          <p:val>
                                            <p:fltVal val="0"/>
                                          </p:val>
                                        </p:tav>
                                        <p:tav tm="100000">
                                          <p:val>
                                            <p:strVal val="#ppt_w"/>
                                          </p:val>
                                        </p:tav>
                                      </p:tavLst>
                                    </p:anim>
                                    <p:anim calcmode="lin" valueType="num">
                                      <p:cBhvr>
                                        <p:cTn id="106" dur="1000" fill="hold"/>
                                        <p:tgtEl>
                                          <p:spTgt spid="14"/>
                                        </p:tgtEl>
                                        <p:attrNameLst>
                                          <p:attrName>ppt_h</p:attrName>
                                        </p:attrNameLst>
                                      </p:cBhvr>
                                      <p:tavLst>
                                        <p:tav tm="0">
                                          <p:val>
                                            <p:fltVal val="0"/>
                                          </p:val>
                                        </p:tav>
                                        <p:tav tm="100000">
                                          <p:val>
                                            <p:strVal val="#ppt_h"/>
                                          </p:val>
                                        </p:tav>
                                      </p:tavLst>
                                    </p:anim>
                                    <p:anim calcmode="lin" valueType="num">
                                      <p:cBhvr>
                                        <p:cTn id="107" dur="1000" fill="hold"/>
                                        <p:tgtEl>
                                          <p:spTgt spid="14"/>
                                        </p:tgtEl>
                                        <p:attrNameLst>
                                          <p:attrName>style.rotation</p:attrName>
                                        </p:attrNameLst>
                                      </p:cBhvr>
                                      <p:tavLst>
                                        <p:tav tm="0">
                                          <p:val>
                                            <p:fltVal val="90"/>
                                          </p:val>
                                        </p:tav>
                                        <p:tav tm="100000">
                                          <p:val>
                                            <p:fltVal val="0"/>
                                          </p:val>
                                        </p:tav>
                                      </p:tavLst>
                                    </p:anim>
                                    <p:animEffect transition="in" filter="fade">
                                      <p:cBhvr>
                                        <p:cTn id="10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38" grpId="0" animBg="1"/>
      <p:bldP spid="141" grpId="0" animBg="1"/>
      <p:bldP spid="142" grpId="0" animBg="1"/>
      <p:bldP spid="198" grpId="0" animBg="1"/>
      <p:bldP spid="4" grpId="0"/>
      <p:bldP spid="5" grpId="0" animBg="1"/>
      <p:bldP spid="6" grpId="0" animBg="1"/>
      <p:bldP spid="199" grpId="0" animBg="1"/>
      <p:bldP spid="205" grpId="0" animBg="1"/>
      <p:bldP spid="207" grpId="0" animBg="1"/>
      <p:bldP spid="13" grpId="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片 61">
            <a:extLst>
              <a:ext uri="{FF2B5EF4-FFF2-40B4-BE49-F238E27FC236}">
                <a16:creationId xmlns:a16="http://schemas.microsoft.com/office/drawing/2014/main" id="{80F22C5C-F2C7-4ECB-8DBE-0B218291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id="{BAD7FE07-FE85-4961-B86F-C1791AD31D8C}"/>
              </a:ext>
            </a:extLst>
          </p:cNvPr>
          <p:cNvGrpSpPr/>
          <p:nvPr/>
        </p:nvGrpSpPr>
        <p:grpSpPr>
          <a:xfrm>
            <a:off x="455613" y="794245"/>
            <a:ext cx="11280774" cy="5962652"/>
            <a:chOff x="442913" y="428624"/>
            <a:chExt cx="11280774" cy="5962652"/>
          </a:xfrm>
        </p:grpSpPr>
        <p:sp>
          <p:nvSpPr>
            <p:cNvPr id="9" name="矩形: 圆角 8">
              <a:extLst>
                <a:ext uri="{FF2B5EF4-FFF2-40B4-BE49-F238E27FC236}">
                  <a16:creationId xmlns:a16="http://schemas.microsoft.com/office/drawing/2014/main" id="{6DD460CE-C7A2-4167-85F6-970DBAABFAAB}"/>
                </a:ext>
              </a:extLst>
            </p:cNvPr>
            <p:cNvSpPr/>
            <p:nvPr/>
          </p:nvSpPr>
          <p:spPr>
            <a:xfrm>
              <a:off x="442913" y="5232043"/>
              <a:ext cx="1223962" cy="1159233"/>
            </a:xfrm>
            <a:prstGeom prst="roundRect">
              <a:avLst/>
            </a:prstGeom>
            <a:solidFill>
              <a:srgbClr val="F74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icrosoft YaHei UI" panose="020B0503020204020204" pitchFamily="34" charset="-122"/>
                <a:ea typeface="Microsoft YaHei UI" panose="020B0503020204020204" pitchFamily="34" charset="-122"/>
              </a:endParaRPr>
            </a:p>
          </p:txBody>
        </p:sp>
        <p:sp>
          <p:nvSpPr>
            <p:cNvPr id="10" name="矩形: 圆角 9">
              <a:extLst>
                <a:ext uri="{FF2B5EF4-FFF2-40B4-BE49-F238E27FC236}">
                  <a16:creationId xmlns:a16="http://schemas.microsoft.com/office/drawing/2014/main" id="{0C509314-6185-4AA5-9B2B-28C317A9212E}"/>
                </a:ext>
              </a:extLst>
            </p:cNvPr>
            <p:cNvSpPr/>
            <p:nvPr/>
          </p:nvSpPr>
          <p:spPr>
            <a:xfrm>
              <a:off x="10499725" y="428624"/>
              <a:ext cx="1223962" cy="1159233"/>
            </a:xfrm>
            <a:prstGeom prst="roundRect">
              <a:avLst/>
            </a:prstGeom>
            <a:solidFill>
              <a:srgbClr val="F74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icrosoft YaHei UI" panose="020B0503020204020204" pitchFamily="34" charset="-122"/>
                <a:ea typeface="Microsoft YaHei UI" panose="020B0503020204020204" pitchFamily="34" charset="-122"/>
              </a:endParaRPr>
            </a:p>
          </p:txBody>
        </p:sp>
        <p:sp>
          <p:nvSpPr>
            <p:cNvPr id="7" name="矩形 6">
              <a:extLst>
                <a:ext uri="{FF2B5EF4-FFF2-40B4-BE49-F238E27FC236}">
                  <a16:creationId xmlns:a16="http://schemas.microsoft.com/office/drawing/2014/main" id="{0737C4A3-29D0-4F88-8FB4-616A36653686}"/>
                </a:ext>
              </a:extLst>
            </p:cNvPr>
            <p:cNvSpPr/>
            <p:nvPr/>
          </p:nvSpPr>
          <p:spPr>
            <a:xfrm>
              <a:off x="673100" y="622300"/>
              <a:ext cx="10858500" cy="5575300"/>
            </a:xfrm>
            <a:prstGeom prst="rect">
              <a:avLst/>
            </a:prstGeom>
            <a:solidFill>
              <a:schemeClr val="bg1">
                <a:lumMod val="95000"/>
              </a:schemeClr>
            </a:solidFill>
            <a:ln>
              <a:noFill/>
            </a:ln>
            <a:effectLst>
              <a:outerShdw blurRad="1143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icrosoft YaHei UI" panose="020B0503020204020204" pitchFamily="34" charset="-122"/>
                <a:ea typeface="Microsoft YaHei UI" panose="020B0503020204020204" pitchFamily="34" charset="-122"/>
              </a:endParaRPr>
            </a:p>
          </p:txBody>
        </p:sp>
      </p:grpSp>
      <p:grpSp>
        <p:nvGrpSpPr>
          <p:cNvPr id="12" name="组合 11">
            <a:extLst>
              <a:ext uri="{FF2B5EF4-FFF2-40B4-BE49-F238E27FC236}">
                <a16:creationId xmlns:a16="http://schemas.microsoft.com/office/drawing/2014/main" id="{D86E311D-CF28-411F-814A-9FB4F0E5B5BC}"/>
              </a:ext>
            </a:extLst>
          </p:cNvPr>
          <p:cNvGrpSpPr/>
          <p:nvPr/>
        </p:nvGrpSpPr>
        <p:grpSpPr>
          <a:xfrm rot="3647498">
            <a:off x="-857548" y="948720"/>
            <a:ext cx="2353187" cy="1646867"/>
            <a:chOff x="3344116" y="539560"/>
            <a:chExt cx="2219438" cy="2516215"/>
          </a:xfrm>
        </p:grpSpPr>
        <p:pic>
          <p:nvPicPr>
            <p:cNvPr id="16" name="图片 15">
              <a:extLst>
                <a:ext uri="{FF2B5EF4-FFF2-40B4-BE49-F238E27FC236}">
                  <a16:creationId xmlns:a16="http://schemas.microsoft.com/office/drawing/2014/main" id="{201CAC49-8BAB-4AFA-BBDE-F262DD887F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478155" flipH="1">
              <a:off x="3195727" y="687949"/>
              <a:ext cx="2516215" cy="2219438"/>
            </a:xfrm>
            <a:prstGeom prst="rect">
              <a:avLst/>
            </a:prstGeom>
          </p:spPr>
        </p:pic>
        <p:pic>
          <p:nvPicPr>
            <p:cNvPr id="17" name="图片 16">
              <a:extLst>
                <a:ext uri="{FF2B5EF4-FFF2-40B4-BE49-F238E27FC236}">
                  <a16:creationId xmlns:a16="http://schemas.microsoft.com/office/drawing/2014/main" id="{B581F98F-9DCA-46F2-A279-CA7D6B9819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50612" flipH="1">
              <a:off x="3989468" y="698168"/>
              <a:ext cx="1392582" cy="1649733"/>
            </a:xfrm>
            <a:prstGeom prst="rect">
              <a:avLst/>
            </a:prstGeom>
          </p:spPr>
        </p:pic>
      </p:grpSp>
      <p:grpSp>
        <p:nvGrpSpPr>
          <p:cNvPr id="66" name="iŝḷïḋé"/>
          <p:cNvGrpSpPr/>
          <p:nvPr/>
        </p:nvGrpSpPr>
        <p:grpSpPr>
          <a:xfrm>
            <a:off x="5282957" y="3056946"/>
            <a:ext cx="1667420" cy="1667858"/>
            <a:chOff x="6557972" y="2319273"/>
            <a:chExt cx="1867586" cy="1868076"/>
          </a:xfrm>
        </p:grpSpPr>
        <p:sp>
          <p:nvSpPr>
            <p:cNvPr id="67" name="íšliďè"/>
            <p:cNvSpPr/>
            <p:nvPr/>
          </p:nvSpPr>
          <p:spPr bwMode="auto">
            <a:xfrm>
              <a:off x="6731013" y="2492896"/>
              <a:ext cx="1521537" cy="1521933"/>
            </a:xfrm>
            <a:prstGeom prst="ellipse">
              <a:avLst/>
            </a:prstGeom>
            <a:blipFill>
              <a:blip r:embed="rId6"/>
              <a:srcRect/>
              <a:stretch>
                <a:fillRect l="-25551" r="-25076"/>
              </a:stretch>
            </a:blipFill>
            <a:ln>
              <a:noFill/>
            </a:ln>
            <a:scene3d>
              <a:camera prst="orthographicFront"/>
              <a:lightRig rig="threePt" dir="t"/>
            </a:scene3d>
            <a:sp3d>
              <a:bevelT prst="slope"/>
            </a:sp3d>
          </p:spPr>
          <p:txBody>
            <a:bodyPr anchor="ctr"/>
            <a:lstStyle/>
            <a:p>
              <a:pPr algn="ctr"/>
              <a:endParaRPr dirty="0">
                <a:solidFill>
                  <a:prstClr val="black"/>
                </a:solidFill>
                <a:latin typeface="Microsoft YaHei UI" panose="020B0503020204020204" pitchFamily="34" charset="-122"/>
              </a:endParaRPr>
            </a:p>
          </p:txBody>
        </p:sp>
        <p:grpSp>
          <p:nvGrpSpPr>
            <p:cNvPr id="68" name="işḻïďê"/>
            <p:cNvGrpSpPr/>
            <p:nvPr/>
          </p:nvGrpSpPr>
          <p:grpSpPr>
            <a:xfrm>
              <a:off x="6557972" y="2319273"/>
              <a:ext cx="1867586" cy="1868076"/>
              <a:chOff x="6546413" y="2257147"/>
              <a:chExt cx="1868076" cy="1868076"/>
            </a:xfrm>
          </p:grpSpPr>
          <p:sp>
            <p:nvSpPr>
              <p:cNvPr id="70" name="íṩ1iďé"/>
              <p:cNvSpPr/>
              <p:nvPr/>
            </p:nvSpPr>
            <p:spPr bwMode="auto">
              <a:xfrm>
                <a:off x="7922196"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rgbClr val="5C92CF"/>
              </a:solidFill>
              <a:ln>
                <a:noFill/>
              </a:ln>
              <a:scene3d>
                <a:camera prst="orthographicFront"/>
                <a:lightRig rig="threePt" dir="t"/>
              </a:scene3d>
              <a:sp3d>
                <a:bevelT prst="slope"/>
              </a:sp3d>
            </p:spPr>
            <p:txBody>
              <a:bodyPr anchor="ctr"/>
              <a:lstStyle/>
              <a:p>
                <a:pPr algn="ctr"/>
                <a:endParaRPr dirty="0">
                  <a:solidFill>
                    <a:prstClr val="black"/>
                  </a:solidFill>
                  <a:latin typeface="Microsoft YaHei UI" panose="020B0503020204020204" pitchFamily="34" charset="-122"/>
                </a:endParaRPr>
              </a:p>
            </p:txBody>
          </p:sp>
          <p:sp>
            <p:nvSpPr>
              <p:cNvPr id="71" name="işḻîḍè"/>
              <p:cNvSpPr/>
              <p:nvPr/>
            </p:nvSpPr>
            <p:spPr bwMode="auto">
              <a:xfrm>
                <a:off x="7502428"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rgbClr val="5C92CF"/>
              </a:solidFill>
              <a:ln>
                <a:noFill/>
              </a:ln>
              <a:scene3d>
                <a:camera prst="orthographicFront"/>
                <a:lightRig rig="threePt" dir="t"/>
              </a:scene3d>
              <a:sp3d>
                <a:bevelT prst="slope"/>
              </a:sp3d>
            </p:spPr>
            <p:txBody>
              <a:bodyPr anchor="ctr"/>
              <a:lstStyle/>
              <a:p>
                <a:pPr algn="ctr"/>
                <a:endParaRPr dirty="0">
                  <a:solidFill>
                    <a:prstClr val="black"/>
                  </a:solidFill>
                  <a:latin typeface="Microsoft YaHei UI" panose="020B0503020204020204" pitchFamily="34" charset="-122"/>
                </a:endParaRPr>
              </a:p>
            </p:txBody>
          </p:sp>
          <p:sp>
            <p:nvSpPr>
              <p:cNvPr id="72" name="í$1ïḍê"/>
              <p:cNvSpPr/>
              <p:nvPr/>
            </p:nvSpPr>
            <p:spPr bwMode="auto">
              <a:xfrm>
                <a:off x="8223286"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rgbClr val="5C92CF"/>
              </a:solidFill>
              <a:ln>
                <a:noFill/>
              </a:ln>
              <a:scene3d>
                <a:camera prst="orthographicFront"/>
                <a:lightRig rig="threePt" dir="t"/>
              </a:scene3d>
              <a:sp3d>
                <a:bevelT prst="slope"/>
              </a:sp3d>
            </p:spPr>
            <p:txBody>
              <a:bodyPr anchor="ctr"/>
              <a:lstStyle/>
              <a:p>
                <a:pPr algn="ctr"/>
                <a:endParaRPr dirty="0">
                  <a:solidFill>
                    <a:prstClr val="black"/>
                  </a:solidFill>
                  <a:latin typeface="Microsoft YaHei UI" panose="020B0503020204020204" pitchFamily="34" charset="-122"/>
                </a:endParaRPr>
              </a:p>
            </p:txBody>
          </p:sp>
          <p:sp>
            <p:nvSpPr>
              <p:cNvPr id="73" name="ïślïḋè"/>
              <p:cNvSpPr/>
              <p:nvPr/>
            </p:nvSpPr>
            <p:spPr bwMode="auto">
              <a:xfrm>
                <a:off x="8223286"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rgbClr val="5C92CF"/>
              </a:solidFill>
              <a:ln>
                <a:noFill/>
              </a:ln>
              <a:scene3d>
                <a:camera prst="orthographicFront"/>
                <a:lightRig rig="threePt" dir="t"/>
              </a:scene3d>
              <a:sp3d>
                <a:bevelT prst="slope"/>
              </a:sp3d>
            </p:spPr>
            <p:txBody>
              <a:bodyPr anchor="ctr"/>
              <a:lstStyle/>
              <a:p>
                <a:pPr algn="ctr"/>
                <a:endParaRPr dirty="0">
                  <a:solidFill>
                    <a:prstClr val="black"/>
                  </a:solidFill>
                  <a:latin typeface="Microsoft YaHei UI" panose="020B0503020204020204" pitchFamily="34" charset="-122"/>
                </a:endParaRPr>
              </a:p>
            </p:txBody>
          </p:sp>
          <p:sp>
            <p:nvSpPr>
              <p:cNvPr id="74" name="ï$ḷïḍê"/>
              <p:cNvSpPr/>
              <p:nvPr/>
            </p:nvSpPr>
            <p:spPr bwMode="auto">
              <a:xfrm>
                <a:off x="7922196"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rgbClr val="5C92CF"/>
              </a:solidFill>
              <a:ln>
                <a:noFill/>
              </a:ln>
              <a:scene3d>
                <a:camera prst="orthographicFront"/>
                <a:lightRig rig="threePt" dir="t"/>
              </a:scene3d>
              <a:sp3d>
                <a:bevelT prst="slope"/>
              </a:sp3d>
            </p:spPr>
            <p:txBody>
              <a:bodyPr anchor="ctr"/>
              <a:lstStyle/>
              <a:p>
                <a:pPr algn="ctr"/>
                <a:endParaRPr dirty="0">
                  <a:solidFill>
                    <a:prstClr val="black"/>
                  </a:solidFill>
                  <a:latin typeface="Microsoft YaHei UI" panose="020B0503020204020204" pitchFamily="34" charset="-122"/>
                </a:endParaRPr>
              </a:p>
            </p:txBody>
          </p:sp>
          <p:sp>
            <p:nvSpPr>
              <p:cNvPr id="75" name="ïslîdé"/>
              <p:cNvSpPr/>
              <p:nvPr/>
            </p:nvSpPr>
            <p:spPr bwMode="auto">
              <a:xfrm>
                <a:off x="7502428"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rgbClr val="5C92CF"/>
              </a:solidFill>
              <a:ln>
                <a:noFill/>
              </a:ln>
              <a:scene3d>
                <a:camera prst="orthographicFront"/>
                <a:lightRig rig="threePt" dir="t"/>
              </a:scene3d>
              <a:sp3d>
                <a:bevelT prst="slope"/>
              </a:sp3d>
            </p:spPr>
            <p:txBody>
              <a:bodyPr anchor="ctr"/>
              <a:lstStyle/>
              <a:p>
                <a:pPr algn="ctr"/>
                <a:endParaRPr dirty="0">
                  <a:solidFill>
                    <a:prstClr val="black"/>
                  </a:solidFill>
                  <a:latin typeface="Microsoft YaHei UI" panose="020B0503020204020204" pitchFamily="34" charset="-122"/>
                </a:endParaRPr>
              </a:p>
            </p:txBody>
          </p:sp>
          <p:sp>
            <p:nvSpPr>
              <p:cNvPr id="76" name="íṩ1íďè"/>
              <p:cNvSpPr/>
              <p:nvPr/>
            </p:nvSpPr>
            <p:spPr bwMode="auto">
              <a:xfrm>
                <a:off x="7033212"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rgbClr val="82BDFE">
                  <a:alpha val="24706"/>
                </a:srgbClr>
              </a:solidFill>
              <a:ln>
                <a:noFill/>
              </a:ln>
              <a:scene3d>
                <a:camera prst="orthographicFront"/>
                <a:lightRig rig="threePt" dir="t"/>
              </a:scene3d>
              <a:sp3d>
                <a:bevelT prst="slope"/>
              </a:sp3d>
            </p:spPr>
            <p:txBody>
              <a:bodyPr anchor="ctr"/>
              <a:lstStyle/>
              <a:p>
                <a:pPr algn="ctr"/>
                <a:endParaRPr dirty="0">
                  <a:solidFill>
                    <a:prstClr val="black"/>
                  </a:solidFill>
                  <a:latin typeface="Microsoft YaHei UI" panose="020B0503020204020204" pitchFamily="34" charset="-122"/>
                </a:endParaRPr>
              </a:p>
            </p:txBody>
          </p:sp>
          <p:sp>
            <p:nvSpPr>
              <p:cNvPr id="77" name="ï$ḻîďé"/>
              <p:cNvSpPr/>
              <p:nvPr/>
            </p:nvSpPr>
            <p:spPr bwMode="auto">
              <a:xfrm>
                <a:off x="6683771"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rgbClr val="82BDFE">
                  <a:alpha val="24706"/>
                </a:srgbClr>
              </a:solidFill>
              <a:ln>
                <a:noFill/>
              </a:ln>
              <a:scene3d>
                <a:camera prst="orthographicFront"/>
                <a:lightRig rig="threePt" dir="t"/>
              </a:scene3d>
              <a:sp3d>
                <a:bevelT prst="slope"/>
              </a:sp3d>
            </p:spPr>
            <p:txBody>
              <a:bodyPr anchor="ctr"/>
              <a:lstStyle/>
              <a:p>
                <a:pPr algn="ctr"/>
                <a:endParaRPr dirty="0">
                  <a:solidFill>
                    <a:prstClr val="black"/>
                  </a:solidFill>
                  <a:latin typeface="Microsoft YaHei UI" panose="020B0503020204020204" pitchFamily="34" charset="-122"/>
                </a:endParaRPr>
              </a:p>
            </p:txBody>
          </p:sp>
          <p:sp>
            <p:nvSpPr>
              <p:cNvPr id="78" name="iṥľídé"/>
              <p:cNvSpPr/>
              <p:nvPr/>
            </p:nvSpPr>
            <p:spPr bwMode="auto">
              <a:xfrm>
                <a:off x="6546413"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rgbClr val="82BDFE">
                  <a:alpha val="24706"/>
                </a:srgbClr>
              </a:solidFill>
              <a:ln>
                <a:noFill/>
              </a:ln>
              <a:scene3d>
                <a:camera prst="orthographicFront"/>
                <a:lightRig rig="threePt" dir="t"/>
              </a:scene3d>
              <a:sp3d>
                <a:bevelT prst="slope"/>
              </a:sp3d>
            </p:spPr>
            <p:txBody>
              <a:bodyPr anchor="ctr"/>
              <a:lstStyle/>
              <a:p>
                <a:pPr algn="ctr"/>
                <a:endParaRPr dirty="0">
                  <a:solidFill>
                    <a:prstClr val="black"/>
                  </a:solidFill>
                  <a:latin typeface="Microsoft YaHei UI" panose="020B0503020204020204" pitchFamily="34" charset="-122"/>
                </a:endParaRPr>
              </a:p>
            </p:txBody>
          </p:sp>
          <p:sp>
            <p:nvSpPr>
              <p:cNvPr id="79" name="iṣlîdé"/>
              <p:cNvSpPr/>
              <p:nvPr/>
            </p:nvSpPr>
            <p:spPr bwMode="auto">
              <a:xfrm>
                <a:off x="6546413"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rgbClr val="82BDFE">
                  <a:alpha val="25000"/>
                </a:srgbClr>
              </a:solidFill>
              <a:ln>
                <a:noFill/>
              </a:ln>
              <a:scene3d>
                <a:camera prst="orthographicFront"/>
                <a:lightRig rig="threePt" dir="t"/>
              </a:scene3d>
              <a:sp3d>
                <a:bevelT prst="slope"/>
              </a:sp3d>
            </p:spPr>
            <p:txBody>
              <a:bodyPr anchor="ctr"/>
              <a:lstStyle/>
              <a:p>
                <a:pPr algn="ctr"/>
                <a:endParaRPr dirty="0">
                  <a:solidFill>
                    <a:prstClr val="black"/>
                  </a:solidFill>
                  <a:latin typeface="Microsoft YaHei UI" panose="020B0503020204020204" pitchFamily="34" charset="-122"/>
                </a:endParaRPr>
              </a:p>
            </p:txBody>
          </p:sp>
          <p:sp>
            <p:nvSpPr>
              <p:cNvPr id="80" name="î$ľïḓè"/>
              <p:cNvSpPr/>
              <p:nvPr/>
            </p:nvSpPr>
            <p:spPr bwMode="auto">
              <a:xfrm>
                <a:off x="6683771"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rgbClr val="82BDFE">
                  <a:alpha val="24706"/>
                </a:srgbClr>
              </a:solidFill>
              <a:ln>
                <a:noFill/>
              </a:ln>
              <a:scene3d>
                <a:camera prst="orthographicFront"/>
                <a:lightRig rig="threePt" dir="t"/>
              </a:scene3d>
              <a:sp3d>
                <a:bevelT prst="slope"/>
              </a:sp3d>
            </p:spPr>
            <p:txBody>
              <a:bodyPr anchor="ctr"/>
              <a:lstStyle/>
              <a:p>
                <a:pPr algn="ctr"/>
                <a:endParaRPr dirty="0">
                  <a:solidFill>
                    <a:prstClr val="black"/>
                  </a:solidFill>
                  <a:latin typeface="Microsoft YaHei UI" panose="020B0503020204020204" pitchFamily="34" charset="-122"/>
                </a:endParaRPr>
              </a:p>
            </p:txBody>
          </p:sp>
          <p:sp>
            <p:nvSpPr>
              <p:cNvPr id="81" name="iṣ1îḍê"/>
              <p:cNvSpPr/>
              <p:nvPr/>
            </p:nvSpPr>
            <p:spPr bwMode="auto">
              <a:xfrm>
                <a:off x="7033212"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rgbClr val="82BDFE">
                  <a:alpha val="24706"/>
                </a:srgbClr>
              </a:solidFill>
              <a:ln>
                <a:noFill/>
              </a:ln>
              <a:scene3d>
                <a:camera prst="orthographicFront"/>
                <a:lightRig rig="threePt" dir="t"/>
              </a:scene3d>
              <a:sp3d>
                <a:bevelT prst="slope"/>
              </a:sp3d>
            </p:spPr>
            <p:txBody>
              <a:bodyPr anchor="ctr"/>
              <a:lstStyle/>
              <a:p>
                <a:pPr algn="ctr"/>
                <a:endParaRPr dirty="0">
                  <a:solidFill>
                    <a:prstClr val="black"/>
                  </a:solidFill>
                  <a:latin typeface="Microsoft YaHei UI" panose="020B0503020204020204" pitchFamily="34" charset="-122"/>
                </a:endParaRPr>
              </a:p>
            </p:txBody>
          </p:sp>
        </p:grpSp>
        <p:sp>
          <p:nvSpPr>
            <p:cNvPr id="69" name="ïṥľïďê"/>
            <p:cNvSpPr/>
            <p:nvPr/>
          </p:nvSpPr>
          <p:spPr bwMode="auto">
            <a:xfrm>
              <a:off x="7190273" y="3008570"/>
              <a:ext cx="603017" cy="479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08" y="0"/>
                  </a:moveTo>
                  <a:cubicBezTo>
                    <a:pt x="20811" y="10"/>
                    <a:pt x="20921" y="52"/>
                    <a:pt x="21049" y="116"/>
                  </a:cubicBezTo>
                  <a:cubicBezTo>
                    <a:pt x="21416" y="342"/>
                    <a:pt x="21599" y="730"/>
                    <a:pt x="21599" y="1281"/>
                  </a:cubicBezTo>
                  <a:lnTo>
                    <a:pt x="21599" y="20332"/>
                  </a:lnTo>
                  <a:cubicBezTo>
                    <a:pt x="21599" y="20883"/>
                    <a:pt x="21416" y="21271"/>
                    <a:pt x="21049" y="21497"/>
                  </a:cubicBezTo>
                  <a:cubicBezTo>
                    <a:pt x="20921" y="21564"/>
                    <a:pt x="20811" y="21599"/>
                    <a:pt x="20708" y="21599"/>
                  </a:cubicBezTo>
                  <a:cubicBezTo>
                    <a:pt x="20451" y="21599"/>
                    <a:pt x="20236" y="21476"/>
                    <a:pt x="20065" y="21229"/>
                  </a:cubicBezTo>
                  <a:lnTo>
                    <a:pt x="14402" y="13267"/>
                  </a:lnTo>
                  <a:lnTo>
                    <a:pt x="14402" y="17275"/>
                  </a:lnTo>
                  <a:cubicBezTo>
                    <a:pt x="14402" y="17801"/>
                    <a:pt x="14331" y="18305"/>
                    <a:pt x="14187" y="18775"/>
                  </a:cubicBezTo>
                  <a:cubicBezTo>
                    <a:pt x="14042" y="19248"/>
                    <a:pt x="13849" y="19665"/>
                    <a:pt x="13606" y="20028"/>
                  </a:cubicBezTo>
                  <a:cubicBezTo>
                    <a:pt x="13364" y="20385"/>
                    <a:pt x="13080" y="20671"/>
                    <a:pt x="12757" y="20879"/>
                  </a:cubicBezTo>
                  <a:cubicBezTo>
                    <a:pt x="12431" y="21091"/>
                    <a:pt x="12084" y="21193"/>
                    <a:pt x="11707" y="21193"/>
                  </a:cubicBezTo>
                  <a:lnTo>
                    <a:pt x="2705" y="21193"/>
                  </a:lnTo>
                  <a:cubicBezTo>
                    <a:pt x="2340" y="21193"/>
                    <a:pt x="1990" y="21091"/>
                    <a:pt x="1664" y="20879"/>
                  </a:cubicBezTo>
                  <a:cubicBezTo>
                    <a:pt x="1334" y="20671"/>
                    <a:pt x="1047" y="20385"/>
                    <a:pt x="802" y="20028"/>
                  </a:cubicBezTo>
                  <a:cubicBezTo>
                    <a:pt x="555" y="19665"/>
                    <a:pt x="359" y="19252"/>
                    <a:pt x="215" y="18786"/>
                  </a:cubicBezTo>
                  <a:cubicBezTo>
                    <a:pt x="71" y="18316"/>
                    <a:pt x="0" y="17815"/>
                    <a:pt x="0" y="17275"/>
                  </a:cubicBezTo>
                  <a:lnTo>
                    <a:pt x="0" y="4293"/>
                  </a:lnTo>
                  <a:cubicBezTo>
                    <a:pt x="0" y="3760"/>
                    <a:pt x="70" y="3262"/>
                    <a:pt x="215" y="2789"/>
                  </a:cubicBezTo>
                  <a:cubicBezTo>
                    <a:pt x="359" y="2312"/>
                    <a:pt x="555" y="1906"/>
                    <a:pt x="802" y="1560"/>
                  </a:cubicBezTo>
                  <a:cubicBezTo>
                    <a:pt x="1047" y="1221"/>
                    <a:pt x="1334" y="946"/>
                    <a:pt x="1664" y="734"/>
                  </a:cubicBezTo>
                  <a:cubicBezTo>
                    <a:pt x="1990" y="526"/>
                    <a:pt x="2340" y="420"/>
                    <a:pt x="2705" y="420"/>
                  </a:cubicBezTo>
                  <a:lnTo>
                    <a:pt x="11707" y="420"/>
                  </a:lnTo>
                  <a:cubicBezTo>
                    <a:pt x="12074" y="420"/>
                    <a:pt x="12421" y="526"/>
                    <a:pt x="12752" y="734"/>
                  </a:cubicBezTo>
                  <a:cubicBezTo>
                    <a:pt x="13078" y="946"/>
                    <a:pt x="13364" y="1221"/>
                    <a:pt x="13606" y="1560"/>
                  </a:cubicBezTo>
                  <a:cubicBezTo>
                    <a:pt x="13849" y="1906"/>
                    <a:pt x="14042" y="2312"/>
                    <a:pt x="14187" y="2789"/>
                  </a:cubicBezTo>
                  <a:cubicBezTo>
                    <a:pt x="14331" y="3262"/>
                    <a:pt x="14402" y="3760"/>
                    <a:pt x="14402" y="4293"/>
                  </a:cubicBezTo>
                  <a:lnTo>
                    <a:pt x="14402" y="8346"/>
                  </a:lnTo>
                  <a:lnTo>
                    <a:pt x="20065" y="388"/>
                  </a:lnTo>
                  <a:cubicBezTo>
                    <a:pt x="20243" y="127"/>
                    <a:pt x="20456" y="0"/>
                    <a:pt x="20708" y="0"/>
                  </a:cubicBezTo>
                </a:path>
              </a:pathLst>
            </a:custGeom>
            <a:solidFill>
              <a:schemeClr val="accent1">
                <a:lumMod val="75000"/>
              </a:schemeClr>
            </a:solidFill>
            <a:ln>
              <a:noFill/>
            </a:ln>
            <a:effectLst/>
            <a:scene3d>
              <a:camera prst="orthographicFront"/>
              <a:lightRig rig="threePt" dir="t"/>
            </a:scene3d>
            <a:sp3d>
              <a:bevelT prst="slope"/>
            </a:sp3d>
          </p:spPr>
          <p:txBody>
            <a:bodyPr anchor="ctr"/>
            <a:lstStyle/>
            <a:p>
              <a:pPr algn="ctr"/>
              <a:endParaRPr dirty="0">
                <a:solidFill>
                  <a:prstClr val="black"/>
                </a:solidFill>
                <a:latin typeface="Microsoft YaHei UI" panose="020B0503020204020204" pitchFamily="34" charset="-122"/>
              </a:endParaRPr>
            </a:p>
          </p:txBody>
        </p:sp>
      </p:grpSp>
      <p:grpSp>
        <p:nvGrpSpPr>
          <p:cNvPr id="82" name="îŝḻîďe"/>
          <p:cNvGrpSpPr/>
          <p:nvPr/>
        </p:nvGrpSpPr>
        <p:grpSpPr>
          <a:xfrm>
            <a:off x="8587455" y="2326866"/>
            <a:ext cx="1667420" cy="1667858"/>
            <a:chOff x="9303427" y="2319273"/>
            <a:chExt cx="1867586" cy="1868076"/>
          </a:xfrm>
        </p:grpSpPr>
        <p:sp>
          <p:nvSpPr>
            <p:cNvPr id="83" name="íŝľíḓé"/>
            <p:cNvSpPr/>
            <p:nvPr/>
          </p:nvSpPr>
          <p:spPr bwMode="auto">
            <a:xfrm>
              <a:off x="9476474" y="2492896"/>
              <a:ext cx="1521537" cy="1521933"/>
            </a:xfrm>
            <a:prstGeom prst="ellipse">
              <a:avLst/>
            </a:prstGeom>
            <a:blipFill>
              <a:blip r:embed="rId7"/>
              <a:srcRect/>
              <a:stretch>
                <a:fillRect l="-25283" r="-24815"/>
              </a:stretch>
            </a:blipFill>
            <a:ln>
              <a:noFill/>
            </a:ln>
            <a:scene3d>
              <a:camera prst="orthographicFront"/>
              <a:lightRig rig="threePt" dir="t"/>
            </a:scene3d>
            <a:sp3d>
              <a:bevelT prst="slope"/>
            </a:sp3d>
          </p:spPr>
          <p:txBody>
            <a:bodyPr anchor="ctr"/>
            <a:lstStyle/>
            <a:p>
              <a:pPr algn="ctr"/>
              <a:endParaRPr dirty="0">
                <a:solidFill>
                  <a:prstClr val="black"/>
                </a:solidFill>
                <a:latin typeface="Microsoft YaHei UI" panose="020B0503020204020204" pitchFamily="34" charset="-122"/>
              </a:endParaRPr>
            </a:p>
          </p:txBody>
        </p:sp>
        <p:grpSp>
          <p:nvGrpSpPr>
            <p:cNvPr id="84" name="ís1iḓê"/>
            <p:cNvGrpSpPr/>
            <p:nvPr/>
          </p:nvGrpSpPr>
          <p:grpSpPr>
            <a:xfrm>
              <a:off x="9303427" y="2319273"/>
              <a:ext cx="1867586" cy="1868076"/>
              <a:chOff x="9237196" y="2257147"/>
              <a:chExt cx="1868076" cy="1868076"/>
            </a:xfrm>
          </p:grpSpPr>
          <p:sp>
            <p:nvSpPr>
              <p:cNvPr id="86" name="ïšľîḍe"/>
              <p:cNvSpPr/>
              <p:nvPr/>
            </p:nvSpPr>
            <p:spPr bwMode="auto">
              <a:xfrm>
                <a:off x="10612979"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rgbClr val="F7443D"/>
              </a:solidFill>
              <a:ln>
                <a:noFill/>
              </a:ln>
              <a:scene3d>
                <a:camera prst="orthographicFront"/>
                <a:lightRig rig="threePt" dir="t"/>
              </a:scene3d>
              <a:sp3d>
                <a:bevelT prst="slope"/>
              </a:sp3d>
            </p:spPr>
            <p:txBody>
              <a:bodyPr anchor="ctr"/>
              <a:lstStyle/>
              <a:p>
                <a:pPr algn="ctr"/>
                <a:endParaRPr dirty="0">
                  <a:solidFill>
                    <a:prstClr val="black"/>
                  </a:solidFill>
                  <a:latin typeface="Microsoft YaHei UI" panose="020B0503020204020204" pitchFamily="34" charset="-122"/>
                </a:endParaRPr>
              </a:p>
            </p:txBody>
          </p:sp>
          <p:sp>
            <p:nvSpPr>
              <p:cNvPr id="87" name="îṣ1îḍé"/>
              <p:cNvSpPr/>
              <p:nvPr/>
            </p:nvSpPr>
            <p:spPr bwMode="auto">
              <a:xfrm>
                <a:off x="10193211"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rgbClr val="F7443D"/>
              </a:solidFill>
              <a:ln>
                <a:noFill/>
              </a:ln>
              <a:scene3d>
                <a:camera prst="orthographicFront"/>
                <a:lightRig rig="threePt" dir="t"/>
              </a:scene3d>
              <a:sp3d>
                <a:bevelT prst="slope"/>
              </a:sp3d>
            </p:spPr>
            <p:txBody>
              <a:bodyPr anchor="ctr"/>
              <a:lstStyle/>
              <a:p>
                <a:pPr algn="ctr"/>
                <a:endParaRPr dirty="0">
                  <a:solidFill>
                    <a:prstClr val="black"/>
                  </a:solidFill>
                  <a:latin typeface="Microsoft YaHei UI" panose="020B0503020204020204" pitchFamily="34" charset="-122"/>
                </a:endParaRPr>
              </a:p>
            </p:txBody>
          </p:sp>
          <p:sp>
            <p:nvSpPr>
              <p:cNvPr id="88" name="i$ḷídé"/>
              <p:cNvSpPr/>
              <p:nvPr/>
            </p:nvSpPr>
            <p:spPr bwMode="auto">
              <a:xfrm>
                <a:off x="10914069"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rgbClr val="F7443D"/>
              </a:solidFill>
              <a:ln>
                <a:noFill/>
              </a:ln>
              <a:scene3d>
                <a:camera prst="orthographicFront"/>
                <a:lightRig rig="threePt" dir="t"/>
              </a:scene3d>
              <a:sp3d>
                <a:bevelT prst="slope"/>
              </a:sp3d>
            </p:spPr>
            <p:txBody>
              <a:bodyPr anchor="ctr"/>
              <a:lstStyle/>
              <a:p>
                <a:pPr algn="ctr"/>
                <a:endParaRPr dirty="0">
                  <a:solidFill>
                    <a:prstClr val="black"/>
                  </a:solidFill>
                  <a:latin typeface="Microsoft YaHei UI" panose="020B0503020204020204" pitchFamily="34" charset="-122"/>
                </a:endParaRPr>
              </a:p>
            </p:txBody>
          </p:sp>
          <p:sp>
            <p:nvSpPr>
              <p:cNvPr id="89" name="íṥľîḍe"/>
              <p:cNvSpPr/>
              <p:nvPr/>
            </p:nvSpPr>
            <p:spPr bwMode="auto">
              <a:xfrm>
                <a:off x="10914069"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rgbClr val="F7443D"/>
              </a:solidFill>
              <a:ln>
                <a:noFill/>
              </a:ln>
              <a:scene3d>
                <a:camera prst="orthographicFront"/>
                <a:lightRig rig="threePt" dir="t"/>
              </a:scene3d>
              <a:sp3d>
                <a:bevelT prst="slope"/>
              </a:sp3d>
            </p:spPr>
            <p:txBody>
              <a:bodyPr anchor="ctr"/>
              <a:lstStyle/>
              <a:p>
                <a:pPr algn="ctr"/>
                <a:endParaRPr dirty="0">
                  <a:solidFill>
                    <a:prstClr val="black"/>
                  </a:solidFill>
                  <a:latin typeface="Microsoft YaHei UI" panose="020B0503020204020204" pitchFamily="34" charset="-122"/>
                </a:endParaRPr>
              </a:p>
            </p:txBody>
          </p:sp>
          <p:sp>
            <p:nvSpPr>
              <p:cNvPr id="90" name="iṩ1îdé"/>
              <p:cNvSpPr/>
              <p:nvPr/>
            </p:nvSpPr>
            <p:spPr bwMode="auto">
              <a:xfrm>
                <a:off x="10612979"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rgbClr val="F7443D"/>
              </a:solidFill>
              <a:ln>
                <a:noFill/>
              </a:ln>
              <a:scene3d>
                <a:camera prst="orthographicFront"/>
                <a:lightRig rig="threePt" dir="t"/>
              </a:scene3d>
              <a:sp3d>
                <a:bevelT prst="slope"/>
              </a:sp3d>
            </p:spPr>
            <p:txBody>
              <a:bodyPr anchor="ctr"/>
              <a:lstStyle/>
              <a:p>
                <a:pPr algn="ctr"/>
                <a:endParaRPr dirty="0">
                  <a:solidFill>
                    <a:prstClr val="black"/>
                  </a:solidFill>
                  <a:latin typeface="Microsoft YaHei UI" panose="020B0503020204020204" pitchFamily="34" charset="-122"/>
                </a:endParaRPr>
              </a:p>
            </p:txBody>
          </p:sp>
          <p:sp>
            <p:nvSpPr>
              <p:cNvPr id="91" name="îṩḷîďe"/>
              <p:cNvSpPr/>
              <p:nvPr/>
            </p:nvSpPr>
            <p:spPr bwMode="auto">
              <a:xfrm>
                <a:off x="10193211"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rgbClr val="F7443D"/>
              </a:solidFill>
              <a:ln>
                <a:noFill/>
              </a:ln>
              <a:scene3d>
                <a:camera prst="orthographicFront"/>
                <a:lightRig rig="threePt" dir="t"/>
              </a:scene3d>
              <a:sp3d>
                <a:bevelT prst="slope"/>
              </a:sp3d>
            </p:spPr>
            <p:txBody>
              <a:bodyPr anchor="ctr"/>
              <a:lstStyle/>
              <a:p>
                <a:pPr algn="ctr"/>
                <a:endParaRPr dirty="0">
                  <a:solidFill>
                    <a:prstClr val="black"/>
                  </a:solidFill>
                  <a:latin typeface="Microsoft YaHei UI" panose="020B0503020204020204" pitchFamily="34" charset="-122"/>
                </a:endParaRPr>
              </a:p>
            </p:txBody>
          </p:sp>
          <p:sp>
            <p:nvSpPr>
              <p:cNvPr id="92" name="îSḻiḑe"/>
              <p:cNvSpPr/>
              <p:nvPr/>
            </p:nvSpPr>
            <p:spPr bwMode="auto">
              <a:xfrm>
                <a:off x="9723995"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rgbClr val="F7443D"/>
              </a:solidFill>
              <a:ln>
                <a:noFill/>
              </a:ln>
              <a:scene3d>
                <a:camera prst="orthographicFront"/>
                <a:lightRig rig="threePt" dir="t"/>
              </a:scene3d>
              <a:sp3d>
                <a:bevelT prst="slope"/>
              </a:sp3d>
            </p:spPr>
            <p:txBody>
              <a:bodyPr anchor="ctr"/>
              <a:lstStyle/>
              <a:p>
                <a:pPr algn="ctr"/>
                <a:endParaRPr dirty="0">
                  <a:solidFill>
                    <a:prstClr val="black"/>
                  </a:solidFill>
                  <a:latin typeface="Microsoft YaHei UI" panose="020B0503020204020204" pitchFamily="34" charset="-122"/>
                </a:endParaRPr>
              </a:p>
            </p:txBody>
          </p:sp>
          <p:sp>
            <p:nvSpPr>
              <p:cNvPr id="93" name="ïSlîḍè"/>
              <p:cNvSpPr/>
              <p:nvPr/>
            </p:nvSpPr>
            <p:spPr bwMode="auto">
              <a:xfrm>
                <a:off x="9374554"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rgbClr val="FA938E">
                  <a:alpha val="25000"/>
                </a:srgbClr>
              </a:solidFill>
              <a:ln>
                <a:noFill/>
              </a:ln>
              <a:scene3d>
                <a:camera prst="orthographicFront"/>
                <a:lightRig rig="threePt" dir="t"/>
              </a:scene3d>
              <a:sp3d>
                <a:bevelT prst="slope"/>
              </a:sp3d>
            </p:spPr>
            <p:txBody>
              <a:bodyPr anchor="ctr"/>
              <a:lstStyle/>
              <a:p>
                <a:pPr algn="ctr"/>
                <a:endParaRPr dirty="0">
                  <a:solidFill>
                    <a:prstClr val="black"/>
                  </a:solidFill>
                  <a:latin typeface="Microsoft YaHei UI" panose="020B0503020204020204" pitchFamily="34" charset="-122"/>
                </a:endParaRPr>
              </a:p>
            </p:txBody>
          </p:sp>
          <p:sp>
            <p:nvSpPr>
              <p:cNvPr id="94" name="ïSļïďè"/>
              <p:cNvSpPr/>
              <p:nvPr/>
            </p:nvSpPr>
            <p:spPr bwMode="auto">
              <a:xfrm>
                <a:off x="9237196"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rgbClr val="FA938E">
                  <a:alpha val="25000"/>
                </a:srgbClr>
              </a:solidFill>
              <a:ln>
                <a:noFill/>
              </a:ln>
              <a:scene3d>
                <a:camera prst="orthographicFront"/>
                <a:lightRig rig="threePt" dir="t"/>
              </a:scene3d>
              <a:sp3d>
                <a:bevelT prst="slope"/>
              </a:sp3d>
            </p:spPr>
            <p:txBody>
              <a:bodyPr anchor="ctr"/>
              <a:lstStyle/>
              <a:p>
                <a:pPr algn="ctr"/>
                <a:endParaRPr dirty="0">
                  <a:solidFill>
                    <a:prstClr val="black"/>
                  </a:solidFill>
                  <a:latin typeface="Microsoft YaHei UI" panose="020B0503020204020204" pitchFamily="34" charset="-122"/>
                </a:endParaRPr>
              </a:p>
            </p:txBody>
          </p:sp>
          <p:sp>
            <p:nvSpPr>
              <p:cNvPr id="95" name="íṩľíḍê"/>
              <p:cNvSpPr/>
              <p:nvPr/>
            </p:nvSpPr>
            <p:spPr bwMode="auto">
              <a:xfrm>
                <a:off x="9237196"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rgbClr val="FA938E">
                  <a:alpha val="25000"/>
                </a:srgbClr>
              </a:solidFill>
              <a:ln>
                <a:noFill/>
              </a:ln>
              <a:scene3d>
                <a:camera prst="orthographicFront"/>
                <a:lightRig rig="threePt" dir="t"/>
              </a:scene3d>
              <a:sp3d>
                <a:bevelT prst="slope"/>
              </a:sp3d>
            </p:spPr>
            <p:txBody>
              <a:bodyPr anchor="ctr"/>
              <a:lstStyle/>
              <a:p>
                <a:pPr algn="ctr"/>
                <a:endParaRPr dirty="0">
                  <a:solidFill>
                    <a:prstClr val="black"/>
                  </a:solidFill>
                  <a:latin typeface="Microsoft YaHei UI" panose="020B0503020204020204" pitchFamily="34" charset="-122"/>
                </a:endParaRPr>
              </a:p>
            </p:txBody>
          </p:sp>
          <p:sp>
            <p:nvSpPr>
              <p:cNvPr id="96" name="išľíďê"/>
              <p:cNvSpPr/>
              <p:nvPr/>
            </p:nvSpPr>
            <p:spPr bwMode="auto">
              <a:xfrm>
                <a:off x="9374554"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rgbClr val="FA938E">
                  <a:alpha val="25000"/>
                </a:srgbClr>
              </a:solidFill>
              <a:ln>
                <a:noFill/>
              </a:ln>
              <a:scene3d>
                <a:camera prst="orthographicFront"/>
                <a:lightRig rig="threePt" dir="t"/>
              </a:scene3d>
              <a:sp3d>
                <a:bevelT prst="slope"/>
              </a:sp3d>
            </p:spPr>
            <p:txBody>
              <a:bodyPr anchor="ctr"/>
              <a:lstStyle/>
              <a:p>
                <a:pPr algn="ctr"/>
                <a:endParaRPr dirty="0">
                  <a:solidFill>
                    <a:prstClr val="black"/>
                  </a:solidFill>
                  <a:latin typeface="Microsoft YaHei UI" panose="020B0503020204020204" pitchFamily="34" charset="-122"/>
                </a:endParaRPr>
              </a:p>
            </p:txBody>
          </p:sp>
          <p:sp>
            <p:nvSpPr>
              <p:cNvPr id="97" name="ïṣľîḓe"/>
              <p:cNvSpPr/>
              <p:nvPr/>
            </p:nvSpPr>
            <p:spPr bwMode="auto">
              <a:xfrm>
                <a:off x="9723995"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rgbClr val="FA938E">
                  <a:alpha val="25000"/>
                </a:srgbClr>
              </a:solidFill>
              <a:ln>
                <a:noFill/>
              </a:ln>
              <a:scene3d>
                <a:camera prst="orthographicFront"/>
                <a:lightRig rig="threePt" dir="t"/>
              </a:scene3d>
              <a:sp3d>
                <a:bevelT prst="slope"/>
              </a:sp3d>
            </p:spPr>
            <p:txBody>
              <a:bodyPr anchor="ctr"/>
              <a:lstStyle/>
              <a:p>
                <a:pPr algn="ctr"/>
                <a:endParaRPr dirty="0">
                  <a:solidFill>
                    <a:prstClr val="black"/>
                  </a:solidFill>
                  <a:latin typeface="Microsoft YaHei UI" panose="020B0503020204020204" pitchFamily="34" charset="-122"/>
                </a:endParaRPr>
              </a:p>
            </p:txBody>
          </p:sp>
        </p:grpSp>
        <p:sp>
          <p:nvSpPr>
            <p:cNvPr id="85" name="îṡḻíḓè"/>
            <p:cNvSpPr/>
            <p:nvPr/>
          </p:nvSpPr>
          <p:spPr bwMode="auto">
            <a:xfrm>
              <a:off x="9918238" y="2951678"/>
              <a:ext cx="638009" cy="531813"/>
            </a:xfrm>
            <a:custGeom>
              <a:avLst/>
              <a:gdLst>
                <a:gd name="T0" fmla="*/ 75419876 w 21600"/>
                <a:gd name="T1" fmla="*/ 22815321 h 21579"/>
                <a:gd name="T2" fmla="*/ 74086090 w 21600"/>
                <a:gd name="T3" fmla="*/ 25988205 h 21579"/>
                <a:gd name="T4" fmla="*/ 70751508 w 21600"/>
                <a:gd name="T5" fmla="*/ 27764166 h 21579"/>
                <a:gd name="T6" fmla="*/ 70751508 w 21600"/>
                <a:gd name="T7" fmla="*/ 40356187 h 21579"/>
                <a:gd name="T8" fmla="*/ 68890459 w 21600"/>
                <a:gd name="T9" fmla="*/ 44041735 h 21579"/>
                <a:gd name="T10" fmla="*/ 64452543 w 21600"/>
                <a:gd name="T11" fmla="*/ 45574747 h 21579"/>
                <a:gd name="T12" fmla="*/ 57741601 w 21600"/>
                <a:gd name="T13" fmla="*/ 41068031 h 21579"/>
                <a:gd name="T14" fmla="*/ 49288264 w 21600"/>
                <a:gd name="T15" fmla="*/ 37061803 h 21579"/>
                <a:gd name="T16" fmla="*/ 39979537 w 21600"/>
                <a:gd name="T17" fmla="*/ 33937470 h 21579"/>
                <a:gd name="T18" fmla="*/ 30688181 w 21600"/>
                <a:gd name="T19" fmla="*/ 32234408 h 21579"/>
                <a:gd name="T20" fmla="*/ 27825021 w 21600"/>
                <a:gd name="T21" fmla="*/ 33597370 h 21579"/>
                <a:gd name="T22" fmla="*/ 26309651 w 21600"/>
                <a:gd name="T23" fmla="*/ 35728021 h 21579"/>
                <a:gd name="T24" fmla="*/ 26225861 w 21600"/>
                <a:gd name="T25" fmla="*/ 38138096 h 21579"/>
                <a:gd name="T26" fmla="*/ 27748204 w 21600"/>
                <a:gd name="T27" fmla="*/ 40356187 h 21579"/>
                <a:gd name="T28" fmla="*/ 26805477 w 21600"/>
                <a:gd name="T29" fmla="*/ 42936312 h 21579"/>
                <a:gd name="T30" fmla="*/ 27643496 w 21600"/>
                <a:gd name="T31" fmla="*/ 45203003 h 21579"/>
                <a:gd name="T32" fmla="*/ 29672124 w 21600"/>
                <a:gd name="T33" fmla="*/ 47299644 h 21579"/>
                <a:gd name="T34" fmla="*/ 32371191 w 21600"/>
                <a:gd name="T35" fmla="*/ 49296719 h 21579"/>
                <a:gd name="T36" fmla="*/ 29525462 w 21600"/>
                <a:gd name="T37" fmla="*/ 51536695 h 21579"/>
                <a:gd name="T38" fmla="*/ 25181854 w 21600"/>
                <a:gd name="T39" fmla="*/ 52406463 h 21579"/>
                <a:gd name="T40" fmla="*/ 20660147 w 21600"/>
                <a:gd name="T41" fmla="*/ 52049309 h 21579"/>
                <a:gd name="T42" fmla="*/ 17189421 w 21600"/>
                <a:gd name="T43" fmla="*/ 50560017 h 21579"/>
                <a:gd name="T44" fmla="*/ 15548366 w 21600"/>
                <a:gd name="T45" fmla="*/ 46296300 h 21579"/>
                <a:gd name="T46" fmla="*/ 14078377 w 21600"/>
                <a:gd name="T47" fmla="*/ 41845479 h 21579"/>
                <a:gd name="T48" fmla="*/ 13505733 w 21600"/>
                <a:gd name="T49" fmla="*/ 37124993 h 21579"/>
                <a:gd name="T50" fmla="*/ 14490413 w 21600"/>
                <a:gd name="T51" fmla="*/ 31957448 h 21579"/>
                <a:gd name="T52" fmla="*/ 6298965 w 21600"/>
                <a:gd name="T53" fmla="*/ 31957448 h 21579"/>
                <a:gd name="T54" fmla="*/ 1864535 w 21600"/>
                <a:gd name="T55" fmla="*/ 30424436 h 21579"/>
                <a:gd name="T56" fmla="*/ 0 w 21600"/>
                <a:gd name="T57" fmla="*/ 26702464 h 21579"/>
                <a:gd name="T58" fmla="*/ 0 w 21600"/>
                <a:gd name="T59" fmla="*/ 18886823 h 21579"/>
                <a:gd name="T60" fmla="*/ 1836585 w 21600"/>
                <a:gd name="T61" fmla="*/ 15172146 h 21579"/>
                <a:gd name="T62" fmla="*/ 6298965 w 21600"/>
                <a:gd name="T63" fmla="*/ 13617249 h 21579"/>
                <a:gd name="T64" fmla="*/ 26721687 w 21600"/>
                <a:gd name="T65" fmla="*/ 13617249 h 21579"/>
                <a:gd name="T66" fmla="*/ 36749721 w 21600"/>
                <a:gd name="T67" fmla="*/ 12477866 h 21579"/>
                <a:gd name="T68" fmla="*/ 47175846 w 21600"/>
                <a:gd name="T69" fmla="*/ 9411842 h 21579"/>
                <a:gd name="T70" fmla="*/ 56819793 w 21600"/>
                <a:gd name="T71" fmla="*/ 5033920 h 21579"/>
                <a:gd name="T72" fmla="*/ 64452543 w 21600"/>
                <a:gd name="T73" fmla="*/ 0 h 21579"/>
                <a:gd name="T74" fmla="*/ 68890459 w 21600"/>
                <a:gd name="T75" fmla="*/ 1540307 h 21579"/>
                <a:gd name="T76" fmla="*/ 70751508 w 21600"/>
                <a:gd name="T77" fmla="*/ 5262280 h 21579"/>
                <a:gd name="T78" fmla="*/ 70751508 w 21600"/>
                <a:gd name="T79" fmla="*/ 17817875 h 21579"/>
                <a:gd name="T80" fmla="*/ 74086090 w 21600"/>
                <a:gd name="T81" fmla="*/ 19608377 h 21579"/>
                <a:gd name="T82" fmla="*/ 75419876 w 21600"/>
                <a:gd name="T83" fmla="*/ 22815321 h 21579"/>
                <a:gd name="T84" fmla="*/ 64452543 w 21600"/>
                <a:gd name="T85" fmla="*/ 6936162 h 21579"/>
                <a:gd name="T86" fmla="*/ 57657811 w 21600"/>
                <a:gd name="T87" fmla="*/ 10816059 h 21579"/>
                <a:gd name="T88" fmla="*/ 49860908 w 21600"/>
                <a:gd name="T89" fmla="*/ 14173632 h 21579"/>
                <a:gd name="T90" fmla="*/ 41473930 w 21600"/>
                <a:gd name="T91" fmla="*/ 16819313 h 21579"/>
                <a:gd name="T92" fmla="*/ 33020652 w 21600"/>
                <a:gd name="T93" fmla="*/ 18473824 h 21579"/>
                <a:gd name="T94" fmla="*/ 33020652 w 21600"/>
                <a:gd name="T95" fmla="*/ 27144643 h 21579"/>
                <a:gd name="T96" fmla="*/ 41473930 w 21600"/>
                <a:gd name="T97" fmla="*/ 28818574 h 21579"/>
                <a:gd name="T98" fmla="*/ 49860908 w 21600"/>
                <a:gd name="T99" fmla="*/ 31478844 h 21579"/>
                <a:gd name="T100" fmla="*/ 57699706 w 21600"/>
                <a:gd name="T101" fmla="*/ 34858253 h 21579"/>
                <a:gd name="T102" fmla="*/ 64452543 w 21600"/>
                <a:gd name="T103" fmla="*/ 38679840 h 21579"/>
                <a:gd name="T104" fmla="*/ 64452543 w 21600"/>
                <a:gd name="T105" fmla="*/ 6936162 h 21579"/>
                <a:gd name="T106" fmla="*/ 64452543 w 21600"/>
                <a:gd name="T107" fmla="*/ 6936162 h 2157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600" h="21579">
                  <a:moveTo>
                    <a:pt x="21600" y="9391"/>
                  </a:moveTo>
                  <a:cubicBezTo>
                    <a:pt x="21600" y="9887"/>
                    <a:pt x="21473" y="10321"/>
                    <a:pt x="21218" y="10697"/>
                  </a:cubicBezTo>
                  <a:cubicBezTo>
                    <a:pt x="20963" y="11073"/>
                    <a:pt x="20648" y="11313"/>
                    <a:pt x="20263" y="11428"/>
                  </a:cubicBezTo>
                  <a:lnTo>
                    <a:pt x="20263" y="16611"/>
                  </a:lnTo>
                  <a:cubicBezTo>
                    <a:pt x="20263" y="17201"/>
                    <a:pt x="20087" y="17708"/>
                    <a:pt x="19730" y="18128"/>
                  </a:cubicBezTo>
                  <a:cubicBezTo>
                    <a:pt x="19375" y="18551"/>
                    <a:pt x="18951" y="18759"/>
                    <a:pt x="18459" y="18759"/>
                  </a:cubicBezTo>
                  <a:cubicBezTo>
                    <a:pt x="17928" y="18122"/>
                    <a:pt x="17286" y="17506"/>
                    <a:pt x="16537" y="16904"/>
                  </a:cubicBezTo>
                  <a:cubicBezTo>
                    <a:pt x="15786" y="16306"/>
                    <a:pt x="14980" y="15757"/>
                    <a:pt x="14116" y="15255"/>
                  </a:cubicBezTo>
                  <a:cubicBezTo>
                    <a:pt x="13254" y="14756"/>
                    <a:pt x="12363" y="14325"/>
                    <a:pt x="11450" y="13969"/>
                  </a:cubicBezTo>
                  <a:cubicBezTo>
                    <a:pt x="10537" y="13614"/>
                    <a:pt x="9648" y="13380"/>
                    <a:pt x="8789" y="13268"/>
                  </a:cubicBezTo>
                  <a:cubicBezTo>
                    <a:pt x="8453" y="13379"/>
                    <a:pt x="8179" y="13564"/>
                    <a:pt x="7969" y="13829"/>
                  </a:cubicBezTo>
                  <a:cubicBezTo>
                    <a:pt x="7758" y="14093"/>
                    <a:pt x="7614" y="14386"/>
                    <a:pt x="7535" y="14706"/>
                  </a:cubicBezTo>
                  <a:cubicBezTo>
                    <a:pt x="7457" y="15029"/>
                    <a:pt x="7450" y="15361"/>
                    <a:pt x="7511" y="15698"/>
                  </a:cubicBezTo>
                  <a:cubicBezTo>
                    <a:pt x="7575" y="16036"/>
                    <a:pt x="7719" y="16341"/>
                    <a:pt x="7947" y="16611"/>
                  </a:cubicBezTo>
                  <a:cubicBezTo>
                    <a:pt x="7751" y="16992"/>
                    <a:pt x="7660" y="17347"/>
                    <a:pt x="7677" y="17673"/>
                  </a:cubicBezTo>
                  <a:cubicBezTo>
                    <a:pt x="7692" y="17993"/>
                    <a:pt x="7773" y="18307"/>
                    <a:pt x="7917" y="18606"/>
                  </a:cubicBezTo>
                  <a:cubicBezTo>
                    <a:pt x="8059" y="18909"/>
                    <a:pt x="8255" y="19193"/>
                    <a:pt x="8498" y="19469"/>
                  </a:cubicBezTo>
                  <a:cubicBezTo>
                    <a:pt x="8737" y="19745"/>
                    <a:pt x="8997" y="20021"/>
                    <a:pt x="9271" y="20291"/>
                  </a:cubicBezTo>
                  <a:cubicBezTo>
                    <a:pt x="9114" y="20696"/>
                    <a:pt x="8843" y="21001"/>
                    <a:pt x="8456" y="21213"/>
                  </a:cubicBezTo>
                  <a:cubicBezTo>
                    <a:pt x="8069" y="21424"/>
                    <a:pt x="7655" y="21541"/>
                    <a:pt x="7212" y="21571"/>
                  </a:cubicBezTo>
                  <a:cubicBezTo>
                    <a:pt x="6772" y="21600"/>
                    <a:pt x="6341" y="21550"/>
                    <a:pt x="5917" y="21424"/>
                  </a:cubicBezTo>
                  <a:cubicBezTo>
                    <a:pt x="5496" y="21295"/>
                    <a:pt x="5163" y="21092"/>
                    <a:pt x="4923" y="20811"/>
                  </a:cubicBezTo>
                  <a:cubicBezTo>
                    <a:pt x="4781" y="20241"/>
                    <a:pt x="4625" y="19657"/>
                    <a:pt x="4453" y="19056"/>
                  </a:cubicBezTo>
                  <a:cubicBezTo>
                    <a:pt x="4282" y="18454"/>
                    <a:pt x="4140" y="17843"/>
                    <a:pt x="4032" y="17224"/>
                  </a:cubicBezTo>
                  <a:cubicBezTo>
                    <a:pt x="3922" y="16599"/>
                    <a:pt x="3868" y="15953"/>
                    <a:pt x="3868" y="15281"/>
                  </a:cubicBezTo>
                  <a:cubicBezTo>
                    <a:pt x="3868" y="14615"/>
                    <a:pt x="3961" y="13905"/>
                    <a:pt x="4150" y="13154"/>
                  </a:cubicBezTo>
                  <a:lnTo>
                    <a:pt x="1804" y="13154"/>
                  </a:lnTo>
                  <a:cubicBezTo>
                    <a:pt x="1312" y="13154"/>
                    <a:pt x="889" y="12945"/>
                    <a:pt x="534" y="12523"/>
                  </a:cubicBezTo>
                  <a:cubicBezTo>
                    <a:pt x="176" y="12100"/>
                    <a:pt x="0" y="11592"/>
                    <a:pt x="0" y="10991"/>
                  </a:cubicBezTo>
                  <a:lnTo>
                    <a:pt x="0" y="7774"/>
                  </a:lnTo>
                  <a:cubicBezTo>
                    <a:pt x="0" y="7184"/>
                    <a:pt x="176" y="6677"/>
                    <a:pt x="526" y="6245"/>
                  </a:cubicBezTo>
                  <a:cubicBezTo>
                    <a:pt x="879" y="5820"/>
                    <a:pt x="1305" y="5605"/>
                    <a:pt x="1804" y="5605"/>
                  </a:cubicBezTo>
                  <a:lnTo>
                    <a:pt x="7653" y="5605"/>
                  </a:lnTo>
                  <a:cubicBezTo>
                    <a:pt x="8551" y="5605"/>
                    <a:pt x="9509" y="5450"/>
                    <a:pt x="10525" y="5136"/>
                  </a:cubicBezTo>
                  <a:cubicBezTo>
                    <a:pt x="11541" y="4822"/>
                    <a:pt x="12537" y="4399"/>
                    <a:pt x="13511" y="3874"/>
                  </a:cubicBezTo>
                  <a:cubicBezTo>
                    <a:pt x="14488" y="3343"/>
                    <a:pt x="15409" y="2744"/>
                    <a:pt x="16273" y="2072"/>
                  </a:cubicBezTo>
                  <a:cubicBezTo>
                    <a:pt x="17135" y="1406"/>
                    <a:pt x="17864" y="713"/>
                    <a:pt x="18459" y="0"/>
                  </a:cubicBezTo>
                  <a:cubicBezTo>
                    <a:pt x="18951" y="0"/>
                    <a:pt x="19375" y="214"/>
                    <a:pt x="19730" y="634"/>
                  </a:cubicBezTo>
                  <a:cubicBezTo>
                    <a:pt x="20087" y="1057"/>
                    <a:pt x="20263" y="1567"/>
                    <a:pt x="20263" y="2166"/>
                  </a:cubicBezTo>
                  <a:lnTo>
                    <a:pt x="20263" y="7334"/>
                  </a:lnTo>
                  <a:cubicBezTo>
                    <a:pt x="20648" y="7446"/>
                    <a:pt x="20963" y="7692"/>
                    <a:pt x="21218" y="8071"/>
                  </a:cubicBezTo>
                  <a:cubicBezTo>
                    <a:pt x="21473" y="8455"/>
                    <a:pt x="21600" y="8895"/>
                    <a:pt x="21600" y="9391"/>
                  </a:cubicBezTo>
                  <a:moveTo>
                    <a:pt x="18459" y="2855"/>
                  </a:moveTo>
                  <a:cubicBezTo>
                    <a:pt x="17864" y="3407"/>
                    <a:pt x="17215" y="3941"/>
                    <a:pt x="16513" y="4452"/>
                  </a:cubicBezTo>
                  <a:cubicBezTo>
                    <a:pt x="15810" y="4963"/>
                    <a:pt x="15066" y="5423"/>
                    <a:pt x="14280" y="5834"/>
                  </a:cubicBezTo>
                  <a:cubicBezTo>
                    <a:pt x="13494" y="6245"/>
                    <a:pt x="12694" y="6609"/>
                    <a:pt x="11878" y="6923"/>
                  </a:cubicBezTo>
                  <a:cubicBezTo>
                    <a:pt x="11061" y="7237"/>
                    <a:pt x="10255" y="7463"/>
                    <a:pt x="9457" y="7604"/>
                  </a:cubicBezTo>
                  <a:lnTo>
                    <a:pt x="9457" y="11173"/>
                  </a:lnTo>
                  <a:cubicBezTo>
                    <a:pt x="10255" y="11325"/>
                    <a:pt x="11061" y="11554"/>
                    <a:pt x="11878" y="11862"/>
                  </a:cubicBezTo>
                  <a:cubicBezTo>
                    <a:pt x="12694" y="12170"/>
                    <a:pt x="13494" y="12537"/>
                    <a:pt x="14280" y="12957"/>
                  </a:cubicBezTo>
                  <a:cubicBezTo>
                    <a:pt x="15066" y="13379"/>
                    <a:pt x="15813" y="13843"/>
                    <a:pt x="16525" y="14348"/>
                  </a:cubicBezTo>
                  <a:cubicBezTo>
                    <a:pt x="17235" y="14856"/>
                    <a:pt x="17881" y="15381"/>
                    <a:pt x="18459" y="15921"/>
                  </a:cubicBezTo>
                  <a:lnTo>
                    <a:pt x="18459" y="2855"/>
                  </a:lnTo>
                  <a:close/>
                  <a:moveTo>
                    <a:pt x="18459" y="2855"/>
                  </a:moveTo>
                </a:path>
              </a:pathLst>
            </a:custGeom>
            <a:solidFill>
              <a:srgbClr val="F7443D"/>
            </a:solidFill>
            <a:ln>
              <a:noFill/>
            </a:ln>
            <a:scene3d>
              <a:camera prst="orthographicFront"/>
              <a:lightRig rig="threePt" dir="t"/>
            </a:scene3d>
            <a:sp3d>
              <a:bevelT prst="slope"/>
            </a:sp3d>
          </p:spPr>
          <p:txBody>
            <a:bodyPr anchor="ctr"/>
            <a:lstStyle/>
            <a:p>
              <a:pPr algn="ctr"/>
              <a:endParaRPr dirty="0">
                <a:solidFill>
                  <a:prstClr val="black"/>
                </a:solidFill>
                <a:latin typeface="Microsoft YaHei UI" panose="020B0503020204020204" pitchFamily="34" charset="-122"/>
              </a:endParaRPr>
            </a:p>
          </p:txBody>
        </p:sp>
      </p:grpSp>
      <p:grpSp>
        <p:nvGrpSpPr>
          <p:cNvPr id="98" name="ïṧļîďê"/>
          <p:cNvGrpSpPr/>
          <p:nvPr/>
        </p:nvGrpSpPr>
        <p:grpSpPr>
          <a:xfrm>
            <a:off x="2381389" y="3621935"/>
            <a:ext cx="1667420" cy="1667858"/>
            <a:chOff x="1017965" y="2319273"/>
            <a:chExt cx="1867586" cy="1868076"/>
          </a:xfrm>
        </p:grpSpPr>
        <p:sp>
          <p:nvSpPr>
            <p:cNvPr id="99" name="îśļiďé"/>
            <p:cNvSpPr/>
            <p:nvPr/>
          </p:nvSpPr>
          <p:spPr bwMode="auto">
            <a:xfrm>
              <a:off x="1190995" y="2492896"/>
              <a:ext cx="1521537" cy="1521932"/>
            </a:xfrm>
            <a:prstGeom prst="ellipse">
              <a:avLst/>
            </a:prstGeom>
            <a:blipFill>
              <a:blip r:embed="rId8"/>
              <a:srcRect/>
              <a:stretch>
                <a:fillRect l="-25551" r="-25076"/>
              </a:stretch>
            </a:blipFill>
            <a:ln>
              <a:noFill/>
            </a:ln>
            <a:scene3d>
              <a:camera prst="orthographicFront"/>
              <a:lightRig rig="threePt" dir="t"/>
            </a:scene3d>
            <a:sp3d>
              <a:bevelT prst="slope"/>
            </a:sp3d>
          </p:spPr>
          <p:txBody>
            <a:bodyPr anchor="ctr"/>
            <a:lstStyle/>
            <a:p>
              <a:pPr algn="ctr"/>
              <a:endParaRPr dirty="0">
                <a:solidFill>
                  <a:prstClr val="black"/>
                </a:solidFill>
                <a:latin typeface="Microsoft YaHei UI" panose="020B0503020204020204" pitchFamily="34" charset="-122"/>
              </a:endParaRPr>
            </a:p>
          </p:txBody>
        </p:sp>
        <p:grpSp>
          <p:nvGrpSpPr>
            <p:cNvPr id="100" name="ïşliďe"/>
            <p:cNvGrpSpPr/>
            <p:nvPr/>
          </p:nvGrpSpPr>
          <p:grpSpPr>
            <a:xfrm>
              <a:off x="1017965" y="2319273"/>
              <a:ext cx="1867586" cy="1868076"/>
              <a:chOff x="1119258" y="2257147"/>
              <a:chExt cx="1868076" cy="1868076"/>
            </a:xfrm>
          </p:grpSpPr>
          <p:sp>
            <p:nvSpPr>
              <p:cNvPr id="102" name="îṡ1iḓê"/>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rgbClr val="7AB8BF"/>
              </a:solidFill>
              <a:ln>
                <a:noFill/>
              </a:ln>
              <a:scene3d>
                <a:camera prst="orthographicFront"/>
                <a:lightRig rig="threePt" dir="t"/>
              </a:scene3d>
              <a:sp3d>
                <a:bevelT prst="slope"/>
              </a:sp3d>
            </p:spPr>
            <p:txBody>
              <a:bodyPr anchor="ctr"/>
              <a:lstStyle/>
              <a:p>
                <a:pPr algn="ctr"/>
                <a:endParaRPr dirty="0">
                  <a:solidFill>
                    <a:prstClr val="black"/>
                  </a:solidFill>
                  <a:latin typeface="Microsoft YaHei UI" panose="020B0503020204020204" pitchFamily="34" charset="-122"/>
                </a:endParaRPr>
              </a:p>
            </p:txBody>
          </p:sp>
          <p:sp>
            <p:nvSpPr>
              <p:cNvPr id="103" name="ïslîdé"/>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rgbClr val="7AB8BF"/>
              </a:solidFill>
              <a:ln>
                <a:noFill/>
              </a:ln>
              <a:scene3d>
                <a:camera prst="orthographicFront"/>
                <a:lightRig rig="threePt" dir="t"/>
              </a:scene3d>
              <a:sp3d>
                <a:bevelT prst="slope"/>
              </a:sp3d>
            </p:spPr>
            <p:txBody>
              <a:bodyPr anchor="ctr"/>
              <a:lstStyle/>
              <a:p>
                <a:pPr algn="ctr"/>
                <a:endParaRPr dirty="0">
                  <a:solidFill>
                    <a:prstClr val="black"/>
                  </a:solidFill>
                  <a:latin typeface="Microsoft YaHei UI" panose="020B0503020204020204" pitchFamily="34" charset="-122"/>
                </a:endParaRPr>
              </a:p>
            </p:txBody>
          </p:sp>
          <p:sp>
            <p:nvSpPr>
              <p:cNvPr id="104" name="íSḷïḋé"/>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rgbClr val="7AB8BF"/>
              </a:solidFill>
              <a:ln>
                <a:noFill/>
              </a:ln>
              <a:scene3d>
                <a:camera prst="orthographicFront"/>
                <a:lightRig rig="threePt" dir="t"/>
              </a:scene3d>
              <a:sp3d>
                <a:bevelT prst="slope"/>
              </a:sp3d>
            </p:spPr>
            <p:txBody>
              <a:bodyPr anchor="ctr"/>
              <a:lstStyle/>
              <a:p>
                <a:pPr algn="ctr"/>
                <a:endParaRPr dirty="0">
                  <a:solidFill>
                    <a:prstClr val="black"/>
                  </a:solidFill>
                  <a:latin typeface="Microsoft YaHei UI" panose="020B0503020204020204" pitchFamily="34" charset="-122"/>
                </a:endParaRPr>
              </a:p>
            </p:txBody>
          </p:sp>
          <p:sp>
            <p:nvSpPr>
              <p:cNvPr id="105" name="ïṥ1íḍè"/>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rgbClr val="7AB8BF"/>
              </a:solidFill>
              <a:ln>
                <a:noFill/>
              </a:ln>
              <a:scene3d>
                <a:camera prst="orthographicFront"/>
                <a:lightRig rig="threePt" dir="t"/>
              </a:scene3d>
              <a:sp3d>
                <a:bevelT prst="slope"/>
              </a:sp3d>
            </p:spPr>
            <p:txBody>
              <a:bodyPr anchor="ctr"/>
              <a:lstStyle/>
              <a:p>
                <a:pPr algn="ctr"/>
                <a:endParaRPr dirty="0">
                  <a:solidFill>
                    <a:prstClr val="black"/>
                  </a:solidFill>
                  <a:latin typeface="Microsoft YaHei UI" panose="020B0503020204020204" pitchFamily="34" charset="-122"/>
                </a:endParaRPr>
              </a:p>
            </p:txBody>
          </p:sp>
          <p:sp>
            <p:nvSpPr>
              <p:cNvPr id="106" name="íṡlïďè"/>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rgbClr val="7AB8BF"/>
              </a:solidFill>
              <a:ln>
                <a:noFill/>
              </a:ln>
              <a:scene3d>
                <a:camera prst="orthographicFront"/>
                <a:lightRig rig="threePt" dir="t"/>
              </a:scene3d>
              <a:sp3d>
                <a:bevelT prst="slope"/>
              </a:sp3d>
            </p:spPr>
            <p:txBody>
              <a:bodyPr anchor="ctr"/>
              <a:lstStyle/>
              <a:p>
                <a:pPr algn="ctr"/>
                <a:endParaRPr dirty="0">
                  <a:solidFill>
                    <a:prstClr val="black"/>
                  </a:solidFill>
                  <a:latin typeface="Microsoft YaHei UI" panose="020B0503020204020204" pitchFamily="34" charset="-122"/>
                </a:endParaRPr>
              </a:p>
            </p:txBody>
          </p:sp>
          <p:sp>
            <p:nvSpPr>
              <p:cNvPr id="107" name="íṣľiḑè"/>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rgbClr val="7AB8BF"/>
              </a:solidFill>
              <a:ln>
                <a:noFill/>
              </a:ln>
              <a:scene3d>
                <a:camera prst="orthographicFront"/>
                <a:lightRig rig="threePt" dir="t"/>
              </a:scene3d>
              <a:sp3d>
                <a:bevelT prst="slope"/>
              </a:sp3d>
            </p:spPr>
            <p:txBody>
              <a:bodyPr anchor="ctr"/>
              <a:lstStyle/>
              <a:p>
                <a:pPr algn="ctr"/>
                <a:endParaRPr dirty="0">
                  <a:solidFill>
                    <a:prstClr val="black"/>
                  </a:solidFill>
                  <a:latin typeface="Microsoft YaHei UI" panose="020B0503020204020204" pitchFamily="34" charset="-122"/>
                </a:endParaRPr>
              </a:p>
            </p:txBody>
          </p:sp>
          <p:sp>
            <p:nvSpPr>
              <p:cNvPr id="108" name="íṧḻiḑé"/>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rgbClr val="AFD5D9"/>
              </a:solidFill>
              <a:ln>
                <a:noFill/>
              </a:ln>
              <a:scene3d>
                <a:camera prst="orthographicFront"/>
                <a:lightRig rig="threePt" dir="t"/>
              </a:scene3d>
              <a:sp3d>
                <a:bevelT prst="slope"/>
              </a:sp3d>
            </p:spPr>
            <p:txBody>
              <a:bodyPr anchor="ctr"/>
              <a:lstStyle/>
              <a:p>
                <a:pPr algn="ctr"/>
                <a:endParaRPr dirty="0">
                  <a:solidFill>
                    <a:prstClr val="black"/>
                  </a:solidFill>
                  <a:latin typeface="Microsoft YaHei UI" panose="020B0503020204020204" pitchFamily="34" charset="-122"/>
                </a:endParaRPr>
              </a:p>
            </p:txBody>
          </p:sp>
          <p:sp>
            <p:nvSpPr>
              <p:cNvPr id="109" name="ïṩļïdè"/>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rgbClr val="AFD5D9"/>
              </a:solidFill>
              <a:ln>
                <a:noFill/>
              </a:ln>
              <a:scene3d>
                <a:camera prst="orthographicFront"/>
                <a:lightRig rig="threePt" dir="t"/>
              </a:scene3d>
              <a:sp3d>
                <a:bevelT prst="slope"/>
              </a:sp3d>
            </p:spPr>
            <p:txBody>
              <a:bodyPr anchor="ctr"/>
              <a:lstStyle/>
              <a:p>
                <a:pPr algn="ctr"/>
                <a:endParaRPr dirty="0">
                  <a:solidFill>
                    <a:prstClr val="black"/>
                  </a:solidFill>
                  <a:latin typeface="Microsoft YaHei UI" panose="020B0503020204020204" pitchFamily="34" charset="-122"/>
                </a:endParaRPr>
              </a:p>
            </p:txBody>
          </p:sp>
          <p:sp>
            <p:nvSpPr>
              <p:cNvPr id="110" name="îṣḻïdè"/>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rgbClr val="AFD5D9"/>
              </a:solidFill>
              <a:ln>
                <a:noFill/>
              </a:ln>
              <a:scene3d>
                <a:camera prst="orthographicFront"/>
                <a:lightRig rig="threePt" dir="t"/>
              </a:scene3d>
              <a:sp3d>
                <a:bevelT prst="slope"/>
              </a:sp3d>
            </p:spPr>
            <p:txBody>
              <a:bodyPr anchor="ctr"/>
              <a:lstStyle/>
              <a:p>
                <a:pPr algn="ctr"/>
                <a:endParaRPr dirty="0">
                  <a:solidFill>
                    <a:prstClr val="black"/>
                  </a:solidFill>
                  <a:latin typeface="Microsoft YaHei UI" panose="020B0503020204020204" pitchFamily="34" charset="-122"/>
                </a:endParaRPr>
              </a:p>
            </p:txBody>
          </p:sp>
          <p:sp>
            <p:nvSpPr>
              <p:cNvPr id="111" name="î$ḻïḓè"/>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rgbClr val="AFD5D9"/>
              </a:solidFill>
              <a:ln>
                <a:noFill/>
              </a:ln>
              <a:scene3d>
                <a:camera prst="orthographicFront"/>
                <a:lightRig rig="threePt" dir="t"/>
              </a:scene3d>
              <a:sp3d>
                <a:bevelT prst="slope"/>
              </a:sp3d>
            </p:spPr>
            <p:txBody>
              <a:bodyPr anchor="ctr"/>
              <a:lstStyle/>
              <a:p>
                <a:pPr algn="ctr"/>
                <a:endParaRPr dirty="0">
                  <a:solidFill>
                    <a:prstClr val="black"/>
                  </a:solidFill>
                  <a:latin typeface="Microsoft YaHei UI" panose="020B0503020204020204" pitchFamily="34" charset="-122"/>
                </a:endParaRPr>
              </a:p>
            </p:txBody>
          </p:sp>
          <p:sp>
            <p:nvSpPr>
              <p:cNvPr id="112" name="îS1ïdé"/>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rgbClr val="AFD5D9"/>
              </a:solidFill>
              <a:ln>
                <a:noFill/>
              </a:ln>
              <a:scene3d>
                <a:camera prst="orthographicFront"/>
                <a:lightRig rig="threePt" dir="t"/>
              </a:scene3d>
              <a:sp3d>
                <a:bevelT prst="slope"/>
              </a:sp3d>
            </p:spPr>
            <p:txBody>
              <a:bodyPr anchor="ctr"/>
              <a:lstStyle/>
              <a:p>
                <a:pPr algn="ctr"/>
                <a:endParaRPr dirty="0">
                  <a:solidFill>
                    <a:prstClr val="black"/>
                  </a:solidFill>
                  <a:latin typeface="Microsoft YaHei UI" panose="020B0503020204020204" pitchFamily="34" charset="-122"/>
                </a:endParaRPr>
              </a:p>
            </p:txBody>
          </p:sp>
          <p:sp>
            <p:nvSpPr>
              <p:cNvPr id="113" name="iśľíḑé"/>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rgbClr val="AFD5D9"/>
              </a:solidFill>
              <a:ln>
                <a:noFill/>
              </a:ln>
              <a:scene3d>
                <a:camera prst="orthographicFront"/>
                <a:lightRig rig="threePt" dir="t"/>
              </a:scene3d>
              <a:sp3d>
                <a:bevelT prst="slope"/>
              </a:sp3d>
            </p:spPr>
            <p:txBody>
              <a:bodyPr anchor="ctr"/>
              <a:lstStyle/>
              <a:p>
                <a:pPr algn="ctr"/>
                <a:endParaRPr dirty="0">
                  <a:solidFill>
                    <a:prstClr val="black"/>
                  </a:solidFill>
                  <a:latin typeface="Microsoft YaHei UI" panose="020B0503020204020204" pitchFamily="34" charset="-122"/>
                </a:endParaRPr>
              </a:p>
            </p:txBody>
          </p:sp>
        </p:grpSp>
        <p:sp>
          <p:nvSpPr>
            <p:cNvPr id="101" name="îŝḻíḑe"/>
            <p:cNvSpPr/>
            <p:nvPr/>
          </p:nvSpPr>
          <p:spPr bwMode="auto">
            <a:xfrm>
              <a:off x="1715626" y="3018943"/>
              <a:ext cx="472275" cy="47239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45" y="434"/>
                  </a:moveTo>
                  <a:cubicBezTo>
                    <a:pt x="19000" y="276"/>
                    <a:pt x="19186" y="194"/>
                    <a:pt x="19399" y="194"/>
                  </a:cubicBezTo>
                  <a:cubicBezTo>
                    <a:pt x="19670" y="194"/>
                    <a:pt x="19900" y="332"/>
                    <a:pt x="20087" y="602"/>
                  </a:cubicBezTo>
                  <a:cubicBezTo>
                    <a:pt x="20165" y="716"/>
                    <a:pt x="20282" y="872"/>
                    <a:pt x="20432" y="1072"/>
                  </a:cubicBezTo>
                  <a:cubicBezTo>
                    <a:pt x="20586" y="1274"/>
                    <a:pt x="20733" y="1483"/>
                    <a:pt x="20880" y="1692"/>
                  </a:cubicBezTo>
                  <a:cubicBezTo>
                    <a:pt x="21024" y="1903"/>
                    <a:pt x="21147" y="2127"/>
                    <a:pt x="21252" y="2359"/>
                  </a:cubicBezTo>
                  <a:cubicBezTo>
                    <a:pt x="21357" y="2597"/>
                    <a:pt x="21411" y="2796"/>
                    <a:pt x="21411" y="2967"/>
                  </a:cubicBezTo>
                  <a:cubicBezTo>
                    <a:pt x="21411" y="3334"/>
                    <a:pt x="21298" y="3616"/>
                    <a:pt x="21071" y="3825"/>
                  </a:cubicBezTo>
                  <a:lnTo>
                    <a:pt x="2568" y="21376"/>
                  </a:lnTo>
                  <a:cubicBezTo>
                    <a:pt x="2408" y="21526"/>
                    <a:pt x="2227" y="21599"/>
                    <a:pt x="2017" y="21599"/>
                  </a:cubicBezTo>
                  <a:cubicBezTo>
                    <a:pt x="1725" y="21599"/>
                    <a:pt x="1495" y="21464"/>
                    <a:pt x="1324" y="21194"/>
                  </a:cubicBezTo>
                  <a:cubicBezTo>
                    <a:pt x="1248" y="21082"/>
                    <a:pt x="1128" y="20924"/>
                    <a:pt x="971" y="20724"/>
                  </a:cubicBezTo>
                  <a:cubicBezTo>
                    <a:pt x="817" y="20521"/>
                    <a:pt x="668" y="20316"/>
                    <a:pt x="528" y="20104"/>
                  </a:cubicBezTo>
                  <a:cubicBezTo>
                    <a:pt x="386" y="19893"/>
                    <a:pt x="261" y="19672"/>
                    <a:pt x="156" y="19443"/>
                  </a:cubicBezTo>
                  <a:cubicBezTo>
                    <a:pt x="51" y="19214"/>
                    <a:pt x="0" y="19008"/>
                    <a:pt x="0" y="18832"/>
                  </a:cubicBezTo>
                  <a:cubicBezTo>
                    <a:pt x="0" y="18465"/>
                    <a:pt x="115" y="18177"/>
                    <a:pt x="337" y="17971"/>
                  </a:cubicBezTo>
                  <a:lnTo>
                    <a:pt x="18845" y="434"/>
                  </a:lnTo>
                  <a:close/>
                  <a:moveTo>
                    <a:pt x="4372" y="9154"/>
                  </a:moveTo>
                  <a:lnTo>
                    <a:pt x="2998" y="8634"/>
                  </a:lnTo>
                  <a:lnTo>
                    <a:pt x="4372" y="8126"/>
                  </a:lnTo>
                  <a:lnTo>
                    <a:pt x="4805" y="6484"/>
                  </a:lnTo>
                  <a:lnTo>
                    <a:pt x="5204" y="8126"/>
                  </a:lnTo>
                  <a:lnTo>
                    <a:pt x="6597" y="8634"/>
                  </a:lnTo>
                  <a:lnTo>
                    <a:pt x="5204" y="9154"/>
                  </a:lnTo>
                  <a:lnTo>
                    <a:pt x="4805" y="10800"/>
                  </a:lnTo>
                  <a:lnTo>
                    <a:pt x="4372" y="9154"/>
                  </a:lnTo>
                  <a:close/>
                  <a:moveTo>
                    <a:pt x="7126" y="5329"/>
                  </a:moveTo>
                  <a:lnTo>
                    <a:pt x="4372" y="4316"/>
                  </a:lnTo>
                  <a:lnTo>
                    <a:pt x="7126" y="3317"/>
                  </a:lnTo>
                  <a:lnTo>
                    <a:pt x="7971" y="0"/>
                  </a:lnTo>
                  <a:lnTo>
                    <a:pt x="8810" y="3317"/>
                  </a:lnTo>
                  <a:lnTo>
                    <a:pt x="11565" y="4316"/>
                  </a:lnTo>
                  <a:lnTo>
                    <a:pt x="8810" y="5329"/>
                  </a:lnTo>
                  <a:lnTo>
                    <a:pt x="7971" y="8634"/>
                  </a:lnTo>
                  <a:lnTo>
                    <a:pt x="7126" y="5329"/>
                  </a:lnTo>
                  <a:close/>
                  <a:moveTo>
                    <a:pt x="12412" y="2670"/>
                  </a:moveTo>
                  <a:lnTo>
                    <a:pt x="11041" y="2162"/>
                  </a:lnTo>
                  <a:lnTo>
                    <a:pt x="12412" y="1642"/>
                  </a:lnTo>
                  <a:lnTo>
                    <a:pt x="12845" y="0"/>
                  </a:lnTo>
                  <a:lnTo>
                    <a:pt x="13278" y="1642"/>
                  </a:lnTo>
                  <a:lnTo>
                    <a:pt x="14637" y="2162"/>
                  </a:lnTo>
                  <a:lnTo>
                    <a:pt x="13278" y="2670"/>
                  </a:lnTo>
                  <a:lnTo>
                    <a:pt x="12845" y="4316"/>
                  </a:lnTo>
                  <a:lnTo>
                    <a:pt x="12412" y="2670"/>
                  </a:lnTo>
                  <a:close/>
                  <a:moveTo>
                    <a:pt x="20498" y="2993"/>
                  </a:moveTo>
                  <a:lnTo>
                    <a:pt x="19399" y="1289"/>
                  </a:lnTo>
                  <a:lnTo>
                    <a:pt x="15070" y="5385"/>
                  </a:lnTo>
                  <a:lnTo>
                    <a:pt x="16172" y="7086"/>
                  </a:lnTo>
                  <a:lnTo>
                    <a:pt x="20498" y="2993"/>
                  </a:lnTo>
                  <a:close/>
                  <a:moveTo>
                    <a:pt x="21599" y="9154"/>
                  </a:moveTo>
                  <a:lnTo>
                    <a:pt x="20229" y="9674"/>
                  </a:lnTo>
                  <a:lnTo>
                    <a:pt x="19807" y="11320"/>
                  </a:lnTo>
                  <a:lnTo>
                    <a:pt x="19374" y="9674"/>
                  </a:lnTo>
                  <a:lnTo>
                    <a:pt x="18001" y="9154"/>
                  </a:lnTo>
                  <a:lnTo>
                    <a:pt x="19374" y="8661"/>
                  </a:lnTo>
                  <a:lnTo>
                    <a:pt x="19807" y="7004"/>
                  </a:lnTo>
                  <a:lnTo>
                    <a:pt x="20229" y="8661"/>
                  </a:lnTo>
                  <a:lnTo>
                    <a:pt x="21599" y="9154"/>
                  </a:lnTo>
                  <a:close/>
                </a:path>
              </a:pathLst>
            </a:custGeom>
            <a:solidFill>
              <a:srgbClr val="00CCFF"/>
            </a:solidFill>
            <a:ln>
              <a:noFill/>
            </a:ln>
            <a:effectLst/>
            <a:scene3d>
              <a:camera prst="orthographicFront"/>
              <a:lightRig rig="threePt" dir="t"/>
            </a:scene3d>
            <a:sp3d>
              <a:bevelT prst="slope"/>
            </a:sp3d>
          </p:spPr>
          <p:txBody>
            <a:bodyPr anchor="ctr"/>
            <a:lstStyle/>
            <a:p>
              <a:pPr algn="ctr"/>
              <a:endParaRPr dirty="0">
                <a:solidFill>
                  <a:prstClr val="black"/>
                </a:solidFill>
                <a:latin typeface="Microsoft YaHei UI" panose="020B0503020204020204" pitchFamily="34" charset="-122"/>
              </a:endParaRPr>
            </a:p>
          </p:txBody>
        </p:sp>
      </p:grpSp>
      <p:sp>
        <p:nvSpPr>
          <p:cNvPr id="115" name="文本框 114"/>
          <p:cNvSpPr txBox="1"/>
          <p:nvPr/>
        </p:nvSpPr>
        <p:spPr>
          <a:xfrm rot="19992037">
            <a:off x="4288769" y="3832978"/>
            <a:ext cx="1103229" cy="1015663"/>
          </a:xfrm>
          <a:prstGeom prst="rect">
            <a:avLst/>
          </a:prstGeom>
          <a:noFill/>
        </p:spPr>
        <p:txBody>
          <a:bodyPr wrap="square" rtlCol="0">
            <a:spAutoFit/>
            <a:scene3d>
              <a:camera prst="orthographicFront"/>
              <a:lightRig rig="threePt" dir="t"/>
            </a:scene3d>
            <a:sp3d contourW="12700"/>
          </a:bodyPr>
          <a:lstStyle/>
          <a:p>
            <a:pPr algn="ctr"/>
            <a:r>
              <a:rPr lang="en-US" altLang="zh-CN" sz="6000" b="1" dirty="0">
                <a:solidFill>
                  <a:srgbClr val="5B9BD5">
                    <a:lumMod val="75000"/>
                  </a:srgbClr>
                </a:solidFill>
                <a:latin typeface="Century Gothic" panose="020B0502020202020204" pitchFamily="34" charset="0"/>
                <a:ea typeface="Microsoft YaHei UI" panose="020B0503020204020204" pitchFamily="34" charset="-122"/>
                <a:sym typeface="Wingdings 3"/>
              </a:rPr>
              <a:t></a:t>
            </a:r>
            <a:endParaRPr lang="zh-CN" altLang="en-US" sz="6000" b="1" dirty="0">
              <a:solidFill>
                <a:srgbClr val="5B9BD5">
                  <a:lumMod val="75000"/>
                </a:srgbClr>
              </a:solidFill>
              <a:latin typeface="Century Gothic" panose="020B0502020202020204" pitchFamily="34" charset="0"/>
              <a:ea typeface="Microsoft YaHei UI" panose="020B0503020204020204" pitchFamily="34" charset="-122"/>
            </a:endParaRPr>
          </a:p>
        </p:txBody>
      </p:sp>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29"/>
            <a:ext cx="12223751"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7" name="TextBox 10">
            <a:extLst>
              <a:ext uri="{FF2B5EF4-FFF2-40B4-BE49-F238E27FC236}">
                <a16:creationId xmlns:a16="http://schemas.microsoft.com/office/drawing/2014/main" id="{DB732CFD-0DAF-4745-9FBD-02A9A28DB73C}"/>
              </a:ext>
            </a:extLst>
          </p:cNvPr>
          <p:cNvSpPr txBox="1"/>
          <p:nvPr/>
        </p:nvSpPr>
        <p:spPr>
          <a:xfrm rot="10800000">
            <a:off x="297118" y="2319581"/>
            <a:ext cx="677108" cy="2911981"/>
          </a:xfrm>
          <a:prstGeom prst="rect">
            <a:avLst/>
          </a:prstGeom>
          <a:solidFill>
            <a:srgbClr val="00CCFF"/>
          </a:solidFill>
          <a:ln>
            <a:solidFill>
              <a:srgbClr val="FF0000"/>
            </a:solidFill>
          </a:ln>
          <a:scene3d>
            <a:camera prst="orthographicFront"/>
            <a:lightRig rig="threePt" dir="t"/>
          </a:scene3d>
          <a:sp3d>
            <a:bevelT prst="convex"/>
          </a:sp3d>
        </p:spPr>
        <p:txBody>
          <a:bodyPr vert="eaVert" wrap="square" rtlCol="0">
            <a:spAutoFit/>
          </a:bodyPr>
          <a:lstStyle/>
          <a:p>
            <a:pPr algn="dist"/>
            <a:r>
              <a:rPr lang="en-US" altLang="zh-CN"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BÀI TẬP 3</a:t>
            </a:r>
          </a:p>
          <a:p>
            <a:pPr algn="dist"/>
            <a:r>
              <a:rPr lang="en-US" altLang="zh-CN"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SGK </a:t>
            </a:r>
            <a:r>
              <a:rPr lang="en-US" altLang="zh-CN" sz="1600" b="1" dirty="0" err="1">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Ngữ</a:t>
            </a:r>
            <a:r>
              <a:rPr lang="en-US" altLang="zh-CN"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 </a:t>
            </a:r>
            <a:r>
              <a:rPr lang="en-US" altLang="zh-CN" sz="1600" b="1" dirty="0" err="1">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văn</a:t>
            </a:r>
            <a:r>
              <a:rPr lang="en-US" altLang="zh-CN"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 10 – </a:t>
            </a:r>
            <a:r>
              <a:rPr lang="en-US" altLang="zh-CN" sz="1600" b="1" dirty="0" err="1">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trang</a:t>
            </a:r>
            <a:r>
              <a:rPr lang="en-US" altLang="zh-CN"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rPr>
              <a:t> 77 </a:t>
            </a:r>
            <a:endParaRPr lang="zh-CN" altLang="en-US" sz="1600" b="1" dirty="0">
              <a:solidFill>
                <a:prstClr val="black">
                  <a:lumMod val="95000"/>
                  <a:lumOff val="5000"/>
                </a:prst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ea"/>
            </a:endParaRPr>
          </a:p>
        </p:txBody>
      </p:sp>
      <p:sp>
        <p:nvSpPr>
          <p:cNvPr id="126" name="Rectangle 125"/>
          <p:cNvSpPr/>
          <p:nvPr/>
        </p:nvSpPr>
        <p:spPr>
          <a:xfrm>
            <a:off x="1120347" y="1584567"/>
            <a:ext cx="8666549" cy="671851"/>
          </a:xfrm>
          <a:prstGeom prst="rect">
            <a:avLst/>
          </a:prstGeom>
          <a:solidFill>
            <a:schemeClr val="accent4">
              <a:lumMod val="20000"/>
              <a:lumOff val="80000"/>
            </a:schemeClr>
          </a:solidFill>
          <a:scene3d>
            <a:camera prst="orthographicFront"/>
            <a:lightRig rig="threePt" dir="t"/>
          </a:scene3d>
          <a:sp3d>
            <a:bevelT prst="convex"/>
          </a:sp3d>
        </p:spPr>
        <p:txBody>
          <a:bodyPr wrap="square">
            <a:spAutoFit/>
          </a:bodyPr>
          <a:lstStyle/>
          <a:p>
            <a:pPr indent="457200" algn="just">
              <a:lnSpc>
                <a:spcPct val="150000"/>
              </a:lnSpc>
            </a:pPr>
            <a:r>
              <a:rPr lang="en-US" sz="2800" b="1" i="1" dirty="0">
                <a:solidFill>
                  <a:prstClr val="black"/>
                </a:solidFill>
                <a:latin typeface="Calibri" pitchFamily="34" charset="0"/>
                <a:ea typeface="Arial"/>
                <a:cs typeface="Calibri" pitchFamily="34" charset="0"/>
              </a:rPr>
              <a:t>+ </a:t>
            </a:r>
            <a:r>
              <a:rPr lang="en-US" sz="2800" b="1" i="1" dirty="0" err="1">
                <a:solidFill>
                  <a:prstClr val="black"/>
                </a:solidFill>
                <a:latin typeface="Calibri" pitchFamily="34" charset="0"/>
                <a:ea typeface="Arial"/>
                <a:cs typeface="Calibri" pitchFamily="34" charset="0"/>
              </a:rPr>
              <a:t>thời</a:t>
            </a:r>
            <a:r>
              <a:rPr lang="en-US" sz="2800" b="1" i="1" dirty="0">
                <a:solidFill>
                  <a:prstClr val="black"/>
                </a:solidFill>
                <a:latin typeface="Calibri" pitchFamily="34" charset="0"/>
                <a:ea typeface="Arial"/>
                <a:cs typeface="Calibri" pitchFamily="34" charset="0"/>
              </a:rPr>
              <a:t> </a:t>
            </a:r>
            <a:r>
              <a:rPr lang="en-US" sz="2800" b="1" i="1" dirty="0" err="1">
                <a:solidFill>
                  <a:prstClr val="black"/>
                </a:solidFill>
                <a:latin typeface="Calibri" pitchFamily="34" charset="0"/>
                <a:ea typeface="Arial"/>
                <a:cs typeface="Calibri" pitchFamily="34" charset="0"/>
              </a:rPr>
              <a:t>đại</a:t>
            </a:r>
            <a:r>
              <a:rPr lang="en-US" sz="2800" b="1" i="1" dirty="0">
                <a:solidFill>
                  <a:prstClr val="black"/>
                </a:solidFill>
                <a:latin typeface="Calibri" pitchFamily="34" charset="0"/>
                <a:ea typeface="Arial"/>
                <a:cs typeface="Calibri" pitchFamily="34" charset="0"/>
              </a:rPr>
              <a:t> </a:t>
            </a:r>
            <a:r>
              <a:rPr lang="en-US" sz="2800" b="1" i="1" dirty="0" err="1">
                <a:solidFill>
                  <a:prstClr val="black"/>
                </a:solidFill>
                <a:latin typeface="Calibri" pitchFamily="34" charset="0"/>
                <a:ea typeface="Arial"/>
                <a:cs typeface="Calibri" pitchFamily="34" charset="0"/>
              </a:rPr>
              <a:t>của</a:t>
            </a:r>
            <a:r>
              <a:rPr lang="en-US" sz="2800" b="1" i="1" dirty="0">
                <a:solidFill>
                  <a:prstClr val="black"/>
                </a:solidFill>
                <a:latin typeface="Calibri" pitchFamily="34" charset="0"/>
                <a:ea typeface="Arial"/>
                <a:cs typeface="Calibri" pitchFamily="34" charset="0"/>
              </a:rPr>
              <a:t> </a:t>
            </a:r>
            <a:r>
              <a:rPr lang="en-US" sz="2800" b="1" i="1" dirty="0" err="1">
                <a:solidFill>
                  <a:prstClr val="black"/>
                </a:solidFill>
                <a:latin typeface="Calibri" pitchFamily="34" charset="0"/>
                <a:ea typeface="Arial"/>
                <a:cs typeface="Calibri" pitchFamily="34" charset="0"/>
              </a:rPr>
              <a:t>hội</a:t>
            </a:r>
            <a:r>
              <a:rPr lang="en-US" sz="2800" b="1" i="1" dirty="0">
                <a:solidFill>
                  <a:prstClr val="black"/>
                </a:solidFill>
                <a:latin typeface="Calibri" pitchFamily="34" charset="0"/>
                <a:ea typeface="Arial"/>
                <a:cs typeface="Calibri" pitchFamily="34" charset="0"/>
              </a:rPr>
              <a:t> </a:t>
            </a:r>
            <a:r>
              <a:rPr lang="en-US" sz="2800" b="1" i="1" dirty="0" err="1">
                <a:solidFill>
                  <a:prstClr val="black"/>
                </a:solidFill>
                <a:latin typeface="Calibri" pitchFamily="34" charset="0"/>
                <a:ea typeface="Arial"/>
                <a:cs typeface="Calibri" pitchFamily="34" charset="0"/>
              </a:rPr>
              <a:t>nhập</a:t>
            </a:r>
            <a:r>
              <a:rPr lang="en-US" sz="2800" b="1" i="1" dirty="0">
                <a:solidFill>
                  <a:prstClr val="black"/>
                </a:solidFill>
                <a:latin typeface="Calibri" pitchFamily="34" charset="0"/>
                <a:ea typeface="Arial"/>
                <a:cs typeface="Calibri" pitchFamily="34" charset="0"/>
              </a:rPr>
              <a:t> </a:t>
            </a:r>
            <a:r>
              <a:rPr lang="en-US" sz="2800" b="1" i="1" dirty="0" err="1">
                <a:solidFill>
                  <a:srgbClr val="F7443D"/>
                </a:solidFill>
                <a:latin typeface="Calibri" pitchFamily="34" charset="0"/>
                <a:ea typeface="Arial"/>
                <a:cs typeface="Calibri" pitchFamily="34" charset="0"/>
              </a:rPr>
              <a:t>khu</a:t>
            </a:r>
            <a:r>
              <a:rPr lang="en-US" sz="2800" b="1" i="1" dirty="0">
                <a:solidFill>
                  <a:srgbClr val="F7443D"/>
                </a:solidFill>
                <a:latin typeface="Calibri" pitchFamily="34" charset="0"/>
                <a:ea typeface="Arial"/>
                <a:cs typeface="Calibri" pitchFamily="34" charset="0"/>
              </a:rPr>
              <a:t> </a:t>
            </a:r>
            <a:r>
              <a:rPr lang="en-US" sz="2800" b="1" i="1" dirty="0" err="1">
                <a:solidFill>
                  <a:srgbClr val="F7443D"/>
                </a:solidFill>
                <a:latin typeface="Calibri" pitchFamily="34" charset="0"/>
                <a:ea typeface="Arial"/>
                <a:cs typeface="Calibri" pitchFamily="34" charset="0"/>
              </a:rPr>
              <a:t>vực</a:t>
            </a:r>
            <a:r>
              <a:rPr lang="en-US" sz="2800" b="1" i="1" dirty="0">
                <a:solidFill>
                  <a:prstClr val="black"/>
                </a:solidFill>
                <a:latin typeface="Calibri" pitchFamily="34" charset="0"/>
                <a:ea typeface="Arial"/>
                <a:cs typeface="Calibri" pitchFamily="34" charset="0"/>
              </a:rPr>
              <a:t>, </a:t>
            </a:r>
            <a:r>
              <a:rPr lang="en-US" sz="2800" b="1" i="1" dirty="0" err="1">
                <a:solidFill>
                  <a:prstClr val="black"/>
                </a:solidFill>
                <a:latin typeface="Calibri" pitchFamily="34" charset="0"/>
                <a:ea typeface="Arial"/>
                <a:cs typeface="Calibri" pitchFamily="34" charset="0"/>
              </a:rPr>
              <a:t>hội</a:t>
            </a:r>
            <a:r>
              <a:rPr lang="en-US" sz="2800" b="1" i="1" dirty="0">
                <a:solidFill>
                  <a:prstClr val="black"/>
                </a:solidFill>
                <a:latin typeface="Calibri" pitchFamily="34" charset="0"/>
                <a:ea typeface="Arial"/>
                <a:cs typeface="Calibri" pitchFamily="34" charset="0"/>
              </a:rPr>
              <a:t> </a:t>
            </a:r>
            <a:r>
              <a:rPr lang="en-US" sz="2800" b="1" i="1" dirty="0" err="1">
                <a:solidFill>
                  <a:prstClr val="black"/>
                </a:solidFill>
                <a:latin typeface="Calibri" pitchFamily="34" charset="0"/>
                <a:ea typeface="Arial"/>
                <a:cs typeface="Calibri" pitchFamily="34" charset="0"/>
              </a:rPr>
              <a:t>nhập</a:t>
            </a:r>
            <a:r>
              <a:rPr lang="en-US" sz="2800" b="1" i="1" dirty="0">
                <a:solidFill>
                  <a:prstClr val="black"/>
                </a:solidFill>
                <a:latin typeface="Calibri" pitchFamily="34" charset="0"/>
                <a:ea typeface="Arial"/>
                <a:cs typeface="Calibri" pitchFamily="34" charset="0"/>
              </a:rPr>
              <a:t> </a:t>
            </a:r>
            <a:r>
              <a:rPr lang="en-US" sz="2800" b="1" i="1" dirty="0" err="1">
                <a:solidFill>
                  <a:srgbClr val="F7443D"/>
                </a:solidFill>
                <a:latin typeface="Calibri" pitchFamily="34" charset="0"/>
                <a:ea typeface="Arial"/>
                <a:cs typeface="Calibri" pitchFamily="34" charset="0"/>
              </a:rPr>
              <a:t>toàn</a:t>
            </a:r>
            <a:r>
              <a:rPr lang="en-US" sz="2800" b="1" i="1" dirty="0">
                <a:solidFill>
                  <a:srgbClr val="F7443D"/>
                </a:solidFill>
                <a:latin typeface="Calibri" pitchFamily="34" charset="0"/>
                <a:ea typeface="Arial"/>
                <a:cs typeface="Calibri" pitchFamily="34" charset="0"/>
              </a:rPr>
              <a:t> </a:t>
            </a:r>
            <a:r>
              <a:rPr lang="en-US" sz="2800" b="1" i="1" dirty="0" err="1">
                <a:solidFill>
                  <a:srgbClr val="F7443D"/>
                </a:solidFill>
                <a:latin typeface="Calibri" pitchFamily="34" charset="0"/>
                <a:ea typeface="Arial"/>
                <a:cs typeface="Calibri" pitchFamily="34" charset="0"/>
              </a:rPr>
              <a:t>cầu</a:t>
            </a:r>
            <a:r>
              <a:rPr lang="en-US" sz="2800" b="1" i="1" dirty="0">
                <a:solidFill>
                  <a:srgbClr val="F7443D"/>
                </a:solidFill>
                <a:latin typeface="Calibri" pitchFamily="34" charset="0"/>
                <a:ea typeface="Arial"/>
                <a:cs typeface="Calibri" pitchFamily="34" charset="0"/>
              </a:rPr>
              <a:t>”</a:t>
            </a:r>
            <a:endParaRPr lang="en-US" sz="2800" b="1" dirty="0">
              <a:solidFill>
                <a:srgbClr val="F7443D"/>
              </a:solidFill>
              <a:latin typeface="Calibri" pitchFamily="34" charset="0"/>
              <a:ea typeface="Arial"/>
              <a:cs typeface="Calibri" pitchFamily="34" charset="0"/>
            </a:endParaRPr>
          </a:p>
        </p:txBody>
      </p:sp>
      <p:sp>
        <p:nvSpPr>
          <p:cNvPr id="128" name="文本框 114"/>
          <p:cNvSpPr txBox="1"/>
          <p:nvPr/>
        </p:nvSpPr>
        <p:spPr>
          <a:xfrm rot="19992037">
            <a:off x="7351393" y="2945838"/>
            <a:ext cx="1103229" cy="1015663"/>
          </a:xfrm>
          <a:prstGeom prst="rect">
            <a:avLst/>
          </a:prstGeom>
          <a:noFill/>
        </p:spPr>
        <p:txBody>
          <a:bodyPr wrap="square" rtlCol="0">
            <a:spAutoFit/>
            <a:scene3d>
              <a:camera prst="orthographicFront"/>
              <a:lightRig rig="threePt" dir="t"/>
            </a:scene3d>
            <a:sp3d contourW="12700"/>
          </a:bodyPr>
          <a:lstStyle/>
          <a:p>
            <a:pPr algn="ctr"/>
            <a:r>
              <a:rPr lang="en-US" altLang="zh-CN" sz="6000" b="1" dirty="0">
                <a:solidFill>
                  <a:srgbClr val="F7443D"/>
                </a:solidFill>
                <a:latin typeface="Century Gothic" panose="020B0502020202020204" pitchFamily="34" charset="0"/>
                <a:ea typeface="Microsoft YaHei UI" panose="020B0503020204020204" pitchFamily="34" charset="-122"/>
                <a:sym typeface="Wingdings 3"/>
              </a:rPr>
              <a:t></a:t>
            </a:r>
            <a:endParaRPr lang="zh-CN" altLang="en-US" sz="6000" b="1" dirty="0">
              <a:solidFill>
                <a:srgbClr val="F7443D"/>
              </a:solidFill>
              <a:latin typeface="Century Gothic" panose="020B0502020202020204" pitchFamily="34" charset="0"/>
              <a:ea typeface="Microsoft YaHei UI" panose="020B0503020204020204" pitchFamily="34" charset="-122"/>
            </a:endParaRPr>
          </a:p>
        </p:txBody>
      </p:sp>
      <p:sp>
        <p:nvSpPr>
          <p:cNvPr id="3" name="Rectangle 2"/>
          <p:cNvSpPr/>
          <p:nvPr/>
        </p:nvSpPr>
        <p:spPr>
          <a:xfrm>
            <a:off x="1296486" y="5289793"/>
            <a:ext cx="9976117" cy="954107"/>
          </a:xfrm>
          <a:prstGeom prst="rect">
            <a:avLst/>
          </a:prstGeom>
        </p:spPr>
        <p:txBody>
          <a:bodyPr wrap="square">
            <a:spAutoFit/>
          </a:bodyPr>
          <a:lstStyle/>
          <a:p>
            <a:r>
              <a:rPr lang="en-US" sz="2800" b="1" i="1" dirty="0">
                <a:solidFill>
                  <a:prstClr val="black"/>
                </a:solidFill>
                <a:latin typeface="Calibri" pitchFamily="34" charset="0"/>
                <a:ea typeface="Arial"/>
                <a:cs typeface="Calibri" pitchFamily="34" charset="0"/>
                <a:sym typeface="Wingdings 3"/>
              </a:rPr>
              <a:t> </a:t>
            </a:r>
            <a:r>
              <a:rPr lang="en-US" sz="2800" b="1" i="1" dirty="0" err="1">
                <a:solidFill>
                  <a:srgbClr val="C00000"/>
                </a:solidFill>
                <a:effectLst>
                  <a:outerShdw blurRad="38100" dist="38100" dir="2700000" algn="tl">
                    <a:srgbClr val="000000">
                      <a:alpha val="43137"/>
                    </a:srgbClr>
                  </a:outerShdw>
                </a:effectLst>
                <a:latin typeface="Calibri" pitchFamily="34" charset="0"/>
                <a:ea typeface="Arial"/>
                <a:cs typeface="Calibri" pitchFamily="34" charset="0"/>
                <a:sym typeface="Wingdings 3"/>
              </a:rPr>
              <a:t>Vì</a:t>
            </a:r>
            <a:r>
              <a:rPr lang="en-US" sz="2800" b="1" i="1" dirty="0">
                <a:solidFill>
                  <a:srgbClr val="C00000"/>
                </a:solidFill>
                <a:effectLst>
                  <a:outerShdw blurRad="38100" dist="38100" dir="2700000" algn="tl">
                    <a:srgbClr val="000000">
                      <a:alpha val="43137"/>
                    </a:srgbClr>
                  </a:outerShdw>
                </a:effectLst>
                <a:latin typeface="Calibri" pitchFamily="34" charset="0"/>
                <a:ea typeface="Arial"/>
                <a:cs typeface="Calibri" pitchFamily="34" charset="0"/>
                <a:sym typeface="Wingdings 3"/>
              </a:rPr>
              <a:t> </a:t>
            </a:r>
            <a:r>
              <a:rPr lang="en-US" sz="2800" b="1" i="1" dirty="0" err="1">
                <a:solidFill>
                  <a:srgbClr val="C00000"/>
                </a:solidFill>
                <a:effectLst>
                  <a:outerShdw blurRad="38100" dist="38100" dir="2700000" algn="tl">
                    <a:srgbClr val="000000">
                      <a:alpha val="43137"/>
                    </a:srgbClr>
                  </a:outerShdw>
                </a:effectLst>
                <a:latin typeface="Calibri" pitchFamily="34" charset="0"/>
                <a:ea typeface="Arial"/>
                <a:cs typeface="Calibri" pitchFamily="34" charset="0"/>
                <a:sym typeface="Wingdings 3"/>
              </a:rPr>
              <a:t>đây</a:t>
            </a:r>
            <a:r>
              <a:rPr lang="en-US" sz="2800" b="1" i="1" dirty="0">
                <a:solidFill>
                  <a:srgbClr val="C00000"/>
                </a:solidFill>
                <a:effectLst>
                  <a:outerShdw blurRad="38100" dist="38100" dir="2700000" algn="tl">
                    <a:srgbClr val="000000">
                      <a:alpha val="43137"/>
                    </a:srgbClr>
                  </a:outerShdw>
                </a:effectLst>
                <a:latin typeface="Calibri" pitchFamily="34" charset="0"/>
                <a:ea typeface="Arial"/>
                <a:cs typeface="Calibri" pitchFamily="34" charset="0"/>
                <a:sym typeface="Wingdings 3"/>
              </a:rPr>
              <a:t> </a:t>
            </a:r>
            <a:r>
              <a:rPr lang="en-US" sz="2800" b="1" i="1" dirty="0" err="1">
                <a:solidFill>
                  <a:srgbClr val="C00000"/>
                </a:solidFill>
                <a:effectLst>
                  <a:outerShdw blurRad="38100" dist="38100" dir="2700000" algn="tl">
                    <a:srgbClr val="000000">
                      <a:alpha val="43137"/>
                    </a:srgbClr>
                  </a:outerShdw>
                </a:effectLst>
                <a:latin typeface="Calibri" pitchFamily="34" charset="0"/>
                <a:ea typeface="Arial"/>
                <a:cs typeface="Calibri" pitchFamily="34" charset="0"/>
                <a:sym typeface="Wingdings 3"/>
              </a:rPr>
              <a:t>là</a:t>
            </a:r>
            <a:r>
              <a:rPr lang="en-US" sz="2800" b="1" i="1" dirty="0">
                <a:solidFill>
                  <a:srgbClr val="C00000"/>
                </a:solidFill>
                <a:effectLst>
                  <a:outerShdw blurRad="38100" dist="38100" dir="2700000" algn="tl">
                    <a:srgbClr val="000000">
                      <a:alpha val="43137"/>
                    </a:srgbClr>
                  </a:outerShdw>
                </a:effectLst>
                <a:latin typeface="Calibri" pitchFamily="34" charset="0"/>
                <a:ea typeface="Arial"/>
                <a:cs typeface="Calibri" pitchFamily="34" charset="0"/>
                <a:sym typeface="Wingdings 3"/>
              </a:rPr>
              <a:t> </a:t>
            </a:r>
            <a:r>
              <a:rPr lang="en-US" sz="2800" b="1" i="1" dirty="0" err="1">
                <a:solidFill>
                  <a:srgbClr val="C00000"/>
                </a:solidFill>
                <a:effectLst>
                  <a:outerShdw blurRad="38100" dist="38100" dir="2700000" algn="tl">
                    <a:srgbClr val="000000">
                      <a:alpha val="43137"/>
                    </a:srgbClr>
                  </a:outerShdw>
                </a:effectLst>
                <a:latin typeface="Calibri" pitchFamily="34" charset="0"/>
                <a:ea typeface="Arial"/>
                <a:cs typeface="Calibri" pitchFamily="34" charset="0"/>
                <a:sym typeface="Wingdings 3"/>
              </a:rPr>
              <a:t>phép</a:t>
            </a:r>
            <a:r>
              <a:rPr lang="en-US" sz="2800" b="1" i="1" dirty="0">
                <a:solidFill>
                  <a:srgbClr val="C00000"/>
                </a:solidFill>
                <a:effectLst>
                  <a:outerShdw blurRad="38100" dist="38100" dir="2700000" algn="tl">
                    <a:srgbClr val="000000">
                      <a:alpha val="43137"/>
                    </a:srgbClr>
                  </a:outerShdw>
                </a:effectLst>
                <a:latin typeface="Calibri" pitchFamily="34" charset="0"/>
                <a:ea typeface="Arial"/>
                <a:cs typeface="Calibri" pitchFamily="34" charset="0"/>
                <a:sym typeface="Wingdings 3"/>
              </a:rPr>
              <a:t> </a:t>
            </a:r>
            <a:r>
              <a:rPr lang="en-US" sz="2800" b="1" i="1" dirty="0" err="1">
                <a:solidFill>
                  <a:srgbClr val="C00000"/>
                </a:solidFill>
                <a:effectLst>
                  <a:outerShdw blurRad="38100" dist="38100" dir="2700000" algn="tl">
                    <a:srgbClr val="000000">
                      <a:alpha val="43137"/>
                    </a:srgbClr>
                  </a:outerShdw>
                </a:effectLst>
                <a:latin typeface="Calibri" pitchFamily="34" charset="0"/>
                <a:ea typeface="Arial"/>
                <a:cs typeface="Calibri" pitchFamily="34" charset="0"/>
                <a:sym typeface="Wingdings 3"/>
              </a:rPr>
              <a:t>l</a:t>
            </a:r>
            <a:r>
              <a:rPr lang="en-US" sz="2800" b="1" i="1" dirty="0" err="1">
                <a:solidFill>
                  <a:srgbClr val="C00000"/>
                </a:solidFill>
                <a:effectLst>
                  <a:outerShdw blurRad="38100" dist="38100" dir="2700000" algn="tl">
                    <a:srgbClr val="000000">
                      <a:alpha val="43137"/>
                    </a:srgbClr>
                  </a:outerShdw>
                </a:effectLst>
                <a:latin typeface="Calibri" pitchFamily="34" charset="0"/>
                <a:ea typeface="Arial"/>
                <a:cs typeface="Calibri" pitchFamily="34" charset="0"/>
              </a:rPr>
              <a:t>iệt</a:t>
            </a:r>
            <a:r>
              <a:rPr lang="en-US" sz="2800" b="1" i="1" dirty="0">
                <a:solidFill>
                  <a:srgbClr val="C00000"/>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800" b="1" i="1" dirty="0" err="1">
                <a:solidFill>
                  <a:srgbClr val="C00000"/>
                </a:solidFill>
                <a:effectLst>
                  <a:outerShdw blurRad="38100" dist="38100" dir="2700000" algn="tl">
                    <a:srgbClr val="000000">
                      <a:alpha val="43137"/>
                    </a:srgbClr>
                  </a:outerShdw>
                </a:effectLst>
                <a:latin typeface="Calibri" pitchFamily="34" charset="0"/>
                <a:ea typeface="Arial"/>
                <a:cs typeface="Calibri" pitchFamily="34" charset="0"/>
              </a:rPr>
              <a:t>kê</a:t>
            </a:r>
            <a:r>
              <a:rPr lang="en-US" sz="2800" b="1" i="1" dirty="0">
                <a:solidFill>
                  <a:srgbClr val="C00000"/>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800" b="1" i="1" dirty="0" err="1">
                <a:solidFill>
                  <a:srgbClr val="C00000"/>
                </a:solidFill>
                <a:effectLst>
                  <a:outerShdw blurRad="38100" dist="38100" dir="2700000" algn="tl">
                    <a:srgbClr val="000000">
                      <a:alpha val="43137"/>
                    </a:srgbClr>
                  </a:outerShdw>
                </a:effectLst>
                <a:latin typeface="Calibri" pitchFamily="34" charset="0"/>
                <a:ea typeface="Arial"/>
                <a:cs typeface="Calibri" pitchFamily="34" charset="0"/>
              </a:rPr>
              <a:t>tăng</a:t>
            </a:r>
            <a:r>
              <a:rPr lang="en-US" sz="2800" b="1" i="1" dirty="0">
                <a:solidFill>
                  <a:srgbClr val="C00000"/>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800" b="1" i="1" dirty="0" err="1">
                <a:solidFill>
                  <a:srgbClr val="C00000"/>
                </a:solidFill>
                <a:effectLst>
                  <a:outerShdw blurRad="38100" dist="38100" dir="2700000" algn="tl">
                    <a:srgbClr val="000000">
                      <a:alpha val="43137"/>
                    </a:srgbClr>
                  </a:outerShdw>
                </a:effectLst>
                <a:latin typeface="Calibri" pitchFamily="34" charset="0"/>
                <a:ea typeface="Arial"/>
                <a:cs typeface="Calibri" pitchFamily="34" charset="0"/>
              </a:rPr>
              <a:t>tiến</a:t>
            </a:r>
            <a:r>
              <a:rPr lang="en-US" sz="2800" b="1" i="1" dirty="0">
                <a:solidFill>
                  <a:srgbClr val="C00000"/>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800" b="1" dirty="0">
                <a:solidFill>
                  <a:prstClr val="black"/>
                </a:solidFill>
                <a:latin typeface="Calibri" pitchFamily="34" charset="0"/>
                <a:cs typeface="Calibri" pitchFamily="34" charset="0"/>
              </a:rPr>
              <a:t>(</a:t>
            </a:r>
            <a:r>
              <a:rPr lang="en-US" sz="2800" b="1" dirty="0" err="1">
                <a:solidFill>
                  <a:prstClr val="black"/>
                </a:solidFill>
                <a:latin typeface="Calibri" pitchFamily="34" charset="0"/>
                <a:cs typeface="Calibri" pitchFamily="34" charset="0"/>
              </a:rPr>
              <a:t>Từ</a:t>
            </a:r>
            <a:r>
              <a:rPr lang="en-US" sz="2800" b="1" dirty="0">
                <a:solidFill>
                  <a:prstClr val="black"/>
                </a:solidFill>
                <a:latin typeface="Calibri" pitchFamily="34" charset="0"/>
                <a:cs typeface="Calibri" pitchFamily="34" charset="0"/>
              </a:rPr>
              <a:t> “</a:t>
            </a:r>
            <a:r>
              <a:rPr lang="en-US" sz="2800" b="1" dirty="0" err="1">
                <a:solidFill>
                  <a:prstClr val="black"/>
                </a:solidFill>
                <a:latin typeface="Calibri" pitchFamily="34" charset="0"/>
                <a:cs typeface="Calibri" pitchFamily="34" charset="0"/>
              </a:rPr>
              <a:t>khu</a:t>
            </a:r>
            <a:r>
              <a:rPr lang="en-US" sz="2800" b="1" dirty="0">
                <a:solidFill>
                  <a:prstClr val="black"/>
                </a:solidFill>
                <a:latin typeface="Calibri" pitchFamily="34" charset="0"/>
                <a:cs typeface="Calibri" pitchFamily="34" charset="0"/>
              </a:rPr>
              <a:t> </a:t>
            </a:r>
            <a:r>
              <a:rPr lang="en-US" sz="2800" b="1" dirty="0" err="1">
                <a:solidFill>
                  <a:prstClr val="black"/>
                </a:solidFill>
                <a:latin typeface="Calibri" pitchFamily="34" charset="0"/>
                <a:cs typeface="Calibri" pitchFamily="34" charset="0"/>
              </a:rPr>
              <a:t>vực</a:t>
            </a:r>
            <a:r>
              <a:rPr lang="en-US" sz="2800" b="1" dirty="0">
                <a:solidFill>
                  <a:prstClr val="black"/>
                </a:solidFill>
                <a:latin typeface="Calibri" pitchFamily="34" charset="0"/>
                <a:cs typeface="Calibri" pitchFamily="34" charset="0"/>
              </a:rPr>
              <a:t>” – </a:t>
            </a:r>
            <a:r>
              <a:rPr lang="en-US" sz="2800" b="1" dirty="0" err="1">
                <a:solidFill>
                  <a:prstClr val="black"/>
                </a:solidFill>
                <a:latin typeface="Calibri" pitchFamily="34" charset="0"/>
                <a:cs typeface="Calibri" pitchFamily="34" charset="0"/>
              </a:rPr>
              <a:t>phạm</a:t>
            </a:r>
            <a:r>
              <a:rPr lang="en-US" sz="2800" b="1" dirty="0">
                <a:solidFill>
                  <a:prstClr val="black"/>
                </a:solidFill>
                <a:latin typeface="Calibri" pitchFamily="34" charset="0"/>
                <a:cs typeface="Calibri" pitchFamily="34" charset="0"/>
              </a:rPr>
              <a:t> vi </a:t>
            </a:r>
            <a:r>
              <a:rPr lang="en-US" sz="2800" b="1" dirty="0" err="1">
                <a:solidFill>
                  <a:prstClr val="black"/>
                </a:solidFill>
                <a:latin typeface="Calibri" pitchFamily="34" charset="0"/>
                <a:cs typeface="Calibri" pitchFamily="34" charset="0"/>
              </a:rPr>
              <a:t>nhỏ</a:t>
            </a:r>
            <a:r>
              <a:rPr lang="en-US" sz="2800" b="1" dirty="0">
                <a:solidFill>
                  <a:prstClr val="black"/>
                </a:solidFill>
                <a:latin typeface="Calibri" pitchFamily="34" charset="0"/>
                <a:cs typeface="Calibri" pitchFamily="34" charset="0"/>
              </a:rPr>
              <a:t> </a:t>
            </a:r>
            <a:r>
              <a:rPr lang="en-US" sz="2800" b="1" dirty="0" err="1">
                <a:solidFill>
                  <a:prstClr val="black"/>
                </a:solidFill>
                <a:latin typeface="Calibri" pitchFamily="34" charset="0"/>
                <a:cs typeface="Calibri" pitchFamily="34" charset="0"/>
              </a:rPr>
              <a:t>đến</a:t>
            </a:r>
            <a:r>
              <a:rPr lang="en-US" sz="2800" b="1" dirty="0">
                <a:solidFill>
                  <a:prstClr val="black"/>
                </a:solidFill>
                <a:latin typeface="Calibri" pitchFamily="34" charset="0"/>
                <a:cs typeface="Calibri" pitchFamily="34" charset="0"/>
              </a:rPr>
              <a:t> “</a:t>
            </a:r>
            <a:r>
              <a:rPr lang="en-US" sz="2800" b="1" dirty="0" err="1">
                <a:solidFill>
                  <a:prstClr val="black"/>
                </a:solidFill>
                <a:latin typeface="Calibri" pitchFamily="34" charset="0"/>
                <a:cs typeface="Calibri" pitchFamily="34" charset="0"/>
              </a:rPr>
              <a:t>Toàn</a:t>
            </a:r>
            <a:r>
              <a:rPr lang="en-US" sz="2800" b="1" dirty="0">
                <a:solidFill>
                  <a:prstClr val="black"/>
                </a:solidFill>
                <a:latin typeface="Calibri" pitchFamily="34" charset="0"/>
                <a:cs typeface="Calibri" pitchFamily="34" charset="0"/>
              </a:rPr>
              <a:t> </a:t>
            </a:r>
            <a:r>
              <a:rPr lang="en-US" sz="2800" b="1" dirty="0" err="1">
                <a:solidFill>
                  <a:prstClr val="black"/>
                </a:solidFill>
                <a:latin typeface="Calibri" pitchFamily="34" charset="0"/>
                <a:cs typeface="Calibri" pitchFamily="34" charset="0"/>
              </a:rPr>
              <a:t>cầu</a:t>
            </a:r>
            <a:r>
              <a:rPr lang="en-US" sz="2800" b="1" dirty="0">
                <a:solidFill>
                  <a:prstClr val="black"/>
                </a:solidFill>
                <a:latin typeface="Calibri" pitchFamily="34" charset="0"/>
                <a:cs typeface="Calibri" pitchFamily="34" charset="0"/>
              </a:rPr>
              <a:t>” – </a:t>
            </a:r>
            <a:r>
              <a:rPr lang="en-US" sz="2800" b="1" dirty="0" err="1">
                <a:solidFill>
                  <a:prstClr val="black"/>
                </a:solidFill>
                <a:latin typeface="Calibri" pitchFamily="34" charset="0"/>
                <a:cs typeface="Calibri" pitchFamily="34" charset="0"/>
              </a:rPr>
              <a:t>phạm</a:t>
            </a:r>
            <a:r>
              <a:rPr lang="en-US" sz="2800" b="1" dirty="0">
                <a:solidFill>
                  <a:prstClr val="black"/>
                </a:solidFill>
                <a:latin typeface="Calibri" pitchFamily="34" charset="0"/>
                <a:cs typeface="Calibri" pitchFamily="34" charset="0"/>
              </a:rPr>
              <a:t> vi </a:t>
            </a:r>
            <a:r>
              <a:rPr lang="en-US" sz="2800" b="1" dirty="0" err="1">
                <a:solidFill>
                  <a:prstClr val="black"/>
                </a:solidFill>
                <a:latin typeface="Calibri" pitchFamily="34" charset="0"/>
                <a:cs typeface="Calibri" pitchFamily="34" charset="0"/>
              </a:rPr>
              <a:t>rộng</a:t>
            </a:r>
            <a:r>
              <a:rPr lang="en-US" sz="2800" b="1" dirty="0">
                <a:solidFill>
                  <a:prstClr val="black"/>
                </a:solidFill>
                <a:latin typeface="Calibri" pitchFamily="34" charset="0"/>
                <a:cs typeface="Calibri" pitchFamily="34" charset="0"/>
              </a:rPr>
              <a:t> </a:t>
            </a:r>
            <a:r>
              <a:rPr lang="en-US" sz="2800" b="1" dirty="0" err="1">
                <a:solidFill>
                  <a:prstClr val="black"/>
                </a:solidFill>
                <a:latin typeface="Calibri" pitchFamily="34" charset="0"/>
                <a:cs typeface="Calibri" pitchFamily="34" charset="0"/>
              </a:rPr>
              <a:t>lớn</a:t>
            </a:r>
            <a:r>
              <a:rPr lang="en-US" sz="2800" b="1" dirty="0">
                <a:solidFill>
                  <a:prstClr val="black"/>
                </a:solidFill>
                <a:latin typeface="Calibri" pitchFamily="34" charset="0"/>
                <a:cs typeface="Calibri" pitchFamily="34" charset="0"/>
              </a:rPr>
              <a:t>)</a:t>
            </a:r>
            <a:r>
              <a:rPr lang="en-US" sz="2800" dirty="0">
                <a:solidFill>
                  <a:prstClr val="black"/>
                </a:solidFill>
              </a:rPr>
              <a:t>, </a:t>
            </a:r>
            <a:r>
              <a:rPr lang="en-US" sz="2800" b="1" i="1" dirty="0">
                <a:solidFill>
                  <a:srgbClr val="C00000"/>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800" b="1" i="1" dirty="0" err="1">
                <a:solidFill>
                  <a:prstClr val="black"/>
                </a:solidFill>
                <a:latin typeface="Calibri" pitchFamily="34" charset="0"/>
                <a:ea typeface="Arial"/>
                <a:cs typeface="Calibri" pitchFamily="34" charset="0"/>
              </a:rPr>
              <a:t>nên</a:t>
            </a:r>
            <a:r>
              <a:rPr lang="en-US" sz="2800" b="1" i="1" dirty="0">
                <a:solidFill>
                  <a:prstClr val="black"/>
                </a:solidFill>
                <a:latin typeface="Calibri" pitchFamily="34" charset="0"/>
                <a:ea typeface="Arial"/>
                <a:cs typeface="Calibri" pitchFamily="34" charset="0"/>
              </a:rPr>
              <a:t> </a:t>
            </a:r>
            <a:r>
              <a:rPr lang="en-US" sz="2800" b="1" i="1" dirty="0" err="1">
                <a:solidFill>
                  <a:srgbClr val="C00000"/>
                </a:solidFill>
                <a:effectLst>
                  <a:outerShdw blurRad="38100" dist="38100" dir="2700000" algn="tl">
                    <a:srgbClr val="000000">
                      <a:alpha val="43137"/>
                    </a:srgbClr>
                  </a:outerShdw>
                </a:effectLst>
                <a:latin typeface="Calibri" pitchFamily="34" charset="0"/>
                <a:ea typeface="Arial"/>
                <a:cs typeface="Calibri" pitchFamily="34" charset="0"/>
              </a:rPr>
              <a:t>không</a:t>
            </a:r>
            <a:r>
              <a:rPr lang="en-US" sz="2800" b="1" i="1" dirty="0">
                <a:solidFill>
                  <a:srgbClr val="C00000"/>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800" b="1" i="1" dirty="0" err="1">
                <a:solidFill>
                  <a:srgbClr val="C00000"/>
                </a:solidFill>
                <a:effectLst>
                  <a:outerShdw blurRad="38100" dist="38100" dir="2700000" algn="tl">
                    <a:srgbClr val="000000">
                      <a:alpha val="43137"/>
                    </a:srgbClr>
                  </a:outerShdw>
                </a:effectLst>
                <a:latin typeface="Calibri" pitchFamily="34" charset="0"/>
                <a:ea typeface="Arial"/>
                <a:cs typeface="Calibri" pitchFamily="34" charset="0"/>
              </a:rPr>
              <a:t>thể</a:t>
            </a:r>
            <a:r>
              <a:rPr lang="en-US" sz="2800" b="1" i="1" dirty="0">
                <a:solidFill>
                  <a:srgbClr val="C00000"/>
                </a:solidFill>
                <a:effectLst>
                  <a:outerShdw blurRad="38100" dist="38100" dir="2700000" algn="tl">
                    <a:srgbClr val="000000">
                      <a:alpha val="43137"/>
                    </a:srgbClr>
                  </a:outerShdw>
                </a:effectLst>
                <a:latin typeface="Calibri" pitchFamily="34" charset="0"/>
                <a:ea typeface="Arial"/>
                <a:cs typeface="Calibri" pitchFamily="34" charset="0"/>
              </a:rPr>
              <a:t> </a:t>
            </a:r>
            <a:r>
              <a:rPr lang="en-US" sz="2800" b="1" i="1" dirty="0" err="1">
                <a:solidFill>
                  <a:prstClr val="black"/>
                </a:solidFill>
                <a:latin typeface="Calibri" pitchFamily="34" charset="0"/>
                <a:ea typeface="Arial"/>
                <a:cs typeface="Calibri" pitchFamily="34" charset="0"/>
              </a:rPr>
              <a:t>đảo</a:t>
            </a:r>
            <a:r>
              <a:rPr lang="en-US" sz="2800" b="1" i="1" dirty="0">
                <a:solidFill>
                  <a:prstClr val="black"/>
                </a:solidFill>
                <a:latin typeface="Calibri" pitchFamily="34" charset="0"/>
                <a:ea typeface="Arial"/>
                <a:cs typeface="Calibri" pitchFamily="34" charset="0"/>
              </a:rPr>
              <a:t> </a:t>
            </a:r>
            <a:r>
              <a:rPr lang="en-US" sz="2800" b="1" i="1" dirty="0" err="1">
                <a:solidFill>
                  <a:prstClr val="black"/>
                </a:solidFill>
                <a:latin typeface="Calibri" pitchFamily="34" charset="0"/>
                <a:ea typeface="Arial"/>
                <a:cs typeface="Calibri" pitchFamily="34" charset="0"/>
              </a:rPr>
              <a:t>trật</a:t>
            </a:r>
            <a:r>
              <a:rPr lang="en-US" sz="2800" b="1" i="1" dirty="0">
                <a:solidFill>
                  <a:prstClr val="black"/>
                </a:solidFill>
                <a:latin typeface="Calibri" pitchFamily="34" charset="0"/>
                <a:ea typeface="Arial"/>
                <a:cs typeface="Calibri" pitchFamily="34" charset="0"/>
              </a:rPr>
              <a:t> </a:t>
            </a:r>
            <a:r>
              <a:rPr lang="en-US" sz="2800" b="1" i="1" dirty="0" err="1">
                <a:solidFill>
                  <a:prstClr val="black"/>
                </a:solidFill>
                <a:latin typeface="Calibri" pitchFamily="34" charset="0"/>
                <a:ea typeface="Arial"/>
                <a:cs typeface="Calibri" pitchFamily="34" charset="0"/>
              </a:rPr>
              <a:t>tự</a:t>
            </a:r>
            <a:endParaRPr lang="en-US" dirty="0">
              <a:solidFill>
                <a:prstClr val="black"/>
              </a:solidFill>
            </a:endParaRPr>
          </a:p>
        </p:txBody>
      </p:sp>
      <p:sp>
        <p:nvSpPr>
          <p:cNvPr id="129" name="Rectangle 128"/>
          <p:cNvSpPr/>
          <p:nvPr/>
        </p:nvSpPr>
        <p:spPr>
          <a:xfrm>
            <a:off x="2295581" y="1047864"/>
            <a:ext cx="8377415" cy="400110"/>
          </a:xfrm>
          <a:prstGeom prst="rect">
            <a:avLst/>
          </a:prstGeom>
        </p:spPr>
        <p:txBody>
          <a:bodyPr wrap="square">
            <a:spAutoFit/>
          </a:bodyPr>
          <a:lstStyle/>
          <a:p>
            <a:r>
              <a:rPr lang="en-US" sz="2000" b="1" i="1" dirty="0">
                <a:solidFill>
                  <a:srgbClr val="F7443D"/>
                </a:solidFill>
                <a:effectLst>
                  <a:outerShdw blurRad="38100" dist="38100" dir="2700000" algn="tl">
                    <a:srgbClr val="000000">
                      <a:alpha val="43137"/>
                    </a:srgbClr>
                  </a:outerShdw>
                </a:effectLst>
                <a:latin typeface="Calibri" pitchFamily="34" charset="0"/>
                <a:cs typeface="Calibri" pitchFamily="34" charset="0"/>
              </a:rPr>
              <a:t>KHÔNG THỂ ĐẢO TRẬT TỰ THÀNH PHẦN LIỆT KÊ TRONG CÁC CỤM TỪ SAU:</a:t>
            </a:r>
            <a:endParaRPr lang="en-US" dirty="0">
              <a:solidFill>
                <a:srgbClr val="F7443D"/>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954586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6"/>
                                        </p:tgtEl>
                                        <p:attrNameLst>
                                          <p:attrName>style.visibility</p:attrName>
                                        </p:attrNameLst>
                                      </p:cBhvr>
                                      <p:to>
                                        <p:strVal val="visible"/>
                                      </p:to>
                                    </p:set>
                                    <p:animEffect transition="in" filter="barn(inVertical)">
                                      <p:cBhvr>
                                        <p:cTn id="13" dur="500"/>
                                        <p:tgtEl>
                                          <p:spTgt spid="12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circle(in)">
                                      <p:cBhvr>
                                        <p:cTn id="18" dur="2000"/>
                                        <p:tgtEl>
                                          <p:spTgt spid="9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15"/>
                                        </p:tgtEl>
                                        <p:attrNameLst>
                                          <p:attrName>style.visibility</p:attrName>
                                        </p:attrNameLst>
                                      </p:cBhvr>
                                      <p:to>
                                        <p:strVal val="visible"/>
                                      </p:to>
                                    </p:set>
                                    <p:animEffect transition="in" filter="circle(in)">
                                      <p:cBhvr>
                                        <p:cTn id="21" dur="2000"/>
                                        <p:tgtEl>
                                          <p:spTgt spid="115"/>
                                        </p:tgtEl>
                                      </p:cBhvr>
                                    </p:animEffect>
                                  </p:childTnLst>
                                </p:cTn>
                              </p:par>
                              <p:par>
                                <p:cTn id="22" presetID="6" presetClass="entr" presetSubtype="16" fill="hold" nodeType="with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circle(in)">
                                      <p:cBhvr>
                                        <p:cTn id="24" dur="2000"/>
                                        <p:tgtEl>
                                          <p:spTgt spid="66"/>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28"/>
                                        </p:tgtEl>
                                        <p:attrNameLst>
                                          <p:attrName>style.visibility</p:attrName>
                                        </p:attrNameLst>
                                      </p:cBhvr>
                                      <p:to>
                                        <p:strVal val="visible"/>
                                      </p:to>
                                    </p:set>
                                    <p:animEffect transition="in" filter="circle(in)">
                                      <p:cBhvr>
                                        <p:cTn id="27" dur="2000"/>
                                        <p:tgtEl>
                                          <p:spTgt spid="128"/>
                                        </p:tgtEl>
                                      </p:cBhvr>
                                    </p:animEffect>
                                  </p:childTnLst>
                                </p:cTn>
                              </p:par>
                              <p:par>
                                <p:cTn id="28" presetID="6" presetClass="entr" presetSubtype="16" fill="hold" nodeType="withEffect">
                                  <p:stCondLst>
                                    <p:cond delay="0"/>
                                  </p:stCondLst>
                                  <p:childTnLst>
                                    <p:set>
                                      <p:cBhvr>
                                        <p:cTn id="29" dur="1" fill="hold">
                                          <p:stCondLst>
                                            <p:cond delay="0"/>
                                          </p:stCondLst>
                                        </p:cTn>
                                        <p:tgtEl>
                                          <p:spTgt spid="82"/>
                                        </p:tgtEl>
                                        <p:attrNameLst>
                                          <p:attrName>style.visibility</p:attrName>
                                        </p:attrNameLst>
                                      </p:cBhvr>
                                      <p:to>
                                        <p:strVal val="visible"/>
                                      </p:to>
                                    </p:set>
                                    <p:animEffect transition="in" filter="circle(in)">
                                      <p:cBhvr>
                                        <p:cTn id="30" dur="2000"/>
                                        <p:tgtEl>
                                          <p:spTgt spid="8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27" grpId="0" animBg="1"/>
      <p:bldP spid="126" grpId="0" animBg="1"/>
      <p:bldP spid="128" grpId="0"/>
      <p:bldP spid="3" grpId="0"/>
      <p:bldP spid="12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flipV="1">
            <a:off x="0" y="6716710"/>
            <a:ext cx="12209460" cy="14128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endParaRPr lang="en-US"/>
          </a:p>
        </p:txBody>
      </p:sp>
      <p:sp>
        <p:nvSpPr>
          <p:cNvPr id="9" name="Freeform 3"/>
          <p:cNvSpPr>
            <a:spLocks/>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
          <p:cNvSpPr>
            <a:spLocks/>
          </p:cNvSpPr>
          <p:nvPr/>
        </p:nvSpPr>
        <p:spPr bwMode="auto">
          <a:xfrm>
            <a:off x="1970691" y="-69878"/>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 name="Freeform 6"/>
          <p:cNvSpPr>
            <a:spLocks/>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3" name="Rectangle 22"/>
          <p:cNvSpPr/>
          <p:nvPr/>
        </p:nvSpPr>
        <p:spPr>
          <a:xfrm>
            <a:off x="2147475" y="131928"/>
            <a:ext cx="10061985" cy="5368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8. ĐẤT NƯỚC VÀ CON NGƯỜI (TRUYỆN)</a:t>
            </a:r>
          </a:p>
          <a:p>
            <a:pPr algn="ctr"/>
            <a:endParaRPr lang="en-US" sz="35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4" name="Rounded Rectangle 23"/>
          <p:cNvSpPr/>
          <p:nvPr/>
        </p:nvSpPr>
        <p:spPr>
          <a:xfrm>
            <a:off x="572219" y="1265069"/>
            <a:ext cx="11161847" cy="5211931"/>
          </a:xfrm>
          <a:prstGeom prst="roundRect">
            <a:avLst>
              <a:gd name="adj" fmla="val 3218"/>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ctr"/>
            <a:endParaRPr lang="en-US">
              <a:solidFill>
                <a:prstClr val="white"/>
              </a:solidFill>
            </a:endParaRPr>
          </a:p>
        </p:txBody>
      </p:sp>
      <p:grpSp>
        <p:nvGrpSpPr>
          <p:cNvPr id="27" name="Group 26"/>
          <p:cNvGrpSpPr/>
          <p:nvPr/>
        </p:nvGrpSpPr>
        <p:grpSpPr>
          <a:xfrm>
            <a:off x="3524080" y="952500"/>
            <a:ext cx="4548168" cy="622836"/>
            <a:chOff x="8010143" y="1905000"/>
            <a:chExt cx="9097521" cy="1290242"/>
          </a:xfrm>
        </p:grpSpPr>
        <p:sp>
          <p:nvSpPr>
            <p:cNvPr id="28" name="Rectangle 27"/>
            <p:cNvSpPr/>
            <p:nvPr/>
          </p:nvSpPr>
          <p:spPr>
            <a:xfrm>
              <a:off x="8010143" y="2221477"/>
              <a:ext cx="9097521" cy="774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ounded Rectangle 28"/>
            <p:cNvSpPr/>
            <p:nvPr/>
          </p:nvSpPr>
          <p:spPr>
            <a:xfrm>
              <a:off x="8014819" y="1905000"/>
              <a:ext cx="9092845" cy="1290242"/>
            </a:xfrm>
            <a:prstGeom prst="roundRect">
              <a:avLst/>
            </a:prstGeom>
            <a:noFill/>
            <a:ln w="57150">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Box 29"/>
            <p:cNvSpPr txBox="1"/>
            <p:nvPr/>
          </p:nvSpPr>
          <p:spPr>
            <a:xfrm>
              <a:off x="9104552" y="2012578"/>
              <a:ext cx="7561389" cy="1052002"/>
            </a:xfrm>
            <a:prstGeom prst="rect">
              <a:avLst/>
            </a:prstGeom>
            <a:noFill/>
            <a:ln>
              <a:noFill/>
            </a:ln>
          </p:spPr>
          <p:txBody>
            <a:bodyPr wrap="none" rtlCol="0" anchor="ctr">
              <a:spAutoFit/>
            </a:bodyPr>
            <a:lstStyle/>
            <a:p>
              <a:r>
                <a:rPr lang="en-US" sz="2700" b="1" dirty="0">
                  <a:solidFill>
                    <a:schemeClr val="accent2">
                      <a:lumMod val="50000"/>
                    </a:schemeClr>
                  </a:solidFill>
                  <a:latin typeface="Tahoma" pitchFamily="34" charset="0"/>
                  <a:ea typeface="Tahoma" pitchFamily="34" charset="0"/>
                  <a:cs typeface="Tahoma" pitchFamily="34" charset="0"/>
                </a:rPr>
                <a:t>PHẦN: NÓI VÀ NGHE</a:t>
              </a:r>
            </a:p>
          </p:txBody>
        </p:sp>
      </p:grpSp>
      <p:sp>
        <p:nvSpPr>
          <p:cNvPr id="31" name="Oval 30"/>
          <p:cNvSpPr/>
          <p:nvPr/>
        </p:nvSpPr>
        <p:spPr>
          <a:xfrm>
            <a:off x="8038847" y="1181100"/>
            <a:ext cx="152364" cy="152384"/>
          </a:xfrm>
          <a:prstGeom prst="ellipse">
            <a:avLst/>
          </a:prstGeom>
          <a:solidFill>
            <a:schemeClr val="accent2"/>
          </a:solidFill>
          <a:ln w="82550">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ctr"/>
            <a:endParaRPr lang="en-US">
              <a:solidFill>
                <a:prstClr val="white"/>
              </a:solidFill>
            </a:endParaRPr>
          </a:p>
        </p:txBody>
      </p:sp>
      <p:sp>
        <p:nvSpPr>
          <p:cNvPr id="32" name="Oval 31"/>
          <p:cNvSpPr/>
          <p:nvPr/>
        </p:nvSpPr>
        <p:spPr>
          <a:xfrm>
            <a:off x="3467459" y="1181100"/>
            <a:ext cx="152364" cy="152384"/>
          </a:xfrm>
          <a:prstGeom prst="ellipse">
            <a:avLst/>
          </a:prstGeom>
          <a:solidFill>
            <a:schemeClr val="accent2"/>
          </a:solidFill>
          <a:ln w="82550">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ctr"/>
            <a:endParaRPr lang="en-US">
              <a:solidFill>
                <a:prstClr val="white"/>
              </a:solidFill>
            </a:endParaRPr>
          </a:p>
        </p:txBody>
      </p:sp>
      <p:sp>
        <p:nvSpPr>
          <p:cNvPr id="3" name="Hình chữ nhật 2">
            <a:extLst>
              <a:ext uri="{FF2B5EF4-FFF2-40B4-BE49-F238E27FC236}">
                <a16:creationId xmlns:a16="http://schemas.microsoft.com/office/drawing/2014/main" id="{EC283DEA-9B45-04AE-650B-202C1DC534FA}"/>
              </a:ext>
            </a:extLst>
          </p:cNvPr>
          <p:cNvSpPr/>
          <p:nvPr/>
        </p:nvSpPr>
        <p:spPr>
          <a:xfrm>
            <a:off x="1190065" y="1965763"/>
            <a:ext cx="10038229" cy="4065244"/>
          </a:xfrm>
          <a:prstGeom prst="rect">
            <a:avLst/>
          </a:prstGeom>
          <a:blipFill dpi="0" rotWithShape="1">
            <a:blip r:embed="rId2">
              <a:alphaModFix amt="61000"/>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Bef>
                <a:spcPts val="1060"/>
              </a:spcBef>
              <a:spcAft>
                <a:spcPts val="0"/>
              </a:spcAft>
              <a:buSzPts val="1300"/>
              <a:tabLst>
                <a:tab pos="431800" algn="l"/>
              </a:tabLst>
            </a:pPr>
            <a:r>
              <a:rPr lang="vi-VN" sz="2400" b="1" u="sng"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vi-VN" sz="2400" b="1" u="sng"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vi-VN" sz="2400" b="1" u="sng"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u="sng"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vi-VN" sz="2400" b="1" u="sng"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u="sng"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vi-VN" sz="2400" b="1" u="sng"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u="sng"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2400" b="1" u="sng" spc="-25"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u="sng"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nghe</a:t>
            </a:r>
            <a:endParaRPr lang="vi-VN" sz="2400" u="sng" dirty="0">
              <a:solidFill>
                <a:srgbClr val="FF0000"/>
              </a:solidFill>
              <a:effectLst/>
              <a:latin typeface="Times New Roman" panose="02020603050405020304" pitchFamily="18" charset="0"/>
              <a:ea typeface="Times New Roman" panose="02020603050405020304" pitchFamily="18" charset="0"/>
            </a:endParaRPr>
          </a:p>
          <a:p>
            <a:pPr marL="142875" marR="510540" algn="just">
              <a:lnSpc>
                <a:spcPct val="150000"/>
              </a:lnSpc>
              <a:spcBef>
                <a:spcPts val="1050"/>
              </a:spcBef>
              <a:tabLst>
                <a:tab pos="445135" algn="l"/>
              </a:tabLst>
            </a:pPr>
            <a:r>
              <a:rPr lang="en-US"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z="2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đạt</a:t>
            </a:r>
            <a:endParaRPr lang="vi-VN" sz="2000" i="1" dirty="0">
              <a:solidFill>
                <a:srgbClr val="FF0000"/>
              </a:solidFill>
              <a:effectLst/>
              <a:latin typeface="Times New Roman" panose="02020603050405020304" pitchFamily="18" charset="0"/>
              <a:ea typeface="Times New Roman" panose="02020603050405020304" pitchFamily="18" charset="0"/>
            </a:endParaRPr>
          </a:p>
          <a:p>
            <a:pPr marR="508635" lvl="0" algn="just">
              <a:lnSpc>
                <a:spcPct val="150000"/>
              </a:lnSpc>
              <a:spcBef>
                <a:spcPts val="300"/>
              </a:spcBef>
              <a:spcAft>
                <a:spcPts val="0"/>
              </a:spcAft>
              <a:buSzPts val="1300"/>
              <a:tabLst>
                <a:tab pos="248920" algn="l"/>
              </a:tabLst>
            </a:pPr>
            <a:r>
              <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Năng </a:t>
            </a:r>
            <a:r>
              <a:rPr lang="vi-VN"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luôn </a:t>
            </a:r>
            <a:r>
              <a:rPr lang="vi-VN"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cực</a:t>
            </a:r>
            <a:r>
              <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công </a:t>
            </a:r>
            <a:r>
              <a:rPr lang="vi-VN"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thân trong </a:t>
            </a:r>
            <a:r>
              <a:rPr lang="vi-VN"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trong </a:t>
            </a:r>
            <a:r>
              <a:rPr lang="vi-VN"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vi-VN" sz="2000" spc="1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000" dirty="0">
              <a:solidFill>
                <a:schemeClr val="tx1"/>
              </a:solidFill>
              <a:effectLst/>
              <a:latin typeface="Times New Roman" panose="02020603050405020304" pitchFamily="18" charset="0"/>
              <a:ea typeface="Times New Roman" panose="02020603050405020304" pitchFamily="18" charset="0"/>
            </a:endParaRPr>
          </a:p>
          <a:p>
            <a:pPr marL="142875" marR="510540" algn="just">
              <a:lnSpc>
                <a:spcPct val="150000"/>
              </a:lnSpc>
              <a:spcAft>
                <a:spcPts val="0"/>
              </a:spcAft>
              <a:tabLst>
                <a:tab pos="445135" algn="l"/>
              </a:tabLs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nắm</a:t>
            </a: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000" dirty="0">
              <a:solidFill>
                <a:schemeClr val="tx1"/>
              </a:solidFill>
              <a:effectLst/>
              <a:latin typeface="Times New Roman" panose="02020603050405020304" pitchFamily="18" charset="0"/>
              <a:ea typeface="Times New Roman" panose="02020603050405020304" pitchFamily="18" charset="0"/>
            </a:endParaRPr>
          </a:p>
          <a:p>
            <a:pPr marR="508635" lvl="0" algn="just">
              <a:lnSpc>
                <a:spcPct val="150000"/>
              </a:lnSpc>
              <a:spcBef>
                <a:spcPts val="305"/>
              </a:spcBef>
              <a:spcAft>
                <a:spcPts val="0"/>
              </a:spcAft>
              <a:buSzPts val="1300"/>
              <a:tabLst>
                <a:tab pos="257810" algn="l"/>
              </a:tabLst>
            </a:pP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 N</a:t>
            </a:r>
            <a:r>
              <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ăng </a:t>
            </a:r>
            <a:r>
              <a:rPr lang="vi-VN"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giao </a:t>
            </a:r>
            <a:r>
              <a:rPr lang="vi-VN"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phân </a:t>
            </a:r>
            <a:r>
              <a:rPr lang="vi-VN"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công </a:t>
            </a:r>
            <a:r>
              <a:rPr lang="vi-VN"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000" dirty="0">
              <a:solidFill>
                <a:schemeClr val="tx1"/>
              </a:solidFill>
              <a:effectLst/>
              <a:latin typeface="Times New Roman" panose="02020603050405020304" pitchFamily="18" charset="0"/>
              <a:ea typeface="Times New Roman" panose="02020603050405020304" pitchFamily="18" charset="0"/>
            </a:endParaRPr>
          </a:p>
          <a:p>
            <a:pPr algn="ctr"/>
            <a:endParaRPr lang="vi-VN" dirty="0"/>
          </a:p>
        </p:txBody>
      </p:sp>
    </p:spTree>
    <p:extLst>
      <p:ext uri="{BB962C8B-B14F-4D97-AF65-F5344CB8AC3E}">
        <p14:creationId xmlns:p14="http://schemas.microsoft.com/office/powerpoint/2010/main" val="13589162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flipV="1">
            <a:off x="0" y="6716710"/>
            <a:ext cx="12209460" cy="14128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endParaRPr lang="en-US"/>
          </a:p>
        </p:txBody>
      </p:sp>
      <p:sp>
        <p:nvSpPr>
          <p:cNvPr id="9" name="Freeform 3"/>
          <p:cNvSpPr>
            <a:spLocks/>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
          <p:cNvSpPr>
            <a:spLocks/>
          </p:cNvSpPr>
          <p:nvPr/>
        </p:nvSpPr>
        <p:spPr bwMode="auto">
          <a:xfrm>
            <a:off x="1970691" y="-69878"/>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 name="Freeform 6"/>
          <p:cNvSpPr>
            <a:spLocks/>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3" name="Rectangle 22"/>
          <p:cNvSpPr/>
          <p:nvPr/>
        </p:nvSpPr>
        <p:spPr>
          <a:xfrm>
            <a:off x="2147475" y="131928"/>
            <a:ext cx="10061985" cy="5368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8. ĐẤT NƯỚC VÀ CON NGƯỜI (TRUYỆN)</a:t>
            </a:r>
          </a:p>
          <a:p>
            <a:pPr algn="ctr"/>
            <a:endParaRPr lang="en-US" sz="35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4" name="Rounded Rectangle 23"/>
          <p:cNvSpPr/>
          <p:nvPr/>
        </p:nvSpPr>
        <p:spPr>
          <a:xfrm>
            <a:off x="572219" y="1265069"/>
            <a:ext cx="11161847" cy="5211931"/>
          </a:xfrm>
          <a:prstGeom prst="roundRect">
            <a:avLst>
              <a:gd name="adj" fmla="val 3218"/>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ctr"/>
            <a:endParaRPr lang="en-US">
              <a:solidFill>
                <a:prstClr val="white"/>
              </a:solidFill>
            </a:endParaRPr>
          </a:p>
        </p:txBody>
      </p:sp>
      <p:grpSp>
        <p:nvGrpSpPr>
          <p:cNvPr id="27" name="Group 26"/>
          <p:cNvGrpSpPr/>
          <p:nvPr/>
        </p:nvGrpSpPr>
        <p:grpSpPr>
          <a:xfrm>
            <a:off x="3524080" y="952500"/>
            <a:ext cx="4548168" cy="622836"/>
            <a:chOff x="8010143" y="1905000"/>
            <a:chExt cx="9097521" cy="1290242"/>
          </a:xfrm>
        </p:grpSpPr>
        <p:sp>
          <p:nvSpPr>
            <p:cNvPr id="28" name="Rectangle 27"/>
            <p:cNvSpPr/>
            <p:nvPr/>
          </p:nvSpPr>
          <p:spPr>
            <a:xfrm>
              <a:off x="8010143" y="2221477"/>
              <a:ext cx="9097521" cy="774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ounded Rectangle 28"/>
            <p:cNvSpPr/>
            <p:nvPr/>
          </p:nvSpPr>
          <p:spPr>
            <a:xfrm>
              <a:off x="8014819" y="1905000"/>
              <a:ext cx="9092845" cy="1290242"/>
            </a:xfrm>
            <a:prstGeom prst="roundRect">
              <a:avLst/>
            </a:prstGeom>
            <a:noFill/>
            <a:ln w="57150">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Box 29"/>
            <p:cNvSpPr txBox="1"/>
            <p:nvPr/>
          </p:nvSpPr>
          <p:spPr>
            <a:xfrm>
              <a:off x="9104552" y="2012578"/>
              <a:ext cx="7561389" cy="1052002"/>
            </a:xfrm>
            <a:prstGeom prst="rect">
              <a:avLst/>
            </a:prstGeom>
            <a:noFill/>
            <a:ln>
              <a:noFill/>
            </a:ln>
          </p:spPr>
          <p:txBody>
            <a:bodyPr wrap="none" rtlCol="0" anchor="ctr">
              <a:spAutoFit/>
            </a:bodyPr>
            <a:lstStyle/>
            <a:p>
              <a:r>
                <a:rPr lang="en-US" sz="2700" b="1" dirty="0">
                  <a:solidFill>
                    <a:srgbClr val="FF0000"/>
                  </a:solidFill>
                  <a:latin typeface="Tahoma" pitchFamily="34" charset="0"/>
                  <a:ea typeface="Tahoma" pitchFamily="34" charset="0"/>
                  <a:cs typeface="Tahoma" pitchFamily="34" charset="0"/>
                </a:rPr>
                <a:t>PHẦN: NÓI VÀ NGHE</a:t>
              </a:r>
            </a:p>
          </p:txBody>
        </p:sp>
      </p:grpSp>
      <p:sp>
        <p:nvSpPr>
          <p:cNvPr id="31" name="Oval 30"/>
          <p:cNvSpPr/>
          <p:nvPr/>
        </p:nvSpPr>
        <p:spPr>
          <a:xfrm>
            <a:off x="8038847" y="1181100"/>
            <a:ext cx="152364" cy="152384"/>
          </a:xfrm>
          <a:prstGeom prst="ellipse">
            <a:avLst/>
          </a:prstGeom>
          <a:solidFill>
            <a:schemeClr val="accent2"/>
          </a:solidFill>
          <a:ln w="82550">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ctr"/>
            <a:endParaRPr lang="en-US">
              <a:solidFill>
                <a:prstClr val="white"/>
              </a:solidFill>
            </a:endParaRPr>
          </a:p>
        </p:txBody>
      </p:sp>
      <p:sp>
        <p:nvSpPr>
          <p:cNvPr id="32" name="Oval 31"/>
          <p:cNvSpPr/>
          <p:nvPr/>
        </p:nvSpPr>
        <p:spPr>
          <a:xfrm>
            <a:off x="3467459" y="1181100"/>
            <a:ext cx="152364" cy="152384"/>
          </a:xfrm>
          <a:prstGeom prst="ellipse">
            <a:avLst/>
          </a:prstGeom>
          <a:solidFill>
            <a:schemeClr val="accent2"/>
          </a:solidFill>
          <a:ln w="82550">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ctr"/>
            <a:endParaRPr lang="en-US">
              <a:solidFill>
                <a:prstClr val="white"/>
              </a:solidFill>
            </a:endParaRPr>
          </a:p>
        </p:txBody>
      </p:sp>
      <p:sp>
        <p:nvSpPr>
          <p:cNvPr id="3" name="Hình chữ nhật 2">
            <a:extLst>
              <a:ext uri="{FF2B5EF4-FFF2-40B4-BE49-F238E27FC236}">
                <a16:creationId xmlns:a16="http://schemas.microsoft.com/office/drawing/2014/main" id="{EC283DEA-9B45-04AE-650B-202C1DC534FA}"/>
              </a:ext>
            </a:extLst>
          </p:cNvPr>
          <p:cNvSpPr/>
          <p:nvPr/>
        </p:nvSpPr>
        <p:spPr>
          <a:xfrm>
            <a:off x="1190065" y="1869345"/>
            <a:ext cx="10038229" cy="440370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48865" marR="2722245" algn="ctr">
              <a:lnSpc>
                <a:spcPct val="170000"/>
              </a:lnSpc>
              <a:spcBef>
                <a:spcPts val="305"/>
              </a:spcBef>
              <a:spcAft>
                <a:spcPts val="0"/>
              </a:spcAft>
            </a:pPr>
            <a:r>
              <a:rPr lang="vi-VN" b="1" i="1" dirty="0">
                <a:solidFill>
                  <a:srgbClr val="FF0000"/>
                </a:solidFill>
                <a:latin typeface="Times New Roman" panose="02020603050405020304" pitchFamily="18" charset="0"/>
                <a:ea typeface="Times New Roman" panose="02020603050405020304" pitchFamily="18" charset="0"/>
              </a:rPr>
              <a:t>b</a:t>
            </a:r>
            <a:r>
              <a:rPr lang="vi-VN" sz="1800" b="1" i="1" dirty="0">
                <a:solidFill>
                  <a:srgbClr val="FF0000"/>
                </a:solidFill>
                <a:effectLst/>
                <a:latin typeface="Times New Roman" panose="02020603050405020304" pitchFamily="18" charset="0"/>
                <a:ea typeface="Times New Roman" panose="02020603050405020304" pitchFamily="18" charset="0"/>
              </a:rPr>
              <a:t>. </a:t>
            </a:r>
            <a:r>
              <a:rPr lang="vi-VN" sz="1800" b="1" i="1" dirty="0" err="1">
                <a:solidFill>
                  <a:srgbClr val="FF0000"/>
                </a:solidFill>
                <a:effectLst/>
                <a:latin typeface="Times New Roman" panose="02020603050405020304" pitchFamily="18" charset="0"/>
                <a:ea typeface="Times New Roman" panose="02020603050405020304" pitchFamily="18" charset="0"/>
              </a:rPr>
              <a:t>Học</a:t>
            </a:r>
            <a:r>
              <a:rPr lang="vi-VN" sz="1800" b="1" i="1" dirty="0">
                <a:solidFill>
                  <a:srgbClr val="FF0000"/>
                </a:solidFill>
                <a:effectLst/>
                <a:latin typeface="Times New Roman" panose="02020603050405020304" pitchFamily="18" charset="0"/>
                <a:ea typeface="Times New Roman" panose="02020603050405020304" pitchFamily="18" charset="0"/>
              </a:rPr>
              <a:t> sinh </a:t>
            </a:r>
            <a:r>
              <a:rPr lang="vi-VN" sz="1800" b="1" i="1" dirty="0" err="1">
                <a:solidFill>
                  <a:srgbClr val="FF0000"/>
                </a:solidFill>
                <a:effectLst/>
                <a:latin typeface="Times New Roman" panose="02020603050405020304" pitchFamily="18" charset="0"/>
                <a:ea typeface="Times New Roman" panose="02020603050405020304" pitchFamily="18" charset="0"/>
              </a:rPr>
              <a:t>chuẩn</a:t>
            </a:r>
            <a:r>
              <a:rPr lang="vi-VN" sz="1800" b="1" i="1" dirty="0">
                <a:solidFill>
                  <a:srgbClr val="FF0000"/>
                </a:solidFill>
                <a:effectLst/>
                <a:latin typeface="Times New Roman" panose="02020603050405020304" pitchFamily="18" charset="0"/>
                <a:ea typeface="Times New Roman" panose="02020603050405020304" pitchFamily="18" charset="0"/>
              </a:rPr>
              <a:t> </a:t>
            </a:r>
            <a:r>
              <a:rPr lang="vi-VN" sz="1800" b="1" i="1" dirty="0" err="1">
                <a:solidFill>
                  <a:srgbClr val="FF0000"/>
                </a:solidFill>
                <a:effectLst/>
                <a:latin typeface="Times New Roman" panose="02020603050405020304" pitchFamily="18" charset="0"/>
                <a:ea typeface="Times New Roman" panose="02020603050405020304" pitchFamily="18" charset="0"/>
              </a:rPr>
              <a:t>bị</a:t>
            </a:r>
            <a:endParaRPr lang="vi-VN" sz="1800" b="1" i="1" dirty="0">
              <a:solidFill>
                <a:srgbClr val="FF0000"/>
              </a:solidFill>
              <a:effectLst/>
              <a:latin typeface="Times New Roman" panose="02020603050405020304" pitchFamily="18" charset="0"/>
              <a:ea typeface="Times New Roman" panose="02020603050405020304" pitchFamily="18" charset="0"/>
            </a:endParaRPr>
          </a:p>
          <a:p>
            <a:pPr marL="2348865" marR="2722245" algn="ctr">
              <a:lnSpc>
                <a:spcPct val="170000"/>
              </a:lnSpc>
              <a:spcBef>
                <a:spcPts val="305"/>
              </a:spcBef>
              <a:spcAft>
                <a:spcPts val="0"/>
              </a:spcAft>
            </a:pPr>
            <a:r>
              <a:rPr lang="vi-VN" sz="1800" b="1" dirty="0">
                <a:solidFill>
                  <a:srgbClr val="FF0000"/>
                </a:solidFill>
                <a:effectLst/>
                <a:latin typeface="Times New Roman" panose="02020603050405020304" pitchFamily="18" charset="0"/>
                <a:ea typeface="Times New Roman" panose="02020603050405020304" pitchFamily="18" charset="0"/>
              </a:rPr>
              <a:t>PHIẾU HỌC TẬP SỐ</a:t>
            </a:r>
            <a:r>
              <a:rPr lang="en-US" sz="1800" b="1" dirty="0">
                <a:solidFill>
                  <a:srgbClr val="FF0000"/>
                </a:solidFill>
                <a:effectLst/>
                <a:latin typeface="Times New Roman" panose="02020603050405020304" pitchFamily="18" charset="0"/>
                <a:ea typeface="Times New Roman" panose="02020603050405020304" pitchFamily="18" charset="0"/>
              </a:rPr>
              <a:t> 1 (</a:t>
            </a:r>
            <a:r>
              <a:rPr lang="vi-VN" sz="1800" b="1" dirty="0">
                <a:solidFill>
                  <a:srgbClr val="FF0000"/>
                </a:solidFill>
                <a:effectLst/>
                <a:latin typeface="Times New Roman" panose="02020603050405020304" pitchFamily="18" charset="0"/>
                <a:ea typeface="Times New Roman" panose="02020603050405020304" pitchFamily="18" charset="0"/>
              </a:rPr>
              <a:t>CHUẨN BỊ BÀI NÓI</a:t>
            </a:r>
            <a:r>
              <a:rPr lang="en-US" sz="1800" b="1" dirty="0">
                <a:solidFill>
                  <a:srgbClr val="FF0000"/>
                </a:solidFill>
                <a:effectLst/>
                <a:latin typeface="Times New Roman" panose="02020603050405020304" pitchFamily="18" charset="0"/>
                <a:ea typeface="Times New Roman" panose="02020603050405020304" pitchFamily="18" charset="0"/>
              </a:rPr>
              <a:t>)</a:t>
            </a:r>
            <a:endParaRPr lang="vi-VN" sz="1800" dirty="0">
              <a:solidFill>
                <a:srgbClr val="FF0000"/>
              </a:solidFill>
              <a:effectLst/>
              <a:latin typeface="Times New Roman" panose="02020603050405020304" pitchFamily="18" charset="0"/>
              <a:ea typeface="Times New Roman" panose="02020603050405020304" pitchFamily="18" charset="0"/>
            </a:endParaRPr>
          </a:p>
          <a:p>
            <a:pPr marL="71755" marR="756285">
              <a:spcBef>
                <a:spcPts val="5"/>
              </a:spcBef>
              <a:spcAft>
                <a:spcPts val="0"/>
              </a:spcAft>
            </a:pPr>
            <a:r>
              <a:rPr lang="vi-VN" sz="2000" i="1" dirty="0">
                <a:solidFill>
                  <a:schemeClr val="tx1"/>
                </a:solidFill>
                <a:effectLst/>
                <a:latin typeface="Times New Roman" panose="02020603050405020304" pitchFamily="18" charset="0"/>
                <a:ea typeface="Times New Roman" panose="02020603050405020304" pitchFamily="18" charset="0"/>
              </a:rPr>
              <a:t>Tên </a:t>
            </a:r>
            <a:r>
              <a:rPr lang="en-US" sz="2000" i="1" dirty="0" err="1">
                <a:solidFill>
                  <a:schemeClr val="tx1"/>
                </a:solidFill>
                <a:effectLst/>
                <a:latin typeface="Times New Roman" panose="02020603050405020304" pitchFamily="18" charset="0"/>
                <a:ea typeface="Times New Roman" panose="02020603050405020304" pitchFamily="18" charset="0"/>
              </a:rPr>
              <a:t>tác</a:t>
            </a:r>
            <a:r>
              <a:rPr lang="en-US" sz="2000" i="1" dirty="0">
                <a:solidFill>
                  <a:schemeClr val="tx1"/>
                </a:solidFill>
                <a:effectLst/>
                <a:latin typeface="Times New Roman" panose="02020603050405020304" pitchFamily="18" charset="0"/>
                <a:ea typeface="Times New Roman" panose="02020603050405020304" pitchFamily="18" charset="0"/>
              </a:rPr>
              <a:t> </a:t>
            </a:r>
            <a:r>
              <a:rPr lang="en-US" sz="2000" i="1" dirty="0" err="1">
                <a:solidFill>
                  <a:schemeClr val="tx1"/>
                </a:solidFill>
                <a:effectLst/>
                <a:latin typeface="Times New Roman" panose="02020603050405020304" pitchFamily="18" charset="0"/>
                <a:ea typeface="Times New Roman" panose="02020603050405020304" pitchFamily="18" charset="0"/>
              </a:rPr>
              <a:t>phẩm</a:t>
            </a:r>
            <a:r>
              <a:rPr lang="en-US" sz="2000" i="1" dirty="0">
                <a:solidFill>
                  <a:schemeClr val="tx1"/>
                </a:solidFill>
                <a:effectLst/>
                <a:latin typeface="Times New Roman" panose="02020603050405020304" pitchFamily="18" charset="0"/>
                <a:ea typeface="Times New Roman" panose="02020603050405020304" pitchFamily="18" charset="0"/>
              </a:rPr>
              <a:t>:</a:t>
            </a:r>
            <a:endParaRPr lang="vi-VN" sz="2000" i="1" dirty="0">
              <a:solidFill>
                <a:schemeClr val="tx1"/>
              </a:solidFill>
              <a:effectLst/>
              <a:latin typeface="Times New Roman" panose="02020603050405020304" pitchFamily="18" charset="0"/>
              <a:ea typeface="Times New Roman" panose="02020603050405020304" pitchFamily="18" charset="0"/>
            </a:endParaRPr>
          </a:p>
          <a:p>
            <a:pPr marL="64770">
              <a:spcBef>
                <a:spcPts val="1060"/>
              </a:spcBef>
              <a:spcAft>
                <a:spcPts val="0"/>
              </a:spcAft>
            </a:pPr>
            <a:r>
              <a:rPr lang="vi-VN" sz="2000" i="1" dirty="0" err="1">
                <a:solidFill>
                  <a:schemeClr val="tx1"/>
                </a:solidFill>
                <a:effectLst/>
                <a:latin typeface="Times New Roman" panose="02020603050405020304" pitchFamily="18" charset="0"/>
                <a:ea typeface="Times New Roman" panose="02020603050405020304" pitchFamily="18" charset="0"/>
              </a:rPr>
              <a:t>Nhóm</a:t>
            </a:r>
            <a:r>
              <a:rPr lang="vi-VN" sz="2000" i="1" dirty="0">
                <a:solidFill>
                  <a:schemeClr val="tx1"/>
                </a:solidFill>
                <a:effectLst/>
                <a:latin typeface="Times New Roman" panose="02020603050405020304" pitchFamily="18" charset="0"/>
                <a:ea typeface="Times New Roman" panose="02020603050405020304" pitchFamily="18" charset="0"/>
              </a:rPr>
              <a:t> HS </a:t>
            </a:r>
            <a:r>
              <a:rPr lang="vi-VN" sz="2000" i="1" dirty="0" err="1">
                <a:solidFill>
                  <a:schemeClr val="tx1"/>
                </a:solidFill>
                <a:effectLst/>
                <a:latin typeface="Times New Roman" panose="02020603050405020304" pitchFamily="18" charset="0"/>
                <a:ea typeface="Times New Roman" panose="02020603050405020304" pitchFamily="18" charset="0"/>
              </a:rPr>
              <a:t>thực</a:t>
            </a:r>
            <a:r>
              <a:rPr lang="vi-VN" sz="2000" i="1" dirty="0">
                <a:solidFill>
                  <a:schemeClr val="tx1"/>
                </a:solidFill>
                <a:effectLst/>
                <a:latin typeface="Times New Roman" panose="02020603050405020304" pitchFamily="18" charset="0"/>
                <a:ea typeface="Times New Roman" panose="02020603050405020304" pitchFamily="18" charset="0"/>
              </a:rPr>
              <a:t> </a:t>
            </a:r>
            <a:r>
              <a:rPr lang="vi-VN" sz="2000" i="1" dirty="0" err="1">
                <a:solidFill>
                  <a:schemeClr val="tx1"/>
                </a:solidFill>
                <a:effectLst/>
                <a:latin typeface="Times New Roman" panose="02020603050405020304" pitchFamily="18" charset="0"/>
                <a:ea typeface="Times New Roman" panose="02020603050405020304" pitchFamily="18" charset="0"/>
              </a:rPr>
              <a:t>hiện</a:t>
            </a:r>
            <a:r>
              <a:rPr lang="vi-VN" sz="2000" i="1" dirty="0">
                <a:solidFill>
                  <a:schemeClr val="tx1"/>
                </a:solidFill>
                <a:effectLst/>
                <a:latin typeface="Times New Roman" panose="02020603050405020304" pitchFamily="18" charset="0"/>
                <a:ea typeface="Times New Roman" panose="02020603050405020304" pitchFamily="18" charset="0"/>
              </a:rPr>
              <a:t>:</a:t>
            </a:r>
          </a:p>
          <a:p>
            <a:pPr marL="64770">
              <a:spcBef>
                <a:spcPts val="1050"/>
              </a:spcBef>
              <a:spcAft>
                <a:spcPts val="0"/>
              </a:spcAft>
            </a:pPr>
            <a:r>
              <a:rPr lang="vi-VN" sz="2000" b="1" i="1" u="sng" dirty="0" err="1">
                <a:solidFill>
                  <a:srgbClr val="FF0000"/>
                </a:solidFill>
                <a:effectLst/>
                <a:latin typeface="Times New Roman" panose="02020603050405020304" pitchFamily="18" charset="0"/>
                <a:ea typeface="Times New Roman" panose="02020603050405020304" pitchFamily="18" charset="0"/>
              </a:rPr>
              <a:t>Bước</a:t>
            </a:r>
            <a:r>
              <a:rPr lang="vi-VN" sz="2000" b="1" i="1" u="sng" dirty="0">
                <a:solidFill>
                  <a:srgbClr val="FF0000"/>
                </a:solidFill>
                <a:effectLst/>
                <a:latin typeface="Times New Roman" panose="02020603050405020304" pitchFamily="18" charset="0"/>
                <a:ea typeface="Times New Roman" panose="02020603050405020304" pitchFamily="18" charset="0"/>
              </a:rPr>
              <a:t> 1: </a:t>
            </a:r>
            <a:r>
              <a:rPr lang="vi-VN" sz="2000" b="1" i="1" u="sng" dirty="0" err="1">
                <a:solidFill>
                  <a:srgbClr val="FF0000"/>
                </a:solidFill>
                <a:effectLst/>
                <a:latin typeface="Times New Roman" panose="02020603050405020304" pitchFamily="18" charset="0"/>
                <a:ea typeface="Times New Roman" panose="02020603050405020304" pitchFamily="18" charset="0"/>
              </a:rPr>
              <a:t>Chuẩn</a:t>
            </a:r>
            <a:r>
              <a:rPr lang="vi-VN" sz="2000" b="1" i="1" u="sng" dirty="0">
                <a:solidFill>
                  <a:srgbClr val="FF0000"/>
                </a:solidFill>
                <a:effectLst/>
                <a:latin typeface="Times New Roman" panose="02020603050405020304" pitchFamily="18" charset="0"/>
                <a:ea typeface="Times New Roman" panose="02020603050405020304" pitchFamily="18" charset="0"/>
              </a:rPr>
              <a:t> </a:t>
            </a:r>
            <a:r>
              <a:rPr lang="vi-VN" sz="2000" b="1" i="1" u="sng" dirty="0" err="1">
                <a:solidFill>
                  <a:srgbClr val="FF0000"/>
                </a:solidFill>
                <a:effectLst/>
                <a:latin typeface="Times New Roman" panose="02020603050405020304" pitchFamily="18" charset="0"/>
                <a:ea typeface="Times New Roman" panose="02020603050405020304" pitchFamily="18" charset="0"/>
              </a:rPr>
              <a:t>bị</a:t>
            </a:r>
            <a:r>
              <a:rPr lang="vi-VN" sz="2000" b="1" i="1" u="sng" dirty="0">
                <a:solidFill>
                  <a:srgbClr val="FF0000"/>
                </a:solidFill>
                <a:effectLst/>
                <a:latin typeface="Times New Roman" panose="02020603050405020304" pitchFamily="18" charset="0"/>
                <a:ea typeface="Times New Roman" panose="02020603050405020304" pitchFamily="18" charset="0"/>
              </a:rPr>
              <a:t> </a:t>
            </a:r>
            <a:r>
              <a:rPr lang="vi-VN" sz="2000" b="1" i="1" u="sng" dirty="0" err="1">
                <a:solidFill>
                  <a:srgbClr val="FF0000"/>
                </a:solidFill>
                <a:effectLst/>
                <a:latin typeface="Times New Roman" panose="02020603050405020304" pitchFamily="18" charset="0"/>
                <a:ea typeface="Times New Roman" panose="02020603050405020304" pitchFamily="18" charset="0"/>
              </a:rPr>
              <a:t>nói</a:t>
            </a:r>
            <a:endParaRPr lang="vi-VN" sz="2000" b="1" u="sng" dirty="0">
              <a:solidFill>
                <a:srgbClr val="FF0000"/>
              </a:solidFill>
              <a:effectLst/>
              <a:latin typeface="Times New Roman" panose="02020603050405020304" pitchFamily="18" charset="0"/>
              <a:ea typeface="Times New Roman" panose="02020603050405020304" pitchFamily="18" charset="0"/>
            </a:endParaRPr>
          </a:p>
          <a:p>
            <a:pPr marL="64770" marR="2734310">
              <a:lnSpc>
                <a:spcPct val="170000"/>
              </a:lnSpc>
              <a:spcBef>
                <a:spcPts val="105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rPr>
              <a:t>Xác</a:t>
            </a:r>
            <a:r>
              <a:rPr lang="vi-VN" sz="2000" dirty="0">
                <a:solidFill>
                  <a:schemeClr val="tx1"/>
                </a:solidFill>
                <a:effectLst/>
                <a:latin typeface="Times New Roman" panose="02020603050405020304" pitchFamily="18" charset="0"/>
                <a:ea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rPr>
              <a:t>định</a:t>
            </a:r>
            <a:r>
              <a:rPr lang="vi-VN" sz="2000" dirty="0">
                <a:solidFill>
                  <a:schemeClr val="tx1"/>
                </a:solidFill>
                <a:effectLst/>
                <a:latin typeface="Times New Roman" panose="02020603050405020304" pitchFamily="18" charset="0"/>
                <a:ea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rPr>
              <a:t>mục</a:t>
            </a:r>
            <a:r>
              <a:rPr lang="vi-VN" sz="2000" dirty="0">
                <a:solidFill>
                  <a:schemeClr val="tx1"/>
                </a:solidFill>
                <a:effectLst/>
                <a:latin typeface="Times New Roman" panose="02020603050405020304" pitchFamily="18" charset="0"/>
                <a:ea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rPr>
              <a:t>đích</a:t>
            </a:r>
            <a:r>
              <a:rPr lang="vi-VN" sz="2000" dirty="0">
                <a:solidFill>
                  <a:schemeClr val="tx1"/>
                </a:solidFill>
                <a:effectLst/>
                <a:latin typeface="Times New Roman" panose="02020603050405020304" pitchFamily="18" charset="0"/>
                <a:ea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rPr>
              <a:t>người</a:t>
            </a:r>
            <a:r>
              <a:rPr lang="vi-VN" sz="2000" dirty="0">
                <a:solidFill>
                  <a:schemeClr val="tx1"/>
                </a:solidFill>
                <a:effectLst/>
                <a:latin typeface="Times New Roman" panose="02020603050405020304" pitchFamily="18" charset="0"/>
                <a:ea typeface="Times New Roman" panose="02020603050405020304" pitchFamily="18" charset="0"/>
              </a:rPr>
              <a:t> nghe, không gian </a:t>
            </a:r>
            <a:r>
              <a:rPr lang="vi-VN" sz="2000" dirty="0" err="1">
                <a:solidFill>
                  <a:schemeClr val="tx1"/>
                </a:solidFill>
                <a:effectLst/>
                <a:latin typeface="Times New Roman" panose="02020603050405020304" pitchFamily="18" charset="0"/>
                <a:ea typeface="Times New Roman" panose="02020603050405020304" pitchFamily="18" charset="0"/>
              </a:rPr>
              <a:t>và</a:t>
            </a:r>
            <a:r>
              <a:rPr lang="vi-VN" sz="2000" dirty="0">
                <a:solidFill>
                  <a:schemeClr val="tx1"/>
                </a:solidFill>
                <a:effectLst/>
                <a:latin typeface="Times New Roman" panose="02020603050405020304" pitchFamily="18" charset="0"/>
                <a:ea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rPr>
              <a:t>thời</a:t>
            </a:r>
            <a:r>
              <a:rPr lang="vi-VN" sz="2000" dirty="0">
                <a:solidFill>
                  <a:schemeClr val="tx1"/>
                </a:solidFill>
                <a:effectLst/>
                <a:latin typeface="Times New Roman" panose="02020603050405020304" pitchFamily="18" charset="0"/>
                <a:ea typeface="Times New Roman" panose="02020603050405020304" pitchFamily="18" charset="0"/>
              </a:rPr>
              <a:t> gian </a:t>
            </a:r>
            <a:r>
              <a:rPr lang="vi-VN" sz="2000" dirty="0" err="1">
                <a:solidFill>
                  <a:schemeClr val="tx1"/>
                </a:solidFill>
                <a:effectLst/>
                <a:latin typeface="Times New Roman" panose="02020603050405020304" pitchFamily="18" charset="0"/>
                <a:ea typeface="Times New Roman" panose="02020603050405020304" pitchFamily="18" charset="0"/>
              </a:rPr>
              <a:t>nói</a:t>
            </a:r>
            <a:r>
              <a:rPr lang="en-US" sz="2000" dirty="0">
                <a:solidFill>
                  <a:schemeClr val="tx1"/>
                </a:solidFill>
                <a:effectLst/>
                <a:latin typeface="Times New Roman" panose="02020603050405020304" pitchFamily="18" charset="0"/>
                <a:ea typeface="Times New Roman" panose="02020603050405020304" pitchFamily="18" charset="0"/>
              </a:rPr>
              <a:t>.</a:t>
            </a:r>
            <a:br>
              <a:rPr lang="en-US" sz="2000" dirty="0">
                <a:solidFill>
                  <a:schemeClr val="tx1"/>
                </a:solidFill>
                <a:effectLst/>
                <a:latin typeface="Times New Roman" panose="02020603050405020304" pitchFamily="18" charset="0"/>
                <a:ea typeface="Times New Roman" panose="02020603050405020304" pitchFamily="18" charset="0"/>
              </a:rPr>
            </a:br>
            <a:r>
              <a:rPr lang="vi-VN" sz="2000" dirty="0">
                <a:solidFill>
                  <a:schemeClr val="tx1"/>
                </a:solidFill>
                <a:latin typeface="Times New Roman" panose="02020603050405020304" pitchFamily="18" charset="0"/>
                <a:ea typeface="Times New Roman" panose="02020603050405020304" pitchFamily="18" charset="0"/>
              </a:rPr>
              <a:t>- </a:t>
            </a:r>
            <a:r>
              <a:rPr lang="vi-VN" sz="2000" dirty="0">
                <a:solidFill>
                  <a:schemeClr val="tx1"/>
                </a:solidFill>
                <a:effectLst/>
                <a:latin typeface="Times New Roman" panose="02020603050405020304" pitchFamily="18" charset="0"/>
                <a:ea typeface="Times New Roman" panose="02020603050405020304" pitchFamily="18" charset="0"/>
              </a:rPr>
              <a:t>Tôi </a:t>
            </a:r>
            <a:r>
              <a:rPr lang="vi-VN" sz="2000" dirty="0" err="1">
                <a:solidFill>
                  <a:schemeClr val="tx1"/>
                </a:solidFill>
                <a:effectLst/>
                <a:latin typeface="Times New Roman" panose="02020603050405020304" pitchFamily="18" charset="0"/>
                <a:ea typeface="Times New Roman" panose="02020603050405020304" pitchFamily="18" charset="0"/>
              </a:rPr>
              <a:t>thực</a:t>
            </a:r>
            <a:r>
              <a:rPr lang="vi-VN" sz="2000" dirty="0">
                <a:solidFill>
                  <a:schemeClr val="tx1"/>
                </a:solidFill>
                <a:effectLst/>
                <a:latin typeface="Times New Roman" panose="02020603050405020304" pitchFamily="18" charset="0"/>
                <a:ea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rPr>
              <a:t>hiện</a:t>
            </a:r>
            <a:r>
              <a:rPr lang="vi-VN" sz="2000" dirty="0">
                <a:solidFill>
                  <a:schemeClr val="tx1"/>
                </a:solidFill>
                <a:effectLst/>
                <a:latin typeface="Times New Roman" panose="02020603050405020304" pitchFamily="18" charset="0"/>
                <a:ea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rPr>
              <a:t>bài</a:t>
            </a:r>
            <a:r>
              <a:rPr lang="vi-VN" sz="2000" dirty="0">
                <a:solidFill>
                  <a:schemeClr val="tx1"/>
                </a:solidFill>
                <a:effectLst/>
                <a:latin typeface="Times New Roman" panose="02020603050405020304" pitchFamily="18" charset="0"/>
                <a:ea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rPr>
              <a:t>nói</a:t>
            </a:r>
            <a:r>
              <a:rPr lang="vi-VN" sz="2000" dirty="0">
                <a:solidFill>
                  <a:schemeClr val="tx1"/>
                </a:solidFill>
                <a:effectLst/>
                <a:latin typeface="Times New Roman" panose="02020603050405020304" pitchFamily="18" charset="0"/>
                <a:ea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rPr>
              <a:t>này</a:t>
            </a:r>
            <a:r>
              <a:rPr lang="vi-VN" sz="2000" dirty="0">
                <a:solidFill>
                  <a:schemeClr val="tx1"/>
                </a:solidFill>
                <a:effectLst/>
                <a:latin typeface="Times New Roman" panose="02020603050405020304" pitchFamily="18" charset="0"/>
                <a:ea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rPr>
              <a:t>nhằm</a:t>
            </a:r>
            <a:r>
              <a:rPr lang="vi-VN" sz="2000" dirty="0">
                <a:solidFill>
                  <a:schemeClr val="tx1"/>
                </a:solidFill>
                <a:effectLst/>
                <a:latin typeface="Times New Roman" panose="02020603050405020304" pitchFamily="18" charset="0"/>
                <a:ea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rPr>
              <a:t>mục</a:t>
            </a:r>
            <a:r>
              <a:rPr lang="vi-VN" sz="2000" dirty="0">
                <a:solidFill>
                  <a:schemeClr val="tx1"/>
                </a:solidFill>
                <a:effectLst/>
                <a:latin typeface="Times New Roman" panose="02020603050405020304" pitchFamily="18" charset="0"/>
                <a:ea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rPr>
              <a:t>đích</a:t>
            </a:r>
            <a:r>
              <a:rPr lang="vi-VN" sz="2000" dirty="0">
                <a:solidFill>
                  <a:schemeClr val="tx1"/>
                </a:solidFill>
                <a:effectLst/>
                <a:latin typeface="Times New Roman" panose="02020603050405020304" pitchFamily="18" charset="0"/>
                <a:ea typeface="Times New Roman" panose="02020603050405020304" pitchFamily="18" charset="0"/>
              </a:rPr>
              <a:t>:</a:t>
            </a:r>
          </a:p>
          <a:p>
            <a:pPr marL="64770">
              <a:spcBef>
                <a:spcPts val="15"/>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rPr>
              <a:t>Người</a:t>
            </a:r>
            <a:r>
              <a:rPr lang="vi-VN" sz="2000" dirty="0">
                <a:solidFill>
                  <a:schemeClr val="tx1"/>
                </a:solidFill>
                <a:effectLst/>
                <a:latin typeface="Times New Roman" panose="02020603050405020304" pitchFamily="18" charset="0"/>
                <a:ea typeface="Times New Roman" panose="02020603050405020304" pitchFamily="18" charset="0"/>
              </a:rPr>
              <a:t> nghe </a:t>
            </a:r>
            <a:r>
              <a:rPr lang="vi-VN" sz="2000" dirty="0" err="1">
                <a:solidFill>
                  <a:schemeClr val="tx1"/>
                </a:solidFill>
                <a:effectLst/>
                <a:latin typeface="Times New Roman" panose="02020603050405020304" pitchFamily="18" charset="0"/>
                <a:ea typeface="Times New Roman" panose="02020603050405020304" pitchFamily="18" charset="0"/>
              </a:rPr>
              <a:t>của</a:t>
            </a:r>
            <a:r>
              <a:rPr lang="vi-VN" sz="2000" dirty="0">
                <a:solidFill>
                  <a:schemeClr val="tx1"/>
                </a:solidFill>
                <a:effectLst/>
                <a:latin typeface="Times New Roman" panose="02020603050405020304" pitchFamily="18" charset="0"/>
                <a:ea typeface="Times New Roman" panose="02020603050405020304" pitchFamily="18" charset="0"/>
              </a:rPr>
              <a:t> tôi </a:t>
            </a:r>
            <a:r>
              <a:rPr lang="vi-VN" sz="2000" dirty="0" err="1">
                <a:solidFill>
                  <a:schemeClr val="tx1"/>
                </a:solidFill>
                <a:effectLst/>
                <a:latin typeface="Times New Roman" panose="02020603050405020304" pitchFamily="18" charset="0"/>
                <a:ea typeface="Times New Roman" panose="02020603050405020304" pitchFamily="18" charset="0"/>
              </a:rPr>
              <a:t>là</a:t>
            </a:r>
            <a:r>
              <a:rPr lang="vi-VN" sz="2000" dirty="0">
                <a:solidFill>
                  <a:schemeClr val="tx1"/>
                </a:solidFill>
                <a:effectLst/>
                <a:latin typeface="Times New Roman" panose="02020603050405020304" pitchFamily="18" charset="0"/>
                <a:ea typeface="Times New Roman" panose="02020603050405020304" pitchFamily="18" charset="0"/>
              </a:rPr>
              <a:t>:</a:t>
            </a:r>
          </a:p>
          <a:p>
            <a:pPr marL="64770">
              <a:spcBef>
                <a:spcPts val="1050"/>
              </a:spcBef>
            </a:pPr>
            <a:r>
              <a:rPr lang="en-US" sz="2000" dirty="0">
                <a:solidFill>
                  <a:schemeClr val="tx1"/>
                </a:solidFill>
                <a:effectLst/>
                <a:latin typeface="Times New Roman" panose="02020603050405020304" pitchFamily="18" charset="0"/>
                <a:ea typeface="Times New Roman" panose="02020603050405020304" pitchFamily="18" charset="0"/>
              </a:rPr>
              <a:t>- </a:t>
            </a:r>
            <a:r>
              <a:rPr lang="vi-VN" sz="2000" dirty="0">
                <a:solidFill>
                  <a:schemeClr val="tx1"/>
                </a:solidFill>
                <a:effectLst/>
                <a:latin typeface="Times New Roman" panose="02020603050405020304" pitchFamily="18" charset="0"/>
                <a:ea typeface="Times New Roman" panose="02020603050405020304" pitchFamily="18" charset="0"/>
              </a:rPr>
              <a:t>Không gian, </a:t>
            </a:r>
            <a:r>
              <a:rPr lang="vi-VN" sz="2000" dirty="0" err="1">
                <a:solidFill>
                  <a:schemeClr val="tx1"/>
                </a:solidFill>
                <a:effectLst/>
                <a:latin typeface="Times New Roman" panose="02020603050405020304" pitchFamily="18" charset="0"/>
                <a:ea typeface="Times New Roman" panose="02020603050405020304" pitchFamily="18" charset="0"/>
              </a:rPr>
              <a:t>thời</a:t>
            </a:r>
            <a:r>
              <a:rPr lang="vi-VN" sz="2000" dirty="0">
                <a:solidFill>
                  <a:schemeClr val="tx1"/>
                </a:solidFill>
                <a:effectLst/>
                <a:latin typeface="Times New Roman" panose="02020603050405020304" pitchFamily="18" charset="0"/>
                <a:ea typeface="Times New Roman" panose="02020603050405020304" pitchFamily="18" charset="0"/>
              </a:rPr>
              <a:t> gian </a:t>
            </a:r>
            <a:r>
              <a:rPr lang="vi-VN" sz="2000" dirty="0" err="1">
                <a:solidFill>
                  <a:schemeClr val="tx1"/>
                </a:solidFill>
                <a:effectLst/>
                <a:latin typeface="Times New Roman" panose="02020603050405020304" pitchFamily="18" charset="0"/>
                <a:ea typeface="Times New Roman" panose="02020603050405020304" pitchFamily="18" charset="0"/>
              </a:rPr>
              <a:t>nói</a:t>
            </a:r>
            <a:r>
              <a:rPr lang="vi-VN" sz="2000" dirty="0">
                <a:solidFill>
                  <a:schemeClr val="tx1"/>
                </a:solidFill>
                <a:effectLst/>
                <a:latin typeface="Times New Roman" panose="02020603050405020304" pitchFamily="18" charset="0"/>
                <a:ea typeface="Times New Roman" panose="02020603050405020304" pitchFamily="18" charset="0"/>
              </a:rPr>
              <a:t>:</a:t>
            </a:r>
          </a:p>
          <a:p>
            <a:pPr marL="64770">
              <a:spcBef>
                <a:spcPts val="1050"/>
              </a:spcBef>
            </a:pPr>
            <a:r>
              <a:rPr lang="en-US" sz="2000" dirty="0">
                <a:solidFill>
                  <a:schemeClr val="tx1"/>
                </a:solidFill>
                <a:effectLst/>
                <a:latin typeface="Times New Roman" panose="02020603050405020304" pitchFamily="18" charset="0"/>
                <a:ea typeface="Times New Roman" panose="02020603050405020304" pitchFamily="18" charset="0"/>
              </a:rPr>
              <a:t>- </a:t>
            </a:r>
            <a:r>
              <a:rPr lang="vi-VN" sz="2000" dirty="0">
                <a:solidFill>
                  <a:schemeClr val="tx1"/>
                </a:solidFill>
                <a:effectLst/>
                <a:latin typeface="Times New Roman" panose="02020603050405020304" pitchFamily="18" charset="0"/>
                <a:ea typeface="Times New Roman" panose="02020603050405020304" pitchFamily="18" charset="0"/>
              </a:rPr>
              <a:t>Tôi </a:t>
            </a:r>
            <a:r>
              <a:rPr lang="vi-VN" sz="2000" dirty="0" err="1">
                <a:solidFill>
                  <a:schemeClr val="tx1"/>
                </a:solidFill>
                <a:effectLst/>
                <a:latin typeface="Times New Roman" panose="02020603050405020304" pitchFamily="18" charset="0"/>
                <a:ea typeface="Times New Roman" panose="02020603050405020304" pitchFamily="18" charset="0"/>
              </a:rPr>
              <a:t>sẽ</a:t>
            </a:r>
            <a:r>
              <a:rPr lang="vi-VN" sz="2000" dirty="0">
                <a:solidFill>
                  <a:schemeClr val="tx1"/>
                </a:solidFill>
                <a:effectLst/>
                <a:latin typeface="Times New Roman" panose="02020603050405020304" pitchFamily="18" charset="0"/>
                <a:ea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rPr>
              <a:t>chọn</a:t>
            </a:r>
            <a:r>
              <a:rPr lang="vi-VN" sz="2000" dirty="0">
                <a:solidFill>
                  <a:schemeClr val="tx1"/>
                </a:solidFill>
                <a:effectLst/>
                <a:latin typeface="Times New Roman" panose="02020603050405020304" pitchFamily="18" charset="0"/>
                <a:ea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rPr>
              <a:t>cách</a:t>
            </a:r>
            <a:r>
              <a:rPr lang="vi-VN" sz="2000" dirty="0">
                <a:solidFill>
                  <a:schemeClr val="tx1"/>
                </a:solidFill>
                <a:effectLst/>
                <a:latin typeface="Times New Roman" panose="02020603050405020304" pitchFamily="18" charset="0"/>
                <a:ea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rPr>
              <a:t>thuyết</a:t>
            </a:r>
            <a:r>
              <a:rPr lang="vi-VN" sz="2000" dirty="0">
                <a:solidFill>
                  <a:schemeClr val="tx1"/>
                </a:solidFill>
                <a:effectLst/>
                <a:latin typeface="Times New Roman" panose="02020603050405020304" pitchFamily="18" charset="0"/>
                <a:ea typeface="Times New Roman" panose="02020603050405020304" pitchFamily="18" charset="0"/>
              </a:rPr>
              <a:t> </a:t>
            </a:r>
            <a:r>
              <a:rPr lang="vi-VN" sz="2000" dirty="0" err="1">
                <a:solidFill>
                  <a:schemeClr val="tx1"/>
                </a:solidFill>
                <a:effectLst/>
                <a:latin typeface="Times New Roman" panose="02020603050405020304" pitchFamily="18" charset="0"/>
                <a:ea typeface="Times New Roman" panose="02020603050405020304" pitchFamily="18" charset="0"/>
              </a:rPr>
              <a:t>trình</a:t>
            </a:r>
            <a:r>
              <a:rPr lang="vi-VN" sz="2000" dirty="0">
                <a:solidFill>
                  <a:schemeClr val="tx1"/>
                </a:solidFill>
                <a:effectLst/>
                <a:latin typeface="Times New Roman" panose="02020603050405020304" pitchFamily="18" charset="0"/>
                <a:ea typeface="Times New Roman" panose="02020603050405020304" pitchFamily="18" charset="0"/>
              </a:rPr>
              <a:t>:</a:t>
            </a:r>
          </a:p>
          <a:p>
            <a:pPr algn="ctr"/>
            <a:endParaRPr lang="vi-VN" dirty="0"/>
          </a:p>
        </p:txBody>
      </p:sp>
      <p:pic>
        <p:nvPicPr>
          <p:cNvPr id="5" name="Hình ảnh 4">
            <a:extLst>
              <a:ext uri="{FF2B5EF4-FFF2-40B4-BE49-F238E27FC236}">
                <a16:creationId xmlns:a16="http://schemas.microsoft.com/office/drawing/2014/main" id="{69B49CDC-2B7A-9C3B-A241-6294F4B9CD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0169" y="3032313"/>
            <a:ext cx="3182837" cy="2958352"/>
          </a:xfrm>
          <a:prstGeom prst="rect">
            <a:avLst/>
          </a:prstGeom>
        </p:spPr>
      </p:pic>
    </p:spTree>
    <p:extLst>
      <p:ext uri="{BB962C8B-B14F-4D97-AF65-F5344CB8AC3E}">
        <p14:creationId xmlns:p14="http://schemas.microsoft.com/office/powerpoint/2010/main" val="223238408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flipV="1">
            <a:off x="0" y="6716710"/>
            <a:ext cx="12209460" cy="14128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endParaRPr lang="en-US"/>
          </a:p>
        </p:txBody>
      </p:sp>
      <p:sp>
        <p:nvSpPr>
          <p:cNvPr id="9" name="Freeform 3"/>
          <p:cNvSpPr>
            <a:spLocks/>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
          <p:cNvSpPr>
            <a:spLocks/>
          </p:cNvSpPr>
          <p:nvPr/>
        </p:nvSpPr>
        <p:spPr bwMode="auto">
          <a:xfrm>
            <a:off x="1970691" y="-69878"/>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 name="Freeform 6"/>
          <p:cNvSpPr>
            <a:spLocks/>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3" name="Rectangle 22"/>
          <p:cNvSpPr/>
          <p:nvPr/>
        </p:nvSpPr>
        <p:spPr>
          <a:xfrm>
            <a:off x="2147475" y="131928"/>
            <a:ext cx="10061985" cy="5368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8. ĐẤT NƯỚC VÀ CON NGƯỜI (TRUYỆN)</a:t>
            </a:r>
          </a:p>
          <a:p>
            <a:pPr algn="ctr"/>
            <a:endParaRPr lang="en-US" sz="35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4" name="Rounded Rectangle 23"/>
          <p:cNvSpPr/>
          <p:nvPr/>
        </p:nvSpPr>
        <p:spPr>
          <a:xfrm>
            <a:off x="572219" y="1265069"/>
            <a:ext cx="11161847" cy="5211931"/>
          </a:xfrm>
          <a:prstGeom prst="roundRect">
            <a:avLst>
              <a:gd name="adj" fmla="val 3218"/>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ctr"/>
            <a:endParaRPr lang="en-US">
              <a:solidFill>
                <a:prstClr val="white"/>
              </a:solidFill>
            </a:endParaRPr>
          </a:p>
        </p:txBody>
      </p:sp>
      <p:grpSp>
        <p:nvGrpSpPr>
          <p:cNvPr id="27" name="Group 26"/>
          <p:cNvGrpSpPr/>
          <p:nvPr/>
        </p:nvGrpSpPr>
        <p:grpSpPr>
          <a:xfrm>
            <a:off x="3524080" y="952500"/>
            <a:ext cx="4548168" cy="622836"/>
            <a:chOff x="8010143" y="1905000"/>
            <a:chExt cx="9097521" cy="1290242"/>
          </a:xfrm>
        </p:grpSpPr>
        <p:sp>
          <p:nvSpPr>
            <p:cNvPr id="28" name="Rectangle 27"/>
            <p:cNvSpPr/>
            <p:nvPr/>
          </p:nvSpPr>
          <p:spPr>
            <a:xfrm>
              <a:off x="8010143" y="2221477"/>
              <a:ext cx="9097521" cy="774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ounded Rectangle 28"/>
            <p:cNvSpPr/>
            <p:nvPr/>
          </p:nvSpPr>
          <p:spPr>
            <a:xfrm>
              <a:off x="8014819" y="1905000"/>
              <a:ext cx="9092845" cy="1290242"/>
            </a:xfrm>
            <a:prstGeom prst="roundRect">
              <a:avLst/>
            </a:prstGeom>
            <a:noFill/>
            <a:ln w="57150">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Box 29"/>
            <p:cNvSpPr txBox="1"/>
            <p:nvPr/>
          </p:nvSpPr>
          <p:spPr>
            <a:xfrm>
              <a:off x="9104552" y="2012578"/>
              <a:ext cx="7561389" cy="1052002"/>
            </a:xfrm>
            <a:prstGeom prst="rect">
              <a:avLst/>
            </a:prstGeom>
            <a:noFill/>
            <a:ln>
              <a:noFill/>
            </a:ln>
          </p:spPr>
          <p:txBody>
            <a:bodyPr wrap="none" rtlCol="0" anchor="ctr">
              <a:spAutoFit/>
            </a:bodyPr>
            <a:lstStyle/>
            <a:p>
              <a:r>
                <a:rPr lang="en-US" sz="2700" b="1" dirty="0">
                  <a:solidFill>
                    <a:srgbClr val="FF0000"/>
                  </a:solidFill>
                  <a:latin typeface="Tahoma" pitchFamily="34" charset="0"/>
                  <a:ea typeface="Tahoma" pitchFamily="34" charset="0"/>
                  <a:cs typeface="Tahoma" pitchFamily="34" charset="0"/>
                </a:rPr>
                <a:t>PHẦN: NÓI VÀ NGHE</a:t>
              </a:r>
            </a:p>
          </p:txBody>
        </p:sp>
      </p:grpSp>
      <p:sp>
        <p:nvSpPr>
          <p:cNvPr id="31" name="Oval 30"/>
          <p:cNvSpPr/>
          <p:nvPr/>
        </p:nvSpPr>
        <p:spPr>
          <a:xfrm>
            <a:off x="8038847" y="1181100"/>
            <a:ext cx="152364" cy="152384"/>
          </a:xfrm>
          <a:prstGeom prst="ellipse">
            <a:avLst/>
          </a:prstGeom>
          <a:solidFill>
            <a:schemeClr val="accent2"/>
          </a:solidFill>
          <a:ln w="82550">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ctr"/>
            <a:endParaRPr lang="en-US">
              <a:solidFill>
                <a:prstClr val="white"/>
              </a:solidFill>
            </a:endParaRPr>
          </a:p>
        </p:txBody>
      </p:sp>
      <p:sp>
        <p:nvSpPr>
          <p:cNvPr id="32" name="Oval 31"/>
          <p:cNvSpPr/>
          <p:nvPr/>
        </p:nvSpPr>
        <p:spPr>
          <a:xfrm>
            <a:off x="3467459" y="1181100"/>
            <a:ext cx="152364" cy="152384"/>
          </a:xfrm>
          <a:prstGeom prst="ellipse">
            <a:avLst/>
          </a:prstGeom>
          <a:solidFill>
            <a:schemeClr val="accent2"/>
          </a:solidFill>
          <a:ln w="82550">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ctr"/>
            <a:endParaRPr lang="en-US">
              <a:solidFill>
                <a:prstClr val="white"/>
              </a:solidFill>
            </a:endParaRPr>
          </a:p>
        </p:txBody>
      </p:sp>
      <p:sp>
        <p:nvSpPr>
          <p:cNvPr id="3" name="Hình chữ nhật 2">
            <a:extLst>
              <a:ext uri="{FF2B5EF4-FFF2-40B4-BE49-F238E27FC236}">
                <a16:creationId xmlns:a16="http://schemas.microsoft.com/office/drawing/2014/main" id="{EC283DEA-9B45-04AE-650B-202C1DC534FA}"/>
              </a:ext>
            </a:extLst>
          </p:cNvPr>
          <p:cNvSpPr/>
          <p:nvPr/>
        </p:nvSpPr>
        <p:spPr>
          <a:xfrm>
            <a:off x="1190065" y="1902688"/>
            <a:ext cx="10038229" cy="4370365"/>
          </a:xfrm>
          <a:prstGeom prst="rect">
            <a:avLst/>
          </a:prstGeom>
          <a:blipFill dpi="0" rotWithShape="1">
            <a:blip r:embed="rId2">
              <a:alphaModFix amt="69000"/>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4770">
              <a:spcBef>
                <a:spcPts val="1045"/>
              </a:spcBef>
              <a:spcAft>
                <a:spcPts val="0"/>
              </a:spcAft>
            </a:pPr>
            <a:r>
              <a:rPr lang="vi-VN" sz="2400" b="1" i="1" u="sng" dirty="0" err="1">
                <a:solidFill>
                  <a:srgbClr val="FF0000"/>
                </a:solidFill>
                <a:effectLst/>
                <a:latin typeface="Times New Roman" panose="02020603050405020304" pitchFamily="18" charset="0"/>
                <a:ea typeface="Times New Roman" panose="02020603050405020304" pitchFamily="18" charset="0"/>
              </a:rPr>
              <a:t>Bước</a:t>
            </a:r>
            <a:r>
              <a:rPr lang="vi-VN" sz="2400" b="1" i="1" u="sng" dirty="0">
                <a:solidFill>
                  <a:srgbClr val="FF0000"/>
                </a:solidFill>
                <a:effectLst/>
                <a:latin typeface="Times New Roman" panose="02020603050405020304" pitchFamily="18" charset="0"/>
                <a:ea typeface="Times New Roman" panose="02020603050405020304" pitchFamily="18" charset="0"/>
              </a:rPr>
              <a:t> 2: </a:t>
            </a:r>
            <a:r>
              <a:rPr lang="vi-VN" sz="2400" b="1" i="1" u="sng" dirty="0" err="1">
                <a:solidFill>
                  <a:srgbClr val="FF0000"/>
                </a:solidFill>
                <a:effectLst/>
                <a:latin typeface="Times New Roman" panose="02020603050405020304" pitchFamily="18" charset="0"/>
                <a:ea typeface="Times New Roman" panose="02020603050405020304" pitchFamily="18" charset="0"/>
              </a:rPr>
              <a:t>Tìm</a:t>
            </a:r>
            <a:r>
              <a:rPr lang="vi-VN" sz="2400" b="1" i="1" u="sng" dirty="0">
                <a:solidFill>
                  <a:srgbClr val="FF0000"/>
                </a:solidFill>
                <a:effectLst/>
                <a:latin typeface="Times New Roman" panose="02020603050405020304" pitchFamily="18" charset="0"/>
                <a:ea typeface="Times New Roman" panose="02020603050405020304" pitchFamily="18" charset="0"/>
              </a:rPr>
              <a:t> ý, </a:t>
            </a:r>
            <a:r>
              <a:rPr lang="vi-VN" sz="2400" b="1" i="1" u="sng" dirty="0" err="1">
                <a:solidFill>
                  <a:srgbClr val="FF0000"/>
                </a:solidFill>
                <a:effectLst/>
                <a:latin typeface="Times New Roman" panose="02020603050405020304" pitchFamily="18" charset="0"/>
                <a:ea typeface="Times New Roman" panose="02020603050405020304" pitchFamily="18" charset="0"/>
              </a:rPr>
              <a:t>lập</a:t>
            </a:r>
            <a:r>
              <a:rPr lang="vi-VN" sz="2400" b="1" i="1" u="sng" dirty="0">
                <a:solidFill>
                  <a:srgbClr val="FF0000"/>
                </a:solidFill>
                <a:effectLst/>
                <a:latin typeface="Times New Roman" panose="02020603050405020304" pitchFamily="18" charset="0"/>
                <a:ea typeface="Times New Roman" panose="02020603050405020304" pitchFamily="18" charset="0"/>
              </a:rPr>
              <a:t> </a:t>
            </a:r>
            <a:r>
              <a:rPr lang="vi-VN" sz="2400" b="1" i="1" u="sng" dirty="0" err="1">
                <a:solidFill>
                  <a:srgbClr val="FF0000"/>
                </a:solidFill>
                <a:effectLst/>
                <a:latin typeface="Times New Roman" panose="02020603050405020304" pitchFamily="18" charset="0"/>
                <a:ea typeface="Times New Roman" panose="02020603050405020304" pitchFamily="18" charset="0"/>
              </a:rPr>
              <a:t>dàn</a:t>
            </a:r>
            <a:r>
              <a:rPr lang="vi-VN" sz="2400" b="1" i="1" u="sng" dirty="0">
                <a:solidFill>
                  <a:srgbClr val="FF0000"/>
                </a:solidFill>
                <a:effectLst/>
                <a:latin typeface="Times New Roman" panose="02020603050405020304" pitchFamily="18" charset="0"/>
                <a:ea typeface="Times New Roman" panose="02020603050405020304" pitchFamily="18" charset="0"/>
              </a:rPr>
              <a:t> ý</a:t>
            </a:r>
            <a:endParaRPr lang="vi-VN" sz="2400" b="1" u="sng" dirty="0">
              <a:solidFill>
                <a:srgbClr val="FF0000"/>
              </a:solidFill>
              <a:effectLst/>
              <a:latin typeface="Times New Roman" panose="02020603050405020304" pitchFamily="18" charset="0"/>
              <a:ea typeface="Times New Roman" panose="02020603050405020304" pitchFamily="18" charset="0"/>
            </a:endParaRPr>
          </a:p>
          <a:p>
            <a:pPr marL="64770">
              <a:spcBef>
                <a:spcPts val="1065"/>
              </a:spcBef>
              <a:spcAft>
                <a:spcPts val="0"/>
              </a:spcAft>
            </a:pP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Tên</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tác</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phẩm</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tác</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giả</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tên</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nhà</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xuất</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bản</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năm</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xuất</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bản</a:t>
            </a:r>
            <a:r>
              <a:rPr lang="en-US" sz="2400" dirty="0">
                <a:solidFill>
                  <a:schemeClr val="tx1"/>
                </a:solidFill>
                <a:effectLst/>
                <a:latin typeface="Times New Roman" panose="02020603050405020304" pitchFamily="18" charset="0"/>
                <a:ea typeface="Times New Roman" panose="02020603050405020304" pitchFamily="18" charset="0"/>
              </a:rPr>
              <a:t>.</a:t>
            </a:r>
            <a:endParaRPr lang="vi-VN" sz="2400" dirty="0">
              <a:solidFill>
                <a:schemeClr val="tx1"/>
              </a:solidFill>
              <a:effectLst/>
              <a:latin typeface="Times New Roman" panose="02020603050405020304" pitchFamily="18" charset="0"/>
              <a:ea typeface="Times New Roman" panose="02020603050405020304" pitchFamily="18" charset="0"/>
            </a:endParaRPr>
          </a:p>
          <a:p>
            <a:pPr marL="64770">
              <a:spcBef>
                <a:spcPts val="1065"/>
              </a:spcBef>
              <a:spcAft>
                <a:spcPts val="0"/>
              </a:spcAft>
            </a:pP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Một</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số</a:t>
            </a:r>
            <a:r>
              <a:rPr lang="en-US" sz="2400" dirty="0">
                <a:solidFill>
                  <a:schemeClr val="tx1"/>
                </a:solidFill>
                <a:effectLst/>
                <a:latin typeface="Times New Roman" panose="02020603050405020304" pitchFamily="18" charset="0"/>
                <a:ea typeface="Times New Roman" panose="02020603050405020304" pitchFamily="18" charset="0"/>
              </a:rPr>
              <a:t> ý </a:t>
            </a:r>
            <a:r>
              <a:rPr lang="en-US" sz="2400" dirty="0" err="1">
                <a:solidFill>
                  <a:schemeClr val="tx1"/>
                </a:solidFill>
                <a:effectLst/>
                <a:latin typeface="Times New Roman" panose="02020603050405020304" pitchFamily="18" charset="0"/>
                <a:ea typeface="Times New Roman" panose="02020603050405020304" pitchFamily="18" charset="0"/>
              </a:rPr>
              <a:t>về</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nhân</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vật</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cốt</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truyện</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chủ</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đề</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thông</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điệp</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mà</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tác</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giả</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muốn</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gửi</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gắm</a:t>
            </a:r>
            <a:r>
              <a:rPr lang="en-US" sz="2400" dirty="0">
                <a:solidFill>
                  <a:schemeClr val="tx1"/>
                </a:solidFill>
                <a:effectLst/>
                <a:latin typeface="Times New Roman" panose="02020603050405020304" pitchFamily="18" charset="0"/>
                <a:ea typeface="Times New Roman" panose="02020603050405020304" pitchFamily="18" charset="0"/>
              </a:rPr>
              <a:t>.</a:t>
            </a:r>
            <a:endParaRPr lang="vi-VN" sz="2400" dirty="0">
              <a:solidFill>
                <a:schemeClr val="tx1"/>
              </a:solidFill>
              <a:effectLst/>
              <a:latin typeface="Times New Roman" panose="02020603050405020304" pitchFamily="18" charset="0"/>
              <a:ea typeface="Times New Roman" panose="02020603050405020304" pitchFamily="18" charset="0"/>
            </a:endParaRPr>
          </a:p>
          <a:p>
            <a:pPr marL="64770">
              <a:spcBef>
                <a:spcPts val="1065"/>
              </a:spcBef>
              <a:spcAft>
                <a:spcPts val="0"/>
              </a:spcAft>
            </a:pP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Những</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biện</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pháp</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nghệ</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thuật</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đặc</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sắc</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của</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tác</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phẩm</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và</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công</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dụng</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của</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chúng</a:t>
            </a:r>
            <a:r>
              <a:rPr lang="en-US" sz="2400" dirty="0">
                <a:solidFill>
                  <a:schemeClr val="tx1"/>
                </a:solidFill>
                <a:effectLst/>
                <a:latin typeface="Times New Roman" panose="02020603050405020304" pitchFamily="18" charset="0"/>
                <a:ea typeface="Times New Roman" panose="02020603050405020304" pitchFamily="18" charset="0"/>
              </a:rPr>
              <a:t>.</a:t>
            </a:r>
            <a:endParaRPr lang="vi-VN" sz="2400" dirty="0">
              <a:solidFill>
                <a:schemeClr val="tx1"/>
              </a:solidFill>
              <a:effectLst/>
              <a:latin typeface="Times New Roman" panose="02020603050405020304" pitchFamily="18" charset="0"/>
              <a:ea typeface="Times New Roman" panose="02020603050405020304" pitchFamily="18" charset="0"/>
            </a:endParaRPr>
          </a:p>
          <a:p>
            <a:pPr marL="64770">
              <a:spcBef>
                <a:spcPts val="1065"/>
              </a:spcBef>
              <a:spcAft>
                <a:spcPts val="0"/>
              </a:spcAft>
            </a:pP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Những</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nhận</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định</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về</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tác</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phẩm</a:t>
            </a:r>
            <a:r>
              <a:rPr lang="en-US" sz="2400" dirty="0">
                <a:solidFill>
                  <a:schemeClr val="tx1"/>
                </a:solidFill>
                <a:effectLst/>
                <a:latin typeface="Times New Roman" panose="02020603050405020304" pitchFamily="18" charset="0"/>
                <a:ea typeface="Times New Roman" panose="02020603050405020304" pitchFamily="18" charset="0"/>
              </a:rPr>
              <a:t>.</a:t>
            </a:r>
            <a:endParaRPr lang="vi-VN" sz="2400" dirty="0">
              <a:solidFill>
                <a:schemeClr val="tx1"/>
              </a:solidFill>
              <a:effectLst/>
              <a:latin typeface="Times New Roman" panose="02020603050405020304" pitchFamily="18" charset="0"/>
              <a:ea typeface="Times New Roman" panose="02020603050405020304" pitchFamily="18" charset="0"/>
            </a:endParaRPr>
          </a:p>
          <a:p>
            <a:pPr marL="64770">
              <a:spcBef>
                <a:spcPts val="1065"/>
              </a:spcBef>
              <a:spcAft>
                <a:spcPts val="0"/>
              </a:spcAft>
            </a:pP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Nhận</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xét</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đánh</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giá</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của</a:t>
            </a:r>
            <a:r>
              <a:rPr lang="en-US" sz="2400" dirty="0">
                <a:solidFill>
                  <a:schemeClr val="tx1"/>
                </a:solidFill>
                <a:effectLst/>
                <a:latin typeface="Times New Roman" panose="02020603050405020304" pitchFamily="18" charset="0"/>
                <a:ea typeface="Times New Roman" panose="02020603050405020304" pitchFamily="18" charset="0"/>
              </a:rPr>
              <a:t> HS </a:t>
            </a:r>
            <a:r>
              <a:rPr lang="en-US" sz="2400" dirty="0" err="1">
                <a:solidFill>
                  <a:schemeClr val="tx1"/>
                </a:solidFill>
                <a:effectLst/>
                <a:latin typeface="Times New Roman" panose="02020603050405020304" pitchFamily="18" charset="0"/>
                <a:ea typeface="Times New Roman" panose="02020603050405020304" pitchFamily="18" charset="0"/>
              </a:rPr>
              <a:t>về</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tác</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phẩm</a:t>
            </a:r>
            <a:r>
              <a:rPr lang="en-US" sz="2400" dirty="0">
                <a:solidFill>
                  <a:schemeClr val="tx1"/>
                </a:solidFill>
                <a:effectLst/>
                <a:latin typeface="Times New Roman" panose="02020603050405020304" pitchFamily="18" charset="0"/>
                <a:ea typeface="Times New Roman" panose="02020603050405020304" pitchFamily="18" charset="0"/>
              </a:rPr>
              <a:t>.</a:t>
            </a:r>
            <a:endParaRPr lang="vi-VN" sz="2400" dirty="0">
              <a:solidFill>
                <a:schemeClr val="tx1"/>
              </a:solidFill>
              <a:effectLst/>
              <a:latin typeface="Times New Roman" panose="02020603050405020304" pitchFamily="18" charset="0"/>
              <a:ea typeface="Times New Roman" panose="02020603050405020304" pitchFamily="18" charset="0"/>
            </a:endParaRPr>
          </a:p>
          <a:p>
            <a:pPr algn="ctr"/>
            <a:endParaRPr lang="vi-VN" dirty="0"/>
          </a:p>
        </p:txBody>
      </p:sp>
    </p:spTree>
    <p:extLst>
      <p:ext uri="{BB962C8B-B14F-4D97-AF65-F5344CB8AC3E}">
        <p14:creationId xmlns:p14="http://schemas.microsoft.com/office/powerpoint/2010/main" val="10040071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flipV="1">
            <a:off x="0" y="6716710"/>
            <a:ext cx="12209460" cy="14128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endParaRPr lang="en-US"/>
          </a:p>
        </p:txBody>
      </p:sp>
      <p:sp>
        <p:nvSpPr>
          <p:cNvPr id="9" name="Freeform 3"/>
          <p:cNvSpPr>
            <a:spLocks/>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
          <p:cNvSpPr>
            <a:spLocks/>
          </p:cNvSpPr>
          <p:nvPr/>
        </p:nvSpPr>
        <p:spPr bwMode="auto">
          <a:xfrm>
            <a:off x="1970691" y="-69878"/>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 name="Freeform 6"/>
          <p:cNvSpPr>
            <a:spLocks/>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3" name="Rectangle 22"/>
          <p:cNvSpPr/>
          <p:nvPr/>
        </p:nvSpPr>
        <p:spPr>
          <a:xfrm>
            <a:off x="2147475" y="131928"/>
            <a:ext cx="10061985" cy="5368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8. ĐẤT NƯỚC VÀ CON NGƯỜI (TRUYỆN)</a:t>
            </a:r>
          </a:p>
          <a:p>
            <a:pPr algn="ctr"/>
            <a:endParaRPr lang="en-US" sz="35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4" name="Rounded Rectangle 23"/>
          <p:cNvSpPr/>
          <p:nvPr/>
        </p:nvSpPr>
        <p:spPr>
          <a:xfrm>
            <a:off x="572219" y="1265069"/>
            <a:ext cx="11161847" cy="5211931"/>
          </a:xfrm>
          <a:prstGeom prst="roundRect">
            <a:avLst>
              <a:gd name="adj" fmla="val 3218"/>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ctr"/>
            <a:endParaRPr lang="en-US">
              <a:solidFill>
                <a:prstClr val="white"/>
              </a:solidFill>
            </a:endParaRPr>
          </a:p>
        </p:txBody>
      </p:sp>
      <p:grpSp>
        <p:nvGrpSpPr>
          <p:cNvPr id="27" name="Group 26"/>
          <p:cNvGrpSpPr/>
          <p:nvPr/>
        </p:nvGrpSpPr>
        <p:grpSpPr>
          <a:xfrm>
            <a:off x="3524080" y="952500"/>
            <a:ext cx="4548168" cy="622836"/>
            <a:chOff x="8010143" y="1905000"/>
            <a:chExt cx="9097521" cy="1290242"/>
          </a:xfrm>
        </p:grpSpPr>
        <p:sp>
          <p:nvSpPr>
            <p:cNvPr id="28" name="Rectangle 27"/>
            <p:cNvSpPr/>
            <p:nvPr/>
          </p:nvSpPr>
          <p:spPr>
            <a:xfrm>
              <a:off x="8010143" y="2221477"/>
              <a:ext cx="9097521" cy="774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ounded Rectangle 28"/>
            <p:cNvSpPr/>
            <p:nvPr/>
          </p:nvSpPr>
          <p:spPr>
            <a:xfrm>
              <a:off x="8014819" y="1905000"/>
              <a:ext cx="9092845" cy="1290242"/>
            </a:xfrm>
            <a:prstGeom prst="roundRect">
              <a:avLst/>
            </a:prstGeom>
            <a:noFill/>
            <a:ln w="57150">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Box 29"/>
            <p:cNvSpPr txBox="1"/>
            <p:nvPr/>
          </p:nvSpPr>
          <p:spPr>
            <a:xfrm>
              <a:off x="9104552" y="2012578"/>
              <a:ext cx="7561389" cy="1052002"/>
            </a:xfrm>
            <a:prstGeom prst="rect">
              <a:avLst/>
            </a:prstGeom>
            <a:noFill/>
            <a:ln>
              <a:noFill/>
            </a:ln>
          </p:spPr>
          <p:txBody>
            <a:bodyPr wrap="none" rtlCol="0" anchor="ctr">
              <a:spAutoFit/>
            </a:bodyPr>
            <a:lstStyle/>
            <a:p>
              <a:r>
                <a:rPr lang="en-US" sz="2700" b="1" dirty="0">
                  <a:solidFill>
                    <a:schemeClr val="accent2">
                      <a:lumMod val="50000"/>
                    </a:schemeClr>
                  </a:solidFill>
                  <a:latin typeface="Tahoma" pitchFamily="34" charset="0"/>
                  <a:ea typeface="Tahoma" pitchFamily="34" charset="0"/>
                  <a:cs typeface="Tahoma" pitchFamily="34" charset="0"/>
                </a:rPr>
                <a:t>PHẦN: NÓI VÀ NGHE</a:t>
              </a:r>
            </a:p>
          </p:txBody>
        </p:sp>
      </p:grpSp>
      <p:sp>
        <p:nvSpPr>
          <p:cNvPr id="31" name="Oval 30"/>
          <p:cNvSpPr/>
          <p:nvPr/>
        </p:nvSpPr>
        <p:spPr>
          <a:xfrm>
            <a:off x="8038847" y="1181100"/>
            <a:ext cx="152364" cy="152384"/>
          </a:xfrm>
          <a:prstGeom prst="ellipse">
            <a:avLst/>
          </a:prstGeom>
          <a:solidFill>
            <a:schemeClr val="accent2"/>
          </a:solidFill>
          <a:ln w="82550">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ctr"/>
            <a:endParaRPr lang="en-US">
              <a:solidFill>
                <a:prstClr val="white"/>
              </a:solidFill>
            </a:endParaRPr>
          </a:p>
        </p:txBody>
      </p:sp>
      <p:sp>
        <p:nvSpPr>
          <p:cNvPr id="32" name="Oval 31"/>
          <p:cNvSpPr/>
          <p:nvPr/>
        </p:nvSpPr>
        <p:spPr>
          <a:xfrm>
            <a:off x="3467459" y="1181100"/>
            <a:ext cx="152364" cy="152384"/>
          </a:xfrm>
          <a:prstGeom prst="ellipse">
            <a:avLst/>
          </a:prstGeom>
          <a:solidFill>
            <a:schemeClr val="accent2"/>
          </a:solidFill>
          <a:ln w="82550">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ctr"/>
            <a:endParaRPr lang="en-US">
              <a:solidFill>
                <a:prstClr val="white"/>
              </a:solidFill>
            </a:endParaRPr>
          </a:p>
        </p:txBody>
      </p:sp>
      <p:sp>
        <p:nvSpPr>
          <p:cNvPr id="3" name="Hình chữ nhật 2">
            <a:extLst>
              <a:ext uri="{FF2B5EF4-FFF2-40B4-BE49-F238E27FC236}">
                <a16:creationId xmlns:a16="http://schemas.microsoft.com/office/drawing/2014/main" id="{EC283DEA-9B45-04AE-650B-202C1DC534FA}"/>
              </a:ext>
            </a:extLst>
          </p:cNvPr>
          <p:cNvSpPr/>
          <p:nvPr/>
        </p:nvSpPr>
        <p:spPr>
          <a:xfrm>
            <a:off x="1044147" y="1803936"/>
            <a:ext cx="10184148" cy="446911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Bef>
                <a:spcPts val="1050"/>
              </a:spcBef>
              <a:buSzPts val="1300"/>
              <a:tabLst>
                <a:tab pos="431800" algn="l"/>
              </a:tabLst>
            </a:pPr>
            <a:r>
              <a:rPr lang="vi-VN" sz="2400" b="1" u="sng"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2400" b="1" u="sng"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vi-VN" sz="2400" b="1" u="sng"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u="sng"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vi-VN" sz="2400" b="1" u="sng"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u="sng"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vi-VN" sz="2400" b="1" u="sng"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u="sng"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2400" b="1" u="sng" kern="0" spc="-15"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u="sng"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nghe</a:t>
            </a:r>
            <a:endParaRPr lang="vi-VN" sz="2400" b="1" u="sng" kern="0" dirty="0">
              <a:solidFill>
                <a:srgbClr val="FF0000"/>
              </a:solidFill>
              <a:effectLst/>
              <a:latin typeface="Times New Roman" panose="02020603050405020304" pitchFamily="18" charset="0"/>
              <a:ea typeface="Times New Roman" panose="02020603050405020304" pitchFamily="18" charset="0"/>
            </a:endParaRPr>
          </a:p>
          <a:p>
            <a:pPr lvl="0" algn="just">
              <a:spcBef>
                <a:spcPts val="1050"/>
              </a:spcBef>
              <a:buSzPts val="1300"/>
              <a:tabLst>
                <a:tab pos="445135" algn="l"/>
              </a:tabLst>
            </a:pP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đạt</a:t>
            </a:r>
            <a:r>
              <a:rPr lang="en-US" sz="1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800" i="1" dirty="0">
              <a:solidFill>
                <a:srgbClr val="FF0000"/>
              </a:solidFill>
              <a:effectLst/>
              <a:latin typeface="Times New Roman" panose="02020603050405020304" pitchFamily="18" charset="0"/>
              <a:ea typeface="Times New Roman" panose="02020603050405020304" pitchFamily="18" charset="0"/>
            </a:endParaRPr>
          </a:p>
          <a:p>
            <a:pPr marL="142875" marR="510540" algn="just">
              <a:lnSpc>
                <a:spcPct val="150000"/>
              </a:lnSpc>
              <a:spcBef>
                <a:spcPts val="1050"/>
              </a:spcBef>
              <a:tabLst>
                <a:tab pos="445135" algn="l"/>
              </a:tabLst>
            </a:pP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nắm</a:t>
            </a: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800" dirty="0">
              <a:solidFill>
                <a:schemeClr val="tx1"/>
              </a:solidFill>
              <a:effectLst/>
              <a:latin typeface="Times New Roman" panose="02020603050405020304" pitchFamily="18" charset="0"/>
              <a:ea typeface="Times New Roman" panose="02020603050405020304" pitchFamily="18" charset="0"/>
            </a:endParaRPr>
          </a:p>
          <a:p>
            <a:pPr marR="508635" lvl="0" algn="just">
              <a:lnSpc>
                <a:spcPct val="150000"/>
              </a:lnSpc>
              <a:spcBef>
                <a:spcPts val="305"/>
              </a:spcBef>
              <a:spcAft>
                <a:spcPts val="0"/>
              </a:spcAft>
              <a:buSzPts val="1300"/>
              <a:tabLst>
                <a:tab pos="248920" algn="l"/>
              </a:tabLst>
            </a:pP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Năng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luôn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cực</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công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thân trong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trong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vi-VN" sz="1800" spc="1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800" dirty="0">
              <a:solidFill>
                <a:schemeClr val="tx1"/>
              </a:solidFill>
              <a:effectLst/>
              <a:latin typeface="Times New Roman" panose="02020603050405020304" pitchFamily="18" charset="0"/>
              <a:ea typeface="Times New Roman" panose="02020603050405020304" pitchFamily="18" charset="0"/>
            </a:endParaRPr>
          </a:p>
          <a:p>
            <a:pPr marR="508635" lvl="0" algn="just">
              <a:lnSpc>
                <a:spcPct val="150000"/>
              </a:lnSpc>
              <a:spcBef>
                <a:spcPts val="300"/>
              </a:spcBef>
              <a:spcAft>
                <a:spcPts val="0"/>
              </a:spcAft>
              <a:buSzPts val="1300"/>
              <a:tabLst>
                <a:tab pos="257810" algn="l"/>
              </a:tabLst>
            </a:pP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Năng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giao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phân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công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800" dirty="0">
              <a:solidFill>
                <a:schemeClr val="tx1"/>
              </a:solidFill>
              <a:effectLst/>
              <a:latin typeface="Times New Roman" panose="02020603050405020304" pitchFamily="18" charset="0"/>
              <a:ea typeface="Times New Roman" panose="02020603050405020304" pitchFamily="18" charset="0"/>
            </a:endParaRPr>
          </a:p>
          <a:p>
            <a:pPr lvl="0" algn="just">
              <a:spcBef>
                <a:spcPts val="305"/>
              </a:spcBef>
              <a:spcAft>
                <a:spcPts val="0"/>
              </a:spcAft>
              <a:buSzPts val="1300"/>
              <a:tabLst>
                <a:tab pos="454660" algn="l"/>
              </a:tabLst>
            </a:pPr>
            <a:r>
              <a:rPr lang="vi-VN" sz="1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vi-VN" sz="1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vi-VN" sz="1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HS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1800" spc="2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nghe.</a:t>
            </a:r>
            <a:endParaRPr lang="vi-VN" sz="1800" dirty="0">
              <a:solidFill>
                <a:schemeClr val="tx1"/>
              </a:solidFill>
              <a:effectLst/>
              <a:latin typeface="Times New Roman" panose="02020603050405020304" pitchFamily="18" charset="0"/>
              <a:ea typeface="Times New Roman" panose="02020603050405020304" pitchFamily="18" charset="0"/>
            </a:endParaRPr>
          </a:p>
          <a:p>
            <a:pPr lvl="0" algn="just">
              <a:spcBef>
                <a:spcPts val="1060"/>
              </a:spcBef>
              <a:spcAft>
                <a:spcPts val="0"/>
              </a:spcAft>
              <a:buSzPts val="1300"/>
              <a:tabLst>
                <a:tab pos="434340" algn="l"/>
              </a:tabLst>
            </a:pPr>
            <a:r>
              <a:rPr lang="vi-VN" sz="1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vi-VN" sz="1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vi-VN" sz="1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vi-VN" sz="1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phiếu</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ghi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khi nghe </a:t>
            </a:r>
            <a:r>
              <a:rPr lang="vi-VN"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18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HS</a:t>
            </a:r>
            <a:endParaRPr lang="vi-VN" sz="18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9562832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flipV="1">
            <a:off x="0" y="6716710"/>
            <a:ext cx="12209460" cy="14128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endParaRPr lang="en-US"/>
          </a:p>
        </p:txBody>
      </p:sp>
      <p:sp>
        <p:nvSpPr>
          <p:cNvPr id="9" name="Freeform 3"/>
          <p:cNvSpPr>
            <a:spLocks/>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
          <p:cNvSpPr>
            <a:spLocks/>
          </p:cNvSpPr>
          <p:nvPr/>
        </p:nvSpPr>
        <p:spPr bwMode="auto">
          <a:xfrm>
            <a:off x="1970691" y="-69878"/>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 name="Freeform 6"/>
          <p:cNvSpPr>
            <a:spLocks/>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3" name="Rectangle 22"/>
          <p:cNvSpPr/>
          <p:nvPr/>
        </p:nvSpPr>
        <p:spPr>
          <a:xfrm>
            <a:off x="2147475" y="131928"/>
            <a:ext cx="10061985" cy="5368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8. ĐẤT NƯỚC VÀ CON NGƯỜI (TRUYỆN)</a:t>
            </a:r>
          </a:p>
          <a:p>
            <a:pPr algn="ctr"/>
            <a:endParaRPr lang="en-US" sz="35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4" name="Rounded Rectangle 23"/>
          <p:cNvSpPr/>
          <p:nvPr/>
        </p:nvSpPr>
        <p:spPr>
          <a:xfrm>
            <a:off x="572219" y="1265069"/>
            <a:ext cx="11161847" cy="5211931"/>
          </a:xfrm>
          <a:prstGeom prst="roundRect">
            <a:avLst>
              <a:gd name="adj" fmla="val 3218"/>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ctr"/>
            <a:endParaRPr lang="en-US">
              <a:solidFill>
                <a:prstClr val="white"/>
              </a:solidFill>
            </a:endParaRPr>
          </a:p>
        </p:txBody>
      </p:sp>
      <p:grpSp>
        <p:nvGrpSpPr>
          <p:cNvPr id="27" name="Group 26"/>
          <p:cNvGrpSpPr/>
          <p:nvPr/>
        </p:nvGrpSpPr>
        <p:grpSpPr>
          <a:xfrm>
            <a:off x="3524080" y="952500"/>
            <a:ext cx="4548168" cy="622836"/>
            <a:chOff x="8010143" y="1905000"/>
            <a:chExt cx="9097521" cy="1290242"/>
          </a:xfrm>
        </p:grpSpPr>
        <p:sp>
          <p:nvSpPr>
            <p:cNvPr id="28" name="Rectangle 27"/>
            <p:cNvSpPr/>
            <p:nvPr/>
          </p:nvSpPr>
          <p:spPr>
            <a:xfrm>
              <a:off x="8010143" y="2221477"/>
              <a:ext cx="9097521" cy="774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ounded Rectangle 28"/>
            <p:cNvSpPr/>
            <p:nvPr/>
          </p:nvSpPr>
          <p:spPr>
            <a:xfrm>
              <a:off x="8014819" y="1905000"/>
              <a:ext cx="9092845" cy="1290242"/>
            </a:xfrm>
            <a:prstGeom prst="roundRect">
              <a:avLst/>
            </a:prstGeom>
            <a:noFill/>
            <a:ln w="57150">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Box 29"/>
            <p:cNvSpPr txBox="1"/>
            <p:nvPr/>
          </p:nvSpPr>
          <p:spPr>
            <a:xfrm>
              <a:off x="9104552" y="2012578"/>
              <a:ext cx="7561389" cy="1052002"/>
            </a:xfrm>
            <a:prstGeom prst="rect">
              <a:avLst/>
            </a:prstGeom>
            <a:noFill/>
            <a:ln>
              <a:noFill/>
            </a:ln>
          </p:spPr>
          <p:txBody>
            <a:bodyPr wrap="none" rtlCol="0" anchor="ctr">
              <a:spAutoFit/>
            </a:bodyPr>
            <a:lstStyle/>
            <a:p>
              <a:r>
                <a:rPr lang="en-US" sz="2700" b="1" dirty="0">
                  <a:solidFill>
                    <a:srgbClr val="FF0000"/>
                  </a:solidFill>
                  <a:latin typeface="Tahoma" pitchFamily="34" charset="0"/>
                  <a:ea typeface="Tahoma" pitchFamily="34" charset="0"/>
                  <a:cs typeface="Tahoma" pitchFamily="34" charset="0"/>
                </a:rPr>
                <a:t>PHẦN: NÓI VÀ NGHE</a:t>
              </a:r>
            </a:p>
          </p:txBody>
        </p:sp>
      </p:grpSp>
      <p:sp>
        <p:nvSpPr>
          <p:cNvPr id="31" name="Oval 30"/>
          <p:cNvSpPr/>
          <p:nvPr/>
        </p:nvSpPr>
        <p:spPr>
          <a:xfrm>
            <a:off x="8038847" y="1181100"/>
            <a:ext cx="152364" cy="152384"/>
          </a:xfrm>
          <a:prstGeom prst="ellipse">
            <a:avLst/>
          </a:prstGeom>
          <a:solidFill>
            <a:schemeClr val="accent2"/>
          </a:solidFill>
          <a:ln w="82550">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ctr"/>
            <a:endParaRPr lang="en-US">
              <a:solidFill>
                <a:prstClr val="white"/>
              </a:solidFill>
            </a:endParaRPr>
          </a:p>
        </p:txBody>
      </p:sp>
      <p:sp>
        <p:nvSpPr>
          <p:cNvPr id="32" name="Oval 31"/>
          <p:cNvSpPr/>
          <p:nvPr/>
        </p:nvSpPr>
        <p:spPr>
          <a:xfrm>
            <a:off x="3467459" y="1181100"/>
            <a:ext cx="152364" cy="152384"/>
          </a:xfrm>
          <a:prstGeom prst="ellipse">
            <a:avLst/>
          </a:prstGeom>
          <a:solidFill>
            <a:schemeClr val="accent2"/>
          </a:solidFill>
          <a:ln w="82550">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ctr"/>
            <a:endParaRPr lang="en-US">
              <a:solidFill>
                <a:prstClr val="white"/>
              </a:solidFill>
            </a:endParaRPr>
          </a:p>
        </p:txBody>
      </p:sp>
      <p:sp>
        <p:nvSpPr>
          <p:cNvPr id="3" name="Hình chữ nhật 2">
            <a:extLst>
              <a:ext uri="{FF2B5EF4-FFF2-40B4-BE49-F238E27FC236}">
                <a16:creationId xmlns:a16="http://schemas.microsoft.com/office/drawing/2014/main" id="{EC283DEA-9B45-04AE-650B-202C1DC534FA}"/>
              </a:ext>
            </a:extLst>
          </p:cNvPr>
          <p:cNvSpPr/>
          <p:nvPr/>
        </p:nvSpPr>
        <p:spPr>
          <a:xfrm>
            <a:off x="1155357" y="1707520"/>
            <a:ext cx="10072937" cy="456553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Bef>
                <a:spcPts val="1050"/>
              </a:spcBef>
              <a:buSzPts val="1300"/>
              <a:tabLst>
                <a:tab pos="454660" algn="l"/>
              </a:tabLst>
            </a:pPr>
            <a:r>
              <a:rPr lang="vi-VN" sz="2400" b="1" i="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 </a:t>
            </a:r>
            <a:r>
              <a:rPr lang="vi-VN" sz="24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Tổ</a:t>
            </a:r>
            <a:r>
              <a:rPr lang="vi-VN" sz="24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vi-VN" sz="24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vi-VN" sz="2400" b="1" i="1" kern="0" spc="-1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endParaRPr lang="vi-VN" sz="2400" b="1" i="1" kern="0" dirty="0">
              <a:solidFill>
                <a:srgbClr val="FF0000"/>
              </a:solidFill>
              <a:effectLst/>
              <a:latin typeface="Times New Roman" panose="02020603050405020304" pitchFamily="18" charset="0"/>
              <a:ea typeface="Times New Roman" panose="02020603050405020304" pitchFamily="18" charset="0"/>
            </a:endParaRPr>
          </a:p>
          <a:p>
            <a:pPr lvl="0" algn="just">
              <a:spcBef>
                <a:spcPts val="1050"/>
              </a:spcBef>
              <a:buSzPts val="1300"/>
              <a:tabLst>
                <a:tab pos="228600" algn="l"/>
                <a:tab pos="266700" algn="l"/>
              </a:tabLst>
            </a:pPr>
            <a:r>
              <a:rPr lang="vi-VN" sz="24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dirty="0">
                <a:solidFill>
                  <a:schemeClr val="tx1"/>
                </a:solidFill>
                <a:latin typeface="Times New Roman" panose="02020603050405020304" pitchFamily="18" charset="0"/>
                <a:ea typeface="Times New Roman" panose="02020603050405020304" pitchFamily="18" charset="0"/>
              </a:rPr>
              <a:t> - </a:t>
            </a:r>
            <a:r>
              <a:rPr lang="vi-VN"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vi-VN"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vi-VN"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vi-VN"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vi-VN"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vi-VN"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vi-VN"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lvl="0" algn="just">
              <a:spcBef>
                <a:spcPts val="1050"/>
              </a:spcBef>
              <a:buSzPts val="1300"/>
              <a:tabLst>
                <a:tab pos="228600" algn="l"/>
                <a:tab pos="266700" algn="l"/>
              </a:tabLst>
            </a:pP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5.</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510540" lvl="0" indent="-285750" algn="just">
              <a:lnSpc>
                <a:spcPct val="150000"/>
              </a:lnSpc>
              <a:spcBef>
                <a:spcPts val="1050"/>
              </a:spcBef>
              <a:buSzPts val="1300"/>
              <a:buFontTx/>
              <a:buChar char="-"/>
              <a:tabLst>
                <a:tab pos="241300" algn="l"/>
              </a:tabLst>
            </a:pPr>
            <a:endParaRPr lang="vi-VN"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285750" marR="510540" lvl="0" indent="-285750" algn="just">
              <a:lnSpc>
                <a:spcPct val="150000"/>
              </a:lnSpc>
              <a:spcBef>
                <a:spcPts val="1050"/>
              </a:spcBef>
              <a:buSzPts val="1300"/>
              <a:buFontTx/>
              <a:buChar char="-"/>
              <a:tabLst>
                <a:tab pos="241300" algn="l"/>
              </a:tabLst>
            </a:pPr>
            <a:endParaRPr lang="vi-VN"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285750" marR="510540" lvl="0" indent="-285750" algn="just">
              <a:lnSpc>
                <a:spcPct val="150000"/>
              </a:lnSpc>
              <a:spcBef>
                <a:spcPts val="1050"/>
              </a:spcBef>
              <a:buSzPts val="1300"/>
              <a:buFontTx/>
              <a:buChar char="-"/>
              <a:tabLst>
                <a:tab pos="241300" algn="l"/>
              </a:tabLst>
            </a:pPr>
            <a:endPar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285750" marR="510540" lvl="0" indent="-285750" algn="just">
              <a:lnSpc>
                <a:spcPct val="150000"/>
              </a:lnSpc>
              <a:spcBef>
                <a:spcPts val="1050"/>
              </a:spcBef>
              <a:buSzPts val="1300"/>
              <a:buFontTx/>
              <a:buChar char="-"/>
              <a:tabLst>
                <a:tab pos="241300" algn="l"/>
              </a:tabLst>
            </a:pPr>
            <a:endPar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510540" lvl="0" indent="-285750" algn="just">
              <a:lnSpc>
                <a:spcPct val="150000"/>
              </a:lnSpc>
              <a:spcBef>
                <a:spcPts val="1050"/>
              </a:spcBef>
              <a:buSzPts val="1300"/>
              <a:buFontTx/>
              <a:buChar char="-"/>
              <a:tabLst>
                <a:tab pos="241300" algn="l"/>
              </a:tabLst>
            </a:pPr>
            <a:endPar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285750" marR="510540" lvl="0" indent="-285750" algn="just">
              <a:lnSpc>
                <a:spcPct val="150000"/>
              </a:lnSpc>
              <a:spcBef>
                <a:spcPts val="1050"/>
              </a:spcBef>
              <a:buSzPts val="1300"/>
              <a:buFontTx/>
              <a:buChar char="-"/>
              <a:tabLst>
                <a:tab pos="241300" algn="l"/>
              </a:tabLst>
            </a:pPr>
            <a:endParaRPr lang="vi-VN" sz="1800" dirty="0">
              <a:solidFill>
                <a:schemeClr val="tx1"/>
              </a:solidFill>
              <a:effectLst/>
              <a:latin typeface="Times New Roman" panose="02020603050405020304" pitchFamily="18" charset="0"/>
              <a:ea typeface="Times New Roman" panose="02020603050405020304" pitchFamily="18" charset="0"/>
            </a:endParaRPr>
          </a:p>
        </p:txBody>
      </p:sp>
      <p:pic>
        <p:nvPicPr>
          <p:cNvPr id="5" name="Hình ảnh 4">
            <a:extLst>
              <a:ext uri="{FF2B5EF4-FFF2-40B4-BE49-F238E27FC236}">
                <a16:creationId xmlns:a16="http://schemas.microsoft.com/office/drawing/2014/main" id="{39D017C0-A409-0BC1-05A7-5C4282895F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9968" y="3030530"/>
            <a:ext cx="5618326" cy="3175287"/>
          </a:xfrm>
          <a:prstGeom prst="rect">
            <a:avLst/>
          </a:prstGeom>
        </p:spPr>
      </p:pic>
    </p:spTree>
    <p:extLst>
      <p:ext uri="{BB962C8B-B14F-4D97-AF65-F5344CB8AC3E}">
        <p14:creationId xmlns:p14="http://schemas.microsoft.com/office/powerpoint/2010/main" val="253134157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flipV="1">
            <a:off x="0" y="6716710"/>
            <a:ext cx="12209460" cy="14128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endParaRPr lang="en-US"/>
          </a:p>
        </p:txBody>
      </p:sp>
      <p:sp>
        <p:nvSpPr>
          <p:cNvPr id="9" name="Freeform 3"/>
          <p:cNvSpPr>
            <a:spLocks/>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
          <p:cNvSpPr>
            <a:spLocks/>
          </p:cNvSpPr>
          <p:nvPr/>
        </p:nvSpPr>
        <p:spPr bwMode="auto">
          <a:xfrm>
            <a:off x="1970691" y="-69878"/>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 name="Freeform 6"/>
          <p:cNvSpPr>
            <a:spLocks/>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3" name="Rectangle 22"/>
          <p:cNvSpPr/>
          <p:nvPr/>
        </p:nvSpPr>
        <p:spPr>
          <a:xfrm>
            <a:off x="2147475" y="131928"/>
            <a:ext cx="10061985" cy="5368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8. ĐẤT NƯỚC VÀ CON NGƯỜI (TRUYỆN)</a:t>
            </a:r>
          </a:p>
          <a:p>
            <a:pPr algn="ctr"/>
            <a:endParaRPr lang="en-US" sz="35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4" name="Rounded Rectangle 23"/>
          <p:cNvSpPr/>
          <p:nvPr/>
        </p:nvSpPr>
        <p:spPr>
          <a:xfrm>
            <a:off x="572219" y="1265069"/>
            <a:ext cx="11161847" cy="5211931"/>
          </a:xfrm>
          <a:prstGeom prst="roundRect">
            <a:avLst>
              <a:gd name="adj" fmla="val 3218"/>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ctr"/>
            <a:endParaRPr lang="en-US">
              <a:solidFill>
                <a:prstClr val="white"/>
              </a:solidFill>
            </a:endParaRPr>
          </a:p>
        </p:txBody>
      </p:sp>
      <p:grpSp>
        <p:nvGrpSpPr>
          <p:cNvPr id="27" name="Group 26"/>
          <p:cNvGrpSpPr/>
          <p:nvPr/>
        </p:nvGrpSpPr>
        <p:grpSpPr>
          <a:xfrm>
            <a:off x="3490679" y="916393"/>
            <a:ext cx="4548168" cy="622836"/>
            <a:chOff x="8010143" y="1905000"/>
            <a:chExt cx="9097521" cy="1290242"/>
          </a:xfrm>
        </p:grpSpPr>
        <p:sp>
          <p:nvSpPr>
            <p:cNvPr id="28" name="Rectangle 27"/>
            <p:cNvSpPr/>
            <p:nvPr/>
          </p:nvSpPr>
          <p:spPr>
            <a:xfrm>
              <a:off x="8010143" y="2221477"/>
              <a:ext cx="9097521" cy="774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ounded Rectangle 28"/>
            <p:cNvSpPr/>
            <p:nvPr/>
          </p:nvSpPr>
          <p:spPr>
            <a:xfrm>
              <a:off x="8014819" y="1905000"/>
              <a:ext cx="9092845" cy="1290242"/>
            </a:xfrm>
            <a:prstGeom prst="roundRect">
              <a:avLst/>
            </a:prstGeom>
            <a:noFill/>
            <a:ln w="57150">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Box 29"/>
            <p:cNvSpPr txBox="1"/>
            <p:nvPr/>
          </p:nvSpPr>
          <p:spPr>
            <a:xfrm>
              <a:off x="9104552" y="2012578"/>
              <a:ext cx="7561389" cy="1052002"/>
            </a:xfrm>
            <a:prstGeom prst="rect">
              <a:avLst/>
            </a:prstGeom>
            <a:noFill/>
            <a:ln>
              <a:noFill/>
            </a:ln>
          </p:spPr>
          <p:txBody>
            <a:bodyPr wrap="none" rtlCol="0" anchor="ctr">
              <a:spAutoFit/>
            </a:bodyPr>
            <a:lstStyle/>
            <a:p>
              <a:r>
                <a:rPr lang="en-US" sz="2700" b="1" dirty="0">
                  <a:solidFill>
                    <a:srgbClr val="FF0000"/>
                  </a:solidFill>
                  <a:latin typeface="Tahoma" pitchFamily="34" charset="0"/>
                  <a:ea typeface="Tahoma" pitchFamily="34" charset="0"/>
                  <a:cs typeface="Tahoma" pitchFamily="34" charset="0"/>
                </a:rPr>
                <a:t>PHẦN: NÓI VÀ NGHE</a:t>
              </a:r>
            </a:p>
          </p:txBody>
        </p:sp>
      </p:grpSp>
      <p:sp>
        <p:nvSpPr>
          <p:cNvPr id="31" name="Oval 30"/>
          <p:cNvSpPr/>
          <p:nvPr/>
        </p:nvSpPr>
        <p:spPr>
          <a:xfrm>
            <a:off x="8038847" y="1181100"/>
            <a:ext cx="152364" cy="152384"/>
          </a:xfrm>
          <a:prstGeom prst="ellipse">
            <a:avLst/>
          </a:prstGeom>
          <a:solidFill>
            <a:schemeClr val="accent2"/>
          </a:solidFill>
          <a:ln w="82550">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ctr"/>
            <a:endParaRPr lang="en-US">
              <a:solidFill>
                <a:prstClr val="white"/>
              </a:solidFill>
            </a:endParaRPr>
          </a:p>
        </p:txBody>
      </p:sp>
      <p:sp>
        <p:nvSpPr>
          <p:cNvPr id="32" name="Oval 31"/>
          <p:cNvSpPr/>
          <p:nvPr/>
        </p:nvSpPr>
        <p:spPr>
          <a:xfrm>
            <a:off x="3467459" y="1181100"/>
            <a:ext cx="152364" cy="152384"/>
          </a:xfrm>
          <a:prstGeom prst="ellipse">
            <a:avLst/>
          </a:prstGeom>
          <a:solidFill>
            <a:schemeClr val="accent2"/>
          </a:solidFill>
          <a:ln w="82550">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ctr"/>
            <a:endParaRPr lang="en-US">
              <a:solidFill>
                <a:prstClr val="white"/>
              </a:solidFill>
            </a:endParaRPr>
          </a:p>
        </p:txBody>
      </p:sp>
      <p:sp>
        <p:nvSpPr>
          <p:cNvPr id="3" name="Hình chữ nhật 2">
            <a:extLst>
              <a:ext uri="{FF2B5EF4-FFF2-40B4-BE49-F238E27FC236}">
                <a16:creationId xmlns:a16="http://schemas.microsoft.com/office/drawing/2014/main" id="{EC283DEA-9B45-04AE-650B-202C1DC534FA}"/>
              </a:ext>
            </a:extLst>
          </p:cNvPr>
          <p:cNvSpPr/>
          <p:nvPr/>
        </p:nvSpPr>
        <p:spPr>
          <a:xfrm>
            <a:off x="1062319" y="1632091"/>
            <a:ext cx="10320616" cy="460734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75" marR="510540" algn="ctr">
              <a:lnSpc>
                <a:spcPct val="150000"/>
              </a:lnSpc>
              <a:spcBef>
                <a:spcPts val="1050"/>
              </a:spcBef>
              <a:spcAft>
                <a:spcPts val="0"/>
              </a:spcAft>
              <a:tabLst>
                <a:tab pos="241300" algn="l"/>
              </a:tabLst>
            </a:pPr>
            <a:r>
              <a:rPr lang="en-US"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5</a:t>
            </a:r>
            <a:br>
              <a:rPr lang="en-US"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(CHUẨN BỊ BÀI NGHE)</a:t>
            </a:r>
            <a:endParaRPr lang="vi-VN" sz="1800" dirty="0">
              <a:solidFill>
                <a:srgbClr val="FF0000"/>
              </a:solidFill>
              <a:effectLst/>
              <a:latin typeface="Times New Roman" panose="02020603050405020304" pitchFamily="18" charset="0"/>
              <a:ea typeface="Times New Roman" panose="02020603050405020304" pitchFamily="18" charset="0"/>
            </a:endParaRPr>
          </a:p>
          <a:p>
            <a:r>
              <a:rPr lang="en-US" sz="1800" b="1" i="1" dirty="0" err="1">
                <a:solidFill>
                  <a:schemeClr val="tx1"/>
                </a:solidFill>
                <a:effectLst/>
                <a:latin typeface="Times New Roman" panose="02020603050405020304" pitchFamily="18" charset="0"/>
                <a:ea typeface="Times New Roman" panose="02020603050405020304" pitchFamily="18" charset="0"/>
              </a:rPr>
              <a:t>Tên</a:t>
            </a:r>
            <a:r>
              <a:rPr lang="en-US" sz="1800" b="1" i="1" dirty="0">
                <a:solidFill>
                  <a:schemeClr val="tx1"/>
                </a:solidFill>
                <a:effectLst/>
                <a:latin typeface="Times New Roman" panose="02020603050405020304" pitchFamily="18" charset="0"/>
                <a:ea typeface="Times New Roman" panose="02020603050405020304" pitchFamily="18" charset="0"/>
              </a:rPr>
              <a:t> </a:t>
            </a:r>
            <a:r>
              <a:rPr lang="en-US" sz="1800" b="1" i="1" dirty="0" err="1">
                <a:solidFill>
                  <a:schemeClr val="tx1"/>
                </a:solidFill>
                <a:effectLst/>
                <a:latin typeface="Times New Roman" panose="02020603050405020304" pitchFamily="18" charset="0"/>
                <a:ea typeface="Times New Roman" panose="02020603050405020304" pitchFamily="18" charset="0"/>
              </a:rPr>
              <a:t>tác</a:t>
            </a:r>
            <a:r>
              <a:rPr lang="en-US" sz="1800" b="1" i="1" dirty="0">
                <a:solidFill>
                  <a:schemeClr val="tx1"/>
                </a:solidFill>
                <a:effectLst/>
                <a:latin typeface="Times New Roman" panose="02020603050405020304" pitchFamily="18" charset="0"/>
                <a:ea typeface="Times New Roman" panose="02020603050405020304" pitchFamily="18" charset="0"/>
              </a:rPr>
              <a:t> </a:t>
            </a:r>
            <a:r>
              <a:rPr lang="en-US" sz="1800" b="1" i="1" dirty="0" err="1">
                <a:solidFill>
                  <a:schemeClr val="tx1"/>
                </a:solidFill>
                <a:effectLst/>
                <a:latin typeface="Times New Roman" panose="02020603050405020304" pitchFamily="18" charset="0"/>
                <a:ea typeface="Times New Roman" panose="02020603050405020304" pitchFamily="18" charset="0"/>
              </a:rPr>
              <a:t>phẩm</a:t>
            </a:r>
            <a:r>
              <a:rPr lang="en-US" sz="1800" b="1" i="1" dirty="0">
                <a:solidFill>
                  <a:schemeClr val="tx1"/>
                </a:solidFill>
                <a:effectLst/>
                <a:latin typeface="Times New Roman" panose="02020603050405020304" pitchFamily="18" charset="0"/>
                <a:ea typeface="Times New Roman" panose="02020603050405020304" pitchFamily="18" charset="0"/>
              </a:rPr>
              <a:t>:</a:t>
            </a:r>
            <a:br>
              <a:rPr lang="en-US" sz="1800" b="1" i="1" dirty="0">
                <a:solidFill>
                  <a:schemeClr val="tx1"/>
                </a:solidFill>
                <a:effectLst/>
                <a:latin typeface="Times New Roman" panose="02020603050405020304" pitchFamily="18" charset="0"/>
                <a:ea typeface="Times New Roman" panose="02020603050405020304" pitchFamily="18" charset="0"/>
              </a:rPr>
            </a:br>
            <a:r>
              <a:rPr lang="en-US" sz="1800" b="1" i="1" dirty="0" err="1">
                <a:solidFill>
                  <a:schemeClr val="tx1"/>
                </a:solidFill>
                <a:effectLst/>
                <a:latin typeface="Times New Roman" panose="02020603050405020304" pitchFamily="18" charset="0"/>
                <a:ea typeface="Times New Roman" panose="02020603050405020304" pitchFamily="18" charset="0"/>
              </a:rPr>
              <a:t>Nhóm</a:t>
            </a:r>
            <a:r>
              <a:rPr lang="en-US" sz="1800" b="1" i="1" dirty="0">
                <a:solidFill>
                  <a:schemeClr val="tx1"/>
                </a:solidFill>
                <a:effectLst/>
                <a:latin typeface="Times New Roman" panose="02020603050405020304" pitchFamily="18" charset="0"/>
                <a:ea typeface="Times New Roman" panose="02020603050405020304" pitchFamily="18" charset="0"/>
              </a:rPr>
              <a:t> </a:t>
            </a:r>
            <a:r>
              <a:rPr lang="en-US" sz="1800" b="1" i="1" dirty="0" err="1">
                <a:solidFill>
                  <a:schemeClr val="tx1"/>
                </a:solidFill>
                <a:effectLst/>
                <a:latin typeface="Times New Roman" panose="02020603050405020304" pitchFamily="18" charset="0"/>
                <a:ea typeface="Times New Roman" panose="02020603050405020304" pitchFamily="18" charset="0"/>
              </a:rPr>
              <a:t>thực</a:t>
            </a:r>
            <a:r>
              <a:rPr lang="en-US" sz="1800" b="1" i="1" dirty="0">
                <a:solidFill>
                  <a:schemeClr val="tx1"/>
                </a:solidFill>
                <a:effectLst/>
                <a:latin typeface="Times New Roman" panose="02020603050405020304" pitchFamily="18" charset="0"/>
                <a:ea typeface="Times New Roman" panose="02020603050405020304" pitchFamily="18" charset="0"/>
              </a:rPr>
              <a:t> </a:t>
            </a:r>
            <a:r>
              <a:rPr lang="en-US" sz="1800" b="1" i="1" dirty="0" err="1">
                <a:solidFill>
                  <a:schemeClr val="tx1"/>
                </a:solidFill>
                <a:effectLst/>
                <a:latin typeface="Times New Roman" panose="02020603050405020304" pitchFamily="18" charset="0"/>
                <a:ea typeface="Times New Roman" panose="02020603050405020304" pitchFamily="18" charset="0"/>
              </a:rPr>
              <a:t>hiện</a:t>
            </a:r>
            <a:r>
              <a:rPr lang="en-US" sz="1800" b="1" i="1" dirty="0">
                <a:solidFill>
                  <a:schemeClr val="tx1"/>
                </a:solidFill>
                <a:effectLst/>
                <a:latin typeface="Times New Roman" panose="02020603050405020304" pitchFamily="18" charset="0"/>
                <a:ea typeface="Times New Roman" panose="02020603050405020304" pitchFamily="18" charset="0"/>
              </a:rPr>
              <a:t>:</a:t>
            </a:r>
            <a:br>
              <a:rPr lang="en-US" sz="1800" b="1" i="1" dirty="0">
                <a:solidFill>
                  <a:schemeClr val="tx1"/>
                </a:solidFill>
                <a:effectLst/>
                <a:latin typeface="Times New Roman" panose="02020603050405020304" pitchFamily="18" charset="0"/>
                <a:ea typeface="Times New Roman" panose="02020603050405020304" pitchFamily="18" charset="0"/>
              </a:rPr>
            </a:br>
            <a:r>
              <a:rPr lang="en-US" sz="1800" dirty="0" err="1">
                <a:solidFill>
                  <a:schemeClr val="tx1"/>
                </a:solidFill>
                <a:effectLst/>
                <a:latin typeface="Times New Roman" panose="02020603050405020304" pitchFamily="18" charset="0"/>
                <a:ea typeface="Times New Roman" panose="02020603050405020304" pitchFamily="18" charset="0"/>
              </a:rPr>
              <a:t>Một</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số</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ghi</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nhận</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về</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nội</a:t>
            </a:r>
            <a:r>
              <a:rPr lang="en-US" sz="1800" dirty="0">
                <a:solidFill>
                  <a:schemeClr val="tx1"/>
                </a:solidFill>
                <a:effectLst/>
                <a:latin typeface="Times New Roman" panose="02020603050405020304" pitchFamily="18" charset="0"/>
                <a:ea typeface="Times New Roman" panose="02020603050405020304" pitchFamily="18" charset="0"/>
              </a:rPr>
              <a:t> dung </a:t>
            </a:r>
            <a:r>
              <a:rPr lang="en-US" sz="1800" dirty="0" err="1">
                <a:solidFill>
                  <a:schemeClr val="tx1"/>
                </a:solidFill>
                <a:effectLst/>
                <a:latin typeface="Times New Roman" panose="02020603050405020304" pitchFamily="18" charset="0"/>
                <a:ea typeface="Times New Roman" panose="02020603050405020304" pitchFamily="18" charset="0"/>
              </a:rPr>
              <a:t>trình</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bày</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bài</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nói</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của</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nhóm</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khác</a:t>
            </a:r>
            <a:r>
              <a:rPr lang="en-US" sz="1800" dirty="0">
                <a:solidFill>
                  <a:schemeClr val="tx1"/>
                </a:solidFill>
                <a:effectLst/>
                <a:latin typeface="Times New Roman" panose="02020603050405020304" pitchFamily="18" charset="0"/>
                <a:ea typeface="Times New Roman" panose="02020603050405020304" pitchFamily="18" charset="0"/>
              </a:rPr>
              <a:t>:</a:t>
            </a:r>
            <a:br>
              <a:rPr lang="en-US" sz="1800" dirty="0">
                <a:solidFill>
                  <a:schemeClr val="tx1"/>
                </a:solidFill>
                <a:effectLst/>
                <a:latin typeface="Times New Roman" panose="02020603050405020304" pitchFamily="18" charset="0"/>
                <a:ea typeface="Times New Roman" panose="02020603050405020304" pitchFamily="18" charset="0"/>
              </a:rPr>
            </a:br>
            <a:r>
              <a:rPr lang="en-US" sz="1800" b="1" i="1" dirty="0">
                <a:solidFill>
                  <a:schemeClr val="tx1"/>
                </a:solidFill>
                <a:effectLst/>
                <a:latin typeface="Times New Roman" panose="02020603050405020304" pitchFamily="18" charset="0"/>
                <a:ea typeface="Times New Roman" panose="02020603050405020304" pitchFamily="18" charset="0"/>
              </a:rPr>
              <a:t>- </a:t>
            </a:r>
            <a:r>
              <a:rPr lang="en-US" sz="1800" b="1" i="1" dirty="0" err="1">
                <a:solidFill>
                  <a:schemeClr val="tx1"/>
                </a:solidFill>
                <a:effectLst/>
                <a:latin typeface="Times New Roman" panose="02020603050405020304" pitchFamily="18" charset="0"/>
                <a:ea typeface="Times New Roman" panose="02020603050405020304" pitchFamily="18" charset="0"/>
              </a:rPr>
              <a:t>Hình</a:t>
            </a:r>
            <a:r>
              <a:rPr lang="en-US" sz="1800" b="1" i="1" dirty="0">
                <a:solidFill>
                  <a:schemeClr val="tx1"/>
                </a:solidFill>
                <a:effectLst/>
                <a:latin typeface="Times New Roman" panose="02020603050405020304" pitchFamily="18" charset="0"/>
                <a:ea typeface="Times New Roman" panose="02020603050405020304" pitchFamily="18" charset="0"/>
              </a:rPr>
              <a:t> </a:t>
            </a:r>
            <a:r>
              <a:rPr lang="en-US" sz="1800" b="1" i="1" dirty="0" err="1">
                <a:solidFill>
                  <a:schemeClr val="tx1"/>
                </a:solidFill>
                <a:effectLst/>
                <a:latin typeface="Times New Roman" panose="02020603050405020304" pitchFamily="18" charset="0"/>
                <a:ea typeface="Times New Roman" panose="02020603050405020304" pitchFamily="18" charset="0"/>
              </a:rPr>
              <a:t>thức</a:t>
            </a:r>
            <a:r>
              <a:rPr lang="en-US" sz="1800" b="1" i="1" dirty="0">
                <a:solidFill>
                  <a:schemeClr val="tx1"/>
                </a:solidFill>
                <a:effectLst/>
                <a:latin typeface="Times New Roman" panose="02020603050405020304" pitchFamily="18" charset="0"/>
                <a:ea typeface="Times New Roman" panose="02020603050405020304" pitchFamily="18" charset="0"/>
              </a:rPr>
              <a:t>:</a:t>
            </a:r>
            <a:r>
              <a:rPr lang="en-US" sz="1800" dirty="0">
                <a:solidFill>
                  <a:schemeClr val="tx1"/>
                </a:solidFill>
                <a:effectLst/>
                <a:latin typeface="Times New Roman" panose="02020603050405020304" pitchFamily="18" charset="0"/>
                <a:ea typeface="Times New Roman" panose="02020603050405020304" pitchFamily="18" charset="0"/>
              </a:rPr>
              <a:t> </a:t>
            </a:r>
            <a:br>
              <a:rPr lang="en-US" sz="1800" dirty="0">
                <a:solidFill>
                  <a:schemeClr val="tx1"/>
                </a:solidFill>
                <a:effectLst/>
                <a:latin typeface="Times New Roman" panose="02020603050405020304" pitchFamily="18" charset="0"/>
                <a:ea typeface="Times New Roman" panose="02020603050405020304" pitchFamily="18" charset="0"/>
              </a:rPr>
            </a:b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Phong</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thái</a:t>
            </a:r>
            <a:r>
              <a:rPr lang="en-US" sz="1800" dirty="0">
                <a:solidFill>
                  <a:schemeClr val="tx1"/>
                </a:solidFill>
                <a:effectLst/>
                <a:latin typeface="Times New Roman" panose="02020603050405020304" pitchFamily="18" charset="0"/>
                <a:ea typeface="Times New Roman" panose="02020603050405020304" pitchFamily="18" charset="0"/>
              </a:rPr>
              <a:t>  </a:t>
            </a:r>
            <a:br>
              <a:rPr lang="en-US" sz="1800" dirty="0">
                <a:solidFill>
                  <a:schemeClr val="tx1"/>
                </a:solidFill>
                <a:effectLst/>
                <a:latin typeface="Times New Roman" panose="02020603050405020304" pitchFamily="18" charset="0"/>
                <a:ea typeface="Times New Roman" panose="02020603050405020304" pitchFamily="18" charset="0"/>
              </a:rPr>
            </a:b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Giọng</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điệu</a:t>
            </a:r>
            <a:r>
              <a:rPr lang="en-US" sz="1800" dirty="0">
                <a:solidFill>
                  <a:schemeClr val="tx1"/>
                </a:solidFill>
                <a:effectLst/>
                <a:latin typeface="Times New Roman" panose="02020603050405020304" pitchFamily="18" charset="0"/>
                <a:ea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rPr>
              <a:t>cách</a:t>
            </a:r>
            <a:r>
              <a:rPr lang="en-US" dirty="0">
                <a:solidFill>
                  <a:schemeClr val="tx1"/>
                </a:solidFill>
                <a:latin typeface="Times New Roman" panose="02020603050405020304" pitchFamily="18" charset="0"/>
                <a:ea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rPr>
              <a:t>diễn</a:t>
            </a:r>
            <a:r>
              <a:rPr lang="en-US" dirty="0">
                <a:solidFill>
                  <a:schemeClr val="tx1"/>
                </a:solidFill>
                <a:latin typeface="Times New Roman" panose="02020603050405020304" pitchFamily="18" charset="0"/>
                <a:ea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rPr>
              <a:t>đạt</a:t>
            </a:r>
            <a:br>
              <a:rPr lang="en-US" sz="1800" dirty="0">
                <a:solidFill>
                  <a:schemeClr val="tx1"/>
                </a:solidFill>
                <a:effectLst/>
                <a:latin typeface="Times New Roman" panose="02020603050405020304" pitchFamily="18" charset="0"/>
                <a:ea typeface="Times New Roman" panose="02020603050405020304" pitchFamily="18" charset="0"/>
              </a:rPr>
            </a:br>
            <a:r>
              <a:rPr lang="en-US" sz="1800" dirty="0">
                <a:solidFill>
                  <a:schemeClr val="tx1"/>
                </a:solidFill>
                <a:effectLst/>
                <a:latin typeface="Times New Roman" panose="02020603050405020304" pitchFamily="18" charset="0"/>
                <a:ea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rPr>
              <a:t>Kết</a:t>
            </a:r>
            <a:r>
              <a:rPr lang="en-US" dirty="0">
                <a:solidFill>
                  <a:schemeClr val="tx1"/>
                </a:solidFill>
                <a:latin typeface="Times New Roman" panose="02020603050405020304" pitchFamily="18" charset="0"/>
                <a:ea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rPr>
              <a:t>hợp</a:t>
            </a:r>
            <a:r>
              <a:rPr lang="en-US" dirty="0">
                <a:solidFill>
                  <a:schemeClr val="tx1"/>
                </a:solidFill>
                <a:latin typeface="Times New Roman" panose="02020603050405020304" pitchFamily="18" charset="0"/>
                <a:ea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rPr>
              <a:t>sử</a:t>
            </a:r>
            <a:r>
              <a:rPr lang="en-US" dirty="0">
                <a:solidFill>
                  <a:schemeClr val="tx1"/>
                </a:solidFill>
                <a:latin typeface="Times New Roman" panose="02020603050405020304" pitchFamily="18" charset="0"/>
                <a:ea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rPr>
              <a:t>dụng</a:t>
            </a:r>
            <a:r>
              <a:rPr lang="en-US" dirty="0">
                <a:solidFill>
                  <a:schemeClr val="tx1"/>
                </a:solidFill>
                <a:latin typeface="Times New Roman" panose="02020603050405020304" pitchFamily="18" charset="0"/>
                <a:ea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rPr>
              <a:t>phương</a:t>
            </a:r>
            <a:r>
              <a:rPr lang="en-US" dirty="0">
                <a:solidFill>
                  <a:schemeClr val="tx1"/>
                </a:solidFill>
                <a:latin typeface="Times New Roman" panose="02020603050405020304" pitchFamily="18" charset="0"/>
                <a:ea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rPr>
              <a:t>tiện</a:t>
            </a:r>
            <a:r>
              <a:rPr lang="en-US" dirty="0">
                <a:solidFill>
                  <a:schemeClr val="tx1"/>
                </a:solidFill>
                <a:latin typeface="Times New Roman" panose="02020603050405020304" pitchFamily="18" charset="0"/>
                <a:ea typeface="Times New Roman" panose="02020603050405020304" pitchFamily="18" charset="0"/>
              </a:rPr>
              <a:t> phi </a:t>
            </a:r>
            <a:r>
              <a:rPr lang="en-US" dirty="0" err="1">
                <a:solidFill>
                  <a:schemeClr val="tx1"/>
                </a:solidFill>
                <a:latin typeface="Times New Roman" panose="02020603050405020304" pitchFamily="18" charset="0"/>
                <a:ea typeface="Times New Roman" panose="02020603050405020304" pitchFamily="18" charset="0"/>
              </a:rPr>
              <a:t>ngôn</a:t>
            </a:r>
            <a:r>
              <a:rPr lang="en-US" dirty="0">
                <a:solidFill>
                  <a:schemeClr val="tx1"/>
                </a:solidFill>
                <a:latin typeface="Times New Roman" panose="02020603050405020304" pitchFamily="18" charset="0"/>
                <a:ea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rPr>
              <a:t>ngữ</a:t>
            </a:r>
            <a:r>
              <a:rPr lang="en-US" dirty="0">
                <a:solidFill>
                  <a:schemeClr val="tx1"/>
                </a:solidFill>
                <a:latin typeface="Times New Roman" panose="02020603050405020304" pitchFamily="18" charset="0"/>
                <a:ea typeface="Times New Roman" panose="02020603050405020304" pitchFamily="18" charset="0"/>
              </a:rPr>
              <a:t>,</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tương</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tác</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với</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người</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nghe</a:t>
            </a:r>
            <a:br>
              <a:rPr lang="en-US" sz="1800" dirty="0">
                <a:solidFill>
                  <a:schemeClr val="tx1"/>
                </a:solidFill>
                <a:effectLst/>
                <a:latin typeface="Times New Roman" panose="02020603050405020304" pitchFamily="18" charset="0"/>
                <a:ea typeface="Times New Roman" panose="02020603050405020304" pitchFamily="18" charset="0"/>
              </a:rPr>
            </a:br>
            <a:r>
              <a:rPr lang="en-US" sz="1800" b="1" i="1" dirty="0">
                <a:solidFill>
                  <a:schemeClr val="tx1"/>
                </a:solidFill>
                <a:effectLst/>
                <a:latin typeface="Times New Roman" panose="02020603050405020304" pitchFamily="18" charset="0"/>
                <a:ea typeface="Times New Roman" panose="02020603050405020304" pitchFamily="18" charset="0"/>
              </a:rPr>
              <a:t>- </a:t>
            </a:r>
            <a:r>
              <a:rPr lang="en-US" sz="1800" b="1" i="1" dirty="0" err="1">
                <a:solidFill>
                  <a:schemeClr val="tx1"/>
                </a:solidFill>
                <a:effectLst/>
                <a:latin typeface="Times New Roman" panose="02020603050405020304" pitchFamily="18" charset="0"/>
                <a:ea typeface="Times New Roman" panose="02020603050405020304" pitchFamily="18" charset="0"/>
              </a:rPr>
              <a:t>Nội</a:t>
            </a:r>
            <a:r>
              <a:rPr lang="en-US" sz="1800" b="1" i="1" dirty="0">
                <a:solidFill>
                  <a:schemeClr val="tx1"/>
                </a:solidFill>
                <a:effectLst/>
                <a:latin typeface="Times New Roman" panose="02020603050405020304" pitchFamily="18" charset="0"/>
                <a:ea typeface="Times New Roman" panose="02020603050405020304" pitchFamily="18" charset="0"/>
              </a:rPr>
              <a:t> dung:</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Đảm</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bảo</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các</a:t>
            </a:r>
            <a:r>
              <a:rPr lang="en-US" sz="1800" dirty="0">
                <a:solidFill>
                  <a:schemeClr val="tx1"/>
                </a:solidFill>
                <a:effectLst/>
                <a:latin typeface="Times New Roman" panose="02020603050405020304" pitchFamily="18" charset="0"/>
                <a:ea typeface="Times New Roman" panose="02020603050405020304" pitchFamily="18" charset="0"/>
              </a:rPr>
              <a:t> ý </a:t>
            </a:r>
            <a:r>
              <a:rPr lang="en-US" sz="1800" dirty="0" err="1">
                <a:solidFill>
                  <a:schemeClr val="tx1"/>
                </a:solidFill>
                <a:effectLst/>
                <a:latin typeface="Times New Roman" panose="02020603050405020304" pitchFamily="18" charset="0"/>
                <a:ea typeface="Times New Roman" panose="02020603050405020304" pitchFamily="18" charset="0"/>
              </a:rPr>
              <a:t>chính</a:t>
            </a:r>
            <a:r>
              <a:rPr lang="en-US" sz="1800" dirty="0">
                <a:solidFill>
                  <a:schemeClr val="tx1"/>
                </a:solidFill>
                <a:effectLst/>
                <a:latin typeface="Times New Roman" panose="02020603050405020304" pitchFamily="18" charset="0"/>
                <a:ea typeface="Times New Roman" panose="02020603050405020304" pitchFamily="18" charset="0"/>
              </a:rPr>
              <a:t>:</a:t>
            </a:r>
            <a:br>
              <a:rPr lang="en-US" sz="1800" dirty="0">
                <a:solidFill>
                  <a:schemeClr val="tx1"/>
                </a:solidFill>
                <a:effectLst/>
                <a:latin typeface="Times New Roman" panose="02020603050405020304" pitchFamily="18" charset="0"/>
                <a:ea typeface="Times New Roman" panose="02020603050405020304" pitchFamily="18" charset="0"/>
              </a:rPr>
            </a:b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Tên</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tác</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phẩm</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tác</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giả</a:t>
            </a:r>
            <a:br>
              <a:rPr lang="en-US" sz="1800" dirty="0">
                <a:solidFill>
                  <a:schemeClr val="tx1"/>
                </a:solidFill>
                <a:effectLst/>
                <a:latin typeface="Times New Roman" panose="02020603050405020304" pitchFamily="18" charset="0"/>
                <a:ea typeface="Times New Roman" panose="02020603050405020304" pitchFamily="18" charset="0"/>
              </a:rPr>
            </a:b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Cốt</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truyện</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các</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tình</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tiết</a:t>
            </a:r>
            <a:br>
              <a:rPr lang="en-US" sz="1800" dirty="0">
                <a:solidFill>
                  <a:schemeClr val="tx1"/>
                </a:solidFill>
                <a:effectLst/>
                <a:latin typeface="Times New Roman" panose="02020603050405020304" pitchFamily="18" charset="0"/>
                <a:ea typeface="Times New Roman" panose="02020603050405020304" pitchFamily="18" charset="0"/>
              </a:rPr>
            </a:b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Nghệ</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thuật</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đặc</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sắc</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của</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tác</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phẩm</a:t>
            </a:r>
            <a:br>
              <a:rPr lang="en-US" sz="1800" dirty="0">
                <a:solidFill>
                  <a:schemeClr val="tx1"/>
                </a:solidFill>
                <a:effectLst/>
                <a:latin typeface="Times New Roman" panose="02020603050405020304" pitchFamily="18" charset="0"/>
                <a:ea typeface="Times New Roman" panose="02020603050405020304" pitchFamily="18" charset="0"/>
              </a:rPr>
            </a:b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Những</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nhận</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định</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liên</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quan</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đến</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tác</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phẩm</a:t>
            </a:r>
            <a:br>
              <a:rPr lang="en-US" sz="1800" dirty="0">
                <a:solidFill>
                  <a:schemeClr val="tx1"/>
                </a:solidFill>
                <a:effectLst/>
                <a:latin typeface="Times New Roman" panose="02020603050405020304" pitchFamily="18" charset="0"/>
                <a:ea typeface="Times New Roman" panose="02020603050405020304" pitchFamily="18" charset="0"/>
              </a:rPr>
            </a:b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Nhóm</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trình</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bày</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có</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nêu</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nhận</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xét</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đánh</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giá</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tác</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phẩm</a:t>
            </a:r>
            <a:r>
              <a:rPr lang="en-US" sz="1800" dirty="0">
                <a:solidFill>
                  <a:schemeClr val="tx1"/>
                </a:solidFill>
                <a:effectLst/>
                <a:latin typeface="Times New Roman" panose="02020603050405020304" pitchFamily="18" charset="0"/>
                <a:ea typeface="Times New Roman" panose="02020603050405020304" pitchFamily="18" charset="0"/>
              </a:rPr>
              <a:t>?</a:t>
            </a:r>
            <a:endParaRPr lang="vi-VN" sz="1800" dirty="0">
              <a:solidFill>
                <a:schemeClr val="tx1"/>
              </a:solidFill>
              <a:effectLst/>
              <a:latin typeface="Times New Roman" panose="02020603050405020304" pitchFamily="18" charset="0"/>
              <a:ea typeface="Times New Roman" panose="02020603050405020304" pitchFamily="18" charset="0"/>
            </a:endParaRPr>
          </a:p>
        </p:txBody>
      </p:sp>
      <p:pic>
        <p:nvPicPr>
          <p:cNvPr id="5" name="Hình ảnh 4">
            <a:extLst>
              <a:ext uri="{FF2B5EF4-FFF2-40B4-BE49-F238E27FC236}">
                <a16:creationId xmlns:a16="http://schemas.microsoft.com/office/drawing/2014/main" id="{F81BF114-2F6D-9A0B-AF75-C30EB4E536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5177" y="2373406"/>
            <a:ext cx="3429000" cy="3650876"/>
          </a:xfrm>
          <a:prstGeom prst="rect">
            <a:avLst/>
          </a:prstGeom>
        </p:spPr>
      </p:pic>
    </p:spTree>
    <p:extLst>
      <p:ext uri="{BB962C8B-B14F-4D97-AF65-F5344CB8AC3E}">
        <p14:creationId xmlns:p14="http://schemas.microsoft.com/office/powerpoint/2010/main" val="334030379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flipV="1">
            <a:off x="0" y="6716710"/>
            <a:ext cx="12209460" cy="14128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endParaRPr lang="en-US"/>
          </a:p>
        </p:txBody>
      </p:sp>
      <p:sp>
        <p:nvSpPr>
          <p:cNvPr id="9" name="Freeform 3"/>
          <p:cNvSpPr>
            <a:spLocks/>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
          <p:cNvSpPr>
            <a:spLocks/>
          </p:cNvSpPr>
          <p:nvPr/>
        </p:nvSpPr>
        <p:spPr bwMode="auto">
          <a:xfrm>
            <a:off x="1970691" y="-69878"/>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 name="Freeform 6"/>
          <p:cNvSpPr>
            <a:spLocks/>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3" name="Rectangle 22"/>
          <p:cNvSpPr/>
          <p:nvPr/>
        </p:nvSpPr>
        <p:spPr>
          <a:xfrm>
            <a:off x="2147475" y="131928"/>
            <a:ext cx="10061985" cy="5368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8. ĐẤT NƯỚC VÀ CON NGƯỜI (TRUYỆN)</a:t>
            </a:r>
          </a:p>
          <a:p>
            <a:pPr algn="ctr"/>
            <a:endParaRPr lang="en-US" sz="35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4" name="Rounded Rectangle 23"/>
          <p:cNvSpPr/>
          <p:nvPr/>
        </p:nvSpPr>
        <p:spPr>
          <a:xfrm>
            <a:off x="572219" y="1265069"/>
            <a:ext cx="11161847" cy="5211931"/>
          </a:xfrm>
          <a:prstGeom prst="roundRect">
            <a:avLst>
              <a:gd name="adj" fmla="val 3218"/>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ctr"/>
            <a:endParaRPr lang="en-US">
              <a:solidFill>
                <a:prstClr val="white"/>
              </a:solidFill>
            </a:endParaRPr>
          </a:p>
        </p:txBody>
      </p:sp>
      <p:grpSp>
        <p:nvGrpSpPr>
          <p:cNvPr id="27" name="Group 26"/>
          <p:cNvGrpSpPr/>
          <p:nvPr/>
        </p:nvGrpSpPr>
        <p:grpSpPr>
          <a:xfrm>
            <a:off x="3524080" y="952500"/>
            <a:ext cx="4548168" cy="622836"/>
            <a:chOff x="8010143" y="1905000"/>
            <a:chExt cx="9097521" cy="1290242"/>
          </a:xfrm>
        </p:grpSpPr>
        <p:sp>
          <p:nvSpPr>
            <p:cNvPr id="28" name="Rectangle 27"/>
            <p:cNvSpPr/>
            <p:nvPr/>
          </p:nvSpPr>
          <p:spPr>
            <a:xfrm>
              <a:off x="8010143" y="2221477"/>
              <a:ext cx="9097521" cy="774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ounded Rectangle 28"/>
            <p:cNvSpPr/>
            <p:nvPr/>
          </p:nvSpPr>
          <p:spPr>
            <a:xfrm>
              <a:off x="8014819" y="1905000"/>
              <a:ext cx="9092845" cy="1290242"/>
            </a:xfrm>
            <a:prstGeom prst="roundRect">
              <a:avLst/>
            </a:prstGeom>
            <a:noFill/>
            <a:ln w="57150">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Box 29"/>
            <p:cNvSpPr txBox="1"/>
            <p:nvPr/>
          </p:nvSpPr>
          <p:spPr>
            <a:xfrm>
              <a:off x="9104552" y="2012578"/>
              <a:ext cx="7561389" cy="1052002"/>
            </a:xfrm>
            <a:prstGeom prst="rect">
              <a:avLst/>
            </a:prstGeom>
            <a:noFill/>
            <a:ln>
              <a:noFill/>
            </a:ln>
          </p:spPr>
          <p:txBody>
            <a:bodyPr wrap="none" rtlCol="0" anchor="ctr">
              <a:spAutoFit/>
            </a:bodyPr>
            <a:lstStyle/>
            <a:p>
              <a:r>
                <a:rPr lang="en-US" sz="2700" b="1" dirty="0">
                  <a:solidFill>
                    <a:srgbClr val="FF0000"/>
                  </a:solidFill>
                  <a:latin typeface="Tahoma" pitchFamily="34" charset="0"/>
                  <a:ea typeface="Tahoma" pitchFamily="34" charset="0"/>
                  <a:cs typeface="Tahoma" pitchFamily="34" charset="0"/>
                </a:rPr>
                <a:t>PHẦN: NÓI VÀ NGHE</a:t>
              </a:r>
            </a:p>
          </p:txBody>
        </p:sp>
      </p:grpSp>
      <p:sp>
        <p:nvSpPr>
          <p:cNvPr id="31" name="Oval 30"/>
          <p:cNvSpPr/>
          <p:nvPr/>
        </p:nvSpPr>
        <p:spPr>
          <a:xfrm>
            <a:off x="8038847" y="1181100"/>
            <a:ext cx="152364" cy="152384"/>
          </a:xfrm>
          <a:prstGeom prst="ellipse">
            <a:avLst/>
          </a:prstGeom>
          <a:solidFill>
            <a:schemeClr val="accent2"/>
          </a:solidFill>
          <a:ln w="82550">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ctr"/>
            <a:endParaRPr lang="en-US">
              <a:solidFill>
                <a:prstClr val="white"/>
              </a:solidFill>
            </a:endParaRPr>
          </a:p>
        </p:txBody>
      </p:sp>
      <p:sp>
        <p:nvSpPr>
          <p:cNvPr id="32" name="Oval 31"/>
          <p:cNvSpPr/>
          <p:nvPr/>
        </p:nvSpPr>
        <p:spPr>
          <a:xfrm>
            <a:off x="3467459" y="1181100"/>
            <a:ext cx="152364" cy="152384"/>
          </a:xfrm>
          <a:prstGeom prst="ellipse">
            <a:avLst/>
          </a:prstGeom>
          <a:solidFill>
            <a:schemeClr val="accent2"/>
          </a:solidFill>
          <a:ln w="82550">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ctr"/>
            <a:endParaRPr lang="en-US">
              <a:solidFill>
                <a:prstClr val="white"/>
              </a:solidFill>
            </a:endParaRPr>
          </a:p>
        </p:txBody>
      </p:sp>
      <p:sp>
        <p:nvSpPr>
          <p:cNvPr id="3" name="Hình chữ nhật 2">
            <a:extLst>
              <a:ext uri="{FF2B5EF4-FFF2-40B4-BE49-F238E27FC236}">
                <a16:creationId xmlns:a16="http://schemas.microsoft.com/office/drawing/2014/main" id="{EC283DEA-9B45-04AE-650B-202C1DC534FA}"/>
              </a:ext>
            </a:extLst>
          </p:cNvPr>
          <p:cNvSpPr/>
          <p:nvPr/>
        </p:nvSpPr>
        <p:spPr>
          <a:xfrm>
            <a:off x="1116106" y="1915366"/>
            <a:ext cx="9875230" cy="4225941"/>
          </a:xfrm>
          <a:prstGeom prst="rect">
            <a:avLst/>
          </a:prstGeom>
          <a:blipFill dpi="0" rotWithShape="1">
            <a:blip r:embed="rId2">
              <a:alphaModFix amt="37000"/>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75" marR="510540" algn="ctr">
              <a:lnSpc>
                <a:spcPct val="150000"/>
              </a:lnSpc>
              <a:spcBef>
                <a:spcPts val="1050"/>
              </a:spcBef>
              <a:spcAft>
                <a:spcPts val="0"/>
              </a:spcAft>
              <a:tabLst>
                <a:tab pos="241300" algn="l"/>
              </a:tabLst>
            </a:pPr>
            <a:endParaRPr lang="en-US" sz="3200" b="1" dirty="0">
              <a:solidFill>
                <a:srgbClr val="FF0000"/>
              </a:solidFill>
              <a:effectLst/>
              <a:latin typeface="Times New Roman" panose="02020603050405020304" pitchFamily="18" charset="0"/>
              <a:ea typeface="Times New Roman" panose="02020603050405020304" pitchFamily="18" charset="0"/>
            </a:endParaRPr>
          </a:p>
          <a:p>
            <a:pPr marL="142875" marR="510540" algn="ctr">
              <a:lnSpc>
                <a:spcPct val="150000"/>
              </a:lnSpc>
              <a:spcBef>
                <a:spcPts val="1050"/>
              </a:spcBef>
              <a:spcAft>
                <a:spcPts val="0"/>
              </a:spcAft>
              <a:tabLst>
                <a:tab pos="241300" algn="l"/>
              </a:tabLst>
            </a:pPr>
            <a:r>
              <a:rPr lang="en-US" sz="3200" b="1" dirty="0">
                <a:solidFill>
                  <a:srgbClr val="FF0000"/>
                </a:solidFill>
                <a:effectLst/>
                <a:latin typeface="Times New Roman" panose="02020603050405020304" pitchFamily="18" charset="0"/>
                <a:ea typeface="Times New Roman" panose="02020603050405020304" pitchFamily="18" charset="0"/>
              </a:rPr>
              <a:t>NHẬN XÉT, ĐÁNH GIÁ</a:t>
            </a:r>
            <a:br>
              <a:rPr lang="en-US" sz="3200" b="1" dirty="0">
                <a:solidFill>
                  <a:srgbClr val="FF0000"/>
                </a:solidFill>
                <a:effectLst/>
                <a:latin typeface="Times New Roman" panose="02020603050405020304" pitchFamily="18" charset="0"/>
                <a:ea typeface="Times New Roman" panose="02020603050405020304" pitchFamily="18" charset="0"/>
              </a:rPr>
            </a:br>
            <a:r>
              <a:rPr lang="en-US" sz="3200" b="1" dirty="0">
                <a:solidFill>
                  <a:srgbClr val="FF0000"/>
                </a:solidFill>
                <a:latin typeface="Times New Roman" panose="02020603050405020304" pitchFamily="18" charset="0"/>
                <a:ea typeface="Times New Roman" panose="02020603050405020304" pitchFamily="18" charset="0"/>
              </a:rPr>
              <a:t> (BẢN KIỂM SGK tr88, 89)</a:t>
            </a:r>
          </a:p>
          <a:p>
            <a:pPr marL="142875" marR="510540" algn="ctr">
              <a:lnSpc>
                <a:spcPct val="150000"/>
              </a:lnSpc>
              <a:spcBef>
                <a:spcPts val="1050"/>
              </a:spcBef>
              <a:spcAft>
                <a:spcPts val="0"/>
              </a:spcAft>
              <a:tabLst>
                <a:tab pos="241300" algn="l"/>
              </a:tabLst>
            </a:pPr>
            <a:endParaRPr lang="en-US" sz="3200" b="1" dirty="0">
              <a:solidFill>
                <a:srgbClr val="FF0000"/>
              </a:solidFill>
              <a:effectLst/>
              <a:latin typeface="Times New Roman" panose="02020603050405020304" pitchFamily="18" charset="0"/>
              <a:ea typeface="Times New Roman" panose="02020603050405020304" pitchFamily="18" charset="0"/>
            </a:endParaRPr>
          </a:p>
          <a:p>
            <a:pPr marL="142875" marR="510540" algn="ctr">
              <a:lnSpc>
                <a:spcPct val="150000"/>
              </a:lnSpc>
              <a:spcBef>
                <a:spcPts val="1050"/>
              </a:spcBef>
              <a:spcAft>
                <a:spcPts val="0"/>
              </a:spcAft>
              <a:tabLst>
                <a:tab pos="241300" algn="l"/>
              </a:tabLst>
            </a:pPr>
            <a:endParaRPr lang="en-US" sz="3200" b="1" dirty="0">
              <a:solidFill>
                <a:srgbClr val="FF0000"/>
              </a:solidFill>
              <a:latin typeface="Times New Roman" panose="02020603050405020304" pitchFamily="18" charset="0"/>
              <a:ea typeface="Times New Roman" panose="02020603050405020304" pitchFamily="18" charset="0"/>
            </a:endParaRPr>
          </a:p>
          <a:p>
            <a:pPr marL="142875" marR="510540" algn="ctr">
              <a:lnSpc>
                <a:spcPct val="150000"/>
              </a:lnSpc>
              <a:spcBef>
                <a:spcPts val="1050"/>
              </a:spcBef>
              <a:spcAft>
                <a:spcPts val="0"/>
              </a:spcAft>
              <a:tabLst>
                <a:tab pos="241300" algn="l"/>
              </a:tabLst>
            </a:pPr>
            <a:endParaRPr lang="en-US" sz="3200" b="1" dirty="0">
              <a:solidFill>
                <a:srgbClr val="FF0000"/>
              </a:solidFill>
              <a:effectLst/>
              <a:latin typeface="Times New Roman" panose="02020603050405020304" pitchFamily="18" charset="0"/>
              <a:ea typeface="Times New Roman" panose="02020603050405020304" pitchFamily="18" charset="0"/>
            </a:endParaRPr>
          </a:p>
          <a:p>
            <a:pPr marL="142875" marR="510540" algn="ctr">
              <a:lnSpc>
                <a:spcPct val="150000"/>
              </a:lnSpc>
              <a:spcBef>
                <a:spcPts val="1050"/>
              </a:spcBef>
              <a:spcAft>
                <a:spcPts val="0"/>
              </a:spcAft>
              <a:tabLst>
                <a:tab pos="241300" algn="l"/>
              </a:tabLst>
            </a:pPr>
            <a:endParaRPr lang="vi-VN" sz="3200" b="1"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8366291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8E27F16-E93B-38BE-B77A-A4CED9A93CCD}"/>
              </a:ext>
            </a:extLst>
          </p:cNvPr>
          <p:cNvSpPr/>
          <p:nvPr/>
        </p:nvSpPr>
        <p:spPr>
          <a:xfrm>
            <a:off x="6461200" y="2832370"/>
            <a:ext cx="5513427" cy="340895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Rectangle 11">
            <a:extLst>
              <a:ext uri="{FF2B5EF4-FFF2-40B4-BE49-F238E27FC236}">
                <a16:creationId xmlns:a16="http://schemas.microsoft.com/office/drawing/2014/main" id="{D6328381-D7E9-257F-6A14-A64B89D911B7}"/>
              </a:ext>
            </a:extLst>
          </p:cNvPr>
          <p:cNvSpPr/>
          <p:nvPr/>
        </p:nvSpPr>
        <p:spPr>
          <a:xfrm>
            <a:off x="1028868" y="2802201"/>
            <a:ext cx="4619693" cy="361909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Rectangle 5"/>
          <p:cNvSpPr/>
          <p:nvPr/>
        </p:nvSpPr>
        <p:spPr>
          <a:xfrm flipV="1">
            <a:off x="0" y="6716710"/>
            <a:ext cx="12209460" cy="14128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endParaRPr lang="en-US"/>
          </a:p>
        </p:txBody>
      </p:sp>
      <p:sp>
        <p:nvSpPr>
          <p:cNvPr id="9" name="Freeform 3"/>
          <p:cNvSpPr>
            <a:spLocks/>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
          <p:cNvSpPr>
            <a:spLocks/>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 name="Freeform 6"/>
          <p:cNvSpPr>
            <a:spLocks/>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5" name="TextBox 4">
            <a:extLst>
              <a:ext uri="{FF2B5EF4-FFF2-40B4-BE49-F238E27FC236}">
                <a16:creationId xmlns:a16="http://schemas.microsoft.com/office/drawing/2014/main" id="{7351541D-C357-AB9B-BB79-336F7DBCBA22}"/>
              </a:ext>
            </a:extLst>
          </p:cNvPr>
          <p:cNvSpPr txBox="1"/>
          <p:nvPr/>
        </p:nvSpPr>
        <p:spPr>
          <a:xfrm>
            <a:off x="6270292" y="3027429"/>
            <a:ext cx="5513427" cy="295850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en-US" sz="3200" i="1" dirty="0" err="1">
                <a:solidFill>
                  <a:srgbClr val="93455C"/>
                </a:solidFill>
                <a:latin typeface="Times New Roman" panose="02020603050405020304" pitchFamily="18" charset="0"/>
                <a:ea typeface="Arial" panose="020B0604020202020204" pitchFamily="34" charset="0"/>
              </a:rPr>
              <a:t>Tư</a:t>
            </a:r>
            <a:r>
              <a:rPr lang="en-US" sz="3200" i="1" dirty="0">
                <a:solidFill>
                  <a:srgbClr val="93455C"/>
                </a:solidFill>
                <a:latin typeface="Times New Roman" panose="02020603050405020304" pitchFamily="18" charset="0"/>
                <a:ea typeface="Arial" panose="020B0604020202020204" pitchFamily="34" charset="0"/>
              </a:rPr>
              <a:t> </a:t>
            </a:r>
            <a:r>
              <a:rPr lang="en-US" sz="3200" i="1" dirty="0" err="1">
                <a:solidFill>
                  <a:srgbClr val="93455C"/>
                </a:solidFill>
                <a:latin typeface="Times New Roman" panose="02020603050405020304" pitchFamily="18" charset="0"/>
                <a:ea typeface="Arial" panose="020B0604020202020204" pitchFamily="34" charset="0"/>
              </a:rPr>
              <a:t>tưởng</a:t>
            </a:r>
            <a:r>
              <a:rPr lang="en-US" sz="3200" i="1" dirty="0">
                <a:solidFill>
                  <a:srgbClr val="93455C"/>
                </a:solidFill>
                <a:latin typeface="Times New Roman" panose="02020603050405020304" pitchFamily="18" charset="0"/>
                <a:ea typeface="Arial" panose="020B0604020202020204" pitchFamily="34" charset="0"/>
              </a:rPr>
              <a:t> </a:t>
            </a:r>
            <a:r>
              <a:rPr lang="en-US" sz="3200" i="1" dirty="0" err="1">
                <a:solidFill>
                  <a:srgbClr val="93455C"/>
                </a:solidFill>
                <a:latin typeface="Times New Roman" panose="02020603050405020304" pitchFamily="18" charset="0"/>
                <a:ea typeface="Arial" panose="020B0604020202020204" pitchFamily="34" charset="0"/>
              </a:rPr>
              <a:t>của</a:t>
            </a:r>
            <a:r>
              <a:rPr lang="en-US" sz="3200" i="1" dirty="0">
                <a:solidFill>
                  <a:srgbClr val="93455C"/>
                </a:solidFill>
                <a:latin typeface="Times New Roman" panose="02020603050405020304" pitchFamily="18" charset="0"/>
                <a:ea typeface="Arial" panose="020B0604020202020204" pitchFamily="34" charset="0"/>
              </a:rPr>
              <a:t> </a:t>
            </a:r>
            <a:r>
              <a:rPr lang="en-US" sz="3200" i="1" dirty="0" err="1">
                <a:solidFill>
                  <a:srgbClr val="93455C"/>
                </a:solidFill>
                <a:latin typeface="Times New Roman" panose="02020603050405020304" pitchFamily="18" charset="0"/>
                <a:ea typeface="Arial" panose="020B0604020202020204" pitchFamily="34" charset="0"/>
              </a:rPr>
              <a:t>tác</a:t>
            </a:r>
            <a:r>
              <a:rPr lang="en-US" sz="3200" i="1" dirty="0">
                <a:solidFill>
                  <a:srgbClr val="93455C"/>
                </a:solidFill>
                <a:latin typeface="Times New Roman" panose="02020603050405020304" pitchFamily="18" charset="0"/>
                <a:ea typeface="Arial" panose="020B0604020202020204" pitchFamily="34" charset="0"/>
              </a:rPr>
              <a:t> </a:t>
            </a:r>
            <a:r>
              <a:rPr lang="en-US" sz="3200" i="1" dirty="0" err="1">
                <a:solidFill>
                  <a:srgbClr val="93455C"/>
                </a:solidFill>
                <a:latin typeface="Times New Roman" panose="02020603050405020304" pitchFamily="18" charset="0"/>
                <a:ea typeface="Arial" panose="020B0604020202020204" pitchFamily="34" charset="0"/>
              </a:rPr>
              <a:t>phẩm</a:t>
            </a:r>
            <a:r>
              <a:rPr lang="en-US" sz="3200" i="1" dirty="0">
                <a:solidFill>
                  <a:srgbClr val="93455C"/>
                </a:solidFill>
                <a:latin typeface="Times New Roman" panose="02020603050405020304" pitchFamily="18" charset="0"/>
                <a:ea typeface="Arial" panose="020B0604020202020204" pitchFamily="34" charset="0"/>
              </a:rPr>
              <a:t> </a:t>
            </a:r>
            <a:r>
              <a:rPr lang="en-US" sz="3200" i="1" dirty="0" err="1">
                <a:solidFill>
                  <a:srgbClr val="93455C"/>
                </a:solidFill>
                <a:latin typeface="Times New Roman" panose="02020603050405020304" pitchFamily="18" charset="0"/>
                <a:ea typeface="Arial" panose="020B0604020202020204" pitchFamily="34" charset="0"/>
              </a:rPr>
              <a:t>được</a:t>
            </a:r>
            <a:r>
              <a:rPr lang="en-US" sz="3200" i="1" dirty="0">
                <a:solidFill>
                  <a:srgbClr val="93455C"/>
                </a:solidFill>
                <a:latin typeface="Times New Roman" panose="02020603050405020304" pitchFamily="18" charset="0"/>
                <a:ea typeface="Arial" panose="020B0604020202020204" pitchFamily="34" charset="0"/>
              </a:rPr>
              <a:t> </a:t>
            </a:r>
            <a:r>
              <a:rPr lang="en-US" sz="3200" i="1" dirty="0" err="1">
                <a:solidFill>
                  <a:srgbClr val="93455C"/>
                </a:solidFill>
                <a:latin typeface="Times New Roman" panose="02020603050405020304" pitchFamily="18" charset="0"/>
                <a:ea typeface="Arial" panose="020B0604020202020204" pitchFamily="34" charset="0"/>
              </a:rPr>
              <a:t>thể</a:t>
            </a:r>
            <a:r>
              <a:rPr lang="en-US" sz="3200" i="1" dirty="0">
                <a:solidFill>
                  <a:srgbClr val="93455C"/>
                </a:solidFill>
                <a:latin typeface="Times New Roman" panose="02020603050405020304" pitchFamily="18" charset="0"/>
                <a:ea typeface="Arial" panose="020B0604020202020204" pitchFamily="34" charset="0"/>
              </a:rPr>
              <a:t> </a:t>
            </a:r>
            <a:r>
              <a:rPr lang="en-US" sz="3200" i="1" dirty="0" err="1">
                <a:solidFill>
                  <a:srgbClr val="93455C"/>
                </a:solidFill>
                <a:latin typeface="Times New Roman" panose="02020603050405020304" pitchFamily="18" charset="0"/>
                <a:ea typeface="Arial" panose="020B0604020202020204" pitchFamily="34" charset="0"/>
              </a:rPr>
              <a:t>hiện</a:t>
            </a:r>
            <a:r>
              <a:rPr lang="en-US" sz="3200" i="1" dirty="0">
                <a:solidFill>
                  <a:srgbClr val="93455C"/>
                </a:solidFill>
                <a:latin typeface="Times New Roman" panose="02020603050405020304" pitchFamily="18" charset="0"/>
                <a:ea typeface="Arial" panose="020B0604020202020204" pitchFamily="34" charset="0"/>
              </a:rPr>
              <a:t> </a:t>
            </a:r>
            <a:r>
              <a:rPr lang="en-US" sz="3200" i="1" dirty="0" err="1">
                <a:solidFill>
                  <a:srgbClr val="93455C"/>
                </a:solidFill>
                <a:latin typeface="Times New Roman" panose="02020603050405020304" pitchFamily="18" charset="0"/>
                <a:ea typeface="Arial" panose="020B0604020202020204" pitchFamily="34" charset="0"/>
              </a:rPr>
              <a:t>sinh</a:t>
            </a:r>
            <a:r>
              <a:rPr lang="en-US" sz="3200" i="1" dirty="0">
                <a:solidFill>
                  <a:srgbClr val="93455C"/>
                </a:solidFill>
                <a:latin typeface="Times New Roman" panose="02020603050405020304" pitchFamily="18" charset="0"/>
                <a:ea typeface="Arial" panose="020B0604020202020204" pitchFamily="34" charset="0"/>
              </a:rPr>
              <a:t> </a:t>
            </a:r>
            <a:r>
              <a:rPr lang="en-US" sz="3200" i="1" dirty="0" err="1">
                <a:solidFill>
                  <a:srgbClr val="93455C"/>
                </a:solidFill>
                <a:latin typeface="Times New Roman" panose="02020603050405020304" pitchFamily="18" charset="0"/>
                <a:ea typeface="Arial" panose="020B0604020202020204" pitchFamily="34" charset="0"/>
              </a:rPr>
              <a:t>động</a:t>
            </a:r>
            <a:r>
              <a:rPr lang="en-US" sz="3200" i="1" dirty="0">
                <a:solidFill>
                  <a:srgbClr val="93455C"/>
                </a:solidFill>
                <a:latin typeface="Times New Roman" panose="02020603050405020304" pitchFamily="18" charset="0"/>
                <a:ea typeface="Arial" panose="020B0604020202020204" pitchFamily="34" charset="0"/>
              </a:rPr>
              <a:t> qua </a:t>
            </a:r>
            <a:r>
              <a:rPr lang="en-US" sz="3200" i="1" dirty="0" err="1">
                <a:solidFill>
                  <a:srgbClr val="93455C"/>
                </a:solidFill>
                <a:latin typeface="Times New Roman" panose="02020603050405020304" pitchFamily="18" charset="0"/>
                <a:ea typeface="Arial" panose="020B0604020202020204" pitchFamily="34" charset="0"/>
              </a:rPr>
              <a:t>nhiều</a:t>
            </a:r>
            <a:r>
              <a:rPr lang="en-US" sz="3200" i="1" dirty="0">
                <a:solidFill>
                  <a:srgbClr val="93455C"/>
                </a:solidFill>
                <a:latin typeface="Times New Roman" panose="02020603050405020304" pitchFamily="18" charset="0"/>
                <a:ea typeface="Arial" panose="020B0604020202020204" pitchFamily="34" charset="0"/>
              </a:rPr>
              <a:t> </a:t>
            </a:r>
            <a:r>
              <a:rPr lang="en-US" sz="3200" i="1" dirty="0" err="1">
                <a:solidFill>
                  <a:srgbClr val="93455C"/>
                </a:solidFill>
                <a:latin typeface="Times New Roman" panose="02020603050405020304" pitchFamily="18" charset="0"/>
                <a:ea typeface="Arial" panose="020B0604020202020204" pitchFamily="34" charset="0"/>
              </a:rPr>
              <a:t>yếu</a:t>
            </a:r>
            <a:r>
              <a:rPr lang="en-US" sz="3200" i="1" dirty="0">
                <a:solidFill>
                  <a:srgbClr val="93455C"/>
                </a:solidFill>
                <a:latin typeface="Times New Roman" panose="02020603050405020304" pitchFamily="18" charset="0"/>
                <a:ea typeface="Arial" panose="020B0604020202020204" pitchFamily="34" charset="0"/>
              </a:rPr>
              <a:t> t</a:t>
            </a:r>
            <a:r>
              <a:rPr lang="vi-VN" sz="3200" i="1" dirty="0">
                <a:solidFill>
                  <a:srgbClr val="93455C"/>
                </a:solidFill>
                <a:latin typeface="Times New Roman" panose="02020603050405020304" pitchFamily="18" charset="0"/>
                <a:ea typeface="Arial" panose="020B0604020202020204" pitchFamily="34" charset="0"/>
              </a:rPr>
              <a:t>ố</a:t>
            </a:r>
            <a:r>
              <a:rPr lang="en-US" sz="3200" i="1" dirty="0">
                <a:solidFill>
                  <a:srgbClr val="93455C"/>
                </a:solidFill>
                <a:latin typeface="Times New Roman" panose="02020603050405020304" pitchFamily="18" charset="0"/>
                <a:ea typeface="Arial" panose="020B0604020202020204" pitchFamily="34" charset="0"/>
              </a:rPr>
              <a:t>: </a:t>
            </a:r>
            <a:r>
              <a:rPr lang="en-US" sz="3200" b="1" i="1" dirty="0" err="1">
                <a:solidFill>
                  <a:srgbClr val="93455C"/>
                </a:solidFill>
                <a:latin typeface="Times New Roman" panose="02020603050405020304" pitchFamily="18" charset="0"/>
                <a:ea typeface="Arial" panose="020B0604020202020204" pitchFamily="34" charset="0"/>
              </a:rPr>
              <a:t>đề</a:t>
            </a:r>
            <a:r>
              <a:rPr lang="en-US" sz="3200" b="1" i="1" dirty="0">
                <a:solidFill>
                  <a:srgbClr val="93455C"/>
                </a:solidFill>
                <a:latin typeface="Times New Roman" panose="02020603050405020304" pitchFamily="18" charset="0"/>
                <a:ea typeface="Arial" panose="020B0604020202020204" pitchFamily="34" charset="0"/>
              </a:rPr>
              <a:t> </a:t>
            </a:r>
            <a:r>
              <a:rPr lang="en-US" sz="3200" b="1" i="1" dirty="0" err="1">
                <a:solidFill>
                  <a:srgbClr val="93455C"/>
                </a:solidFill>
                <a:latin typeface="Times New Roman" panose="02020603050405020304" pitchFamily="18" charset="0"/>
                <a:ea typeface="Arial" panose="020B0604020202020204" pitchFamily="34" charset="0"/>
              </a:rPr>
              <a:t>tài</a:t>
            </a:r>
            <a:r>
              <a:rPr lang="en-US" sz="3200" b="1" i="1" dirty="0">
                <a:solidFill>
                  <a:srgbClr val="93455C"/>
                </a:solidFill>
                <a:latin typeface="Times New Roman" panose="02020603050405020304" pitchFamily="18" charset="0"/>
                <a:ea typeface="Arial" panose="020B0604020202020204" pitchFamily="34" charset="0"/>
              </a:rPr>
              <a:t>, </a:t>
            </a:r>
            <a:r>
              <a:rPr lang="en-US" sz="3200" b="1" i="1" dirty="0" err="1">
                <a:solidFill>
                  <a:srgbClr val="93455C"/>
                </a:solidFill>
                <a:latin typeface="Times New Roman" panose="02020603050405020304" pitchFamily="18" charset="0"/>
                <a:ea typeface="Arial" panose="020B0604020202020204" pitchFamily="34" charset="0"/>
              </a:rPr>
              <a:t>chủ</a:t>
            </a:r>
            <a:r>
              <a:rPr lang="en-US" sz="3200" b="1" i="1" dirty="0">
                <a:solidFill>
                  <a:srgbClr val="93455C"/>
                </a:solidFill>
                <a:latin typeface="Times New Roman" panose="02020603050405020304" pitchFamily="18" charset="0"/>
                <a:ea typeface="Arial" panose="020B0604020202020204" pitchFamily="34" charset="0"/>
              </a:rPr>
              <a:t> </a:t>
            </a:r>
            <a:r>
              <a:rPr lang="en-US" sz="3200" b="1" i="1" dirty="0" err="1">
                <a:solidFill>
                  <a:srgbClr val="93455C"/>
                </a:solidFill>
                <a:latin typeface="Times New Roman" panose="02020603050405020304" pitchFamily="18" charset="0"/>
                <a:ea typeface="Arial" panose="020B0604020202020204" pitchFamily="34" charset="0"/>
              </a:rPr>
              <a:t>đề</a:t>
            </a:r>
            <a:r>
              <a:rPr lang="en-US" sz="3200" b="1" i="1" dirty="0">
                <a:solidFill>
                  <a:srgbClr val="93455C"/>
                </a:solidFill>
                <a:latin typeface="Times New Roman" panose="02020603050405020304" pitchFamily="18" charset="0"/>
                <a:ea typeface="Arial" panose="020B0604020202020204" pitchFamily="34" charset="0"/>
              </a:rPr>
              <a:t>, </a:t>
            </a:r>
            <a:r>
              <a:rPr lang="en-US" sz="3200" b="1" i="1" dirty="0" err="1">
                <a:solidFill>
                  <a:srgbClr val="93455C"/>
                </a:solidFill>
                <a:latin typeface="Times New Roman" panose="02020603050405020304" pitchFamily="18" charset="0"/>
                <a:ea typeface="Arial" panose="020B0604020202020204" pitchFamily="34" charset="0"/>
              </a:rPr>
              <a:t>thế</a:t>
            </a:r>
            <a:r>
              <a:rPr lang="en-US" sz="3200" b="1" i="1" dirty="0">
                <a:solidFill>
                  <a:srgbClr val="93455C"/>
                </a:solidFill>
                <a:latin typeface="Times New Roman" panose="02020603050405020304" pitchFamily="18" charset="0"/>
                <a:ea typeface="Arial" panose="020B0604020202020204" pitchFamily="34" charset="0"/>
              </a:rPr>
              <a:t> </a:t>
            </a:r>
            <a:r>
              <a:rPr lang="en-US" sz="3200" b="1" i="1" dirty="0" err="1">
                <a:solidFill>
                  <a:srgbClr val="93455C"/>
                </a:solidFill>
                <a:latin typeface="Times New Roman" panose="02020603050405020304" pitchFamily="18" charset="0"/>
                <a:ea typeface="Arial" panose="020B0604020202020204" pitchFamily="34" charset="0"/>
              </a:rPr>
              <a:t>giới</a:t>
            </a:r>
            <a:r>
              <a:rPr lang="en-US" sz="3200" b="1" i="1" dirty="0">
                <a:solidFill>
                  <a:srgbClr val="93455C"/>
                </a:solidFill>
                <a:latin typeface="Times New Roman" panose="02020603050405020304" pitchFamily="18" charset="0"/>
                <a:ea typeface="Arial" panose="020B0604020202020204" pitchFamily="34" charset="0"/>
              </a:rPr>
              <a:t> </a:t>
            </a:r>
            <a:r>
              <a:rPr lang="en-US" sz="3200" b="1" i="1" dirty="0" err="1">
                <a:solidFill>
                  <a:srgbClr val="93455C"/>
                </a:solidFill>
                <a:latin typeface="Times New Roman" panose="02020603050405020304" pitchFamily="18" charset="0"/>
                <a:ea typeface="Arial" panose="020B0604020202020204" pitchFamily="34" charset="0"/>
              </a:rPr>
              <a:t>hình</a:t>
            </a:r>
            <a:r>
              <a:rPr lang="en-US" sz="3200" b="1" i="1" dirty="0">
                <a:solidFill>
                  <a:srgbClr val="93455C"/>
                </a:solidFill>
                <a:latin typeface="Times New Roman" panose="02020603050405020304" pitchFamily="18" charset="0"/>
                <a:ea typeface="Arial" panose="020B0604020202020204" pitchFamily="34" charset="0"/>
              </a:rPr>
              <a:t> </a:t>
            </a:r>
            <a:r>
              <a:rPr lang="en-US" sz="3200" b="1" i="1" dirty="0" err="1">
                <a:solidFill>
                  <a:srgbClr val="93455C"/>
                </a:solidFill>
                <a:latin typeface="Times New Roman" panose="02020603050405020304" pitchFamily="18" charset="0"/>
                <a:ea typeface="Arial" panose="020B0604020202020204" pitchFamily="34" charset="0"/>
              </a:rPr>
              <a:t>tượng</a:t>
            </a:r>
            <a:r>
              <a:rPr lang="en-US" sz="3200" b="1" i="1" dirty="0">
                <a:solidFill>
                  <a:srgbClr val="93455C"/>
                </a:solidFill>
                <a:latin typeface="Times New Roman" panose="02020603050405020304" pitchFamily="18" charset="0"/>
                <a:ea typeface="Arial" panose="020B0604020202020204" pitchFamily="34" charset="0"/>
              </a:rPr>
              <a:t>.</a:t>
            </a:r>
            <a:endParaRPr lang="x-none" sz="3200" b="1" dirty="0">
              <a:solidFill>
                <a:srgbClr val="93455C"/>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6CB1345-3D84-2000-0D19-66B18322E7A0}"/>
              </a:ext>
            </a:extLst>
          </p:cNvPr>
          <p:cNvSpPr txBox="1"/>
          <p:nvPr/>
        </p:nvSpPr>
        <p:spPr>
          <a:xfrm>
            <a:off x="3405484" y="1781782"/>
            <a:ext cx="6111432" cy="523220"/>
          </a:xfrm>
          <a:prstGeom prst="rect">
            <a:avLst/>
          </a:prstGeom>
          <a:solidFill>
            <a:schemeClr val="accent2">
              <a:lumMod val="75000"/>
            </a:schemeClr>
          </a:solidFill>
        </p:spPr>
        <p:txBody>
          <a:bodyPr wrap="square">
            <a:spAutoFit/>
          </a:bodyPr>
          <a:lstStyle/>
          <a:p>
            <a:pPr algn="ctr"/>
            <a:r>
              <a:rPr lang="en-US" sz="2800" b="1" i="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TƯ</a:t>
            </a:r>
            <a:r>
              <a:rPr lang="en-US" sz="2800" i="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i="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TƯỞNG</a:t>
            </a:r>
            <a:r>
              <a:rPr lang="en-US" sz="2800" i="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i="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TÁC</a:t>
            </a:r>
            <a:r>
              <a:rPr lang="en-US" sz="2800" i="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i="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PHẨM</a:t>
            </a:r>
            <a:r>
              <a:rPr lang="en-US" sz="2800" i="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i="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VĂN</a:t>
            </a:r>
            <a:r>
              <a:rPr lang="en-US" sz="2800" i="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i="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i="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endParaRPr lang="x-none" sz="2800" b="1" dirty="0">
              <a:solidFill>
                <a:schemeClr val="bg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E351982-9DBC-6FA0-46FE-6746EE9F53E2}"/>
              </a:ext>
            </a:extLst>
          </p:cNvPr>
          <p:cNvSpPr txBox="1"/>
          <p:nvPr/>
        </p:nvSpPr>
        <p:spPr>
          <a:xfrm>
            <a:off x="841818" y="2883691"/>
            <a:ext cx="4619693" cy="343119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en-US" sz="2800" i="1" dirty="0" err="1">
                <a:solidFill>
                  <a:srgbClr val="93455C"/>
                </a:solidFill>
                <a:latin typeface="Times New Roman" panose="02020603050405020304" pitchFamily="18" charset="0"/>
                <a:ea typeface="Arial" panose="020B0604020202020204" pitchFamily="34" charset="0"/>
              </a:rPr>
              <a:t>Là</a:t>
            </a:r>
            <a:r>
              <a:rPr lang="en-US" sz="2800" i="1" dirty="0">
                <a:solidFill>
                  <a:srgbClr val="93455C"/>
                </a:solidFill>
                <a:latin typeface="Times New Roman" panose="02020603050405020304" pitchFamily="18" charset="0"/>
                <a:ea typeface="Arial" panose="020B0604020202020204" pitchFamily="34" charset="0"/>
              </a:rPr>
              <a:t> </a:t>
            </a:r>
            <a:r>
              <a:rPr lang="en-US" sz="3200" b="1" i="1" dirty="0" err="1">
                <a:solidFill>
                  <a:srgbClr val="93455C"/>
                </a:solidFill>
                <a:latin typeface="Times New Roman" panose="02020603050405020304" pitchFamily="18" charset="0"/>
                <a:ea typeface="Arial" panose="020B0604020202020204" pitchFamily="34" charset="0"/>
              </a:rPr>
              <a:t>nhận</a:t>
            </a:r>
            <a:r>
              <a:rPr lang="en-US" sz="3200" b="1" i="1" dirty="0">
                <a:solidFill>
                  <a:srgbClr val="93455C"/>
                </a:solidFill>
                <a:latin typeface="Times New Roman" panose="02020603050405020304" pitchFamily="18" charset="0"/>
                <a:ea typeface="Arial" panose="020B0604020202020204" pitchFamily="34" charset="0"/>
              </a:rPr>
              <a:t> </a:t>
            </a:r>
            <a:r>
              <a:rPr lang="en-US" sz="3200" b="1" i="1" dirty="0" err="1">
                <a:solidFill>
                  <a:srgbClr val="93455C"/>
                </a:solidFill>
                <a:latin typeface="Times New Roman" panose="02020603050405020304" pitchFamily="18" charset="0"/>
                <a:ea typeface="Arial" panose="020B0604020202020204" pitchFamily="34" charset="0"/>
              </a:rPr>
              <a:t>thức</a:t>
            </a:r>
            <a:r>
              <a:rPr lang="en-US" sz="3200" b="1" i="1" dirty="0">
                <a:solidFill>
                  <a:srgbClr val="93455C"/>
                </a:solidFill>
                <a:latin typeface="Times New Roman" panose="02020603050405020304" pitchFamily="18" charset="0"/>
                <a:ea typeface="Arial" panose="020B0604020202020204" pitchFamily="34" charset="0"/>
              </a:rPr>
              <a:t>, </a:t>
            </a:r>
            <a:r>
              <a:rPr lang="en-US" sz="3200" b="1" i="1" dirty="0" err="1">
                <a:solidFill>
                  <a:srgbClr val="93455C"/>
                </a:solidFill>
                <a:latin typeface="Times New Roman" panose="02020603050405020304" pitchFamily="18" charset="0"/>
                <a:ea typeface="Arial" panose="020B0604020202020204" pitchFamily="34" charset="0"/>
              </a:rPr>
              <a:t>quan</a:t>
            </a:r>
            <a:r>
              <a:rPr lang="en-US" sz="3200" b="1" i="1" dirty="0">
                <a:solidFill>
                  <a:srgbClr val="93455C"/>
                </a:solidFill>
                <a:latin typeface="Times New Roman" panose="02020603050405020304" pitchFamily="18" charset="0"/>
                <a:ea typeface="Arial" panose="020B0604020202020204" pitchFamily="34" charset="0"/>
              </a:rPr>
              <a:t> </a:t>
            </a:r>
            <a:r>
              <a:rPr lang="en-US" sz="3200" b="1" i="1" dirty="0" err="1">
                <a:solidFill>
                  <a:srgbClr val="93455C"/>
                </a:solidFill>
                <a:latin typeface="Times New Roman" panose="02020603050405020304" pitchFamily="18" charset="0"/>
                <a:ea typeface="Arial" panose="020B0604020202020204" pitchFamily="34" charset="0"/>
              </a:rPr>
              <a:t>niệm</a:t>
            </a:r>
            <a:r>
              <a:rPr lang="en-US" sz="3200" b="1" i="1" dirty="0">
                <a:solidFill>
                  <a:srgbClr val="93455C"/>
                </a:solidFill>
                <a:latin typeface="Times New Roman" panose="02020603050405020304" pitchFamily="18" charset="0"/>
                <a:ea typeface="Arial" panose="020B0604020202020204" pitchFamily="34" charset="0"/>
              </a:rPr>
              <a:t>, </a:t>
            </a:r>
            <a:r>
              <a:rPr lang="en-US" sz="3200" b="1" i="1" dirty="0" err="1">
                <a:solidFill>
                  <a:srgbClr val="93455C"/>
                </a:solidFill>
                <a:latin typeface="Times New Roman" panose="02020603050405020304" pitchFamily="18" charset="0"/>
                <a:ea typeface="Arial" panose="020B0604020202020204" pitchFamily="34" charset="0"/>
              </a:rPr>
              <a:t>thái</a:t>
            </a:r>
            <a:r>
              <a:rPr lang="en-US" sz="3200" b="1" i="1" dirty="0">
                <a:solidFill>
                  <a:srgbClr val="93455C"/>
                </a:solidFill>
                <a:latin typeface="Times New Roman" panose="02020603050405020304" pitchFamily="18" charset="0"/>
                <a:ea typeface="Arial" panose="020B0604020202020204" pitchFamily="34" charset="0"/>
              </a:rPr>
              <a:t> </a:t>
            </a:r>
            <a:r>
              <a:rPr lang="en-US" sz="3200" b="1" i="1" dirty="0" err="1">
                <a:solidFill>
                  <a:srgbClr val="93455C"/>
                </a:solidFill>
                <a:latin typeface="Times New Roman" panose="02020603050405020304" pitchFamily="18" charset="0"/>
                <a:ea typeface="Arial" panose="020B0604020202020204" pitchFamily="34" charset="0"/>
              </a:rPr>
              <a:t>độ</a:t>
            </a:r>
            <a:r>
              <a:rPr lang="en-US" sz="3200" b="1" i="1" dirty="0">
                <a:solidFill>
                  <a:srgbClr val="93455C"/>
                </a:solidFill>
                <a:latin typeface="Times New Roman" panose="02020603050405020304" pitchFamily="18" charset="0"/>
                <a:ea typeface="Arial" panose="020B0604020202020204" pitchFamily="34" charset="0"/>
              </a:rPr>
              <a:t>, </a:t>
            </a:r>
            <a:r>
              <a:rPr lang="en-US" sz="3200" b="1" i="1" dirty="0" err="1">
                <a:solidFill>
                  <a:srgbClr val="93455C"/>
                </a:solidFill>
                <a:latin typeface="Times New Roman" panose="02020603050405020304" pitchFamily="18" charset="0"/>
                <a:ea typeface="Arial" panose="020B0604020202020204" pitchFamily="34" charset="0"/>
              </a:rPr>
              <a:t>cách</a:t>
            </a:r>
            <a:r>
              <a:rPr lang="en-US" sz="3200" b="1" i="1" dirty="0">
                <a:solidFill>
                  <a:srgbClr val="93455C"/>
                </a:solidFill>
                <a:latin typeface="Times New Roman" panose="02020603050405020304" pitchFamily="18" charset="0"/>
                <a:ea typeface="Arial" panose="020B0604020202020204" pitchFamily="34" charset="0"/>
              </a:rPr>
              <a:t> </a:t>
            </a:r>
            <a:r>
              <a:rPr lang="en-US" sz="3200" b="1" i="1" dirty="0" err="1">
                <a:solidFill>
                  <a:srgbClr val="93455C"/>
                </a:solidFill>
                <a:latin typeface="Times New Roman" panose="02020603050405020304" pitchFamily="18" charset="0"/>
                <a:ea typeface="Arial" panose="020B0604020202020204" pitchFamily="34" charset="0"/>
              </a:rPr>
              <a:t>lí</a:t>
            </a:r>
            <a:r>
              <a:rPr lang="en-US" sz="3200" b="1" i="1" dirty="0">
                <a:solidFill>
                  <a:srgbClr val="93455C"/>
                </a:solidFill>
                <a:latin typeface="Times New Roman" panose="02020603050405020304" pitchFamily="18" charset="0"/>
                <a:ea typeface="Arial" panose="020B0604020202020204" pitchFamily="34" charset="0"/>
              </a:rPr>
              <a:t> </a:t>
            </a:r>
            <a:r>
              <a:rPr lang="en-US" sz="3200" b="1" i="1" dirty="0" err="1">
                <a:solidFill>
                  <a:srgbClr val="93455C"/>
                </a:solidFill>
                <a:latin typeface="Times New Roman" panose="02020603050405020304" pitchFamily="18" charset="0"/>
                <a:ea typeface="Arial" panose="020B0604020202020204" pitchFamily="34" charset="0"/>
              </a:rPr>
              <a:t>giải</a:t>
            </a:r>
            <a:r>
              <a:rPr lang="en-US" sz="2800" i="1" dirty="0">
                <a:solidFill>
                  <a:srgbClr val="93455C"/>
                </a:solidFill>
                <a:latin typeface="Times New Roman" panose="02020603050405020304" pitchFamily="18" charset="0"/>
                <a:ea typeface="Arial" panose="020B0604020202020204" pitchFamily="34" charset="0"/>
              </a:rPr>
              <a:t> </a:t>
            </a:r>
            <a:r>
              <a:rPr lang="en-US" sz="2800" i="1" dirty="0" err="1">
                <a:solidFill>
                  <a:srgbClr val="93455C"/>
                </a:solidFill>
                <a:latin typeface="Times New Roman" panose="02020603050405020304" pitchFamily="18" charset="0"/>
                <a:ea typeface="Arial" panose="020B0604020202020204" pitchFamily="34" charset="0"/>
              </a:rPr>
              <a:t>về</a:t>
            </a:r>
            <a:r>
              <a:rPr lang="en-US" sz="2800" i="1" dirty="0">
                <a:solidFill>
                  <a:srgbClr val="93455C"/>
                </a:solidFill>
                <a:latin typeface="Times New Roman" panose="02020603050405020304" pitchFamily="18" charset="0"/>
                <a:ea typeface="Arial" panose="020B0604020202020204" pitchFamily="34" charset="0"/>
              </a:rPr>
              <a:t> </a:t>
            </a:r>
            <a:r>
              <a:rPr lang="en-US" sz="2800" i="1" dirty="0" err="1">
                <a:solidFill>
                  <a:srgbClr val="93455C"/>
                </a:solidFill>
                <a:latin typeface="Times New Roman" panose="02020603050405020304" pitchFamily="18" charset="0"/>
                <a:ea typeface="Arial" panose="020B0604020202020204" pitchFamily="34" charset="0"/>
              </a:rPr>
              <a:t>các</a:t>
            </a:r>
            <a:r>
              <a:rPr lang="en-US" sz="2800" i="1" dirty="0">
                <a:solidFill>
                  <a:srgbClr val="93455C"/>
                </a:solidFill>
                <a:latin typeface="Times New Roman" panose="02020603050405020304" pitchFamily="18" charset="0"/>
                <a:ea typeface="Arial" panose="020B0604020202020204" pitchFamily="34" charset="0"/>
              </a:rPr>
              <a:t> </a:t>
            </a:r>
            <a:r>
              <a:rPr lang="en-US" sz="2800" i="1" dirty="0" err="1">
                <a:solidFill>
                  <a:srgbClr val="93455C"/>
                </a:solidFill>
                <a:latin typeface="Times New Roman" panose="02020603050405020304" pitchFamily="18" charset="0"/>
                <a:ea typeface="Arial" panose="020B0604020202020204" pitchFamily="34" charset="0"/>
              </a:rPr>
              <a:t>vấn</a:t>
            </a:r>
            <a:r>
              <a:rPr lang="en-US" sz="2800" i="1" dirty="0">
                <a:solidFill>
                  <a:srgbClr val="93455C"/>
                </a:solidFill>
                <a:latin typeface="Times New Roman" panose="02020603050405020304" pitchFamily="18" charset="0"/>
                <a:ea typeface="Arial" panose="020B0604020202020204" pitchFamily="34" charset="0"/>
              </a:rPr>
              <a:t> </a:t>
            </a:r>
            <a:r>
              <a:rPr lang="en-US" sz="2800" i="1" dirty="0" err="1">
                <a:solidFill>
                  <a:srgbClr val="93455C"/>
                </a:solidFill>
                <a:latin typeface="Times New Roman" panose="02020603050405020304" pitchFamily="18" charset="0"/>
                <a:ea typeface="Arial" panose="020B0604020202020204" pitchFamily="34" charset="0"/>
              </a:rPr>
              <a:t>đề</a:t>
            </a:r>
            <a:r>
              <a:rPr lang="en-US" sz="2800" i="1" dirty="0">
                <a:solidFill>
                  <a:srgbClr val="93455C"/>
                </a:solidFill>
                <a:latin typeface="Times New Roman" panose="02020603050405020304" pitchFamily="18" charset="0"/>
                <a:ea typeface="Arial" panose="020B0604020202020204" pitchFamily="34" charset="0"/>
              </a:rPr>
              <a:t> </a:t>
            </a:r>
            <a:r>
              <a:rPr lang="en-US" sz="2800" i="1" dirty="0" err="1">
                <a:solidFill>
                  <a:srgbClr val="93455C"/>
                </a:solidFill>
                <a:latin typeface="Times New Roman" panose="02020603050405020304" pitchFamily="18" charset="0"/>
                <a:ea typeface="Arial" panose="020B0604020202020204" pitchFamily="34" charset="0"/>
              </a:rPr>
              <a:t>đời</a:t>
            </a:r>
            <a:r>
              <a:rPr lang="en-US" sz="2800" i="1" dirty="0">
                <a:solidFill>
                  <a:srgbClr val="93455C"/>
                </a:solidFill>
                <a:latin typeface="Times New Roman" panose="02020603050405020304" pitchFamily="18" charset="0"/>
                <a:ea typeface="Arial" panose="020B0604020202020204" pitchFamily="34" charset="0"/>
              </a:rPr>
              <a:t> </a:t>
            </a:r>
            <a:r>
              <a:rPr lang="en-US" sz="2800" i="1" dirty="0" err="1">
                <a:solidFill>
                  <a:srgbClr val="93455C"/>
                </a:solidFill>
                <a:latin typeface="Times New Roman" panose="02020603050405020304" pitchFamily="18" charset="0"/>
                <a:ea typeface="Arial" panose="020B0604020202020204" pitchFamily="34" charset="0"/>
              </a:rPr>
              <a:t>sống</a:t>
            </a:r>
            <a:r>
              <a:rPr lang="en-US" sz="2800" i="1" dirty="0">
                <a:solidFill>
                  <a:srgbClr val="93455C"/>
                </a:solidFill>
                <a:latin typeface="Times New Roman" panose="02020603050405020304" pitchFamily="18" charset="0"/>
                <a:ea typeface="Arial" panose="020B0604020202020204" pitchFamily="34" charset="0"/>
              </a:rPr>
              <a:t> </a:t>
            </a:r>
            <a:r>
              <a:rPr lang="en-US" sz="2800" i="1" dirty="0" err="1">
                <a:solidFill>
                  <a:srgbClr val="93455C"/>
                </a:solidFill>
                <a:latin typeface="Times New Roman" panose="02020603050405020304" pitchFamily="18" charset="0"/>
                <a:ea typeface="Arial" panose="020B0604020202020204" pitchFamily="34" charset="0"/>
              </a:rPr>
              <a:t>và</a:t>
            </a:r>
            <a:r>
              <a:rPr lang="en-US" sz="2800" i="1" dirty="0">
                <a:solidFill>
                  <a:srgbClr val="93455C"/>
                </a:solidFill>
                <a:latin typeface="Times New Roman" panose="02020603050405020304" pitchFamily="18" charset="0"/>
                <a:ea typeface="Arial" panose="020B0604020202020204" pitchFamily="34" charset="0"/>
              </a:rPr>
              <a:t> </a:t>
            </a:r>
            <a:r>
              <a:rPr lang="en-US" sz="2800" i="1" dirty="0" err="1">
                <a:solidFill>
                  <a:srgbClr val="93455C"/>
                </a:solidFill>
                <a:latin typeface="Times New Roman" panose="02020603050405020304" pitchFamily="18" charset="0"/>
                <a:ea typeface="Arial" panose="020B0604020202020204" pitchFamily="34" charset="0"/>
              </a:rPr>
              <a:t>khát</a:t>
            </a:r>
            <a:r>
              <a:rPr lang="en-US" sz="2800" i="1" dirty="0">
                <a:solidFill>
                  <a:srgbClr val="93455C"/>
                </a:solidFill>
                <a:latin typeface="Times New Roman" panose="02020603050405020304" pitchFamily="18" charset="0"/>
                <a:ea typeface="Arial" panose="020B0604020202020204" pitchFamily="34" charset="0"/>
              </a:rPr>
              <a:t> </a:t>
            </a:r>
            <a:r>
              <a:rPr lang="en-US" sz="2800" i="1" dirty="0" err="1">
                <a:solidFill>
                  <a:srgbClr val="93455C"/>
                </a:solidFill>
                <a:latin typeface="Times New Roman" panose="02020603050405020304" pitchFamily="18" charset="0"/>
                <a:ea typeface="Arial" panose="020B0604020202020204" pitchFamily="34" charset="0"/>
              </a:rPr>
              <a:t>vọng</a:t>
            </a:r>
            <a:r>
              <a:rPr lang="en-US" sz="2800" i="1" dirty="0">
                <a:solidFill>
                  <a:srgbClr val="93455C"/>
                </a:solidFill>
                <a:latin typeface="Times New Roman" panose="02020603050405020304" pitchFamily="18" charset="0"/>
                <a:ea typeface="Arial" panose="020B0604020202020204" pitchFamily="34" charset="0"/>
              </a:rPr>
              <a:t> </a:t>
            </a:r>
            <a:r>
              <a:rPr lang="en-US" sz="2800" i="1" dirty="0" err="1">
                <a:solidFill>
                  <a:srgbClr val="93455C"/>
                </a:solidFill>
                <a:latin typeface="Times New Roman" panose="02020603050405020304" pitchFamily="18" charset="0"/>
                <a:ea typeface="Arial" panose="020B0604020202020204" pitchFamily="34" charset="0"/>
              </a:rPr>
              <a:t>của</a:t>
            </a:r>
            <a:r>
              <a:rPr lang="en-US" sz="2800" i="1" dirty="0">
                <a:solidFill>
                  <a:srgbClr val="93455C"/>
                </a:solidFill>
                <a:latin typeface="Times New Roman" panose="02020603050405020304" pitchFamily="18" charset="0"/>
                <a:ea typeface="Arial" panose="020B0604020202020204" pitchFamily="34" charset="0"/>
              </a:rPr>
              <a:t> </a:t>
            </a:r>
            <a:r>
              <a:rPr lang="en-US" sz="2800" i="1" dirty="0" err="1">
                <a:solidFill>
                  <a:srgbClr val="93455C"/>
                </a:solidFill>
                <a:latin typeface="Times New Roman" panose="02020603050405020304" pitchFamily="18" charset="0"/>
                <a:ea typeface="Arial" panose="020B0604020202020204" pitchFamily="34" charset="0"/>
              </a:rPr>
              <a:t>tác</a:t>
            </a:r>
            <a:r>
              <a:rPr lang="en-US" sz="2800" i="1" dirty="0">
                <a:solidFill>
                  <a:srgbClr val="93455C"/>
                </a:solidFill>
                <a:latin typeface="Times New Roman" panose="02020603050405020304" pitchFamily="18" charset="0"/>
                <a:ea typeface="Arial" panose="020B0604020202020204" pitchFamily="34" charset="0"/>
              </a:rPr>
              <a:t> </a:t>
            </a:r>
            <a:r>
              <a:rPr lang="en-US" sz="2800" i="1" dirty="0" err="1">
                <a:solidFill>
                  <a:srgbClr val="93455C"/>
                </a:solidFill>
                <a:latin typeface="Times New Roman" panose="02020603050405020304" pitchFamily="18" charset="0"/>
                <a:ea typeface="Arial" panose="020B0604020202020204" pitchFamily="34" charset="0"/>
              </a:rPr>
              <a:t>giả</a:t>
            </a:r>
            <a:r>
              <a:rPr lang="en-US" sz="2800" i="1" dirty="0">
                <a:solidFill>
                  <a:srgbClr val="93455C"/>
                </a:solidFill>
                <a:latin typeface="Times New Roman" panose="02020603050405020304" pitchFamily="18" charset="0"/>
                <a:ea typeface="Arial" panose="020B0604020202020204" pitchFamily="34" charset="0"/>
              </a:rPr>
              <a:t> </a:t>
            </a:r>
            <a:r>
              <a:rPr lang="en-US" sz="2800" i="1" dirty="0" err="1">
                <a:solidFill>
                  <a:srgbClr val="93455C"/>
                </a:solidFill>
                <a:latin typeface="Times New Roman" panose="02020603050405020304" pitchFamily="18" charset="0"/>
                <a:ea typeface="Arial" panose="020B0604020202020204" pitchFamily="34" charset="0"/>
              </a:rPr>
              <a:t>được</a:t>
            </a:r>
            <a:r>
              <a:rPr lang="en-US" sz="2800" i="1" dirty="0">
                <a:solidFill>
                  <a:srgbClr val="93455C"/>
                </a:solidFill>
                <a:latin typeface="Times New Roman" panose="02020603050405020304" pitchFamily="18" charset="0"/>
                <a:ea typeface="Arial" panose="020B0604020202020204" pitchFamily="34" charset="0"/>
              </a:rPr>
              <a:t> </a:t>
            </a:r>
            <a:r>
              <a:rPr lang="en-US" sz="2800" i="1" dirty="0" err="1">
                <a:solidFill>
                  <a:srgbClr val="93455C"/>
                </a:solidFill>
                <a:latin typeface="Times New Roman" panose="02020603050405020304" pitchFamily="18" charset="0"/>
                <a:ea typeface="Arial" panose="020B0604020202020204" pitchFamily="34" charset="0"/>
              </a:rPr>
              <a:t>thể</a:t>
            </a:r>
            <a:r>
              <a:rPr lang="en-US" sz="2800" i="1" dirty="0">
                <a:solidFill>
                  <a:srgbClr val="93455C"/>
                </a:solidFill>
                <a:latin typeface="Times New Roman" panose="02020603050405020304" pitchFamily="18" charset="0"/>
                <a:ea typeface="Arial" panose="020B0604020202020204" pitchFamily="34" charset="0"/>
              </a:rPr>
              <a:t> </a:t>
            </a:r>
            <a:r>
              <a:rPr lang="en-US" sz="2800" i="1" dirty="0" err="1">
                <a:solidFill>
                  <a:srgbClr val="93455C"/>
                </a:solidFill>
                <a:latin typeface="Times New Roman" panose="02020603050405020304" pitchFamily="18" charset="0"/>
                <a:ea typeface="Arial" panose="020B0604020202020204" pitchFamily="34" charset="0"/>
              </a:rPr>
              <a:t>hiện</a:t>
            </a:r>
            <a:r>
              <a:rPr lang="en-US" sz="2800" i="1" dirty="0">
                <a:solidFill>
                  <a:srgbClr val="93455C"/>
                </a:solidFill>
                <a:latin typeface="Times New Roman" panose="02020603050405020304" pitchFamily="18" charset="0"/>
                <a:ea typeface="Arial" panose="020B0604020202020204" pitchFamily="34" charset="0"/>
              </a:rPr>
              <a:t> </a:t>
            </a:r>
            <a:r>
              <a:rPr lang="en-US" sz="2800" i="1" dirty="0" err="1">
                <a:solidFill>
                  <a:srgbClr val="93455C"/>
                </a:solidFill>
                <a:latin typeface="Times New Roman" panose="02020603050405020304" pitchFamily="18" charset="0"/>
                <a:ea typeface="Arial" panose="020B0604020202020204" pitchFamily="34" charset="0"/>
              </a:rPr>
              <a:t>trong</a:t>
            </a:r>
            <a:r>
              <a:rPr lang="en-US" sz="2800" i="1" dirty="0">
                <a:solidFill>
                  <a:srgbClr val="93455C"/>
                </a:solidFill>
                <a:latin typeface="Times New Roman" panose="02020603050405020304" pitchFamily="18" charset="0"/>
                <a:ea typeface="Arial" panose="020B0604020202020204" pitchFamily="34" charset="0"/>
              </a:rPr>
              <a:t> </a:t>
            </a:r>
            <a:r>
              <a:rPr lang="en-US" sz="2800" i="1" dirty="0" err="1">
                <a:solidFill>
                  <a:srgbClr val="93455C"/>
                </a:solidFill>
                <a:latin typeface="Times New Roman" panose="02020603050405020304" pitchFamily="18" charset="0"/>
                <a:ea typeface="Arial" panose="020B0604020202020204" pitchFamily="34" charset="0"/>
              </a:rPr>
              <a:t>tác</a:t>
            </a:r>
            <a:r>
              <a:rPr lang="en-US" sz="2800" i="1" dirty="0">
                <a:solidFill>
                  <a:srgbClr val="93455C"/>
                </a:solidFill>
                <a:latin typeface="Times New Roman" panose="02020603050405020304" pitchFamily="18" charset="0"/>
                <a:ea typeface="Arial" panose="020B0604020202020204" pitchFamily="34" charset="0"/>
              </a:rPr>
              <a:t> </a:t>
            </a:r>
            <a:r>
              <a:rPr lang="en-US" sz="2800" i="1" dirty="0" err="1">
                <a:solidFill>
                  <a:srgbClr val="93455C"/>
                </a:solidFill>
                <a:latin typeface="Times New Roman" panose="02020603050405020304" pitchFamily="18" charset="0"/>
                <a:ea typeface="Arial" panose="020B0604020202020204" pitchFamily="34" charset="0"/>
              </a:rPr>
              <a:t>phẩm</a:t>
            </a:r>
            <a:endParaRPr lang="x-none" sz="2800" dirty="0">
              <a:solidFill>
                <a:srgbClr val="93455C"/>
              </a:solidFill>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BF2FD9A1-50C4-5CD7-FC3F-B5B0452A3BC4}"/>
              </a:ext>
            </a:extLst>
          </p:cNvPr>
          <p:cNvCxnSpPr>
            <a:cxnSpLocks/>
            <a:stCxn id="8" idx="2"/>
            <a:endCxn id="12" idx="0"/>
          </p:cNvCxnSpPr>
          <p:nvPr/>
        </p:nvCxnSpPr>
        <p:spPr>
          <a:xfrm flipH="1">
            <a:off x="3338715" y="2305002"/>
            <a:ext cx="3122485" cy="49719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a:extLst>
              <a:ext uri="{FF2B5EF4-FFF2-40B4-BE49-F238E27FC236}">
                <a16:creationId xmlns:a16="http://schemas.microsoft.com/office/drawing/2014/main" id="{A7EE81B8-F24D-E489-8FCA-6EE8165516EF}"/>
              </a:ext>
            </a:extLst>
          </p:cNvPr>
          <p:cNvCxnSpPr>
            <a:cxnSpLocks/>
            <a:stCxn id="8" idx="2"/>
            <a:endCxn id="13" idx="0"/>
          </p:cNvCxnSpPr>
          <p:nvPr/>
        </p:nvCxnSpPr>
        <p:spPr>
          <a:xfrm>
            <a:off x="6461200" y="2305002"/>
            <a:ext cx="2756714" cy="527368"/>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9" name="TextBox 28">
            <a:extLst>
              <a:ext uri="{FF2B5EF4-FFF2-40B4-BE49-F238E27FC236}">
                <a16:creationId xmlns:a16="http://schemas.microsoft.com/office/drawing/2014/main" id="{C9F50972-6788-1E76-D53E-4313926C867A}"/>
              </a:ext>
            </a:extLst>
          </p:cNvPr>
          <p:cNvSpPr txBox="1"/>
          <p:nvPr/>
        </p:nvSpPr>
        <p:spPr>
          <a:xfrm>
            <a:off x="94594" y="891145"/>
            <a:ext cx="11480479" cy="523220"/>
          </a:xfrm>
          <a:prstGeom prst="rect">
            <a:avLst/>
          </a:prstGeom>
          <a:noFill/>
        </p:spPr>
        <p:txBody>
          <a:bodyPr wrap="square">
            <a:spAutoFit/>
          </a:bodyPr>
          <a:lstStyle/>
          <a:p>
            <a:r>
              <a:rPr lang="x-none" sz="2800" b="1" i="1" dirty="0">
                <a:solidFill>
                  <a:srgbClr val="FF0000"/>
                </a:solidFill>
                <a:effectLst/>
                <a:latin typeface="Times New Roman" panose="02020603050405020304" pitchFamily="18" charset="0"/>
                <a:ea typeface="SimSun" panose="02010600030101010101" pitchFamily="2" charset="-122"/>
              </a:rPr>
              <a:t> </a:t>
            </a:r>
            <a:r>
              <a:rPr lang="vi-VN" sz="2800" b="1" i="1" dirty="0">
                <a:solidFill>
                  <a:srgbClr val="FF0000"/>
                </a:solidFill>
                <a:effectLst/>
                <a:latin typeface="Times New Roman" panose="02020603050405020304" pitchFamily="18" charset="0"/>
                <a:ea typeface="SimSun" panose="02010600030101010101" pitchFamily="2" charset="-122"/>
              </a:rPr>
              <a:t>Tìm hiểu tri thức Ngữ văn</a:t>
            </a:r>
            <a:endParaRPr lang="x-none" sz="2800" dirty="0">
              <a:solidFill>
                <a:srgbClr val="FF0000"/>
              </a:solidFill>
            </a:endParaRPr>
          </a:p>
        </p:txBody>
      </p:sp>
      <p:sp>
        <p:nvSpPr>
          <p:cNvPr id="30" name="Rectangle 29">
            <a:extLst>
              <a:ext uri="{FF2B5EF4-FFF2-40B4-BE49-F238E27FC236}">
                <a16:creationId xmlns:a16="http://schemas.microsoft.com/office/drawing/2014/main" id="{68DBF6AD-A000-53B7-F874-6CA1C08E50C3}"/>
              </a:ext>
            </a:extLst>
          </p:cNvPr>
          <p:cNvSpPr/>
          <p:nvPr/>
        </p:nvSpPr>
        <p:spPr>
          <a:xfrm>
            <a:off x="2147475" y="131928"/>
            <a:ext cx="10044525"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8. ĐẤT NƯỚC VÀ CON NGƯỜI (TRUYỆN)</a:t>
            </a:r>
          </a:p>
        </p:txBody>
      </p:sp>
    </p:spTree>
    <p:extLst>
      <p:ext uri="{BB962C8B-B14F-4D97-AF65-F5344CB8AC3E}">
        <p14:creationId xmlns:p14="http://schemas.microsoft.com/office/powerpoint/2010/main" val="52351471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dissolve">
                                      <p:cBhvr>
                                        <p:cTn id="23" dur="500"/>
                                        <p:tgtEl>
                                          <p:spTgt spid="22"/>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500"/>
                                        <p:tgtEl>
                                          <p:spTgt spid="13"/>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dissolv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5" grpId="0" animBg="1"/>
      <p:bldP spid="8"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2000"/>
            <a:lum/>
          </a:blip>
          <a:srcRect/>
          <a:stretch>
            <a:fillRect/>
          </a:stretch>
        </a:blipFill>
        <a:effectLst/>
      </p:bgPr>
    </p:bg>
    <p:spTree>
      <p:nvGrpSpPr>
        <p:cNvPr id="1" name=""/>
        <p:cNvGrpSpPr/>
        <p:nvPr/>
      </p:nvGrpSpPr>
      <p:grpSpPr>
        <a:xfrm>
          <a:off x="0" y="0"/>
          <a:ext cx="0" cy="0"/>
          <a:chOff x="0" y="0"/>
          <a:chExt cx="0" cy="0"/>
        </a:xfrm>
      </p:grpSpPr>
      <p:pic>
        <p:nvPicPr>
          <p:cNvPr id="6" name="图片 5" descr="图片1"/>
          <p:cNvPicPr>
            <a:picLocks noChangeAspect="1"/>
          </p:cNvPicPr>
          <p:nvPr/>
        </p:nvPicPr>
        <p:blipFill>
          <a:blip r:embed="rId4"/>
          <a:stretch>
            <a:fillRect/>
          </a:stretch>
        </p:blipFill>
        <p:spPr>
          <a:xfrm rot="9301974">
            <a:off x="272108" y="2310835"/>
            <a:ext cx="788670" cy="843280"/>
          </a:xfrm>
          <a:prstGeom prst="rect">
            <a:avLst/>
          </a:prstGeom>
        </p:spPr>
      </p:pic>
      <p:sp>
        <p:nvSpPr>
          <p:cNvPr id="16" name="文本框 15"/>
          <p:cNvSpPr txBox="1"/>
          <p:nvPr/>
        </p:nvSpPr>
        <p:spPr>
          <a:xfrm>
            <a:off x="777878" y="3129773"/>
            <a:ext cx="4973566" cy="769441"/>
          </a:xfrm>
          <a:prstGeom prst="rect">
            <a:avLst/>
          </a:prstGeom>
          <a:noFill/>
        </p:spPr>
        <p:txBody>
          <a:bodyPr wrap="square" rtlCol="0">
            <a:spAutoFit/>
          </a:bodyPr>
          <a:lstStyle/>
          <a:p>
            <a:r>
              <a:rPr lang="en-US" altLang="zh-CN" sz="4400" b="1" dirty="0">
                <a:solidFill>
                  <a:srgbClr val="FF0000"/>
                </a:solidFill>
                <a:ea typeface="微软雅黑" panose="020B0503020204020204" charset="-122"/>
              </a:rPr>
              <a:t>CÁM ƠN CÁC EM!</a:t>
            </a:r>
            <a:endParaRPr lang="zh-CN" altLang="en-US" sz="4400" b="1" dirty="0">
              <a:solidFill>
                <a:srgbClr val="FF0000"/>
              </a:solidFill>
              <a:ea typeface="微软雅黑" panose="020B0503020204020204" charset="-122"/>
            </a:endParaRPr>
          </a:p>
        </p:txBody>
      </p:sp>
      <p:cxnSp>
        <p:nvCxnSpPr>
          <p:cNvPr id="3" name="直接连接符 2"/>
          <p:cNvCxnSpPr/>
          <p:nvPr/>
        </p:nvCxnSpPr>
        <p:spPr>
          <a:xfrm>
            <a:off x="618481" y="3949354"/>
            <a:ext cx="4536612" cy="0"/>
          </a:xfrm>
          <a:prstGeom prst="line">
            <a:avLst/>
          </a:prstGeom>
          <a:ln w="28575">
            <a:solidFill>
              <a:srgbClr val="AE6CD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187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flipV="1">
            <a:off x="0" y="6716710"/>
            <a:ext cx="12209460" cy="14128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endParaRPr lang="en-US"/>
          </a:p>
        </p:txBody>
      </p:sp>
      <p:sp>
        <p:nvSpPr>
          <p:cNvPr id="9" name="Freeform 3"/>
          <p:cNvSpPr>
            <a:spLocks/>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
          <p:cNvSpPr>
            <a:spLocks/>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 name="Freeform 6"/>
          <p:cNvSpPr>
            <a:spLocks/>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8" name="TextBox 7">
            <a:extLst>
              <a:ext uri="{FF2B5EF4-FFF2-40B4-BE49-F238E27FC236}">
                <a16:creationId xmlns:a16="http://schemas.microsoft.com/office/drawing/2014/main" id="{B6CB1345-3D84-2000-0D19-66B18322E7A0}"/>
              </a:ext>
            </a:extLst>
          </p:cNvPr>
          <p:cNvSpPr txBox="1"/>
          <p:nvPr/>
        </p:nvSpPr>
        <p:spPr>
          <a:xfrm>
            <a:off x="740780" y="2932416"/>
            <a:ext cx="3657600" cy="1307537"/>
          </a:xfrm>
          <a:prstGeom prst="rect">
            <a:avLst/>
          </a:prstGeom>
          <a:solidFill>
            <a:schemeClr val="accent2">
              <a:lumMod val="75000"/>
            </a:schemeClr>
          </a:solidFill>
        </p:spPr>
        <p:txBody>
          <a:bodyPr wrap="square">
            <a:spAutoFit/>
          </a:bodyPr>
          <a:lstStyle/>
          <a:p>
            <a:pPr algn="ctr">
              <a:lnSpc>
                <a:spcPct val="150000"/>
              </a:lnSpc>
            </a:pPr>
            <a:r>
              <a:rPr lang="en-US" sz="2800" b="1" i="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ĐẶC ĐIỂM TÍNH CÁCH NHÂN VẬT</a:t>
            </a:r>
            <a:endParaRPr lang="x-none" sz="2800" b="1" dirty="0">
              <a:solidFill>
                <a:schemeClr val="bg1"/>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C2D6C9E-3A06-D3CE-883E-A455507B0B6B}"/>
              </a:ext>
            </a:extLst>
          </p:cNvPr>
          <p:cNvSpPr txBox="1"/>
          <p:nvPr/>
        </p:nvSpPr>
        <p:spPr>
          <a:xfrm>
            <a:off x="5087898" y="2359733"/>
            <a:ext cx="6667017" cy="2138534"/>
          </a:xfrm>
          <a:prstGeom prst="rect">
            <a:avLst/>
          </a:prstGeom>
          <a:noFill/>
        </p:spPr>
        <p:txBody>
          <a:bodyPr wrap="square">
            <a:spAutoFit/>
          </a:bodyPr>
          <a:lstStyle/>
          <a:p>
            <a:pPr algn="just">
              <a:lnSpc>
                <a:spcPct val="150000"/>
              </a:lnSpc>
            </a:pPr>
            <a:r>
              <a:rPr lang="en-US" sz="2800" i="1" dirty="0" err="1">
                <a:solidFill>
                  <a:srgbClr val="93455C"/>
                </a:solidFill>
                <a:latin typeface="Times New Roman" panose="02020603050405020304" pitchFamily="18" charset="0"/>
                <a:ea typeface="Arial" panose="020B0604020202020204" pitchFamily="34" charset="0"/>
                <a:cs typeface="Times New Roman" panose="02020603050405020304" pitchFamily="18" charset="0"/>
              </a:rPr>
              <a:t>L</a:t>
            </a:r>
            <a:r>
              <a:rPr lang="en-US" sz="2800" b="0" i="1" dirty="0" err="1">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à</a:t>
            </a:r>
            <a:r>
              <a:rPr lang="en-US" sz="2800" b="0" i="1" dirty="0">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nét</a:t>
            </a:r>
            <a:r>
              <a:rPr lang="en-US" sz="2800" b="1" i="1" dirty="0">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riêng</a:t>
            </a:r>
            <a:r>
              <a:rPr lang="en-US" sz="2800" b="1" i="1" dirty="0">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0" i="1" dirty="0" err="1">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về</a:t>
            </a:r>
            <a:r>
              <a:rPr lang="en-US" sz="2800" b="0" i="1" dirty="0">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ngoại</a:t>
            </a:r>
            <a:r>
              <a:rPr lang="en-US" sz="3200" b="1" i="1" dirty="0">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hình</a:t>
            </a:r>
            <a:r>
              <a:rPr lang="en-US" sz="3200" b="1" i="1" dirty="0">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tính</a:t>
            </a:r>
            <a:r>
              <a:rPr lang="en-US" sz="3200" b="1" i="1" dirty="0">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cách</a:t>
            </a:r>
            <a:r>
              <a:rPr lang="en-US" sz="3200" b="1" i="1" dirty="0">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hành</a:t>
            </a:r>
            <a:r>
              <a:rPr lang="en-US" sz="3200" b="1" i="1" dirty="0">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động</a:t>
            </a:r>
            <a:r>
              <a:rPr lang="en-US" sz="3200" b="1" i="1" dirty="0">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tâm</a:t>
            </a:r>
            <a:r>
              <a:rPr lang="en-US" sz="3200" b="1" i="1" dirty="0">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lí</a:t>
            </a:r>
            <a:r>
              <a:rPr lang="en-US" sz="3200" b="1" i="1" dirty="0">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ngôn</a:t>
            </a:r>
            <a:r>
              <a:rPr lang="en-US" sz="3200" b="1" i="1" dirty="0">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ngữ</a:t>
            </a:r>
            <a:r>
              <a:rPr lang="en-US" sz="3200" b="1" i="1" dirty="0">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0" i="1" dirty="0" err="1">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b="0" i="1" dirty="0">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0" i="1" dirty="0" err="1">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nhân</a:t>
            </a:r>
            <a:r>
              <a:rPr lang="en-US" sz="2800" b="0" i="1" dirty="0">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0" i="1" dirty="0" err="1">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vật</a:t>
            </a:r>
            <a:r>
              <a:rPr lang="en-US" sz="2800" b="0" i="1" dirty="0">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0" i="1" dirty="0" err="1">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giúp</a:t>
            </a:r>
            <a:r>
              <a:rPr lang="en-US" sz="2800" b="0" i="1" dirty="0">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phân</a:t>
            </a:r>
            <a:r>
              <a:rPr lang="en-US" sz="2800" b="1" i="1" dirty="0">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biệt</a:t>
            </a:r>
            <a:r>
              <a:rPr lang="en-US" sz="2800" b="1" i="1" dirty="0">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0" i="1" dirty="0" err="1">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với</a:t>
            </a:r>
            <a:r>
              <a:rPr lang="en-US" sz="2800" b="0" i="1" dirty="0">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0" i="1" dirty="0" err="1">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2800" b="0" i="1" dirty="0">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0" i="1" dirty="0" err="1">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nhân</a:t>
            </a:r>
            <a:r>
              <a:rPr lang="en-US" sz="2800" b="0" i="1" dirty="0">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0" i="1" dirty="0" err="1">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vật</a:t>
            </a:r>
            <a:r>
              <a:rPr lang="en-US" sz="2800" b="0" i="1" dirty="0">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0" i="1" dirty="0" err="1">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khác</a:t>
            </a:r>
            <a:r>
              <a:rPr lang="en-US" sz="2800" b="0" i="1" dirty="0">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rPr>
              <a:t>.</a:t>
            </a:r>
            <a:endParaRPr lang="x-none" sz="2800" dirty="0">
              <a:solidFill>
                <a:srgbClr val="93455C"/>
              </a:solidFill>
              <a:effectLst/>
              <a:latin typeface="Times New Roman" panose="02020603050405020304" pitchFamily="18" charset="0"/>
              <a:ea typeface="Arial" panose="020B0604020202020204" pitchFamily="34"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66EB8BA0-C5EA-3392-112A-B2A1E36C4F2C}"/>
              </a:ext>
            </a:extLst>
          </p:cNvPr>
          <p:cNvCxnSpPr/>
          <p:nvPr/>
        </p:nvCxnSpPr>
        <p:spPr>
          <a:xfrm>
            <a:off x="4699322" y="1886674"/>
            <a:ext cx="0" cy="2766349"/>
          </a:xfrm>
          <a:prstGeom prst="line">
            <a:avLst/>
          </a:prstGeom>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CD0C0BD5-13E1-BB9B-4E2B-8DB4EB24E505}"/>
              </a:ext>
            </a:extLst>
          </p:cNvPr>
          <p:cNvCxnSpPr/>
          <p:nvPr/>
        </p:nvCxnSpPr>
        <p:spPr>
          <a:xfrm>
            <a:off x="4851722" y="2039074"/>
            <a:ext cx="0" cy="2766349"/>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23" name="TextBox 22">
            <a:extLst>
              <a:ext uri="{FF2B5EF4-FFF2-40B4-BE49-F238E27FC236}">
                <a16:creationId xmlns:a16="http://schemas.microsoft.com/office/drawing/2014/main" id="{EB4B6717-EA6D-9F50-49FD-9BC4E82D9F71}"/>
              </a:ext>
            </a:extLst>
          </p:cNvPr>
          <p:cNvSpPr txBox="1"/>
          <p:nvPr/>
        </p:nvSpPr>
        <p:spPr>
          <a:xfrm>
            <a:off x="94594" y="891145"/>
            <a:ext cx="11480479" cy="523220"/>
          </a:xfrm>
          <a:prstGeom prst="rect">
            <a:avLst/>
          </a:prstGeom>
          <a:noFill/>
        </p:spPr>
        <p:txBody>
          <a:bodyPr wrap="square">
            <a:spAutoFit/>
          </a:bodyPr>
          <a:lstStyle/>
          <a:p>
            <a:r>
              <a:rPr lang="vi-VN" sz="2800" b="1" i="1" dirty="0">
                <a:solidFill>
                  <a:srgbClr val="FF0000"/>
                </a:solidFill>
                <a:effectLst/>
                <a:latin typeface="Times New Roman" panose="02020603050405020304" pitchFamily="18" charset="0"/>
                <a:ea typeface="SimSun" panose="02010600030101010101" pitchFamily="2" charset="-122"/>
              </a:rPr>
              <a:t>Tìm hiểu tri thức Ngữ văn</a:t>
            </a:r>
            <a:endParaRPr lang="x-none" sz="2800" dirty="0">
              <a:solidFill>
                <a:srgbClr val="FF0000"/>
              </a:solidFill>
            </a:endParaRPr>
          </a:p>
        </p:txBody>
      </p:sp>
      <p:sp>
        <p:nvSpPr>
          <p:cNvPr id="24" name="Rectangle 23">
            <a:extLst>
              <a:ext uri="{FF2B5EF4-FFF2-40B4-BE49-F238E27FC236}">
                <a16:creationId xmlns:a16="http://schemas.microsoft.com/office/drawing/2014/main" id="{0EC031C0-A8BA-6653-C4F6-B0FCE1650099}"/>
              </a:ext>
            </a:extLst>
          </p:cNvPr>
          <p:cNvSpPr/>
          <p:nvPr/>
        </p:nvSpPr>
        <p:spPr>
          <a:xfrm>
            <a:off x="2147475" y="131928"/>
            <a:ext cx="10044525"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8. ĐẤT NƯỚC VÀ CON NGƯỜI (TRUYỆN)</a:t>
            </a:r>
          </a:p>
        </p:txBody>
      </p:sp>
    </p:spTree>
    <p:extLst>
      <p:ext uri="{BB962C8B-B14F-4D97-AF65-F5344CB8AC3E}">
        <p14:creationId xmlns:p14="http://schemas.microsoft.com/office/powerpoint/2010/main" val="269530353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flipV="1">
            <a:off x="0" y="6716710"/>
            <a:ext cx="12209460" cy="14128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endParaRPr lang="en-US"/>
          </a:p>
        </p:txBody>
      </p:sp>
      <p:sp>
        <p:nvSpPr>
          <p:cNvPr id="9" name="Freeform 3"/>
          <p:cNvSpPr>
            <a:spLocks/>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
          <p:cNvSpPr>
            <a:spLocks/>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 name="Freeform 6"/>
          <p:cNvSpPr>
            <a:spLocks/>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5" name="TextBox 4">
            <a:extLst>
              <a:ext uri="{FF2B5EF4-FFF2-40B4-BE49-F238E27FC236}">
                <a16:creationId xmlns:a16="http://schemas.microsoft.com/office/drawing/2014/main" id="{B8C2B025-01F7-02CE-99F2-03A5D8AE7F1B}"/>
              </a:ext>
            </a:extLst>
          </p:cNvPr>
          <p:cNvSpPr txBox="1"/>
          <p:nvPr/>
        </p:nvSpPr>
        <p:spPr>
          <a:xfrm>
            <a:off x="567159" y="2052991"/>
            <a:ext cx="11285316" cy="287719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gn="just">
              <a:lnSpc>
                <a:spcPct val="150000"/>
              </a:lnSpc>
              <a:buFont typeface="Courier New" panose="02070309020205020404" pitchFamily="49" charset="0"/>
              <a:buChar char="o"/>
            </a:pPr>
            <a:r>
              <a:rPr lang="en-US" sz="2800" i="1" dirty="0" err="1">
                <a:solidFill>
                  <a:srgbClr val="93455C"/>
                </a:solidFill>
                <a:latin typeface="Times New Roman" panose="02020603050405020304" pitchFamily="18" charset="0"/>
                <a:ea typeface="SimSun" panose="02010600030101010101" pitchFamily="2" charset="-122"/>
                <a:cs typeface="Times New Roman" panose="02020603050405020304" pitchFamily="18" charset="0"/>
              </a:rPr>
              <a:t>L</a:t>
            </a:r>
            <a:r>
              <a:rPr lang="en-US" sz="2800" b="0" i="1" dirty="0" err="1">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à</a:t>
            </a:r>
            <a:r>
              <a:rPr lang="en-US" sz="2800" b="0" i="1" dirty="0">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dirty="0" err="1">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một</a:t>
            </a:r>
            <a:r>
              <a:rPr lang="en-US" sz="3200" b="1" i="1" dirty="0">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dirty="0" err="1">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vai</a:t>
            </a:r>
            <a:r>
              <a:rPr lang="en-US" sz="3200" b="1" i="1" dirty="0">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dirty="0" err="1">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mà</a:t>
            </a:r>
            <a:r>
              <a:rPr lang="en-US" sz="3200" b="1" i="1" dirty="0">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dirty="0" err="1">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tác</a:t>
            </a:r>
            <a:r>
              <a:rPr lang="en-US" sz="3200" b="1" i="1" dirty="0">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dirty="0" err="1">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giả</a:t>
            </a:r>
            <a:r>
              <a:rPr lang="en-US" sz="3200" b="1" i="1" dirty="0">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dirty="0" err="1">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tạo</a:t>
            </a:r>
            <a:r>
              <a:rPr lang="en-US" sz="3200" b="1" i="1" dirty="0">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dirty="0" err="1">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ra</a:t>
            </a:r>
            <a:r>
              <a:rPr lang="en-US" sz="3200" b="1" i="1" dirty="0">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0" i="1" dirty="0" err="1">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đảm</a:t>
            </a:r>
            <a:r>
              <a:rPr lang="en-US" sz="2800" b="0" i="1" dirty="0">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0" i="1" dirty="0" err="1">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nhiệm</a:t>
            </a:r>
            <a:r>
              <a:rPr lang="en-US" sz="2800" b="0" i="1" dirty="0">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0" i="1" dirty="0" err="1">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việc</a:t>
            </a:r>
            <a:r>
              <a:rPr lang="en-US" sz="2800" b="0" i="1" dirty="0">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dirty="0" err="1">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kể</a:t>
            </a:r>
            <a:r>
              <a:rPr lang="en-US" sz="3200" b="1" i="1" dirty="0">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dirty="0" err="1">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lại</a:t>
            </a:r>
            <a:r>
              <a:rPr lang="en-US" sz="3200" b="1" i="1" dirty="0">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dirty="0" err="1">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câu</a:t>
            </a:r>
            <a:r>
              <a:rPr lang="en-US" sz="3200" b="1" i="1" dirty="0">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dirty="0" err="1">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chuyện</a:t>
            </a:r>
            <a:r>
              <a:rPr lang="en-US" sz="3200" b="1" i="1" dirty="0">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dirty="0" err="1">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trong</a:t>
            </a:r>
            <a:r>
              <a:rPr lang="en-US" sz="3200" b="1" i="1" dirty="0">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dirty="0" err="1">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văn</a:t>
            </a:r>
            <a:r>
              <a:rPr lang="en-US" sz="3200" b="1" i="1" dirty="0">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dirty="0" err="1">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bản</a:t>
            </a:r>
            <a:r>
              <a:rPr lang="en-US" sz="3200" b="1" i="1" dirty="0">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dirty="0" err="1">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truyện</a:t>
            </a:r>
            <a:r>
              <a:rPr lang="en-US" sz="3200" b="1" i="1" dirty="0">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b="1" i="1" dirty="0">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endParaRPr>
          </a:p>
          <a:p>
            <a:pPr marL="285750" indent="-285750" algn="just">
              <a:lnSpc>
                <a:spcPct val="150000"/>
              </a:lnSpc>
              <a:buFont typeface="Courier New" panose="02070309020205020404" pitchFamily="49" charset="0"/>
              <a:buChar char="o"/>
            </a:pPr>
            <a:r>
              <a:rPr lang="en-US" sz="2800" i="1" dirty="0" err="1">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Người</a:t>
            </a:r>
            <a:r>
              <a:rPr lang="en-US" sz="2800" i="1" dirty="0">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dirty="0" err="1">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kể</a:t>
            </a:r>
            <a:r>
              <a:rPr lang="en-US" sz="2800" i="1" dirty="0">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dirty="0" err="1">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có</a:t>
            </a:r>
            <a:r>
              <a:rPr lang="en-US" sz="3200" b="1" i="1" dirty="0">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dirty="0" err="1">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thể</a:t>
            </a:r>
            <a:r>
              <a:rPr lang="en-US" sz="3200" b="1" i="1" dirty="0">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dirty="0" err="1">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là</a:t>
            </a:r>
            <a:r>
              <a:rPr lang="en-US" sz="3200" b="1" i="1" dirty="0">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dirty="0" err="1">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nhân</a:t>
            </a:r>
            <a:r>
              <a:rPr lang="en-US" sz="3200" b="1" i="1" dirty="0">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dirty="0" err="1">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vật</a:t>
            </a:r>
            <a:r>
              <a:rPr lang="en-US" sz="3200" b="1" i="1" dirty="0">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dirty="0" err="1">
                <a:solidFill>
                  <a:srgbClr val="93455C"/>
                </a:solidFill>
                <a:latin typeface="Times New Roman" panose="02020603050405020304" pitchFamily="18" charset="0"/>
                <a:ea typeface="SimSun" panose="02010600030101010101" pitchFamily="2" charset="-122"/>
                <a:cs typeface="Times New Roman" panose="02020603050405020304" pitchFamily="18" charset="0"/>
              </a:rPr>
              <a:t>hoặ</a:t>
            </a:r>
            <a:r>
              <a:rPr lang="en-US" sz="3200" b="1" i="1" dirty="0" err="1">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c</a:t>
            </a:r>
            <a:r>
              <a:rPr lang="en-US" sz="3200" b="1" i="1" dirty="0">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dirty="0" err="1">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không</a:t>
            </a:r>
            <a:r>
              <a:rPr lang="en-US" sz="2800" b="0" i="1" dirty="0">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0" i="1" dirty="0" err="1">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có</a:t>
            </a:r>
            <a:r>
              <a:rPr lang="en-US" sz="2800" b="0" i="1" dirty="0">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0" i="1" dirty="0" err="1">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thể</a:t>
            </a:r>
            <a:r>
              <a:rPr lang="en-US" sz="2800" b="0" i="1" dirty="0">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0" i="1" dirty="0" err="1">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có</a:t>
            </a:r>
            <a:r>
              <a:rPr lang="en-US" sz="2800" b="0" i="1" dirty="0">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0" i="1" dirty="0" err="1">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nhiều</a:t>
            </a:r>
            <a:r>
              <a:rPr lang="en-US" sz="2800" b="0" i="1" dirty="0">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0" i="1" dirty="0" err="1">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điểm</a:t>
            </a:r>
            <a:r>
              <a:rPr lang="en-US" sz="2800" b="0" i="1" dirty="0">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0" i="1" dirty="0" err="1">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nhìn</a:t>
            </a:r>
            <a:r>
              <a:rPr lang="en-US" sz="2800" b="0" i="1" dirty="0">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0" i="1" dirty="0" err="1">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khác</a:t>
            </a:r>
            <a:r>
              <a:rPr lang="en-US" sz="2800" b="0" i="1" dirty="0">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0" i="1" dirty="0" err="1">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nhau</a:t>
            </a:r>
            <a:r>
              <a:rPr lang="en-US" sz="2800" b="0" i="1" dirty="0">
                <a:solidFill>
                  <a:srgbClr val="93455C"/>
                </a:solidFill>
                <a:effectLst/>
                <a:latin typeface="Times New Roman" panose="02020603050405020304" pitchFamily="18" charset="0"/>
                <a:ea typeface="SimSun" panose="02010600030101010101" pitchFamily="2" charset="-122"/>
                <a:cs typeface="Times New Roman" panose="02020603050405020304" pitchFamily="18" charset="0"/>
              </a:rPr>
              <a:t>.</a:t>
            </a:r>
            <a:r>
              <a:rPr lang="x-none" sz="2800" dirty="0">
                <a:solidFill>
                  <a:srgbClr val="93455C"/>
                </a:solidFill>
                <a:effectLst/>
                <a:latin typeface="Times New Roman" panose="02020603050405020304" pitchFamily="18" charset="0"/>
                <a:cs typeface="Times New Roman" panose="02020603050405020304" pitchFamily="18" charset="0"/>
              </a:rPr>
              <a:t> </a:t>
            </a:r>
            <a:endParaRPr lang="x-none" sz="2800" dirty="0">
              <a:solidFill>
                <a:srgbClr val="93455C"/>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6CB1345-3D84-2000-0D19-66B18322E7A0}"/>
              </a:ext>
            </a:extLst>
          </p:cNvPr>
          <p:cNvSpPr txBox="1"/>
          <p:nvPr/>
        </p:nvSpPr>
        <p:spPr>
          <a:xfrm>
            <a:off x="7679022" y="4595418"/>
            <a:ext cx="3657600" cy="669542"/>
          </a:xfrm>
          <a:prstGeom prst="rect">
            <a:avLst/>
          </a:prstGeom>
          <a:solidFill>
            <a:schemeClr val="accent2">
              <a:lumMod val="75000"/>
            </a:schemeClr>
          </a:solidFill>
        </p:spPr>
        <p:txBody>
          <a:bodyPr wrap="square">
            <a:spAutoFit/>
          </a:bodyPr>
          <a:lstStyle/>
          <a:p>
            <a:pPr algn="ctr">
              <a:lnSpc>
                <a:spcPct val="150000"/>
              </a:lnSpc>
            </a:pPr>
            <a:r>
              <a:rPr lang="en-US" sz="2800" b="1" i="1" dirty="0">
                <a:solidFill>
                  <a:schemeClr val="bg1"/>
                </a:solidFill>
                <a:latin typeface="Times New Roman" panose="02020603050405020304" pitchFamily="18" charset="0"/>
                <a:ea typeface="SimSun" panose="02010600030101010101" pitchFamily="2" charset="-122"/>
                <a:cs typeface="Times New Roman" panose="02020603050405020304" pitchFamily="18" charset="0"/>
              </a:rPr>
              <a:t>NGƯỜI KỂ CHUYỆN</a:t>
            </a:r>
            <a:endParaRPr lang="x-none" sz="2800" b="1" dirty="0">
              <a:solidFill>
                <a:schemeClr val="bg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89103C4-BDE3-8DE3-C9B6-72357EE016C8}"/>
              </a:ext>
            </a:extLst>
          </p:cNvPr>
          <p:cNvSpPr txBox="1"/>
          <p:nvPr/>
        </p:nvSpPr>
        <p:spPr>
          <a:xfrm>
            <a:off x="94594" y="891145"/>
            <a:ext cx="11480479" cy="523220"/>
          </a:xfrm>
          <a:prstGeom prst="rect">
            <a:avLst/>
          </a:prstGeom>
          <a:noFill/>
        </p:spPr>
        <p:txBody>
          <a:bodyPr wrap="square">
            <a:spAutoFit/>
          </a:bodyPr>
          <a:lstStyle/>
          <a:p>
            <a:r>
              <a:rPr lang="x-none" sz="2800" b="1" i="1" dirty="0">
                <a:solidFill>
                  <a:srgbClr val="FF0000"/>
                </a:solidFill>
                <a:effectLst/>
                <a:latin typeface="Times New Roman" panose="02020603050405020304" pitchFamily="18" charset="0"/>
                <a:ea typeface="SimSun" panose="02010600030101010101" pitchFamily="2" charset="-122"/>
              </a:rPr>
              <a:t> </a:t>
            </a:r>
            <a:r>
              <a:rPr lang="vi-VN" sz="2800" b="1" i="1" dirty="0">
                <a:solidFill>
                  <a:srgbClr val="FF0000"/>
                </a:solidFill>
                <a:effectLst/>
                <a:latin typeface="Times New Roman" panose="02020603050405020304" pitchFamily="18" charset="0"/>
                <a:ea typeface="SimSun" panose="02010600030101010101" pitchFamily="2" charset="-122"/>
              </a:rPr>
              <a:t>Tìm hiểu tri thức Ngữ văn</a:t>
            </a:r>
            <a:endParaRPr lang="x-none" sz="2800" dirty="0">
              <a:solidFill>
                <a:srgbClr val="FF0000"/>
              </a:solidFill>
            </a:endParaRPr>
          </a:p>
        </p:txBody>
      </p:sp>
      <p:sp>
        <p:nvSpPr>
          <p:cNvPr id="11" name="Rectangle 10">
            <a:extLst>
              <a:ext uri="{FF2B5EF4-FFF2-40B4-BE49-F238E27FC236}">
                <a16:creationId xmlns:a16="http://schemas.microsoft.com/office/drawing/2014/main" id="{7DBDED38-3A3D-7854-1EF7-36654AABAF26}"/>
              </a:ext>
            </a:extLst>
          </p:cNvPr>
          <p:cNvSpPr/>
          <p:nvPr/>
        </p:nvSpPr>
        <p:spPr>
          <a:xfrm>
            <a:off x="2147475" y="131928"/>
            <a:ext cx="10044525"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8. ĐẤT NƯỚC VÀ CON NGƯỜI (TRUYỆN)</a:t>
            </a:r>
          </a:p>
        </p:txBody>
      </p:sp>
    </p:spTree>
    <p:extLst>
      <p:ext uri="{BB962C8B-B14F-4D97-AF65-F5344CB8AC3E}">
        <p14:creationId xmlns:p14="http://schemas.microsoft.com/office/powerpoint/2010/main" val="74895322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1000"/>
                                        <p:tgtEl>
                                          <p:spTgt spid="5">
                                            <p:bg/>
                                          </p:spTgt>
                                        </p:tgtEl>
                                      </p:cBhvr>
                                    </p:animEffect>
                                    <p:anim calcmode="lin" valueType="num">
                                      <p:cBhvr>
                                        <p:cTn id="8" dur="1000" fill="hold"/>
                                        <p:tgtEl>
                                          <p:spTgt spid="5">
                                            <p:bg/>
                                          </p:spTgt>
                                        </p:tgtEl>
                                        <p:attrNameLst>
                                          <p:attrName>ppt_x</p:attrName>
                                        </p:attrNameLst>
                                      </p:cBhvr>
                                      <p:tavLst>
                                        <p:tav tm="0">
                                          <p:val>
                                            <p:strVal val="#ppt_x"/>
                                          </p:val>
                                        </p:tav>
                                        <p:tav tm="100000">
                                          <p:val>
                                            <p:strVal val="#ppt_x"/>
                                          </p:val>
                                        </p:tav>
                                      </p:tavLst>
                                    </p:anim>
                                    <p:anim calcmode="lin" valueType="num">
                                      <p:cBhvr>
                                        <p:cTn id="9" dur="1000" fill="hold"/>
                                        <p:tgtEl>
                                          <p:spTgt spid="5">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flipV="1">
            <a:off x="0" y="6716710"/>
            <a:ext cx="12209460" cy="14128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endParaRPr lang="en-US"/>
          </a:p>
        </p:txBody>
      </p:sp>
      <p:sp>
        <p:nvSpPr>
          <p:cNvPr id="9" name="Freeform 3"/>
          <p:cNvSpPr>
            <a:spLocks/>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
          <p:cNvSpPr>
            <a:spLocks/>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 name="Freeform 6"/>
          <p:cNvSpPr>
            <a:spLocks/>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5" name="TextBox 4">
            <a:extLst>
              <a:ext uri="{FF2B5EF4-FFF2-40B4-BE49-F238E27FC236}">
                <a16:creationId xmlns:a16="http://schemas.microsoft.com/office/drawing/2014/main" id="{B8C2B025-01F7-02CE-99F2-03A5D8AE7F1B}"/>
              </a:ext>
            </a:extLst>
          </p:cNvPr>
          <p:cNvSpPr txBox="1"/>
          <p:nvPr/>
        </p:nvSpPr>
        <p:spPr>
          <a:xfrm>
            <a:off x="1336096" y="2200377"/>
            <a:ext cx="6481823" cy="165474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en-US" sz="2800" i="1" dirty="0" err="1">
                <a:solidFill>
                  <a:srgbClr val="93455C"/>
                </a:solidFill>
                <a:latin typeface="Times New Roman" panose="02020603050405020304" pitchFamily="18" charset="0"/>
                <a:cs typeface="Times New Roman" panose="02020603050405020304" pitchFamily="18" charset="0"/>
              </a:rPr>
              <a:t>Là</a:t>
            </a:r>
            <a:r>
              <a:rPr lang="en-US" sz="2800" i="1" dirty="0">
                <a:solidFill>
                  <a:srgbClr val="93455C"/>
                </a:solidFill>
                <a:latin typeface="Times New Roman" panose="02020603050405020304" pitchFamily="18" charset="0"/>
                <a:cs typeface="Times New Roman" panose="02020603050405020304" pitchFamily="18" charset="0"/>
              </a:rPr>
              <a:t> </a:t>
            </a:r>
            <a:r>
              <a:rPr lang="en-US" sz="3600" b="1" i="1" dirty="0" err="1">
                <a:solidFill>
                  <a:srgbClr val="93455C"/>
                </a:solidFill>
                <a:latin typeface="Times New Roman" panose="02020603050405020304" pitchFamily="18" charset="0"/>
                <a:cs typeface="Times New Roman" panose="02020603050405020304" pitchFamily="18" charset="0"/>
              </a:rPr>
              <a:t>vị</a:t>
            </a:r>
            <a:r>
              <a:rPr lang="en-US" sz="3600" b="1" i="1" dirty="0">
                <a:solidFill>
                  <a:srgbClr val="93455C"/>
                </a:solidFill>
                <a:latin typeface="Times New Roman" panose="02020603050405020304" pitchFamily="18" charset="0"/>
                <a:cs typeface="Times New Roman" panose="02020603050405020304" pitchFamily="18" charset="0"/>
              </a:rPr>
              <a:t> </a:t>
            </a:r>
            <a:r>
              <a:rPr lang="en-US" sz="3600" b="1" i="1" dirty="0" err="1">
                <a:solidFill>
                  <a:srgbClr val="93455C"/>
                </a:solidFill>
                <a:latin typeface="Times New Roman" panose="02020603050405020304" pitchFamily="18" charset="0"/>
                <a:cs typeface="Times New Roman" panose="02020603050405020304" pitchFamily="18" charset="0"/>
              </a:rPr>
              <a:t>trí</a:t>
            </a:r>
            <a:r>
              <a:rPr lang="en-US" sz="3600" b="1" i="1" dirty="0">
                <a:solidFill>
                  <a:srgbClr val="93455C"/>
                </a:solidFill>
                <a:latin typeface="Times New Roman" panose="02020603050405020304" pitchFamily="18" charset="0"/>
                <a:cs typeface="Times New Roman" panose="02020603050405020304" pitchFamily="18" charset="0"/>
              </a:rPr>
              <a:t> </a:t>
            </a:r>
            <a:r>
              <a:rPr lang="en-US" sz="3600" b="1" i="1" dirty="0" err="1">
                <a:solidFill>
                  <a:srgbClr val="93455C"/>
                </a:solidFill>
                <a:latin typeface="Times New Roman" panose="02020603050405020304" pitchFamily="18" charset="0"/>
                <a:cs typeface="Times New Roman" panose="02020603050405020304" pitchFamily="18" charset="0"/>
              </a:rPr>
              <a:t>của</a:t>
            </a:r>
            <a:r>
              <a:rPr lang="en-US" sz="3600" b="1" i="1" dirty="0">
                <a:solidFill>
                  <a:srgbClr val="93455C"/>
                </a:solidFill>
                <a:latin typeface="Times New Roman" panose="02020603050405020304" pitchFamily="18" charset="0"/>
                <a:cs typeface="Times New Roman" panose="02020603050405020304" pitchFamily="18" charset="0"/>
              </a:rPr>
              <a:t> </a:t>
            </a:r>
            <a:r>
              <a:rPr lang="en-US" sz="3600" b="1" i="1" dirty="0" err="1">
                <a:solidFill>
                  <a:srgbClr val="93455C"/>
                </a:solidFill>
                <a:latin typeface="Times New Roman" panose="02020603050405020304" pitchFamily="18" charset="0"/>
                <a:cs typeface="Times New Roman" panose="02020603050405020304" pitchFamily="18" charset="0"/>
              </a:rPr>
              <a:t>người</a:t>
            </a:r>
            <a:r>
              <a:rPr lang="en-US" sz="3600" b="1" i="1" dirty="0">
                <a:solidFill>
                  <a:srgbClr val="93455C"/>
                </a:solidFill>
                <a:latin typeface="Times New Roman" panose="02020603050405020304" pitchFamily="18" charset="0"/>
                <a:cs typeface="Times New Roman" panose="02020603050405020304" pitchFamily="18" charset="0"/>
              </a:rPr>
              <a:t> </a:t>
            </a:r>
            <a:r>
              <a:rPr lang="en-US" sz="3600" b="1" i="1" dirty="0" err="1">
                <a:solidFill>
                  <a:srgbClr val="93455C"/>
                </a:solidFill>
                <a:latin typeface="Times New Roman" panose="02020603050405020304" pitchFamily="18" charset="0"/>
                <a:cs typeface="Times New Roman" panose="02020603050405020304" pitchFamily="18" charset="0"/>
              </a:rPr>
              <a:t>kể</a:t>
            </a:r>
            <a:r>
              <a:rPr lang="en-US" sz="3600" b="1" i="1" dirty="0">
                <a:solidFill>
                  <a:srgbClr val="93455C"/>
                </a:solidFill>
                <a:latin typeface="Times New Roman" panose="02020603050405020304" pitchFamily="18" charset="0"/>
                <a:cs typeface="Times New Roman" panose="02020603050405020304" pitchFamily="18" charset="0"/>
              </a:rPr>
              <a:t> </a:t>
            </a:r>
            <a:r>
              <a:rPr lang="en-US" sz="3600" b="1" i="1" dirty="0" err="1">
                <a:solidFill>
                  <a:srgbClr val="93455C"/>
                </a:solidFill>
                <a:latin typeface="Times New Roman" panose="02020603050405020304" pitchFamily="18" charset="0"/>
                <a:cs typeface="Times New Roman" panose="02020603050405020304" pitchFamily="18" charset="0"/>
              </a:rPr>
              <a:t>chuyện</a:t>
            </a:r>
            <a:r>
              <a:rPr lang="en-US" sz="3200" i="1" dirty="0">
                <a:solidFill>
                  <a:srgbClr val="93455C"/>
                </a:solidFill>
                <a:latin typeface="Times New Roman" panose="02020603050405020304" pitchFamily="18" charset="0"/>
                <a:cs typeface="Times New Roman" panose="02020603050405020304" pitchFamily="18" charset="0"/>
              </a:rPr>
              <a:t> </a:t>
            </a:r>
            <a:r>
              <a:rPr lang="en-US" sz="2800" i="1" dirty="0" err="1">
                <a:solidFill>
                  <a:srgbClr val="93455C"/>
                </a:solidFill>
                <a:latin typeface="Times New Roman" panose="02020603050405020304" pitchFamily="18" charset="0"/>
                <a:cs typeface="Times New Roman" panose="02020603050405020304" pitchFamily="18" charset="0"/>
              </a:rPr>
              <a:t>trong</a:t>
            </a:r>
            <a:r>
              <a:rPr lang="en-US" sz="2800" i="1" dirty="0">
                <a:solidFill>
                  <a:srgbClr val="93455C"/>
                </a:solidFill>
                <a:latin typeface="Times New Roman" panose="02020603050405020304" pitchFamily="18" charset="0"/>
                <a:cs typeface="Times New Roman" panose="02020603050405020304" pitchFamily="18" charset="0"/>
              </a:rPr>
              <a:t> </a:t>
            </a:r>
            <a:r>
              <a:rPr lang="en-US" sz="3600" b="1" i="1" dirty="0" err="1">
                <a:solidFill>
                  <a:srgbClr val="93455C"/>
                </a:solidFill>
                <a:latin typeface="Times New Roman" panose="02020603050405020304" pitchFamily="18" charset="0"/>
                <a:cs typeface="Times New Roman" panose="02020603050405020304" pitchFamily="18" charset="0"/>
              </a:rPr>
              <a:t>tương</a:t>
            </a:r>
            <a:r>
              <a:rPr lang="en-US" sz="3600" b="1" i="1" dirty="0">
                <a:solidFill>
                  <a:srgbClr val="93455C"/>
                </a:solidFill>
                <a:latin typeface="Times New Roman" panose="02020603050405020304" pitchFamily="18" charset="0"/>
                <a:cs typeface="Times New Roman" panose="02020603050405020304" pitchFamily="18" charset="0"/>
              </a:rPr>
              <a:t> </a:t>
            </a:r>
            <a:r>
              <a:rPr lang="en-US" sz="3600" b="1" i="1" dirty="0" err="1">
                <a:solidFill>
                  <a:srgbClr val="93455C"/>
                </a:solidFill>
                <a:latin typeface="Times New Roman" panose="02020603050405020304" pitchFamily="18" charset="0"/>
                <a:cs typeface="Times New Roman" panose="02020603050405020304" pitchFamily="18" charset="0"/>
              </a:rPr>
              <a:t>quan</a:t>
            </a:r>
            <a:r>
              <a:rPr lang="en-US" sz="3600" b="1" i="1" dirty="0">
                <a:solidFill>
                  <a:srgbClr val="93455C"/>
                </a:solidFill>
                <a:latin typeface="Times New Roman" panose="02020603050405020304" pitchFamily="18" charset="0"/>
                <a:cs typeface="Times New Roman" panose="02020603050405020304" pitchFamily="18" charset="0"/>
              </a:rPr>
              <a:t> </a:t>
            </a:r>
            <a:r>
              <a:rPr lang="en-US" sz="3600" b="1" i="1" dirty="0" err="1">
                <a:solidFill>
                  <a:srgbClr val="93455C"/>
                </a:solidFill>
                <a:latin typeface="Times New Roman" panose="02020603050405020304" pitchFamily="18" charset="0"/>
                <a:cs typeface="Times New Roman" panose="02020603050405020304" pitchFamily="18" charset="0"/>
              </a:rPr>
              <a:t>với</a:t>
            </a:r>
            <a:r>
              <a:rPr lang="en-US" sz="3600" b="1" i="1" dirty="0">
                <a:solidFill>
                  <a:srgbClr val="93455C"/>
                </a:solidFill>
                <a:latin typeface="Times New Roman" panose="02020603050405020304" pitchFamily="18" charset="0"/>
                <a:cs typeface="Times New Roman" panose="02020603050405020304" pitchFamily="18" charset="0"/>
              </a:rPr>
              <a:t> </a:t>
            </a:r>
            <a:r>
              <a:rPr lang="en-US" sz="3600" b="1" i="1" dirty="0" err="1">
                <a:solidFill>
                  <a:srgbClr val="93455C"/>
                </a:solidFill>
                <a:latin typeface="Times New Roman" panose="02020603050405020304" pitchFamily="18" charset="0"/>
                <a:cs typeface="Times New Roman" panose="02020603050405020304" pitchFamily="18" charset="0"/>
              </a:rPr>
              <a:t>câu</a:t>
            </a:r>
            <a:r>
              <a:rPr lang="en-US" sz="3600" b="1" i="1" dirty="0">
                <a:solidFill>
                  <a:srgbClr val="93455C"/>
                </a:solidFill>
                <a:latin typeface="Times New Roman" panose="02020603050405020304" pitchFamily="18" charset="0"/>
                <a:cs typeface="Times New Roman" panose="02020603050405020304" pitchFamily="18" charset="0"/>
              </a:rPr>
              <a:t> </a:t>
            </a:r>
            <a:r>
              <a:rPr lang="en-US" sz="3600" b="1" i="1" dirty="0" err="1">
                <a:solidFill>
                  <a:srgbClr val="93455C"/>
                </a:solidFill>
                <a:latin typeface="Times New Roman" panose="02020603050405020304" pitchFamily="18" charset="0"/>
                <a:cs typeface="Times New Roman" panose="02020603050405020304" pitchFamily="18" charset="0"/>
              </a:rPr>
              <a:t>chuyện</a:t>
            </a:r>
            <a:r>
              <a:rPr lang="x-none" sz="3600" b="1" dirty="0">
                <a:solidFill>
                  <a:srgbClr val="93455C"/>
                </a:solidFill>
                <a:latin typeface="Times New Roman" panose="02020603050405020304" pitchFamily="18" charset="0"/>
                <a:cs typeface="Times New Roman" panose="02020603050405020304" pitchFamily="18" charset="0"/>
              </a:rPr>
              <a:t> </a:t>
            </a:r>
            <a:endParaRPr lang="x-none" sz="2800" b="1" dirty="0">
              <a:solidFill>
                <a:srgbClr val="93455C"/>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6CB1345-3D84-2000-0D19-66B18322E7A0}"/>
              </a:ext>
            </a:extLst>
          </p:cNvPr>
          <p:cNvSpPr txBox="1"/>
          <p:nvPr/>
        </p:nvSpPr>
        <p:spPr>
          <a:xfrm>
            <a:off x="7091883" y="3429000"/>
            <a:ext cx="3657600" cy="669542"/>
          </a:xfrm>
          <a:prstGeom prst="rect">
            <a:avLst/>
          </a:prstGeom>
          <a:solidFill>
            <a:schemeClr val="accent2">
              <a:lumMod val="75000"/>
            </a:schemeClr>
          </a:solidFill>
        </p:spPr>
        <p:txBody>
          <a:bodyPr wrap="square">
            <a:spAutoFit/>
          </a:bodyPr>
          <a:lstStyle/>
          <a:p>
            <a:pPr algn="ctr">
              <a:lnSpc>
                <a:spcPct val="150000"/>
              </a:lnSpc>
            </a:pPr>
            <a:r>
              <a:rPr lang="en-US" sz="2800" b="1" i="1" dirty="0">
                <a:solidFill>
                  <a:schemeClr val="bg1"/>
                </a:solidFill>
                <a:latin typeface="Times New Roman" panose="02020603050405020304" pitchFamily="18" charset="0"/>
                <a:ea typeface="SimSun" panose="02010600030101010101" pitchFamily="2" charset="-122"/>
                <a:cs typeface="Times New Roman" panose="02020603050405020304" pitchFamily="18" charset="0"/>
              </a:rPr>
              <a:t>ĐIỂM NHÌN</a:t>
            </a:r>
            <a:endParaRPr lang="x-none" sz="2800" b="1"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34E6712-629F-340B-7944-B8399A889EB4}"/>
              </a:ext>
            </a:extLst>
          </p:cNvPr>
          <p:cNvSpPr txBox="1"/>
          <p:nvPr/>
        </p:nvSpPr>
        <p:spPr>
          <a:xfrm>
            <a:off x="94594" y="891145"/>
            <a:ext cx="11480479" cy="523220"/>
          </a:xfrm>
          <a:prstGeom prst="rect">
            <a:avLst/>
          </a:prstGeom>
          <a:noFill/>
        </p:spPr>
        <p:txBody>
          <a:bodyPr wrap="square">
            <a:spAutoFit/>
          </a:bodyPr>
          <a:lstStyle/>
          <a:p>
            <a:r>
              <a:rPr lang="x-none" sz="2800" b="1" i="1" dirty="0">
                <a:solidFill>
                  <a:srgbClr val="FF0000"/>
                </a:solidFill>
                <a:effectLst/>
                <a:latin typeface="Times New Roman" panose="02020603050405020304" pitchFamily="18" charset="0"/>
                <a:ea typeface="SimSun" panose="02010600030101010101" pitchFamily="2" charset="-122"/>
              </a:rPr>
              <a:t> </a:t>
            </a:r>
            <a:r>
              <a:rPr lang="vi-VN" sz="2800" b="1" i="1" dirty="0">
                <a:solidFill>
                  <a:srgbClr val="FF0000"/>
                </a:solidFill>
                <a:effectLst/>
                <a:latin typeface="Times New Roman" panose="02020603050405020304" pitchFamily="18" charset="0"/>
                <a:ea typeface="SimSun" panose="02010600030101010101" pitchFamily="2" charset="-122"/>
              </a:rPr>
              <a:t>Tìm hiểu tri thức Ngữ văn</a:t>
            </a:r>
            <a:endParaRPr lang="x-none" sz="2800" dirty="0">
              <a:solidFill>
                <a:srgbClr val="FF0000"/>
              </a:solidFill>
            </a:endParaRPr>
          </a:p>
        </p:txBody>
      </p:sp>
      <p:sp>
        <p:nvSpPr>
          <p:cNvPr id="7" name="Rectangle 6">
            <a:extLst>
              <a:ext uri="{FF2B5EF4-FFF2-40B4-BE49-F238E27FC236}">
                <a16:creationId xmlns:a16="http://schemas.microsoft.com/office/drawing/2014/main" id="{5143F957-F32E-1118-0F7E-8C311C5CE6D0}"/>
              </a:ext>
            </a:extLst>
          </p:cNvPr>
          <p:cNvSpPr/>
          <p:nvPr/>
        </p:nvSpPr>
        <p:spPr>
          <a:xfrm>
            <a:off x="2147475" y="131928"/>
            <a:ext cx="10044525"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8. ĐẤT NƯỚC VÀ CON NGƯỜI (TRUYỆN)</a:t>
            </a:r>
          </a:p>
        </p:txBody>
      </p:sp>
    </p:spTree>
    <p:extLst>
      <p:ext uri="{BB962C8B-B14F-4D97-AF65-F5344CB8AC3E}">
        <p14:creationId xmlns:p14="http://schemas.microsoft.com/office/powerpoint/2010/main" val="262619233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2032</TotalTime>
  <Words>5128</Words>
  <Application>Microsoft Office PowerPoint</Application>
  <PresentationFormat>Màn hình rộng</PresentationFormat>
  <Paragraphs>543</Paragraphs>
  <Slides>60</Slides>
  <Notes>18</Notes>
  <HiddenSlides>0</HiddenSlides>
  <MMClips>2</MMClips>
  <ScaleCrop>false</ScaleCrop>
  <HeadingPairs>
    <vt:vector size="6" baseType="variant">
      <vt:variant>
        <vt:lpstr>Phông được Dùng</vt:lpstr>
      </vt:variant>
      <vt:variant>
        <vt:i4>15</vt:i4>
      </vt:variant>
      <vt:variant>
        <vt:lpstr>Chủ đề</vt:lpstr>
      </vt:variant>
      <vt:variant>
        <vt:i4>4</vt:i4>
      </vt:variant>
      <vt:variant>
        <vt:lpstr>Tiêu đề Bản chiếu</vt:lpstr>
      </vt:variant>
      <vt:variant>
        <vt:i4>60</vt:i4>
      </vt:variant>
    </vt:vector>
  </HeadingPairs>
  <TitlesOfParts>
    <vt:vector size="79" baseType="lpstr">
      <vt:lpstr>等线</vt:lpstr>
      <vt:lpstr>Impact</vt:lpstr>
      <vt:lpstr>微软雅黑</vt:lpstr>
      <vt:lpstr>Century Gothic</vt:lpstr>
      <vt:lpstr>Times New Roman</vt:lpstr>
      <vt:lpstr>等线 Light</vt:lpstr>
      <vt:lpstr>Courier New</vt:lpstr>
      <vt:lpstr>Arial</vt:lpstr>
      <vt:lpstr>钟齐陈伟勋硬笔行书字库</vt:lpstr>
      <vt:lpstr>Calibri Light</vt:lpstr>
      <vt:lpstr>Calibri</vt:lpstr>
      <vt:lpstr>Wingdings</vt:lpstr>
      <vt:lpstr>Tahoma</vt:lpstr>
      <vt:lpstr>Microsoft YaHei UI</vt:lpstr>
      <vt:lpstr>VfFree45</vt:lpstr>
      <vt:lpstr>2_Office Theme</vt:lpstr>
      <vt:lpstr>3_Office Theme</vt:lpstr>
      <vt:lpstr>4_Office Theme</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MY HOÀNG</cp:lastModifiedBy>
  <cp:revision>117</cp:revision>
  <dcterms:created xsi:type="dcterms:W3CDTF">2018-05-24T12:43:45Z</dcterms:created>
  <dcterms:modified xsi:type="dcterms:W3CDTF">2022-08-15T14:40:39Z</dcterms:modified>
</cp:coreProperties>
</file>