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6"/>
  </p:notesMasterIdLst>
  <p:sldIdLst>
    <p:sldId id="256" r:id="rId2"/>
    <p:sldId id="258" r:id="rId3"/>
    <p:sldId id="301" r:id="rId4"/>
    <p:sldId id="296" r:id="rId5"/>
    <p:sldId id="302" r:id="rId6"/>
    <p:sldId id="304" r:id="rId7"/>
    <p:sldId id="305" r:id="rId8"/>
    <p:sldId id="306" r:id="rId9"/>
    <p:sldId id="307" r:id="rId10"/>
    <p:sldId id="308" r:id="rId11"/>
    <p:sldId id="309" r:id="rId12"/>
    <p:sldId id="310" r:id="rId13"/>
    <p:sldId id="311" r:id="rId14"/>
    <p:sldId id="280" r:id="rId15"/>
  </p:sldIdLst>
  <p:sldSz cx="9144000" cy="5143500" type="screen16x9"/>
  <p:notesSz cx="6858000" cy="9144000"/>
  <p:embeddedFontLst>
    <p:embeddedFont>
      <p:font typeface="Bahnschrift SemiBold Condensed" pitchFamily="34" charset="0"/>
      <p:bold r:id="rId17"/>
    </p:embeddedFont>
    <p:embeddedFont>
      <p:font typeface="Nixie One" charset="0"/>
      <p:regular r:id="rId18"/>
    </p:embeddedFont>
    <p:embeddedFont>
      <p:font typeface="#9Slide03 Arima Madurai Bold" charset="0"/>
      <p:bold r:id="rId19"/>
    </p:embeddedFont>
    <p:embeddedFont>
      <p:font typeface="Calibri" pitchFamily="34" charset="0"/>
      <p:regular r:id="rId20"/>
      <p:bold r:id="rId21"/>
      <p:italic r:id="rId22"/>
      <p:boldItalic r:id="rId23"/>
    </p:embeddedFont>
    <p:embeddedFont>
      <p:font typeface="SimSun" pitchFamily="2" charset="-122"/>
      <p:regular r:id="rId24"/>
    </p:embeddedFont>
    <p:embeddedFont>
      <p:font typeface="Helvetica Neue" charset="0"/>
      <p:regular r:id="rId25"/>
      <p:bold r:id="rId26"/>
      <p:italic r:id="rId27"/>
      <p:boldItalic r:id="rId28"/>
    </p:embeddedFont>
    <p:embeddedFont>
      <p:font typeface="Muli"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33"/>
    <a:srgbClr val="08E6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EF37BB4D-52B8-4551-BC7E-8E89F96EB5F1}">
  <a:tblStyle styleId="{EF37BB4D-52B8-4551-BC7E-8E89F96EB5F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6" d="100"/>
          <a:sy n="86" d="100"/>
        </p:scale>
        <p:origin x="-246" y="-7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flipH="1">
            <a:off x="3919993" y="3977033"/>
            <a:ext cx="1303500" cy="11283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 name="Google Shape;11;p2"/>
          <p:cNvSpPr/>
          <p:nvPr/>
        </p:nvSpPr>
        <p:spPr>
          <a:xfrm rot="5400000">
            <a:off x="3809057" y="-81000"/>
            <a:ext cx="1525500" cy="1761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 name="Google Shape;12;p2"/>
          <p:cNvSpPr txBox="1">
            <a:spLocks noGrp="1"/>
          </p:cNvSpPr>
          <p:nvPr>
            <p:ph type="ctrTitle"/>
          </p:nvPr>
        </p:nvSpPr>
        <p:spPr>
          <a:xfrm>
            <a:off x="1400175" y="1991825"/>
            <a:ext cx="63435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3" name="Google Shape;13;p2"/>
          <p:cNvSpPr/>
          <p:nvPr/>
        </p:nvSpPr>
        <p:spPr>
          <a:xfrm rot="10800000" flipH="1">
            <a:off x="2809875" y="-172875"/>
            <a:ext cx="1111500" cy="962400"/>
          </a:xfrm>
          <a:prstGeom prst="hexagon">
            <a:avLst>
              <a:gd name="adj" fmla="val 28678"/>
              <a:gd name="vf" fmla="val 115470"/>
            </a:avLst>
          </a:prstGeom>
          <a:noFill/>
          <a:ln w="19050"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flipH="1">
            <a:off x="3602723" y="1360109"/>
            <a:ext cx="493800" cy="4275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5278915" y="855279"/>
            <a:ext cx="944700" cy="818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flipH="1">
            <a:off x="5365799" y="352324"/>
            <a:ext cx="493800" cy="4272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5549153" y="1029780"/>
            <a:ext cx="404640" cy="374059"/>
            <a:chOff x="5975075" y="2327500"/>
            <a:chExt cx="420100" cy="388350"/>
          </a:xfrm>
        </p:grpSpPr>
        <p:sp>
          <p:nvSpPr>
            <p:cNvPr id="18" name="Google Shape;18;p2"/>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3253021" y="113273"/>
            <a:ext cx="225085" cy="38996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4380526" y="515192"/>
            <a:ext cx="382958" cy="607111"/>
            <a:chOff x="6718575" y="2318625"/>
            <a:chExt cx="256950" cy="407375"/>
          </a:xfrm>
        </p:grpSpPr>
        <p:sp>
          <p:nvSpPr>
            <p:cNvPr id="22" name="Google Shape;22;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3199464" y="902959"/>
            <a:ext cx="395018" cy="403297"/>
            <a:chOff x="3951850" y="2985350"/>
            <a:chExt cx="407950" cy="416500"/>
          </a:xfrm>
        </p:grpSpPr>
        <p:sp>
          <p:nvSpPr>
            <p:cNvPr id="31" name="Google Shape;31;p2"/>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p:nvPr/>
        </p:nvSpPr>
        <p:spPr>
          <a:xfrm rot="10800000" flipH="1">
            <a:off x="5010533" y="4576648"/>
            <a:ext cx="1032900" cy="894600"/>
          </a:xfrm>
          <a:prstGeom prst="hexagon">
            <a:avLst>
              <a:gd name="adj" fmla="val 28678"/>
              <a:gd name="vf" fmla="val 115470"/>
            </a:avLst>
          </a:prstGeom>
          <a:noFill/>
          <a:ln w="19050"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800000" flipH="1">
            <a:off x="5133679" y="4056450"/>
            <a:ext cx="540000" cy="4674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800000" flipH="1">
            <a:off x="3101709" y="3629719"/>
            <a:ext cx="1032900" cy="8940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0800000" flipH="1">
            <a:off x="3530384" y="4576662"/>
            <a:ext cx="452100" cy="3912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370705" y="4867761"/>
            <a:ext cx="312503" cy="312484"/>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2"/>
          <p:cNvGrpSpPr/>
          <p:nvPr/>
        </p:nvGrpSpPr>
        <p:grpSpPr>
          <a:xfrm>
            <a:off x="5772009" y="4056440"/>
            <a:ext cx="573943" cy="550550"/>
            <a:chOff x="5241175" y="4959100"/>
            <a:chExt cx="539775" cy="517775"/>
          </a:xfrm>
        </p:grpSpPr>
        <p:sp>
          <p:nvSpPr>
            <p:cNvPr id="41" name="Google Shape;41;p2"/>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p:nvPr/>
        </p:nvSpPr>
        <p:spPr>
          <a:xfrm>
            <a:off x="3429208" y="3904791"/>
            <a:ext cx="377839" cy="34368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8"/>
        <p:cNvGrpSpPr/>
        <p:nvPr/>
      </p:nvGrpSpPr>
      <p:grpSpPr>
        <a:xfrm>
          <a:off x="0" y="0"/>
          <a:ext cx="0" cy="0"/>
          <a:chOff x="0" y="0"/>
          <a:chExt cx="0" cy="0"/>
        </a:xfrm>
      </p:grpSpPr>
      <p:sp>
        <p:nvSpPr>
          <p:cNvPr id="49" name="Google Shape;49;p3"/>
          <p:cNvSpPr/>
          <p:nvPr/>
        </p:nvSpPr>
        <p:spPr>
          <a:xfrm rot="10800000" flipH="1">
            <a:off x="-94969" y="303826"/>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0" name="Google Shape;50;p3"/>
          <p:cNvSpPr/>
          <p:nvPr/>
        </p:nvSpPr>
        <p:spPr>
          <a:xfrm rot="5400000">
            <a:off x="559400" y="1538825"/>
            <a:ext cx="1788000" cy="2064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1" name="Google Shape;51;p3"/>
          <p:cNvSpPr txBox="1">
            <a:spLocks noGrp="1"/>
          </p:cNvSpPr>
          <p:nvPr>
            <p:ph type="ctrTitle"/>
          </p:nvPr>
        </p:nvSpPr>
        <p:spPr>
          <a:xfrm>
            <a:off x="2743200" y="1735750"/>
            <a:ext cx="5638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52" name="Google Shape;52;p3"/>
          <p:cNvSpPr txBox="1">
            <a:spLocks noGrp="1"/>
          </p:cNvSpPr>
          <p:nvPr>
            <p:ph type="subTitle" idx="1"/>
          </p:nvPr>
        </p:nvSpPr>
        <p:spPr>
          <a:xfrm>
            <a:off x="2743200" y="2821004"/>
            <a:ext cx="5696100" cy="784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 name="Google Shape;53;p3"/>
          <p:cNvSpPr/>
          <p:nvPr/>
        </p:nvSpPr>
        <p:spPr>
          <a:xfrm rot="10800000" flipH="1">
            <a:off x="66674" y="313542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0800000" flipH="1">
            <a:off x="828675" y="351655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0800000" flipH="1">
            <a:off x="761999" y="8779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flipH="1">
            <a:off x="793851" y="4692801"/>
            <a:ext cx="517500" cy="4479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3"/>
          <p:cNvGrpSpPr/>
          <p:nvPr/>
        </p:nvGrpSpPr>
        <p:grpSpPr>
          <a:xfrm>
            <a:off x="996359" y="1070668"/>
            <a:ext cx="351204" cy="324661"/>
            <a:chOff x="5975075" y="2327500"/>
            <a:chExt cx="420100" cy="388350"/>
          </a:xfrm>
        </p:grpSpPr>
        <p:sp>
          <p:nvSpPr>
            <p:cNvPr id="58" name="Google Shape;58;p3"/>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3"/>
          <p:cNvSpPr/>
          <p:nvPr/>
        </p:nvSpPr>
        <p:spPr>
          <a:xfrm>
            <a:off x="393600" y="334662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3"/>
          <p:cNvGrpSpPr/>
          <p:nvPr/>
        </p:nvGrpSpPr>
        <p:grpSpPr>
          <a:xfrm>
            <a:off x="305253" y="553856"/>
            <a:ext cx="247469" cy="392302"/>
            <a:chOff x="6718575" y="2318625"/>
            <a:chExt cx="256950" cy="407375"/>
          </a:xfrm>
        </p:grpSpPr>
        <p:sp>
          <p:nvSpPr>
            <p:cNvPr id="62" name="Google Shape;62;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3"/>
          <p:cNvGrpSpPr/>
          <p:nvPr/>
        </p:nvGrpSpPr>
        <p:grpSpPr>
          <a:xfrm>
            <a:off x="1419984" y="3634331"/>
            <a:ext cx="342882" cy="350068"/>
            <a:chOff x="3951850" y="2985350"/>
            <a:chExt cx="407950" cy="416500"/>
          </a:xfrm>
        </p:grpSpPr>
        <p:sp>
          <p:nvSpPr>
            <p:cNvPr id="71" name="Google Shape;71;p3"/>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3"/>
          <p:cNvSpPr/>
          <p:nvPr/>
        </p:nvSpPr>
        <p:spPr>
          <a:xfrm rot="10800000" flipH="1">
            <a:off x="733424" y="393602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10800000" flipH="1">
            <a:off x="738525" y="10085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rot="10800000" flipH="1">
            <a:off x="-291325" y="4148475"/>
            <a:ext cx="1182300" cy="10236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10800000" flipH="1">
            <a:off x="420725" y="-6522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019338" y="416705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3"/>
          <p:cNvGrpSpPr/>
          <p:nvPr/>
        </p:nvGrpSpPr>
        <p:grpSpPr>
          <a:xfrm>
            <a:off x="-50285" y="1452794"/>
            <a:ext cx="624844" cy="599376"/>
            <a:chOff x="5241175" y="4959100"/>
            <a:chExt cx="539775" cy="517775"/>
          </a:xfrm>
        </p:grpSpPr>
        <p:sp>
          <p:nvSpPr>
            <p:cNvPr id="81" name="Google Shape;81;p3"/>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3"/>
          <p:cNvSpPr/>
          <p:nvPr/>
        </p:nvSpPr>
        <p:spPr>
          <a:xfrm>
            <a:off x="47199" y="4430470"/>
            <a:ext cx="505231" cy="45956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1"/>
        <p:cNvGrpSpPr/>
        <p:nvPr/>
      </p:nvGrpSpPr>
      <p:grpSpPr>
        <a:xfrm>
          <a:off x="0" y="0"/>
          <a:ext cx="0" cy="0"/>
          <a:chOff x="0" y="0"/>
          <a:chExt cx="0" cy="0"/>
        </a:xfrm>
      </p:grpSpPr>
      <p:sp>
        <p:nvSpPr>
          <p:cNvPr id="322" name="Google Shape;322;p10"/>
          <p:cNvSpPr/>
          <p:nvPr/>
        </p:nvSpPr>
        <p:spPr>
          <a:xfrm rot="10800000" flipH="1">
            <a:off x="8218352" y="4121459"/>
            <a:ext cx="685200" cy="5934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23" name="Google Shape;323;p10"/>
          <p:cNvSpPr/>
          <p:nvPr/>
        </p:nvSpPr>
        <p:spPr>
          <a:xfrm rot="5400000">
            <a:off x="388487" y="105212"/>
            <a:ext cx="944100" cy="10902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24" name="Google Shape;324;p10"/>
          <p:cNvSpPr/>
          <p:nvPr/>
        </p:nvSpPr>
        <p:spPr>
          <a:xfrm rot="10800000" flipH="1">
            <a:off x="-123825" y="847791"/>
            <a:ext cx="674400" cy="5844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0"/>
          <p:cNvSpPr/>
          <p:nvPr/>
        </p:nvSpPr>
        <p:spPr>
          <a:xfrm rot="10800000" flipH="1">
            <a:off x="503116" y="1161450"/>
            <a:ext cx="352800" cy="3054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0"/>
          <p:cNvSpPr/>
          <p:nvPr/>
        </p:nvSpPr>
        <p:spPr>
          <a:xfrm rot="10800000" flipH="1">
            <a:off x="1208424" y="-131812"/>
            <a:ext cx="674400" cy="5844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0"/>
          <p:cNvSpPr/>
          <p:nvPr/>
        </p:nvSpPr>
        <p:spPr>
          <a:xfrm rot="10800000" flipH="1">
            <a:off x="247753" y="49693"/>
            <a:ext cx="295200" cy="2556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0"/>
          <p:cNvSpPr/>
          <p:nvPr/>
        </p:nvSpPr>
        <p:spPr>
          <a:xfrm rot="10800000" flipH="1">
            <a:off x="8763568" y="4485979"/>
            <a:ext cx="543000" cy="4704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0"/>
          <p:cNvSpPr/>
          <p:nvPr/>
        </p:nvSpPr>
        <p:spPr>
          <a:xfrm rot="10800000" flipH="1">
            <a:off x="8523810" y="4741100"/>
            <a:ext cx="284100" cy="2457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0"/>
          <p:cNvSpPr/>
          <p:nvPr/>
        </p:nvSpPr>
        <p:spPr>
          <a:xfrm rot="10800000" flipH="1">
            <a:off x="8322785" y="3628023"/>
            <a:ext cx="543000" cy="470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0"/>
          <p:cNvSpPr/>
          <p:nvPr/>
        </p:nvSpPr>
        <p:spPr>
          <a:xfrm rot="10800000" flipH="1">
            <a:off x="8763569" y="4009882"/>
            <a:ext cx="237600" cy="2058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0"/>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E293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732700" y="1735600"/>
            <a:ext cx="4944300" cy="645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1pPr>
            <a:lvl2pPr lvl="1">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2pPr>
            <a:lvl3pPr lvl="2">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3pPr>
            <a:lvl4pPr lvl="3">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4pPr>
            <a:lvl5pPr lvl="4">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5pPr>
            <a:lvl6pPr lvl="5">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6pPr>
            <a:lvl7pPr lvl="6">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7pPr>
            <a:lvl8pPr lvl="7">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8pPr>
            <a:lvl9pPr lvl="8">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1732700" y="2255125"/>
            <a:ext cx="4944300" cy="1659900"/>
          </a:xfrm>
          <a:prstGeom prst="rect">
            <a:avLst/>
          </a:prstGeom>
          <a:noFill/>
          <a:ln>
            <a:noFill/>
          </a:ln>
        </p:spPr>
        <p:txBody>
          <a:bodyPr spcFirstLastPara="1" wrap="square" lIns="91425" tIns="91425" rIns="91425" bIns="91425" anchor="t" anchorCtr="0">
            <a:noAutofit/>
          </a:bodyPr>
          <a:lstStyle>
            <a:lvl1pPr marL="457200" lvl="0" indent="-317500">
              <a:spcBef>
                <a:spcPts val="600"/>
              </a:spcBef>
              <a:spcAft>
                <a:spcPts val="0"/>
              </a:spcAft>
              <a:buClr>
                <a:srgbClr val="19BBD5"/>
              </a:buClr>
              <a:buSzPts val="1400"/>
              <a:buFont typeface="Muli"/>
              <a:buChar char="◇"/>
              <a:defRPr>
                <a:solidFill>
                  <a:srgbClr val="C6DAEC"/>
                </a:solidFill>
                <a:latin typeface="Muli"/>
                <a:ea typeface="Muli"/>
                <a:cs typeface="Muli"/>
                <a:sym typeface="Muli"/>
              </a:defRPr>
            </a:lvl1pPr>
            <a:lvl2pPr marL="914400" lvl="1"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2pPr>
            <a:lvl3pPr marL="1371600" lvl="2"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3pPr>
            <a:lvl4pPr marL="1828800" lvl="3"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4pPr>
            <a:lvl5pPr marL="2286000" lvl="4"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5pPr>
            <a:lvl6pPr marL="2743200" lvl="5"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6pPr>
            <a:lvl7pPr marL="3200400" lvl="6"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7pPr>
            <a:lvl8pPr marL="3657600" lvl="7"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8pPr>
            <a:lvl9pPr marL="4114800" lvl="8"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lvl="0">
              <a:buNone/>
              <a:defRPr sz="1200">
                <a:solidFill>
                  <a:srgbClr val="19BBD5"/>
                </a:solidFill>
                <a:latin typeface="Nixie One"/>
                <a:ea typeface="Nixie One"/>
                <a:cs typeface="Nixie One"/>
                <a:sym typeface="Nixie One"/>
              </a:defRPr>
            </a:lvl1pPr>
            <a:lvl2pPr lvl="1">
              <a:buNone/>
              <a:defRPr sz="1200">
                <a:solidFill>
                  <a:srgbClr val="19BBD5"/>
                </a:solidFill>
                <a:latin typeface="Nixie One"/>
                <a:ea typeface="Nixie One"/>
                <a:cs typeface="Nixie One"/>
                <a:sym typeface="Nixie One"/>
              </a:defRPr>
            </a:lvl2pPr>
            <a:lvl3pPr lvl="2">
              <a:buNone/>
              <a:defRPr sz="1200">
                <a:solidFill>
                  <a:srgbClr val="19BBD5"/>
                </a:solidFill>
                <a:latin typeface="Nixie One"/>
                <a:ea typeface="Nixie One"/>
                <a:cs typeface="Nixie One"/>
                <a:sym typeface="Nixie One"/>
              </a:defRPr>
            </a:lvl3pPr>
            <a:lvl4pPr lvl="3">
              <a:buNone/>
              <a:defRPr sz="1200">
                <a:solidFill>
                  <a:srgbClr val="19BBD5"/>
                </a:solidFill>
                <a:latin typeface="Nixie One"/>
                <a:ea typeface="Nixie One"/>
                <a:cs typeface="Nixie One"/>
                <a:sym typeface="Nixie One"/>
              </a:defRPr>
            </a:lvl4pPr>
            <a:lvl5pPr lvl="4">
              <a:buNone/>
              <a:defRPr sz="1200">
                <a:solidFill>
                  <a:srgbClr val="19BBD5"/>
                </a:solidFill>
                <a:latin typeface="Nixie One"/>
                <a:ea typeface="Nixie One"/>
                <a:cs typeface="Nixie One"/>
                <a:sym typeface="Nixie One"/>
              </a:defRPr>
            </a:lvl5pPr>
            <a:lvl6pPr lvl="5">
              <a:buNone/>
              <a:defRPr sz="1200">
                <a:solidFill>
                  <a:srgbClr val="19BBD5"/>
                </a:solidFill>
                <a:latin typeface="Nixie One"/>
                <a:ea typeface="Nixie One"/>
                <a:cs typeface="Nixie One"/>
                <a:sym typeface="Nixie One"/>
              </a:defRPr>
            </a:lvl6pPr>
            <a:lvl7pPr lvl="6">
              <a:buNone/>
              <a:defRPr sz="1200">
                <a:solidFill>
                  <a:srgbClr val="19BBD5"/>
                </a:solidFill>
                <a:latin typeface="Nixie One"/>
                <a:ea typeface="Nixie One"/>
                <a:cs typeface="Nixie One"/>
                <a:sym typeface="Nixie One"/>
              </a:defRPr>
            </a:lvl7pPr>
            <a:lvl8pPr lvl="7">
              <a:buNone/>
              <a:defRPr sz="1200">
                <a:solidFill>
                  <a:srgbClr val="19BBD5"/>
                </a:solidFill>
                <a:latin typeface="Nixie One"/>
                <a:ea typeface="Nixie One"/>
                <a:cs typeface="Nixie One"/>
                <a:sym typeface="Nixie One"/>
              </a:defRPr>
            </a:lvl8pPr>
            <a:lvl9pPr lvl="8">
              <a:buNone/>
              <a:defRPr sz="1200">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1"/>
          <p:cNvSpPr txBox="1">
            <a:spLocks noGrp="1"/>
          </p:cNvSpPr>
          <p:nvPr>
            <p:ph type="ctrTitle"/>
          </p:nvPr>
        </p:nvSpPr>
        <p:spPr>
          <a:xfrm>
            <a:off x="0" y="2244778"/>
            <a:ext cx="9101137" cy="1522900"/>
          </a:xfrm>
          <a:prstGeom prst="rect">
            <a:avLst/>
          </a:prstGeom>
        </p:spPr>
        <p:txBody>
          <a:bodyPr spcFirstLastPara="1" wrap="square" lIns="91425" tIns="91425" rIns="91425" bIns="91425" anchor="ctr" anchorCtr="0">
            <a:noAutofit/>
          </a:bodyPr>
          <a:lstStyle/>
          <a:p>
            <a:pPr lvl="0"/>
            <a:r>
              <a:rPr lang="en" sz="4000" dirty="0" smtClean="0">
                <a:solidFill>
                  <a:schemeClr val="accent2">
                    <a:lumMod val="75000"/>
                  </a:schemeClr>
                </a:solidFill>
                <a:latin typeface="Bahnschrift SemiBold Condensed" panose="020B0502040204020203" pitchFamily="34" charset="0"/>
              </a:rPr>
              <a:t>Viết văn bản nghị luận phân tích, đánh giá </a:t>
            </a:r>
            <a:r>
              <a:rPr lang="en" sz="4000" dirty="0" smtClean="0">
                <a:solidFill>
                  <a:schemeClr val="accent2">
                    <a:lumMod val="75000"/>
                  </a:schemeClr>
                </a:solidFill>
                <a:latin typeface="Bahnschrift SemiBold Condensed" panose="020B0502040204020203" pitchFamily="34" charset="0"/>
              </a:rPr>
              <a:t>một</a:t>
            </a:r>
            <a:br>
              <a:rPr lang="en" sz="4000" dirty="0" smtClean="0">
                <a:solidFill>
                  <a:schemeClr val="accent2">
                    <a:lumMod val="75000"/>
                  </a:schemeClr>
                </a:solidFill>
                <a:latin typeface="Bahnschrift SemiBold Condensed" panose="020B0502040204020203" pitchFamily="34" charset="0"/>
              </a:rPr>
            </a:br>
            <a:r>
              <a:rPr lang="en" sz="4000" dirty="0" smtClean="0">
                <a:solidFill>
                  <a:schemeClr val="accent2">
                    <a:lumMod val="75000"/>
                  </a:schemeClr>
                </a:solidFill>
                <a:latin typeface="Bahnschrift SemiBold Condensed" panose="020B0502040204020203" pitchFamily="34" charset="0"/>
              </a:rPr>
              <a:t> </a:t>
            </a:r>
            <a:r>
              <a:rPr lang="en" sz="4000" dirty="0" smtClean="0">
                <a:solidFill>
                  <a:schemeClr val="accent2">
                    <a:lumMod val="75000"/>
                  </a:schemeClr>
                </a:solidFill>
                <a:latin typeface="Bahnschrift SemiBold Condensed" panose="020B0502040204020203" pitchFamily="34" charset="0"/>
              </a:rPr>
              <a:t>tác phẩm trữ tình</a:t>
            </a:r>
            <a:endParaRPr sz="3800" b="1" dirty="0">
              <a:latin typeface="+mj-lt"/>
            </a:endParaRPr>
          </a:p>
        </p:txBody>
      </p:sp>
      <p:sp>
        <p:nvSpPr>
          <p:cNvPr id="3" name="TextBox 2">
            <a:extLst>
              <a:ext uri="{FF2B5EF4-FFF2-40B4-BE49-F238E27FC236}">
                <a16:creationId xmlns="" xmlns:a16="http://schemas.microsoft.com/office/drawing/2014/main" id="{8FDDEC4E-F59D-409D-BE5E-D060F20EA52A}"/>
              </a:ext>
            </a:extLst>
          </p:cNvPr>
          <p:cNvSpPr txBox="1"/>
          <p:nvPr/>
        </p:nvSpPr>
        <p:spPr>
          <a:xfrm>
            <a:off x="1124662" y="1736774"/>
            <a:ext cx="7358326" cy="646331"/>
          </a:xfrm>
          <a:prstGeom prst="rect">
            <a:avLst/>
          </a:prstGeom>
          <a:noFill/>
        </p:spPr>
        <p:txBody>
          <a:bodyPr wrap="square" rtlCol="0">
            <a:spAutoFit/>
          </a:bodyPr>
          <a:lstStyle/>
          <a:p>
            <a:pPr lvl="0" algn="ctr"/>
            <a:r>
              <a:rPr lang="en-US" sz="3600" b="1" dirty="0" err="1" smtClean="0">
                <a:solidFill>
                  <a:srgbClr val="FFC000"/>
                </a:solidFill>
                <a:latin typeface="#9Slide03 Arima Madurai Bold" panose="00000800000000000000" pitchFamily="2" charset="0"/>
                <a:cs typeface="#9Slide03 Arima Madurai Bold" panose="00000800000000000000" pitchFamily="2" charset="0"/>
              </a:rPr>
              <a:t>BÀI</a:t>
            </a:r>
            <a:r>
              <a:rPr lang="en-US" sz="3600" b="1" dirty="0" smtClean="0">
                <a:solidFill>
                  <a:srgbClr val="FFC000"/>
                </a:solidFill>
                <a:latin typeface="#9Slide03 Arima Madurai Bold" panose="00000800000000000000" pitchFamily="2" charset="0"/>
                <a:cs typeface="#9Slide03 Arima Madurai Bold" panose="00000800000000000000" pitchFamily="2" charset="0"/>
              </a:rPr>
              <a:t> </a:t>
            </a:r>
            <a:r>
              <a:rPr lang="en-US" sz="3600" b="1" dirty="0" smtClean="0">
                <a:solidFill>
                  <a:srgbClr val="FFC000"/>
                </a:solidFill>
                <a:latin typeface="#9Slide03 Arima Madurai Bold" panose="00000800000000000000" pitchFamily="2" charset="0"/>
                <a:cs typeface="#9Slide03 Arima Madurai Bold" panose="00000800000000000000" pitchFamily="2" charset="0"/>
              </a:rPr>
              <a:t>6. </a:t>
            </a:r>
            <a:r>
              <a:rPr lang="en-US" sz="3600" b="1" dirty="0" err="1" smtClean="0">
                <a:solidFill>
                  <a:srgbClr val="FFC000"/>
                </a:solidFill>
                <a:latin typeface="#9Slide03 Arima Madurai Bold" panose="00000800000000000000" pitchFamily="2" charset="0"/>
                <a:cs typeface="#9Slide03 Arima Madurai Bold" panose="00000800000000000000" pitchFamily="2" charset="0"/>
              </a:rPr>
              <a:t>NÂNG</a:t>
            </a:r>
            <a:r>
              <a:rPr lang="en-US" sz="3600" b="1" dirty="0" smtClean="0">
                <a:solidFill>
                  <a:srgbClr val="FFC000"/>
                </a:solidFill>
                <a:latin typeface="#9Slide03 Arima Madurai Bold" panose="00000800000000000000" pitchFamily="2" charset="0"/>
                <a:cs typeface="#9Slide03 Arima Madurai Bold" panose="00000800000000000000" pitchFamily="2" charset="0"/>
              </a:rPr>
              <a:t> </a:t>
            </a:r>
            <a:r>
              <a:rPr lang="en-US" sz="3600" b="1" dirty="0" err="1" smtClean="0">
                <a:solidFill>
                  <a:srgbClr val="FFC000"/>
                </a:solidFill>
                <a:latin typeface="#9Slide03 Arima Madurai Bold" panose="00000800000000000000" pitchFamily="2" charset="0"/>
                <a:cs typeface="#9Slide03 Arima Madurai Bold" panose="00000800000000000000" pitchFamily="2" charset="0"/>
              </a:rPr>
              <a:t>NIU</a:t>
            </a:r>
            <a:r>
              <a:rPr lang="en-US" sz="3600" b="1" dirty="0" smtClean="0">
                <a:solidFill>
                  <a:srgbClr val="FFC000"/>
                </a:solidFill>
                <a:latin typeface="#9Slide03 Arima Madurai Bold" panose="00000800000000000000" pitchFamily="2" charset="0"/>
                <a:cs typeface="#9Slide03 Arima Madurai Bold" panose="00000800000000000000" pitchFamily="2" charset="0"/>
              </a:rPr>
              <a:t> </a:t>
            </a:r>
            <a:r>
              <a:rPr lang="en-US" sz="3600" b="1" dirty="0" err="1" smtClean="0">
                <a:solidFill>
                  <a:srgbClr val="FFC000"/>
                </a:solidFill>
                <a:latin typeface="#9Slide03 Arima Madurai Bold" panose="00000800000000000000" pitchFamily="2" charset="0"/>
                <a:cs typeface="#9Slide03 Arima Madurai Bold" panose="00000800000000000000" pitchFamily="2" charset="0"/>
              </a:rPr>
              <a:t>KỶ</a:t>
            </a:r>
            <a:r>
              <a:rPr lang="en-US" sz="3600" b="1" dirty="0" smtClean="0">
                <a:solidFill>
                  <a:srgbClr val="FFC000"/>
                </a:solidFill>
                <a:latin typeface="#9Slide03 Arima Madurai Bold" panose="00000800000000000000" pitchFamily="2" charset="0"/>
                <a:cs typeface="#9Slide03 Arima Madurai Bold" panose="00000800000000000000" pitchFamily="2" charset="0"/>
              </a:rPr>
              <a:t> </a:t>
            </a:r>
            <a:r>
              <a:rPr lang="en-US" sz="3600" b="1" dirty="0" err="1" smtClean="0">
                <a:solidFill>
                  <a:srgbClr val="FFC000"/>
                </a:solidFill>
                <a:latin typeface="#9Slide03 Arima Madurai Bold" panose="00000800000000000000" pitchFamily="2" charset="0"/>
                <a:cs typeface="#9Slide03 Arima Madurai Bold" panose="00000800000000000000" pitchFamily="2" charset="0"/>
              </a:rPr>
              <a:t>NiỆM</a:t>
            </a:r>
            <a:endParaRPr lang="en-US" sz="3600" b="1" dirty="0">
              <a:solidFill>
                <a:srgbClr val="FFC000"/>
              </a:solidFill>
              <a:latin typeface="#9Slide03 Arima Madurai Bold" panose="00000800000000000000" pitchFamily="2" charset="0"/>
              <a:cs typeface="#9Slide03 Arima Madurai Bold" panose="000008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diamond(in)">
                                      <p:cBhvr>
                                        <p:cTn id="7" dur="20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ctrTitle"/>
          </p:nvPr>
        </p:nvSpPr>
        <p:spPr>
          <a:xfrm>
            <a:off x="705079" y="0"/>
            <a:ext cx="5221995" cy="495759"/>
          </a:xfrm>
          <a:prstGeom prst="rect">
            <a:avLst/>
          </a:prstGeom>
        </p:spPr>
        <p:txBody>
          <a:bodyPr spcFirstLastPara="1" wrap="square" lIns="91425" tIns="91425" rIns="91425" bIns="91425" anchor="b" anchorCtr="0">
            <a:noAutofit/>
          </a:bodyPr>
          <a:lstStyle/>
          <a:p>
            <a:pPr lvl="0" algn="l" rtl="0">
              <a:spcBef>
                <a:spcPts val="0"/>
              </a:spcBef>
              <a:spcAft>
                <a:spcPts val="0"/>
              </a:spcAft>
              <a:buNone/>
            </a:pPr>
            <a:r>
              <a:rPr lang="en-US" sz="2000" b="1" dirty="0" smtClean="0">
                <a:solidFill>
                  <a:srgbClr val="FF0000"/>
                </a:solidFill>
                <a:latin typeface="Times New Roman" pitchFamily="18" charset="0"/>
                <a:cs typeface="Times New Roman" pitchFamily="18" charset="0"/>
              </a:rPr>
              <a:t>III. </a:t>
            </a:r>
            <a:r>
              <a:rPr lang="en-US" sz="2000" b="1" dirty="0" err="1" smtClean="0">
                <a:solidFill>
                  <a:srgbClr val="FF0000"/>
                </a:solidFill>
                <a:latin typeface="Times New Roman" pitchFamily="18" charset="0"/>
                <a:cs typeface="Times New Roman" pitchFamily="18" charset="0"/>
              </a:rPr>
              <a:t>THỰC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HÀNH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VIẾT</a:t>
            </a:r>
            <a:r>
              <a:rPr lang="en-US" sz="2000" b="1" dirty="0" smtClean="0">
                <a:solidFill>
                  <a:srgbClr val="FF0000"/>
                </a:solidFill>
                <a:latin typeface="Times New Roman" pitchFamily="18" charset="0"/>
                <a:cs typeface="Times New Roman" pitchFamily="18" charset="0"/>
              </a:rPr>
              <a:t> THEO </a:t>
            </a:r>
            <a:r>
              <a:rPr lang="en-US" sz="2000" b="1" dirty="0" err="1" smtClean="0">
                <a:solidFill>
                  <a:srgbClr val="FF0000"/>
                </a:solidFill>
                <a:latin typeface="Times New Roman" pitchFamily="18" charset="0"/>
                <a:cs typeface="Times New Roman" pitchFamily="18" charset="0"/>
              </a:rPr>
              <a:t>QUY</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TRÌNH</a:t>
            </a:r>
            <a:endParaRPr sz="2000" b="1" dirty="0">
              <a:solidFill>
                <a:srgbClr val="FF0000"/>
              </a:solidFill>
              <a:latin typeface="Times New Roman" pitchFamily="18" charset="0"/>
              <a:cs typeface="Times New Roman" pitchFamily="18" charset="0"/>
            </a:endParaRPr>
          </a:p>
        </p:txBody>
      </p:sp>
      <p:sp>
        <p:nvSpPr>
          <p:cNvPr id="361" name="Google Shape;361;p14"/>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FFFFFF"/>
              </a:solidFill>
            </a:endParaRPr>
          </a:p>
        </p:txBody>
      </p:sp>
      <p:pic>
        <p:nvPicPr>
          <p:cNvPr id="3" name="Graphic 2" descr="Atom outline">
            <a:extLst>
              <a:ext uri="{FF2B5EF4-FFF2-40B4-BE49-F238E27FC236}">
                <a16:creationId xmlns="" xmlns:a16="http://schemas.microsoft.com/office/drawing/2014/main" id="{A3A111C1-67C6-4DDD-BF33-6BD3E17E438C}"/>
              </a:ext>
            </a:extLst>
          </p:cNvPr>
          <p:cNvPicPr>
            <a:picLocks noChangeAspect="1"/>
          </p:cNvPicPr>
          <p:nvPr/>
        </p:nvPicPr>
        <p:blipFill>
          <a:blip r:embed="rId3">
            <a:extLst>
              <a:ext uri="{96DAC541-7B7A-43D3-8B79-37D633B846F1}">
                <asvg:svgBlip xmlns="" xmlns:asvg="http://schemas.microsoft.com/office/drawing/2016/SVG/main" r:embed=""/>
              </a:ext>
            </a:extLst>
          </a:blip>
          <a:stretch>
            <a:fillRect/>
          </a:stretch>
        </p:blipFill>
        <p:spPr>
          <a:xfrm>
            <a:off x="703697" y="2001515"/>
            <a:ext cx="1478756" cy="1121569"/>
          </a:xfrm>
          <a:prstGeom prst="rect">
            <a:avLst/>
          </a:prstGeom>
        </p:spPr>
      </p:pic>
      <p:sp>
        <p:nvSpPr>
          <p:cNvPr id="6" name="Google Shape;359;p14"/>
          <p:cNvSpPr txBox="1">
            <a:spLocks/>
          </p:cNvSpPr>
          <p:nvPr/>
        </p:nvSpPr>
        <p:spPr>
          <a:xfrm>
            <a:off x="1593205" y="910360"/>
            <a:ext cx="5023945" cy="541143"/>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19BBD5"/>
              </a:buClr>
              <a:buSzPts val="3600"/>
              <a:buFont typeface="Nixie One"/>
              <a:buNone/>
              <a:tabLst/>
              <a:defRPr/>
            </a:pPr>
            <a:endParaRPr kumimoji="0" lang="en-US" sz="2400" b="0" i="0" u="none" strike="noStrike" kern="0" cap="none" spc="0" normalizeH="0" baseline="0" noProof="0" dirty="0">
              <a:ln>
                <a:noFill/>
              </a:ln>
              <a:solidFill>
                <a:srgbClr val="19BBD5"/>
              </a:solidFill>
              <a:effectLst/>
              <a:uLnTx/>
              <a:uFillTx/>
              <a:latin typeface="Times New Roman" pitchFamily="18" charset="0"/>
              <a:ea typeface="Nixie One"/>
              <a:cs typeface="Times New Roman" pitchFamily="18" charset="0"/>
              <a:sym typeface="Nixie One"/>
            </a:endParaRPr>
          </a:p>
        </p:txBody>
      </p:sp>
      <p:sp>
        <p:nvSpPr>
          <p:cNvPr id="22" name="Rounded Rectangle 21"/>
          <p:cNvSpPr/>
          <p:nvPr/>
        </p:nvSpPr>
        <p:spPr>
          <a:xfrm>
            <a:off x="5464366" y="385590"/>
            <a:ext cx="3172858" cy="407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TÌM</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Ý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LẬP</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DÀN</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Ý</a:t>
            </a:r>
            <a:endParaRPr lang="en-US"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505" name="Diagram 35"/>
          <p:cNvSpPr>
            <a:spLocks noChangeArrowheads="1"/>
          </p:cNvSpPr>
          <p:nvPr/>
        </p:nvSpPr>
        <p:spPr bwMode="auto">
          <a:xfrm>
            <a:off x="0" y="0"/>
            <a:ext cx="2925763" cy="3733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ounded Rectangle 11"/>
          <p:cNvSpPr/>
          <p:nvPr/>
        </p:nvSpPr>
        <p:spPr>
          <a:xfrm>
            <a:off x="2633030" y="969486"/>
            <a:ext cx="4605051" cy="6720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Hoàn</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phiếu</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(HS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làm</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việc</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theo</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nhóm</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p>
        </p:txBody>
      </p:sp>
      <p:graphicFrame>
        <p:nvGraphicFramePr>
          <p:cNvPr id="10" name="Table 9"/>
          <p:cNvGraphicFramePr>
            <a:graphicFrameLocks noGrp="1"/>
          </p:cNvGraphicFramePr>
          <p:nvPr/>
        </p:nvGraphicFramePr>
        <p:xfrm>
          <a:off x="1784732" y="1850832"/>
          <a:ext cx="7160964" cy="3116398"/>
        </p:xfrm>
        <a:graphic>
          <a:graphicData uri="http://schemas.openxmlformats.org/drawingml/2006/table">
            <a:tbl>
              <a:tblPr>
                <a:tableStyleId>{E8B1032C-EA38-4F05-BA0D-38AFFFC7BED3}</a:tableStyleId>
              </a:tblPr>
              <a:tblGrid>
                <a:gridCol w="3972184"/>
                <a:gridCol w="3188780"/>
              </a:tblGrid>
              <a:tr h="764214">
                <a:tc gridSpan="2">
                  <a:txBody>
                    <a:bodyPr/>
                    <a:lstStyle/>
                    <a:p>
                      <a:pPr algn="ctr">
                        <a:lnSpc>
                          <a:spcPct val="100000"/>
                        </a:lnSpc>
                        <a:spcBef>
                          <a:spcPts val="0"/>
                        </a:spcBef>
                        <a:spcAft>
                          <a:spcPts val="0"/>
                        </a:spcAft>
                        <a:tabLst>
                          <a:tab pos="744220" algn="l"/>
                        </a:tabLst>
                      </a:pPr>
                      <a:r>
                        <a:rPr lang="en-US" sz="18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Tìm</a:t>
                      </a:r>
                      <a:r>
                        <a:rPr lang="en-US" sz="1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ý </a:t>
                      </a:r>
                      <a:r>
                        <a:rPr lang="en-US" sz="18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cho</a:t>
                      </a:r>
                      <a:r>
                        <a:rPr lang="en-US" sz="1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1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nghị</a:t>
                      </a:r>
                      <a:r>
                        <a:rPr lang="en-US" sz="1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luận</a:t>
                      </a:r>
                      <a:endParaRPr lang="en-US" sz="1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nSpc>
                          <a:spcPct val="100000"/>
                        </a:lnSpc>
                        <a:spcBef>
                          <a:spcPts val="0"/>
                        </a:spcBef>
                        <a:spcAft>
                          <a:spcPts val="0"/>
                        </a:spcAft>
                        <a:tabLst>
                          <a:tab pos="744220" algn="l"/>
                        </a:tabLst>
                      </a:pPr>
                      <a:r>
                        <a:rPr lang="en-US" sz="1800" dirty="0" err="1">
                          <a:solidFill>
                            <a:srgbClr val="002060"/>
                          </a:solidFill>
                          <a:latin typeface="Times New Roman" pitchFamily="18" charset="0"/>
                          <a:cs typeface="Times New Roman" pitchFamily="18" charset="0"/>
                        </a:rPr>
                        <a:t>Tên</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tác</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phẩm</a:t>
                      </a:r>
                      <a:r>
                        <a:rPr lang="en-US" sz="1800" dirty="0" smtClean="0">
                          <a:solidFill>
                            <a:srgbClr val="002060"/>
                          </a:solidFill>
                          <a:latin typeface="Times New Roman" pitchFamily="18" charset="0"/>
                          <a:cs typeface="Times New Roman" pitchFamily="18" charset="0"/>
                        </a:rPr>
                        <a:t>:…………………………………….…………………..</a:t>
                      </a:r>
                      <a:endParaRPr lang="en-US" sz="1800" dirty="0">
                        <a:solidFill>
                          <a:srgbClr val="002060"/>
                        </a:solidFill>
                        <a:latin typeface="Times New Roman" pitchFamily="18" charset="0"/>
                        <a:ea typeface="Calibri"/>
                        <a:cs typeface="Times New Roman" pitchFamily="18" charset="0"/>
                      </a:endParaRPr>
                    </a:p>
                  </a:txBody>
                  <a:tcPr marL="68580" marR="68580" marT="0" marB="0">
                    <a:solidFill>
                      <a:schemeClr val="bg2"/>
                    </a:solidFill>
                  </a:tcPr>
                </a:tc>
                <a:tc hMerge="1">
                  <a:txBody>
                    <a:bodyPr/>
                    <a:lstStyle/>
                    <a:p>
                      <a:endParaRPr lang="en-US"/>
                    </a:p>
                  </a:txBody>
                  <a:tcPr/>
                </a:tc>
              </a:tr>
              <a:tr h="294023">
                <a:tc>
                  <a:txBody>
                    <a:bodyPr/>
                    <a:lstStyle/>
                    <a:p>
                      <a:pPr>
                        <a:lnSpc>
                          <a:spcPct val="100000"/>
                        </a:lnSpc>
                        <a:spcBef>
                          <a:spcPts val="0"/>
                        </a:spcBef>
                        <a:spcAft>
                          <a:spcPts val="0"/>
                        </a:spcAft>
                        <a:buFont typeface="Wingdings" pitchFamily="2" charset="2"/>
                        <a:buChar char="v"/>
                        <a:tabLst>
                          <a:tab pos="744220" algn="l"/>
                        </a:tabLst>
                      </a:pPr>
                      <a:r>
                        <a:rPr lang="en-US" sz="1800" dirty="0" smtClean="0">
                          <a:solidFill>
                            <a:srgbClr val="002060"/>
                          </a:solidFill>
                          <a:latin typeface="Times New Roman" pitchFamily="18" charset="0"/>
                          <a:cs typeface="Times New Roman" pitchFamily="18" charset="0"/>
                        </a:rPr>
                        <a:t> </a:t>
                      </a:r>
                      <a:r>
                        <a:rPr lang="en-US" sz="1800" dirty="0" err="1" smtClean="0">
                          <a:solidFill>
                            <a:srgbClr val="002060"/>
                          </a:solidFill>
                          <a:latin typeface="Times New Roman" pitchFamily="18" charset="0"/>
                          <a:cs typeface="Times New Roman" pitchFamily="18" charset="0"/>
                        </a:rPr>
                        <a:t>Chủ</a:t>
                      </a:r>
                      <a:r>
                        <a:rPr lang="en-US" sz="1800" dirty="0" smtClean="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để</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TP</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là</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gì</a:t>
                      </a:r>
                      <a:r>
                        <a:rPr lang="en-US" sz="1800" dirty="0">
                          <a:solidFill>
                            <a:srgbClr val="002060"/>
                          </a:solidFill>
                          <a:latin typeface="Times New Roman" pitchFamily="18" charset="0"/>
                          <a:cs typeface="Times New Roman" pitchFamily="18" charset="0"/>
                        </a:rPr>
                        <a:t>?</a:t>
                      </a:r>
                      <a:endParaRPr lang="en-US" sz="1800" dirty="0">
                        <a:solidFill>
                          <a:srgbClr val="002060"/>
                        </a:solidFill>
                        <a:latin typeface="Times New Roman" pitchFamily="18" charset="0"/>
                        <a:ea typeface="Calibri"/>
                        <a:cs typeface="Times New Roman" pitchFamily="18" charset="0"/>
                      </a:endParaRPr>
                    </a:p>
                  </a:txBody>
                  <a:tcPr marL="68580" marR="68580" marT="0" marB="0">
                    <a:solidFill>
                      <a:schemeClr val="bg2"/>
                    </a:solidFill>
                  </a:tcPr>
                </a:tc>
                <a:tc>
                  <a:txBody>
                    <a:bodyPr/>
                    <a:lstStyle/>
                    <a:p>
                      <a:pPr>
                        <a:lnSpc>
                          <a:spcPct val="100000"/>
                        </a:lnSpc>
                        <a:spcBef>
                          <a:spcPts val="0"/>
                        </a:spcBef>
                        <a:spcAft>
                          <a:spcPts val="0"/>
                        </a:spcAft>
                        <a:tabLst>
                          <a:tab pos="744220" algn="l"/>
                        </a:tabLst>
                      </a:pPr>
                      <a:endParaRPr lang="en-US" sz="1800">
                        <a:solidFill>
                          <a:srgbClr val="002060"/>
                        </a:solidFill>
                        <a:latin typeface="Times New Roman" pitchFamily="18" charset="0"/>
                        <a:ea typeface="Times New Roman"/>
                        <a:cs typeface="Times New Roman" pitchFamily="18" charset="0"/>
                      </a:endParaRPr>
                    </a:p>
                  </a:txBody>
                  <a:tcPr marL="68580" marR="68580" marT="0" marB="0">
                    <a:solidFill>
                      <a:schemeClr val="bg2"/>
                    </a:solidFill>
                  </a:tcPr>
                </a:tc>
              </a:tr>
              <a:tr h="294023">
                <a:tc>
                  <a:txBody>
                    <a:bodyPr/>
                    <a:lstStyle/>
                    <a:p>
                      <a:pPr>
                        <a:lnSpc>
                          <a:spcPct val="100000"/>
                        </a:lnSpc>
                        <a:spcBef>
                          <a:spcPts val="0"/>
                        </a:spcBef>
                        <a:spcAft>
                          <a:spcPts val="0"/>
                        </a:spcAft>
                        <a:buFont typeface="Wingdings" pitchFamily="2" charset="2"/>
                        <a:buChar char="v"/>
                        <a:tabLst>
                          <a:tab pos="744220" algn="l"/>
                        </a:tabLst>
                      </a:pPr>
                      <a:r>
                        <a:rPr lang="en-US" sz="1800" dirty="0" smtClean="0">
                          <a:solidFill>
                            <a:srgbClr val="002060"/>
                          </a:solidFill>
                          <a:latin typeface="Times New Roman" pitchFamily="18" charset="0"/>
                          <a:cs typeface="Times New Roman" pitchFamily="18" charset="0"/>
                        </a:rPr>
                        <a:t> </a:t>
                      </a:r>
                      <a:r>
                        <a:rPr lang="en-US" sz="1800" dirty="0" err="1" smtClean="0">
                          <a:solidFill>
                            <a:srgbClr val="002060"/>
                          </a:solidFill>
                          <a:latin typeface="Times New Roman" pitchFamily="18" charset="0"/>
                          <a:cs typeface="Times New Roman" pitchFamily="18" charset="0"/>
                        </a:rPr>
                        <a:t>Các</a:t>
                      </a:r>
                      <a:r>
                        <a:rPr lang="en-US" sz="1800" dirty="0" smtClean="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khía</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cạnh</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của</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chủ</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đề</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là</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gì</a:t>
                      </a:r>
                      <a:r>
                        <a:rPr lang="en-US" sz="1800" dirty="0">
                          <a:solidFill>
                            <a:srgbClr val="002060"/>
                          </a:solidFill>
                          <a:latin typeface="Times New Roman" pitchFamily="18" charset="0"/>
                          <a:cs typeface="Times New Roman" pitchFamily="18" charset="0"/>
                        </a:rPr>
                        <a:t>?</a:t>
                      </a:r>
                      <a:endParaRPr lang="en-US" sz="1800" dirty="0">
                        <a:solidFill>
                          <a:srgbClr val="002060"/>
                        </a:solidFill>
                        <a:latin typeface="Times New Roman" pitchFamily="18" charset="0"/>
                        <a:ea typeface="Calibri"/>
                        <a:cs typeface="Times New Roman" pitchFamily="18" charset="0"/>
                      </a:endParaRPr>
                    </a:p>
                  </a:txBody>
                  <a:tcPr marL="68580" marR="68580" marT="0" marB="0">
                    <a:solidFill>
                      <a:schemeClr val="bg2"/>
                    </a:solidFill>
                  </a:tcPr>
                </a:tc>
                <a:tc>
                  <a:txBody>
                    <a:bodyPr/>
                    <a:lstStyle/>
                    <a:p>
                      <a:pPr>
                        <a:lnSpc>
                          <a:spcPct val="100000"/>
                        </a:lnSpc>
                        <a:spcBef>
                          <a:spcPts val="0"/>
                        </a:spcBef>
                        <a:spcAft>
                          <a:spcPts val="0"/>
                        </a:spcAft>
                        <a:tabLst>
                          <a:tab pos="744220" algn="l"/>
                        </a:tabLst>
                      </a:pPr>
                      <a:endParaRPr lang="en-US" sz="1800">
                        <a:solidFill>
                          <a:srgbClr val="002060"/>
                        </a:solidFill>
                        <a:latin typeface="Times New Roman" pitchFamily="18" charset="0"/>
                        <a:ea typeface="Times New Roman"/>
                        <a:cs typeface="Times New Roman" pitchFamily="18" charset="0"/>
                      </a:endParaRPr>
                    </a:p>
                  </a:txBody>
                  <a:tcPr marL="68580" marR="68580" marT="0" marB="0">
                    <a:solidFill>
                      <a:schemeClr val="bg2"/>
                    </a:solidFill>
                  </a:tcPr>
                </a:tc>
              </a:tr>
              <a:tr h="588046">
                <a:tc>
                  <a:txBody>
                    <a:bodyPr/>
                    <a:lstStyle/>
                    <a:p>
                      <a:pPr algn="just">
                        <a:lnSpc>
                          <a:spcPct val="100000"/>
                        </a:lnSpc>
                        <a:spcBef>
                          <a:spcPts val="0"/>
                        </a:spcBef>
                        <a:spcAft>
                          <a:spcPts val="0"/>
                        </a:spcAft>
                        <a:buFont typeface="Wingdings" pitchFamily="2" charset="2"/>
                        <a:buChar char="v"/>
                        <a:tabLst>
                          <a:tab pos="744220" algn="l"/>
                        </a:tabLst>
                      </a:pPr>
                      <a:r>
                        <a:rPr lang="en-US" sz="1800" dirty="0" smtClean="0">
                          <a:solidFill>
                            <a:srgbClr val="002060"/>
                          </a:solidFill>
                          <a:latin typeface="Times New Roman" pitchFamily="18" charset="0"/>
                          <a:cs typeface="Times New Roman" pitchFamily="18" charset="0"/>
                        </a:rPr>
                        <a:t> </a:t>
                      </a:r>
                      <a:r>
                        <a:rPr lang="en-US" sz="1800" dirty="0" err="1" smtClean="0">
                          <a:solidFill>
                            <a:srgbClr val="002060"/>
                          </a:solidFill>
                          <a:latin typeface="Times New Roman" pitchFamily="18" charset="0"/>
                          <a:cs typeface="Times New Roman" pitchFamily="18" charset="0"/>
                        </a:rPr>
                        <a:t>Nét</a:t>
                      </a:r>
                      <a:r>
                        <a:rPr lang="en-US" sz="1800" dirty="0" smtClean="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đặc</a:t>
                      </a:r>
                      <a:r>
                        <a:rPr lang="en-US" sz="1800" spc="-35"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sắc</a:t>
                      </a:r>
                      <a:r>
                        <a:rPr lang="en-US" sz="1800" spc="-35"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của</a:t>
                      </a:r>
                      <a:r>
                        <a:rPr lang="en-US" sz="1800" spc="-4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chủ</a:t>
                      </a:r>
                      <a:r>
                        <a:rPr lang="en-US" sz="1800" spc="-35"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đê</a:t>
                      </a:r>
                      <a:r>
                        <a:rPr lang="en-US" sz="1800" dirty="0">
                          <a:solidFill>
                            <a:srgbClr val="002060"/>
                          </a:solidFill>
                          <a:latin typeface="Times New Roman" pitchFamily="18" charset="0"/>
                          <a:cs typeface="Times New Roman" pitchFamily="18" charset="0"/>
                        </a:rPr>
                        <a:t>̀</a:t>
                      </a:r>
                      <a:r>
                        <a:rPr lang="en-US" sz="1800" spc="-35"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này</a:t>
                      </a:r>
                      <a:r>
                        <a:rPr lang="en-US" sz="1800" spc="-40" dirty="0">
                          <a:solidFill>
                            <a:srgbClr val="002060"/>
                          </a:solidFill>
                          <a:latin typeface="Times New Roman" pitchFamily="18" charset="0"/>
                          <a:cs typeface="Times New Roman" pitchFamily="18" charset="0"/>
                        </a:rPr>
                        <a:t> </a:t>
                      </a:r>
                      <a:r>
                        <a:rPr lang="en-US" sz="1800" dirty="0">
                          <a:solidFill>
                            <a:srgbClr val="002060"/>
                          </a:solidFill>
                          <a:latin typeface="Times New Roman" pitchFamily="18" charset="0"/>
                          <a:cs typeface="Times New Roman" pitchFamily="18" charset="0"/>
                        </a:rPr>
                        <a:t>so</a:t>
                      </a:r>
                      <a:r>
                        <a:rPr lang="en-US" sz="1800" spc="-35"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với</a:t>
                      </a:r>
                      <a:r>
                        <a:rPr lang="en-US" sz="1800" spc="-35"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các</a:t>
                      </a:r>
                      <a:r>
                        <a:rPr lang="en-US" sz="1800" spc="-4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tác</a:t>
                      </a:r>
                      <a:r>
                        <a:rPr lang="en-US" sz="1800" spc="-35"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phẩm</a:t>
                      </a:r>
                      <a:r>
                        <a:rPr lang="en-US" sz="1800" spc="-35"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cùng</a:t>
                      </a:r>
                      <a:r>
                        <a:rPr lang="en-US" sz="1800" spc="-4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đê</a:t>
                      </a:r>
                      <a:r>
                        <a:rPr lang="en-US" sz="1800" dirty="0">
                          <a:solidFill>
                            <a:srgbClr val="002060"/>
                          </a:solidFill>
                          <a:latin typeface="Times New Roman" pitchFamily="18" charset="0"/>
                          <a:cs typeface="Times New Roman" pitchFamily="18" charset="0"/>
                        </a:rPr>
                        <a:t>̀</a:t>
                      </a:r>
                      <a:r>
                        <a:rPr lang="en-US" sz="1800" spc="-35"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tài</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là</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gì</a:t>
                      </a:r>
                      <a:r>
                        <a:rPr lang="en-US" sz="1800" dirty="0">
                          <a:solidFill>
                            <a:srgbClr val="002060"/>
                          </a:solidFill>
                          <a:latin typeface="Times New Roman" pitchFamily="18" charset="0"/>
                          <a:cs typeface="Times New Roman" pitchFamily="18" charset="0"/>
                        </a:rPr>
                        <a:t>?</a:t>
                      </a:r>
                      <a:endParaRPr lang="en-US" sz="1800" dirty="0">
                        <a:solidFill>
                          <a:srgbClr val="002060"/>
                        </a:solidFill>
                        <a:latin typeface="Times New Roman" pitchFamily="18" charset="0"/>
                        <a:ea typeface="Calibri"/>
                        <a:cs typeface="Times New Roman" pitchFamily="18" charset="0"/>
                      </a:endParaRPr>
                    </a:p>
                  </a:txBody>
                  <a:tcPr marL="68580" marR="68580" marT="0" marB="0">
                    <a:solidFill>
                      <a:schemeClr val="bg2"/>
                    </a:solidFill>
                  </a:tcPr>
                </a:tc>
                <a:tc>
                  <a:txBody>
                    <a:bodyPr/>
                    <a:lstStyle/>
                    <a:p>
                      <a:pPr>
                        <a:lnSpc>
                          <a:spcPct val="100000"/>
                        </a:lnSpc>
                        <a:spcBef>
                          <a:spcPts val="0"/>
                        </a:spcBef>
                        <a:spcAft>
                          <a:spcPts val="0"/>
                        </a:spcAft>
                        <a:tabLst>
                          <a:tab pos="744220" algn="l"/>
                        </a:tabLst>
                      </a:pPr>
                      <a:endParaRPr lang="en-US" sz="1800">
                        <a:solidFill>
                          <a:srgbClr val="002060"/>
                        </a:solidFill>
                        <a:latin typeface="Times New Roman" pitchFamily="18" charset="0"/>
                        <a:ea typeface="Times New Roman"/>
                        <a:cs typeface="Times New Roman" pitchFamily="18" charset="0"/>
                      </a:endParaRPr>
                    </a:p>
                  </a:txBody>
                  <a:tcPr marL="68580" marR="68580" marT="0" marB="0">
                    <a:solidFill>
                      <a:schemeClr val="bg2"/>
                    </a:solidFill>
                  </a:tcPr>
                </a:tc>
              </a:tr>
              <a:tr h="588046">
                <a:tc>
                  <a:txBody>
                    <a:bodyPr/>
                    <a:lstStyle/>
                    <a:p>
                      <a:pPr algn="just">
                        <a:lnSpc>
                          <a:spcPct val="100000"/>
                        </a:lnSpc>
                        <a:spcBef>
                          <a:spcPts val="0"/>
                        </a:spcBef>
                        <a:spcAft>
                          <a:spcPts val="0"/>
                        </a:spcAft>
                        <a:buFont typeface="Wingdings" pitchFamily="2" charset="2"/>
                        <a:buChar char="v"/>
                        <a:tabLst>
                          <a:tab pos="744220" algn="l"/>
                        </a:tabLst>
                      </a:pPr>
                      <a:r>
                        <a:rPr lang="en-US" sz="1800" dirty="0" smtClean="0">
                          <a:solidFill>
                            <a:srgbClr val="002060"/>
                          </a:solidFill>
                          <a:latin typeface="Times New Roman" pitchFamily="18" charset="0"/>
                          <a:cs typeface="Times New Roman" pitchFamily="18" charset="0"/>
                        </a:rPr>
                        <a:t> </a:t>
                      </a:r>
                      <a:r>
                        <a:rPr lang="en-US" sz="1800" dirty="0" err="1" smtClean="0">
                          <a:solidFill>
                            <a:srgbClr val="002060"/>
                          </a:solidFill>
                          <a:latin typeface="Times New Roman" pitchFamily="18" charset="0"/>
                          <a:cs typeface="Times New Roman" pitchFamily="18" charset="0"/>
                        </a:rPr>
                        <a:t>Các</a:t>
                      </a:r>
                      <a:r>
                        <a:rPr lang="en-US" sz="1800" dirty="0" smtClean="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biện</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pháp</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nghệ</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thuật</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tiêu</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biểu</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của</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tác</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phẩm</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là</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gì</a:t>
                      </a:r>
                      <a:r>
                        <a:rPr lang="en-US" sz="1800" dirty="0">
                          <a:solidFill>
                            <a:srgbClr val="002060"/>
                          </a:solidFill>
                          <a:latin typeface="Times New Roman" pitchFamily="18" charset="0"/>
                          <a:cs typeface="Times New Roman" pitchFamily="18" charset="0"/>
                        </a:rPr>
                        <a:t>?</a:t>
                      </a:r>
                      <a:endParaRPr lang="en-US" sz="1800" dirty="0">
                        <a:solidFill>
                          <a:srgbClr val="002060"/>
                        </a:solidFill>
                        <a:latin typeface="Times New Roman" pitchFamily="18" charset="0"/>
                        <a:ea typeface="Calibri"/>
                        <a:cs typeface="Times New Roman" pitchFamily="18" charset="0"/>
                      </a:endParaRPr>
                    </a:p>
                  </a:txBody>
                  <a:tcPr marL="68580" marR="68580" marT="0" marB="0">
                    <a:solidFill>
                      <a:schemeClr val="bg2"/>
                    </a:solidFill>
                  </a:tcPr>
                </a:tc>
                <a:tc>
                  <a:txBody>
                    <a:bodyPr/>
                    <a:lstStyle/>
                    <a:p>
                      <a:pPr>
                        <a:lnSpc>
                          <a:spcPct val="100000"/>
                        </a:lnSpc>
                        <a:spcBef>
                          <a:spcPts val="0"/>
                        </a:spcBef>
                        <a:spcAft>
                          <a:spcPts val="0"/>
                        </a:spcAft>
                        <a:tabLst>
                          <a:tab pos="744220" algn="l"/>
                        </a:tabLst>
                      </a:pPr>
                      <a:endParaRPr lang="en-US" sz="1800" dirty="0">
                        <a:solidFill>
                          <a:srgbClr val="002060"/>
                        </a:solidFill>
                        <a:latin typeface="Times New Roman" pitchFamily="18" charset="0"/>
                        <a:ea typeface="Times New Roman"/>
                        <a:cs typeface="Times New Roman" pitchFamily="18" charset="0"/>
                      </a:endParaRPr>
                    </a:p>
                  </a:txBody>
                  <a:tcPr marL="68580" marR="68580" marT="0" marB="0">
                    <a:solidFill>
                      <a:schemeClr val="bg2"/>
                    </a:solidFill>
                  </a:tcPr>
                </a:tc>
              </a:tr>
              <a:tr h="588046">
                <a:tc>
                  <a:txBody>
                    <a:bodyPr/>
                    <a:lstStyle/>
                    <a:p>
                      <a:pPr algn="just">
                        <a:lnSpc>
                          <a:spcPct val="100000"/>
                        </a:lnSpc>
                        <a:spcBef>
                          <a:spcPts val="0"/>
                        </a:spcBef>
                        <a:spcAft>
                          <a:spcPts val="0"/>
                        </a:spcAft>
                        <a:buFont typeface="Wingdings" pitchFamily="2" charset="2"/>
                        <a:buChar char="v"/>
                        <a:tabLst>
                          <a:tab pos="744220" algn="l"/>
                        </a:tabLst>
                      </a:pPr>
                      <a:r>
                        <a:rPr lang="en-US" sz="1800" dirty="0" smtClean="0">
                          <a:solidFill>
                            <a:srgbClr val="002060"/>
                          </a:solidFill>
                          <a:latin typeface="Times New Roman" pitchFamily="18" charset="0"/>
                          <a:cs typeface="Times New Roman" pitchFamily="18" charset="0"/>
                        </a:rPr>
                        <a:t> </a:t>
                      </a:r>
                      <a:r>
                        <a:rPr lang="en-US" sz="1800" dirty="0" err="1" smtClean="0">
                          <a:solidFill>
                            <a:srgbClr val="002060"/>
                          </a:solidFill>
                          <a:latin typeface="Times New Roman" pitchFamily="18" charset="0"/>
                          <a:cs typeface="Times New Roman" pitchFamily="18" charset="0"/>
                        </a:rPr>
                        <a:t>Tác</a:t>
                      </a:r>
                      <a:r>
                        <a:rPr lang="en-US" sz="1800" dirty="0" smtClean="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dụng</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của</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các</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biện</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pháp</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nghệ</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thuật</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đó</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là</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gì</a:t>
                      </a:r>
                      <a:r>
                        <a:rPr lang="en-US" sz="1800" dirty="0">
                          <a:solidFill>
                            <a:srgbClr val="002060"/>
                          </a:solidFill>
                          <a:latin typeface="Times New Roman" pitchFamily="18" charset="0"/>
                          <a:cs typeface="Times New Roman" pitchFamily="18" charset="0"/>
                        </a:rPr>
                        <a:t>?</a:t>
                      </a:r>
                      <a:endParaRPr lang="en-US" sz="1800" dirty="0">
                        <a:solidFill>
                          <a:srgbClr val="002060"/>
                        </a:solidFill>
                        <a:latin typeface="Times New Roman" pitchFamily="18" charset="0"/>
                        <a:ea typeface="Calibri"/>
                        <a:cs typeface="Times New Roman" pitchFamily="18" charset="0"/>
                      </a:endParaRPr>
                    </a:p>
                  </a:txBody>
                  <a:tcPr marL="68580" marR="68580" marT="0" marB="0">
                    <a:solidFill>
                      <a:schemeClr val="bg2"/>
                    </a:solidFill>
                  </a:tcPr>
                </a:tc>
                <a:tc>
                  <a:txBody>
                    <a:bodyPr/>
                    <a:lstStyle/>
                    <a:p>
                      <a:pPr>
                        <a:lnSpc>
                          <a:spcPct val="100000"/>
                        </a:lnSpc>
                        <a:spcBef>
                          <a:spcPts val="0"/>
                        </a:spcBef>
                        <a:spcAft>
                          <a:spcPts val="0"/>
                        </a:spcAft>
                        <a:tabLst>
                          <a:tab pos="744220" algn="l"/>
                        </a:tabLst>
                      </a:pPr>
                      <a:endParaRPr lang="en-US" sz="1800" dirty="0">
                        <a:solidFill>
                          <a:srgbClr val="002060"/>
                        </a:solidFill>
                        <a:latin typeface="Times New Roman" pitchFamily="18" charset="0"/>
                        <a:ea typeface="Times New Roman"/>
                        <a:cs typeface="Times New Roman" pitchFamily="18" charset="0"/>
                      </a:endParaRPr>
                    </a:p>
                  </a:txBody>
                  <a:tcPr marL="68580" marR="68580" marT="0" marB="0">
                    <a:solidFill>
                      <a:schemeClr val="bg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ctrTitle"/>
          </p:nvPr>
        </p:nvSpPr>
        <p:spPr>
          <a:xfrm>
            <a:off x="705079" y="0"/>
            <a:ext cx="5221995" cy="495759"/>
          </a:xfrm>
          <a:prstGeom prst="rect">
            <a:avLst/>
          </a:prstGeom>
        </p:spPr>
        <p:txBody>
          <a:bodyPr spcFirstLastPara="1" wrap="square" lIns="91425" tIns="91425" rIns="91425" bIns="91425" anchor="b" anchorCtr="0">
            <a:noAutofit/>
          </a:bodyPr>
          <a:lstStyle/>
          <a:p>
            <a:pPr lvl="0" algn="l" rtl="0">
              <a:spcBef>
                <a:spcPts val="0"/>
              </a:spcBef>
              <a:spcAft>
                <a:spcPts val="0"/>
              </a:spcAft>
              <a:buNone/>
            </a:pPr>
            <a:r>
              <a:rPr lang="en-US" sz="2000" b="1" dirty="0" smtClean="0">
                <a:solidFill>
                  <a:srgbClr val="FF0000"/>
                </a:solidFill>
                <a:latin typeface="Times New Roman" pitchFamily="18" charset="0"/>
                <a:cs typeface="Times New Roman" pitchFamily="18" charset="0"/>
              </a:rPr>
              <a:t>III. </a:t>
            </a:r>
            <a:r>
              <a:rPr lang="en-US" sz="2000" b="1" dirty="0" err="1" smtClean="0">
                <a:solidFill>
                  <a:srgbClr val="FF0000"/>
                </a:solidFill>
                <a:latin typeface="Times New Roman" pitchFamily="18" charset="0"/>
                <a:cs typeface="Times New Roman" pitchFamily="18" charset="0"/>
              </a:rPr>
              <a:t>THỰC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HÀNH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VIẾT</a:t>
            </a:r>
            <a:r>
              <a:rPr lang="en-US" sz="2000" b="1" dirty="0" smtClean="0">
                <a:solidFill>
                  <a:srgbClr val="FF0000"/>
                </a:solidFill>
                <a:latin typeface="Times New Roman" pitchFamily="18" charset="0"/>
                <a:cs typeface="Times New Roman" pitchFamily="18" charset="0"/>
              </a:rPr>
              <a:t> THEO </a:t>
            </a:r>
            <a:r>
              <a:rPr lang="en-US" sz="2000" b="1" dirty="0" err="1" smtClean="0">
                <a:solidFill>
                  <a:srgbClr val="FF0000"/>
                </a:solidFill>
                <a:latin typeface="Times New Roman" pitchFamily="18" charset="0"/>
                <a:cs typeface="Times New Roman" pitchFamily="18" charset="0"/>
              </a:rPr>
              <a:t>QUY</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TRÌNH</a:t>
            </a:r>
            <a:endParaRPr sz="2000" b="1" dirty="0">
              <a:solidFill>
                <a:srgbClr val="FF0000"/>
              </a:solidFill>
              <a:latin typeface="Times New Roman" pitchFamily="18" charset="0"/>
              <a:cs typeface="Times New Roman" pitchFamily="18" charset="0"/>
            </a:endParaRPr>
          </a:p>
        </p:txBody>
      </p:sp>
      <p:sp>
        <p:nvSpPr>
          <p:cNvPr id="361" name="Google Shape;361;p14"/>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FFFFFF"/>
              </a:solidFill>
            </a:endParaRPr>
          </a:p>
        </p:txBody>
      </p:sp>
      <p:pic>
        <p:nvPicPr>
          <p:cNvPr id="3" name="Graphic 2" descr="Atom outline">
            <a:extLst>
              <a:ext uri="{FF2B5EF4-FFF2-40B4-BE49-F238E27FC236}">
                <a16:creationId xmlns="" xmlns:a16="http://schemas.microsoft.com/office/drawing/2014/main" id="{A3A111C1-67C6-4DDD-BF33-6BD3E17E438C}"/>
              </a:ext>
            </a:extLst>
          </p:cNvPr>
          <p:cNvPicPr>
            <a:picLocks noChangeAspect="1"/>
          </p:cNvPicPr>
          <p:nvPr/>
        </p:nvPicPr>
        <p:blipFill>
          <a:blip r:embed="rId3">
            <a:extLst>
              <a:ext uri="{96DAC541-7B7A-43D3-8B79-37D633B846F1}">
                <asvg:svgBlip xmlns="" xmlns:asvg="http://schemas.microsoft.com/office/drawing/2016/SVG/main" r:embed=""/>
              </a:ext>
            </a:extLst>
          </a:blip>
          <a:stretch>
            <a:fillRect/>
          </a:stretch>
        </p:blipFill>
        <p:spPr>
          <a:xfrm>
            <a:off x="703697" y="2001515"/>
            <a:ext cx="1478756" cy="1121569"/>
          </a:xfrm>
          <a:prstGeom prst="rect">
            <a:avLst/>
          </a:prstGeom>
        </p:spPr>
      </p:pic>
      <p:sp>
        <p:nvSpPr>
          <p:cNvPr id="6" name="Google Shape;359;p14"/>
          <p:cNvSpPr txBox="1">
            <a:spLocks/>
          </p:cNvSpPr>
          <p:nvPr/>
        </p:nvSpPr>
        <p:spPr>
          <a:xfrm>
            <a:off x="1593205" y="910360"/>
            <a:ext cx="5023945" cy="541143"/>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19BBD5"/>
              </a:buClr>
              <a:buSzPts val="3600"/>
              <a:buFont typeface="Nixie One"/>
              <a:buNone/>
              <a:tabLst/>
              <a:defRPr/>
            </a:pPr>
            <a:endParaRPr kumimoji="0" lang="en-US" sz="2400" b="0" i="0" u="none" strike="noStrike" kern="0" cap="none" spc="0" normalizeH="0" baseline="0" noProof="0" dirty="0">
              <a:ln>
                <a:noFill/>
              </a:ln>
              <a:solidFill>
                <a:srgbClr val="19BBD5"/>
              </a:solidFill>
              <a:effectLst/>
              <a:uLnTx/>
              <a:uFillTx/>
              <a:latin typeface="Times New Roman" pitchFamily="18" charset="0"/>
              <a:ea typeface="Nixie One"/>
              <a:cs typeface="Times New Roman" pitchFamily="18" charset="0"/>
              <a:sym typeface="Nixie One"/>
            </a:endParaRPr>
          </a:p>
        </p:txBody>
      </p:sp>
      <p:sp>
        <p:nvSpPr>
          <p:cNvPr id="22" name="Rounded Rectangle 21"/>
          <p:cNvSpPr/>
          <p:nvPr/>
        </p:nvSpPr>
        <p:spPr>
          <a:xfrm>
            <a:off x="5464366" y="385590"/>
            <a:ext cx="3172858" cy="407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TÌM</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Ý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LẬP</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DÀN</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Ý</a:t>
            </a:r>
            <a:endParaRPr lang="en-US"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505" name="Diagram 35"/>
          <p:cNvSpPr>
            <a:spLocks noChangeArrowheads="1"/>
          </p:cNvSpPr>
          <p:nvPr/>
        </p:nvSpPr>
        <p:spPr bwMode="auto">
          <a:xfrm>
            <a:off x="0" y="0"/>
            <a:ext cx="2925763" cy="3733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ounded Rectangle 11"/>
          <p:cNvSpPr/>
          <p:nvPr/>
        </p:nvSpPr>
        <p:spPr>
          <a:xfrm>
            <a:off x="1410160" y="749149"/>
            <a:ext cx="3778784" cy="6720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Hoàn</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phiếu</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HS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làm</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việc</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theo</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nhóm</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3" name="Hộp Văn bản 170">
            <a:extLst>
              <a:ext uri="{FF2B5EF4-FFF2-40B4-BE49-F238E27FC236}">
                <a16:creationId xmlns="" xmlns:a16="http://schemas.microsoft.com/office/drawing/2014/main" id="{324F0990-E74B-E52A-FE78-02F8E7AED7B8}"/>
              </a:ext>
            </a:extLst>
          </p:cNvPr>
          <p:cNvSpPr txBox="1"/>
          <p:nvPr/>
        </p:nvSpPr>
        <p:spPr>
          <a:xfrm>
            <a:off x="6896560" y="2457629"/>
            <a:ext cx="2016087" cy="2425601"/>
          </a:xfrm>
          <a:prstGeom prst="roundRect">
            <a:avLst/>
          </a:prstGeom>
          <a:solidFill>
            <a:srgbClr val="0060C3"/>
          </a:solidFill>
        </p:spPr>
        <p:txBody>
          <a:bodyPr wrap="square">
            <a:spAutoFit/>
          </a:bodyPr>
          <a:lstStyle/>
          <a:p>
            <a:pPr algn="ctr"/>
            <a:r>
              <a:rPr lang="en-US" sz="2000" b="1" dirty="0" err="1" smtClean="0">
                <a:solidFill>
                  <a:srgbClr val="FFC000"/>
                </a:solidFill>
                <a:effectLst/>
                <a:latin typeface="Times New Roman" pitchFamily="18" charset="0"/>
                <a:ea typeface="Times New Roman" panose="02020603050405020304" pitchFamily="18" charset="0"/>
                <a:cs typeface="Times New Roman" pitchFamily="18" charset="0"/>
              </a:rPr>
              <a:t>Kết</a:t>
            </a:r>
            <a:r>
              <a:rPr lang="en-US" sz="2000" b="1" dirty="0" smtClean="0">
                <a:solidFill>
                  <a:srgbClr val="FFC000"/>
                </a:solidFill>
                <a:effectLst/>
                <a:latin typeface="Times New Roman" pitchFamily="18" charset="0"/>
                <a:ea typeface="Times New Roman" panose="02020603050405020304" pitchFamily="18" charset="0"/>
                <a:cs typeface="Times New Roman" pitchFamily="18" charset="0"/>
              </a:rPr>
              <a:t> </a:t>
            </a:r>
            <a:r>
              <a:rPr lang="en-US" sz="2000" b="1" dirty="0" err="1" smtClean="0">
                <a:solidFill>
                  <a:srgbClr val="FFC000"/>
                </a:solidFill>
                <a:effectLst/>
                <a:latin typeface="Times New Roman" pitchFamily="18" charset="0"/>
                <a:ea typeface="Times New Roman" panose="02020603050405020304" pitchFamily="18" charset="0"/>
                <a:cs typeface="Times New Roman" pitchFamily="18" charset="0"/>
              </a:rPr>
              <a:t>bài</a:t>
            </a:r>
            <a:endParaRPr lang="en-US" sz="2000" b="1" dirty="0" smtClean="0">
              <a:solidFill>
                <a:srgbClr val="FFC000"/>
              </a:solidFill>
              <a:effectLst/>
              <a:latin typeface="Times New Roman" pitchFamily="18" charset="0"/>
              <a:ea typeface="Times New Roman" panose="02020603050405020304" pitchFamily="18" charset="0"/>
              <a:cs typeface="Times New Roman" pitchFamily="18" charset="0"/>
            </a:endParaRPr>
          </a:p>
          <a:p>
            <a:pPr algn="just">
              <a:spcAft>
                <a:spcPts val="800"/>
              </a:spcAft>
              <a:buClrTx/>
              <a:defRPr/>
            </a:pPr>
            <a:r>
              <a:rPr lang="en-US" sz="1700" kern="1200" dirty="0" smtClean="0">
                <a:solidFill>
                  <a:srgbClr val="FFFF00"/>
                </a:solidFill>
                <a:latin typeface="Times New Roman" pitchFamily="18" charset="0"/>
                <a:cs typeface="Times New Roman" pitchFamily="18" charset="0"/>
              </a:rPr>
              <a:t>……………………………………………………………………………………………………………………………</a:t>
            </a:r>
            <a:endParaRPr lang="en-US" sz="1700" kern="1200" dirty="0" smtClean="0">
              <a:solidFill>
                <a:srgbClr val="FFFF00"/>
              </a:solidFill>
              <a:latin typeface="Times New Roman" pitchFamily="18" charset="0"/>
              <a:cs typeface="Times New Roman" pitchFamily="18" charset="0"/>
            </a:endParaRPr>
          </a:p>
        </p:txBody>
      </p:sp>
      <p:sp>
        <p:nvSpPr>
          <p:cNvPr id="14" name="Hộp Văn bản 170">
            <a:extLst>
              <a:ext uri="{FF2B5EF4-FFF2-40B4-BE49-F238E27FC236}">
                <a16:creationId xmlns="" xmlns:a16="http://schemas.microsoft.com/office/drawing/2014/main" id="{324F0990-E74B-E52A-FE78-02F8E7AED7B8}"/>
              </a:ext>
            </a:extLst>
          </p:cNvPr>
          <p:cNvSpPr txBox="1"/>
          <p:nvPr/>
        </p:nvSpPr>
        <p:spPr>
          <a:xfrm>
            <a:off x="3635565" y="1506969"/>
            <a:ext cx="2533880" cy="442674"/>
          </a:xfrm>
          <a:prstGeom prst="roundRect">
            <a:avLst/>
          </a:prstGeom>
          <a:solidFill>
            <a:srgbClr val="0060C3"/>
          </a:solidFill>
        </p:spPr>
        <p:txBody>
          <a:bodyPr wrap="square">
            <a:spAutoFit/>
          </a:bodyPr>
          <a:lstStyle/>
          <a:p>
            <a:pPr algn="ctr"/>
            <a:r>
              <a:rPr lang="en-US" sz="2000" b="1" dirty="0" err="1" smtClean="0">
                <a:solidFill>
                  <a:srgbClr val="FFC000"/>
                </a:solidFill>
                <a:effectLst/>
                <a:latin typeface="Times New Roman" pitchFamily="18" charset="0"/>
                <a:ea typeface="Times New Roman" panose="02020603050405020304" pitchFamily="18" charset="0"/>
                <a:cs typeface="Times New Roman" pitchFamily="18" charset="0"/>
              </a:rPr>
              <a:t>SƠ</a:t>
            </a:r>
            <a:r>
              <a:rPr lang="en-US" sz="2000" b="1" dirty="0" smtClean="0">
                <a:solidFill>
                  <a:srgbClr val="FFC000"/>
                </a:solidFill>
                <a:effectLst/>
                <a:latin typeface="Times New Roman" pitchFamily="18" charset="0"/>
                <a:ea typeface="Times New Roman" panose="02020603050405020304" pitchFamily="18" charset="0"/>
                <a:cs typeface="Times New Roman" pitchFamily="18" charset="0"/>
              </a:rPr>
              <a:t> </a:t>
            </a:r>
            <a:r>
              <a:rPr lang="en-US" sz="2000" b="1" dirty="0" err="1" smtClean="0">
                <a:solidFill>
                  <a:srgbClr val="FFC000"/>
                </a:solidFill>
                <a:effectLst/>
                <a:latin typeface="Times New Roman" pitchFamily="18" charset="0"/>
                <a:ea typeface="Times New Roman" panose="02020603050405020304" pitchFamily="18" charset="0"/>
                <a:cs typeface="Times New Roman" pitchFamily="18" charset="0"/>
              </a:rPr>
              <a:t>ĐỒ</a:t>
            </a:r>
            <a:r>
              <a:rPr lang="en-US" sz="2000" b="1" dirty="0" smtClean="0">
                <a:solidFill>
                  <a:srgbClr val="FFC000"/>
                </a:solidFill>
                <a:effectLst/>
                <a:latin typeface="Times New Roman" pitchFamily="18" charset="0"/>
                <a:ea typeface="Times New Roman" panose="02020603050405020304" pitchFamily="18" charset="0"/>
                <a:cs typeface="Times New Roman" pitchFamily="18" charset="0"/>
              </a:rPr>
              <a:t> </a:t>
            </a:r>
            <a:r>
              <a:rPr lang="en-US" sz="2000" b="1" dirty="0" err="1" smtClean="0">
                <a:solidFill>
                  <a:srgbClr val="FFC000"/>
                </a:solidFill>
                <a:effectLst/>
                <a:latin typeface="Times New Roman" pitchFamily="18" charset="0"/>
                <a:ea typeface="Times New Roman" panose="02020603050405020304" pitchFamily="18" charset="0"/>
                <a:cs typeface="Times New Roman" pitchFamily="18" charset="0"/>
              </a:rPr>
              <a:t>DÀN</a:t>
            </a:r>
            <a:r>
              <a:rPr lang="en-US" sz="2000" b="1" dirty="0" smtClean="0">
                <a:solidFill>
                  <a:srgbClr val="FFC000"/>
                </a:solidFill>
                <a:effectLst/>
                <a:latin typeface="Times New Roman" pitchFamily="18" charset="0"/>
                <a:ea typeface="Times New Roman" panose="02020603050405020304" pitchFamily="18" charset="0"/>
                <a:cs typeface="Times New Roman" pitchFamily="18" charset="0"/>
              </a:rPr>
              <a:t> Ý</a:t>
            </a:r>
            <a:endParaRPr lang="en-US" sz="2000" b="1" dirty="0">
              <a:solidFill>
                <a:srgbClr val="FFC000"/>
              </a:solidFill>
              <a:latin typeface="Times New Roman" pitchFamily="18" charset="0"/>
              <a:cs typeface="Times New Roman" pitchFamily="18" charset="0"/>
            </a:endParaRPr>
          </a:p>
        </p:txBody>
      </p:sp>
      <p:sp>
        <p:nvSpPr>
          <p:cNvPr id="15" name="Hộp Văn bản 170">
            <a:extLst>
              <a:ext uri="{FF2B5EF4-FFF2-40B4-BE49-F238E27FC236}">
                <a16:creationId xmlns="" xmlns:a16="http://schemas.microsoft.com/office/drawing/2014/main" id="{324F0990-E74B-E52A-FE78-02F8E7AED7B8}"/>
              </a:ext>
            </a:extLst>
          </p:cNvPr>
          <p:cNvSpPr txBox="1"/>
          <p:nvPr/>
        </p:nvSpPr>
        <p:spPr>
          <a:xfrm>
            <a:off x="495759" y="2584789"/>
            <a:ext cx="1718629" cy="2382441"/>
          </a:xfrm>
          <a:prstGeom prst="roundRect">
            <a:avLst/>
          </a:prstGeom>
          <a:solidFill>
            <a:srgbClr val="0060C3"/>
          </a:solidFill>
        </p:spPr>
        <p:txBody>
          <a:bodyPr wrap="square">
            <a:spAutoFit/>
          </a:bodyPr>
          <a:lstStyle/>
          <a:p>
            <a:pPr algn="ctr"/>
            <a:r>
              <a:rPr lang="en-US" sz="2000" b="1" dirty="0" err="1" smtClean="0">
                <a:solidFill>
                  <a:srgbClr val="FFC000"/>
                </a:solidFill>
                <a:effectLst/>
                <a:latin typeface="Times New Roman" pitchFamily="18" charset="0"/>
                <a:ea typeface="Times New Roman" panose="02020603050405020304" pitchFamily="18" charset="0"/>
                <a:cs typeface="Times New Roman" pitchFamily="18" charset="0"/>
              </a:rPr>
              <a:t>Mở</a:t>
            </a:r>
            <a:r>
              <a:rPr lang="en-US" sz="2000" b="1" dirty="0" smtClean="0">
                <a:solidFill>
                  <a:srgbClr val="FFC000"/>
                </a:solidFill>
                <a:effectLst/>
                <a:latin typeface="Times New Roman" pitchFamily="18" charset="0"/>
                <a:ea typeface="Times New Roman" panose="02020603050405020304" pitchFamily="18" charset="0"/>
                <a:cs typeface="Times New Roman" pitchFamily="18" charset="0"/>
              </a:rPr>
              <a:t> </a:t>
            </a:r>
            <a:r>
              <a:rPr lang="en-US" sz="2000" b="1" dirty="0" err="1" smtClean="0">
                <a:solidFill>
                  <a:srgbClr val="FFC000"/>
                </a:solidFill>
                <a:effectLst/>
                <a:latin typeface="Times New Roman" pitchFamily="18" charset="0"/>
                <a:ea typeface="Times New Roman" panose="02020603050405020304" pitchFamily="18" charset="0"/>
                <a:cs typeface="Times New Roman" pitchFamily="18" charset="0"/>
              </a:rPr>
              <a:t>bài</a:t>
            </a:r>
            <a:endParaRPr lang="en-US" sz="2000" b="1" dirty="0" smtClean="0">
              <a:solidFill>
                <a:srgbClr val="FFC000"/>
              </a:solidFill>
              <a:effectLst/>
              <a:latin typeface="Times New Roman" pitchFamily="18" charset="0"/>
              <a:ea typeface="Times New Roman" panose="02020603050405020304" pitchFamily="18" charset="0"/>
              <a:cs typeface="Times New Roman" pitchFamily="18" charset="0"/>
            </a:endParaRPr>
          </a:p>
          <a:p>
            <a:pPr lvl="0" algn="ctr"/>
            <a:r>
              <a:rPr lang="en-US" sz="1700" kern="1200" dirty="0" smtClean="0">
                <a:solidFill>
                  <a:srgbClr val="FFFF00"/>
                </a:solidFill>
                <a:latin typeface="Times New Roman" pitchFamily="18" charset="0"/>
                <a:ea typeface="Times New Roman" panose="02020603050405020304" pitchFamily="18" charset="0"/>
                <a:cs typeface="Times New Roman" pitchFamily="18" charset="0"/>
              </a:rPr>
              <a:t>……………………………………………………………………………………………………..……….</a:t>
            </a:r>
            <a:endParaRPr lang="vi-VN" sz="1700" kern="1200" dirty="0" smtClean="0">
              <a:solidFill>
                <a:srgbClr val="FFFF00"/>
              </a:solidFill>
              <a:latin typeface="Times New Roman" pitchFamily="18" charset="0"/>
              <a:ea typeface="Times New Roman" panose="02020603050405020304" pitchFamily="18" charset="0"/>
              <a:cs typeface="Times New Roman" pitchFamily="18" charset="0"/>
            </a:endParaRPr>
          </a:p>
        </p:txBody>
      </p:sp>
      <p:sp>
        <p:nvSpPr>
          <p:cNvPr id="16" name="Hộp Văn bản 170">
            <a:extLst>
              <a:ext uri="{FF2B5EF4-FFF2-40B4-BE49-F238E27FC236}">
                <a16:creationId xmlns="" xmlns:a16="http://schemas.microsoft.com/office/drawing/2014/main" id="{324F0990-E74B-E52A-FE78-02F8E7AED7B8}"/>
              </a:ext>
            </a:extLst>
          </p:cNvPr>
          <p:cNvSpPr txBox="1"/>
          <p:nvPr/>
        </p:nvSpPr>
        <p:spPr>
          <a:xfrm>
            <a:off x="3470313" y="2317194"/>
            <a:ext cx="2809301" cy="2826306"/>
          </a:xfrm>
          <a:prstGeom prst="roundRect">
            <a:avLst/>
          </a:prstGeom>
          <a:solidFill>
            <a:srgbClr val="0060C3"/>
          </a:solidFill>
        </p:spPr>
        <p:txBody>
          <a:bodyPr wrap="square">
            <a:spAutoFit/>
          </a:bodyPr>
          <a:lstStyle/>
          <a:p>
            <a:pPr algn="ctr"/>
            <a:r>
              <a:rPr lang="en-US" sz="2000" b="1" dirty="0" err="1" smtClean="0">
                <a:solidFill>
                  <a:srgbClr val="FFC000"/>
                </a:solidFill>
                <a:effectLst/>
                <a:latin typeface="Times New Roman" pitchFamily="18" charset="0"/>
                <a:ea typeface="Times New Roman" panose="02020603050405020304" pitchFamily="18" charset="0"/>
                <a:cs typeface="Times New Roman" pitchFamily="18" charset="0"/>
              </a:rPr>
              <a:t>Thân</a:t>
            </a:r>
            <a:r>
              <a:rPr lang="en-US" sz="2000" b="1" dirty="0" smtClean="0">
                <a:solidFill>
                  <a:srgbClr val="FFC000"/>
                </a:solidFill>
                <a:effectLst/>
                <a:latin typeface="Times New Roman" pitchFamily="18" charset="0"/>
                <a:ea typeface="Times New Roman" panose="02020603050405020304" pitchFamily="18" charset="0"/>
                <a:cs typeface="Times New Roman" pitchFamily="18" charset="0"/>
              </a:rPr>
              <a:t> </a:t>
            </a:r>
            <a:r>
              <a:rPr lang="en-US" sz="2000" b="1" dirty="0" err="1" smtClean="0">
                <a:solidFill>
                  <a:srgbClr val="FFC000"/>
                </a:solidFill>
                <a:effectLst/>
                <a:latin typeface="Times New Roman" pitchFamily="18" charset="0"/>
                <a:ea typeface="Times New Roman" panose="02020603050405020304" pitchFamily="18" charset="0"/>
                <a:cs typeface="Times New Roman" pitchFamily="18" charset="0"/>
              </a:rPr>
              <a:t>bài</a:t>
            </a:r>
            <a:endParaRPr lang="en-US" sz="2000" b="1" dirty="0" smtClean="0">
              <a:solidFill>
                <a:srgbClr val="FFC000"/>
              </a:solidFill>
              <a:effectLst/>
              <a:latin typeface="Times New Roman" pitchFamily="18" charset="0"/>
              <a:ea typeface="Times New Roman" panose="02020603050405020304" pitchFamily="18" charset="0"/>
              <a:cs typeface="Times New Roman" pitchFamily="18" charset="0"/>
            </a:endParaRPr>
          </a:p>
          <a:p>
            <a:pPr algn="just">
              <a:spcAft>
                <a:spcPts val="800"/>
              </a:spcAft>
              <a:buClrTx/>
              <a:defRPr/>
            </a:pPr>
            <a:r>
              <a:rPr lang="en-US" sz="2000" dirty="0" err="1" smtClean="0">
                <a:solidFill>
                  <a:srgbClr val="FFFF00"/>
                </a:solidFill>
                <a:latin typeface="Times New Roman" pitchFamily="18" charset="0"/>
                <a:cs typeface="Times New Roman" pitchFamily="18" charset="0"/>
              </a:rPr>
              <a:t>LĐ</a:t>
            </a:r>
            <a:r>
              <a:rPr lang="en-US" sz="2000" dirty="0" err="1" smtClean="0">
                <a:solidFill>
                  <a:srgbClr val="FFFF00"/>
                </a:solidFill>
                <a:latin typeface="Times New Roman" pitchFamily="18" charset="0"/>
                <a:cs typeface="Times New Roman" pitchFamily="18" charset="0"/>
              </a:rPr>
              <a:t>1</a:t>
            </a:r>
            <a:r>
              <a:rPr lang="en-US" sz="2000" dirty="0" smtClean="0">
                <a:solidFill>
                  <a:srgbClr val="FFFF00"/>
                </a:solidFill>
                <a:latin typeface="Times New Roman" pitchFamily="18" charset="0"/>
                <a:cs typeface="Times New Roman" pitchFamily="18" charset="0"/>
              </a:rPr>
              <a:t>:………..……….…………………….</a:t>
            </a:r>
          </a:p>
          <a:p>
            <a:pPr algn="just">
              <a:spcAft>
                <a:spcPts val="800"/>
              </a:spcAft>
              <a:buClrTx/>
              <a:defRPr/>
            </a:pPr>
            <a:r>
              <a:rPr lang="en-US" sz="2000" i="1" dirty="0" smtClean="0">
                <a:solidFill>
                  <a:srgbClr val="FFFF00"/>
                </a:solidFill>
                <a:latin typeface="Times New Roman" pitchFamily="18" charset="0"/>
                <a:cs typeface="Times New Roman" pitchFamily="18" charset="0"/>
              </a:rPr>
              <a:t>(</a:t>
            </a:r>
            <a:r>
              <a:rPr lang="en-US" sz="2000" i="1" dirty="0" err="1" smtClean="0">
                <a:solidFill>
                  <a:srgbClr val="FFFF00"/>
                </a:solidFill>
                <a:latin typeface="Times New Roman" pitchFamily="18" charset="0"/>
                <a:cs typeface="Times New Roman" pitchFamily="18" charset="0"/>
              </a:rPr>
              <a:t>Bằng</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chứng</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lí</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lẽ</a:t>
            </a:r>
            <a:r>
              <a:rPr lang="en-US" sz="2000" i="1" dirty="0" smtClean="0">
                <a:solidFill>
                  <a:srgbClr val="FFFF00"/>
                </a:solidFill>
                <a:latin typeface="Times New Roman" pitchFamily="18" charset="0"/>
                <a:cs typeface="Times New Roman" pitchFamily="18" charset="0"/>
              </a:rPr>
              <a:t>)</a:t>
            </a:r>
          </a:p>
          <a:p>
            <a:pPr algn="just">
              <a:spcAft>
                <a:spcPts val="800"/>
              </a:spcAft>
              <a:buClrTx/>
              <a:defRPr/>
            </a:pPr>
            <a:r>
              <a:rPr lang="en-US" sz="2000" dirty="0" err="1" smtClean="0">
                <a:solidFill>
                  <a:srgbClr val="FFFF00"/>
                </a:solidFill>
                <a:latin typeface="Times New Roman" pitchFamily="18" charset="0"/>
                <a:cs typeface="Times New Roman" pitchFamily="18" charset="0"/>
              </a:rPr>
              <a:t>LĐ2</a:t>
            </a:r>
            <a:r>
              <a:rPr lang="en-US" sz="2000" dirty="0" smtClean="0">
                <a:solidFill>
                  <a:srgbClr val="FFFF00"/>
                </a:solidFill>
                <a:latin typeface="Times New Roman" pitchFamily="18" charset="0"/>
                <a:cs typeface="Times New Roman" pitchFamily="18" charset="0"/>
              </a:rPr>
              <a:t>:………..………. …………………..</a:t>
            </a:r>
          </a:p>
          <a:p>
            <a:pPr algn="just">
              <a:spcAft>
                <a:spcPts val="800"/>
              </a:spcAft>
              <a:buClrTx/>
              <a:defRPr/>
            </a:pPr>
            <a:r>
              <a:rPr lang="en-US" sz="2000" i="1" dirty="0" smtClean="0">
                <a:solidFill>
                  <a:srgbClr val="FFFF00"/>
                </a:solidFill>
                <a:latin typeface="Times New Roman" pitchFamily="18" charset="0"/>
                <a:cs typeface="Times New Roman" pitchFamily="18" charset="0"/>
              </a:rPr>
              <a:t>(</a:t>
            </a:r>
            <a:r>
              <a:rPr lang="en-US" sz="2000" i="1" dirty="0" err="1" smtClean="0">
                <a:solidFill>
                  <a:srgbClr val="FFFF00"/>
                </a:solidFill>
                <a:latin typeface="Times New Roman" pitchFamily="18" charset="0"/>
                <a:cs typeface="Times New Roman" pitchFamily="18" charset="0"/>
              </a:rPr>
              <a:t>Bằng</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chứng</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lí</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lẽ</a:t>
            </a:r>
            <a:r>
              <a:rPr lang="en-US" sz="2000" i="1" dirty="0" smtClean="0">
                <a:solidFill>
                  <a:srgbClr val="FFFF00"/>
                </a:solidFill>
                <a:latin typeface="Times New Roman" pitchFamily="18" charset="0"/>
                <a:cs typeface="Times New Roman" pitchFamily="18" charset="0"/>
              </a:rPr>
              <a:t>)</a:t>
            </a:r>
            <a:endParaRPr lang="en-US" sz="2000" i="1" dirty="0" smtClean="0">
              <a:solidFill>
                <a:srgbClr val="FFFF00"/>
              </a:solidFill>
              <a:latin typeface="Times New Roman" pitchFamily="18" charset="0"/>
              <a:cs typeface="Times New Roman" pitchFamily="18" charset="0"/>
            </a:endParaRPr>
          </a:p>
        </p:txBody>
      </p:sp>
      <p:cxnSp>
        <p:nvCxnSpPr>
          <p:cNvPr id="17" name="Straight Arrow Connector 16"/>
          <p:cNvCxnSpPr>
            <a:stCxn id="14" idx="2"/>
            <a:endCxn id="15" idx="0"/>
          </p:cNvCxnSpPr>
          <p:nvPr/>
        </p:nvCxnSpPr>
        <p:spPr>
          <a:xfrm rot="5400000">
            <a:off x="2811217" y="493501"/>
            <a:ext cx="635146" cy="35474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2"/>
            <a:endCxn id="16" idx="0"/>
          </p:cNvCxnSpPr>
          <p:nvPr/>
        </p:nvCxnSpPr>
        <p:spPr>
          <a:xfrm rot="5400000">
            <a:off x="4704960" y="2119648"/>
            <a:ext cx="367551" cy="275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4" idx="2"/>
            <a:endCxn id="13" idx="0"/>
          </p:cNvCxnSpPr>
          <p:nvPr/>
        </p:nvCxnSpPr>
        <p:spPr>
          <a:xfrm rot="16200000" flipH="1">
            <a:off x="6149561" y="702586"/>
            <a:ext cx="507986" cy="30020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4)">
                                      <p:cBhvr>
                                        <p:cTn id="12" dur="2000"/>
                                        <p:tgtEl>
                                          <p:spTgt spid="14"/>
                                        </p:tgtEl>
                                      </p:cBhvr>
                                    </p:animEffect>
                                  </p:childTnLst>
                                </p:cTn>
                              </p:par>
                              <p:par>
                                <p:cTn id="13" presetID="21"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heel(4)">
                                      <p:cBhvr>
                                        <p:cTn id="15" dur="2000"/>
                                        <p:tgtEl>
                                          <p:spTgt spid="17"/>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4)">
                                      <p:cBhvr>
                                        <p:cTn id="18" dur="2000"/>
                                        <p:tgtEl>
                                          <p:spTgt spid="15"/>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4)">
                                      <p:cBhvr>
                                        <p:cTn id="21" dur="2000"/>
                                        <p:tgtEl>
                                          <p:spTgt spid="16"/>
                                        </p:tgtEl>
                                      </p:cBhvr>
                                    </p:animEffect>
                                  </p:childTnLst>
                                </p:cTn>
                              </p:par>
                              <p:par>
                                <p:cTn id="22" presetID="21" presetClass="entr" presetSubtype="4"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heel(4)">
                                      <p:cBhvr>
                                        <p:cTn id="24" dur="2000"/>
                                        <p:tgtEl>
                                          <p:spTgt spid="18"/>
                                        </p:tgtEl>
                                      </p:cBhvr>
                                    </p:animEffect>
                                  </p:childTnLst>
                                </p:cTn>
                              </p:par>
                              <p:par>
                                <p:cTn id="25" presetID="21"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4)">
                                      <p:cBhvr>
                                        <p:cTn id="27" dur="2000"/>
                                        <p:tgtEl>
                                          <p:spTgt spid="19"/>
                                        </p:tgtEl>
                                      </p:cBhvr>
                                    </p:animEffect>
                                  </p:childTnLst>
                                </p:cTn>
                              </p:par>
                              <p:par>
                                <p:cTn id="28" presetID="21"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heel(4)">
                                      <p:cBhvr>
                                        <p:cTn id="3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ctrTitle"/>
          </p:nvPr>
        </p:nvSpPr>
        <p:spPr>
          <a:xfrm>
            <a:off x="705079" y="0"/>
            <a:ext cx="5221995" cy="495759"/>
          </a:xfrm>
          <a:prstGeom prst="rect">
            <a:avLst/>
          </a:prstGeom>
        </p:spPr>
        <p:txBody>
          <a:bodyPr spcFirstLastPara="1" wrap="square" lIns="91425" tIns="91425" rIns="91425" bIns="91425" anchor="b" anchorCtr="0">
            <a:noAutofit/>
          </a:bodyPr>
          <a:lstStyle/>
          <a:p>
            <a:pPr lvl="0" algn="l" rtl="0">
              <a:spcBef>
                <a:spcPts val="0"/>
              </a:spcBef>
              <a:spcAft>
                <a:spcPts val="0"/>
              </a:spcAft>
              <a:buNone/>
            </a:pPr>
            <a:r>
              <a:rPr lang="en-US" sz="2000" b="1" dirty="0" smtClean="0">
                <a:solidFill>
                  <a:srgbClr val="FF0000"/>
                </a:solidFill>
                <a:latin typeface="Times New Roman" pitchFamily="18" charset="0"/>
                <a:cs typeface="Times New Roman" pitchFamily="18" charset="0"/>
              </a:rPr>
              <a:t>III. </a:t>
            </a:r>
            <a:r>
              <a:rPr lang="en-US" sz="2000" b="1" dirty="0" err="1" smtClean="0">
                <a:solidFill>
                  <a:srgbClr val="FF0000"/>
                </a:solidFill>
                <a:latin typeface="Times New Roman" pitchFamily="18" charset="0"/>
                <a:cs typeface="Times New Roman" pitchFamily="18" charset="0"/>
              </a:rPr>
              <a:t>THỰC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HÀNH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VIẾT</a:t>
            </a:r>
            <a:r>
              <a:rPr lang="en-US" sz="2000" b="1" dirty="0" smtClean="0">
                <a:solidFill>
                  <a:srgbClr val="FF0000"/>
                </a:solidFill>
                <a:latin typeface="Times New Roman" pitchFamily="18" charset="0"/>
                <a:cs typeface="Times New Roman" pitchFamily="18" charset="0"/>
              </a:rPr>
              <a:t> THEO </a:t>
            </a:r>
            <a:r>
              <a:rPr lang="en-US" sz="2000" b="1" dirty="0" err="1" smtClean="0">
                <a:solidFill>
                  <a:srgbClr val="FF0000"/>
                </a:solidFill>
                <a:latin typeface="Times New Roman" pitchFamily="18" charset="0"/>
                <a:cs typeface="Times New Roman" pitchFamily="18" charset="0"/>
              </a:rPr>
              <a:t>QUY</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TRÌNH</a:t>
            </a:r>
            <a:endParaRPr sz="2000" b="1" dirty="0">
              <a:solidFill>
                <a:srgbClr val="FF0000"/>
              </a:solidFill>
              <a:latin typeface="Times New Roman" pitchFamily="18" charset="0"/>
              <a:cs typeface="Times New Roman" pitchFamily="18" charset="0"/>
            </a:endParaRPr>
          </a:p>
        </p:txBody>
      </p:sp>
      <p:sp>
        <p:nvSpPr>
          <p:cNvPr id="361" name="Google Shape;361;p14"/>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FFFFFF"/>
              </a:solidFill>
            </a:endParaRPr>
          </a:p>
        </p:txBody>
      </p:sp>
      <p:pic>
        <p:nvPicPr>
          <p:cNvPr id="3" name="Graphic 2" descr="Atom outline">
            <a:extLst>
              <a:ext uri="{FF2B5EF4-FFF2-40B4-BE49-F238E27FC236}">
                <a16:creationId xmlns="" xmlns:a16="http://schemas.microsoft.com/office/drawing/2014/main" id="{A3A111C1-67C6-4DDD-BF33-6BD3E17E438C}"/>
              </a:ext>
            </a:extLst>
          </p:cNvPr>
          <p:cNvPicPr>
            <a:picLocks noChangeAspect="1"/>
          </p:cNvPicPr>
          <p:nvPr/>
        </p:nvPicPr>
        <p:blipFill>
          <a:blip r:embed="rId3">
            <a:extLst>
              <a:ext uri="{96DAC541-7B7A-43D3-8B79-37D633B846F1}">
                <asvg:svgBlip xmlns="" xmlns:asvg="http://schemas.microsoft.com/office/drawing/2016/SVG/main" r:embed=""/>
              </a:ext>
            </a:extLst>
          </a:blip>
          <a:stretch>
            <a:fillRect/>
          </a:stretch>
        </p:blipFill>
        <p:spPr>
          <a:xfrm>
            <a:off x="703697" y="2001515"/>
            <a:ext cx="1478756" cy="1121569"/>
          </a:xfrm>
          <a:prstGeom prst="rect">
            <a:avLst/>
          </a:prstGeom>
        </p:spPr>
      </p:pic>
      <p:sp>
        <p:nvSpPr>
          <p:cNvPr id="6" name="Google Shape;359;p14"/>
          <p:cNvSpPr txBox="1">
            <a:spLocks/>
          </p:cNvSpPr>
          <p:nvPr/>
        </p:nvSpPr>
        <p:spPr>
          <a:xfrm>
            <a:off x="1593205" y="910360"/>
            <a:ext cx="5023945" cy="541143"/>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19BBD5"/>
              </a:buClr>
              <a:buSzPts val="3600"/>
              <a:buFont typeface="Nixie One"/>
              <a:buNone/>
              <a:tabLst/>
              <a:defRPr/>
            </a:pPr>
            <a:endParaRPr kumimoji="0" lang="en-US" sz="2400" b="0" i="0" u="none" strike="noStrike" kern="0" cap="none" spc="0" normalizeH="0" baseline="0" noProof="0" dirty="0">
              <a:ln>
                <a:noFill/>
              </a:ln>
              <a:solidFill>
                <a:srgbClr val="19BBD5"/>
              </a:solidFill>
              <a:effectLst/>
              <a:uLnTx/>
              <a:uFillTx/>
              <a:latin typeface="Times New Roman" pitchFamily="18" charset="0"/>
              <a:ea typeface="Nixie One"/>
              <a:cs typeface="Times New Roman" pitchFamily="18" charset="0"/>
              <a:sym typeface="Nixie One"/>
            </a:endParaRPr>
          </a:p>
        </p:txBody>
      </p:sp>
      <p:sp>
        <p:nvSpPr>
          <p:cNvPr id="22" name="Rounded Rectangle 21"/>
          <p:cNvSpPr/>
          <p:nvPr/>
        </p:nvSpPr>
        <p:spPr>
          <a:xfrm>
            <a:off x="5750805" y="363556"/>
            <a:ext cx="3172858" cy="407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VIẾT</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BÀI</a:t>
            </a:r>
            <a:endParaRPr lang="en-US"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505" name="Diagram 35"/>
          <p:cNvSpPr>
            <a:spLocks noChangeArrowheads="1"/>
          </p:cNvSpPr>
          <p:nvPr/>
        </p:nvSpPr>
        <p:spPr bwMode="auto">
          <a:xfrm>
            <a:off x="0" y="0"/>
            <a:ext cx="2925763" cy="3733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ounded Rectangle 11"/>
          <p:cNvSpPr/>
          <p:nvPr/>
        </p:nvSpPr>
        <p:spPr>
          <a:xfrm>
            <a:off x="2831336" y="1961003"/>
            <a:ext cx="5376230" cy="120083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Hoàn</a:t>
            </a:r>
            <a:r>
              <a:rPr lang="en-US" sz="24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sz="24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24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viết</a:t>
            </a:r>
            <a:r>
              <a:rPr lang="en-US" sz="24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theo</a:t>
            </a:r>
            <a:r>
              <a:rPr lang="en-US" sz="24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dàn</a:t>
            </a:r>
            <a:r>
              <a:rPr lang="en-US" sz="24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ý </a:t>
            </a:r>
            <a:r>
              <a:rPr lang="en-US" sz="24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đã</a:t>
            </a:r>
            <a:r>
              <a:rPr lang="en-US" sz="24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lập</a:t>
            </a:r>
            <a:endParaRPr lang="en-US" sz="24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a:t>
            </a:r>
            <a:r>
              <a:rPr lang="en-US" sz="24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HS </a:t>
            </a:r>
            <a:r>
              <a:rPr lang="en-US" sz="24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làm</a:t>
            </a:r>
            <a:r>
              <a:rPr lang="en-US" sz="24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việc</a:t>
            </a:r>
            <a:r>
              <a:rPr lang="en-US" sz="24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cá</a:t>
            </a:r>
            <a:r>
              <a:rPr lang="en-US" sz="24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nhân</a:t>
            </a:r>
            <a:r>
              <a:rPr lang="en-US" sz="24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ở </a:t>
            </a:r>
            <a:r>
              <a:rPr lang="en-US" sz="24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nhà</a:t>
            </a:r>
            <a:r>
              <a:rPr lang="en-US" sz="24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ctrTitle"/>
          </p:nvPr>
        </p:nvSpPr>
        <p:spPr>
          <a:xfrm>
            <a:off x="705079" y="0"/>
            <a:ext cx="5221995" cy="495759"/>
          </a:xfrm>
          <a:prstGeom prst="rect">
            <a:avLst/>
          </a:prstGeom>
        </p:spPr>
        <p:txBody>
          <a:bodyPr spcFirstLastPara="1" wrap="square" lIns="91425" tIns="91425" rIns="91425" bIns="91425" anchor="b" anchorCtr="0">
            <a:noAutofit/>
          </a:bodyPr>
          <a:lstStyle/>
          <a:p>
            <a:pPr lvl="0" algn="l" rtl="0">
              <a:spcBef>
                <a:spcPts val="0"/>
              </a:spcBef>
              <a:spcAft>
                <a:spcPts val="0"/>
              </a:spcAft>
              <a:buNone/>
            </a:pPr>
            <a:r>
              <a:rPr lang="en-US" sz="2000" b="1" dirty="0" smtClean="0">
                <a:solidFill>
                  <a:srgbClr val="FF0000"/>
                </a:solidFill>
                <a:latin typeface="Times New Roman" pitchFamily="18" charset="0"/>
                <a:cs typeface="Times New Roman" pitchFamily="18" charset="0"/>
              </a:rPr>
              <a:t>III. </a:t>
            </a:r>
            <a:r>
              <a:rPr lang="en-US" sz="2000" b="1" dirty="0" err="1" smtClean="0">
                <a:solidFill>
                  <a:srgbClr val="FF0000"/>
                </a:solidFill>
                <a:latin typeface="Times New Roman" pitchFamily="18" charset="0"/>
                <a:cs typeface="Times New Roman" pitchFamily="18" charset="0"/>
              </a:rPr>
              <a:t>THỰC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HÀNH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VIẾT</a:t>
            </a:r>
            <a:r>
              <a:rPr lang="en-US" sz="2000" b="1" dirty="0" smtClean="0">
                <a:solidFill>
                  <a:srgbClr val="FF0000"/>
                </a:solidFill>
                <a:latin typeface="Times New Roman" pitchFamily="18" charset="0"/>
                <a:cs typeface="Times New Roman" pitchFamily="18" charset="0"/>
              </a:rPr>
              <a:t> THEO </a:t>
            </a:r>
            <a:r>
              <a:rPr lang="en-US" sz="2000" b="1" dirty="0" err="1" smtClean="0">
                <a:solidFill>
                  <a:srgbClr val="FF0000"/>
                </a:solidFill>
                <a:latin typeface="Times New Roman" pitchFamily="18" charset="0"/>
                <a:cs typeface="Times New Roman" pitchFamily="18" charset="0"/>
              </a:rPr>
              <a:t>QUY</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TRÌNH</a:t>
            </a:r>
            <a:endParaRPr sz="2000" b="1" dirty="0">
              <a:solidFill>
                <a:srgbClr val="FF0000"/>
              </a:solidFill>
              <a:latin typeface="Times New Roman" pitchFamily="18" charset="0"/>
              <a:cs typeface="Times New Roman" pitchFamily="18" charset="0"/>
            </a:endParaRPr>
          </a:p>
        </p:txBody>
      </p:sp>
      <p:sp>
        <p:nvSpPr>
          <p:cNvPr id="361" name="Google Shape;361;p14"/>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FFFFFF"/>
              </a:solidFill>
            </a:endParaRPr>
          </a:p>
        </p:txBody>
      </p:sp>
      <p:pic>
        <p:nvPicPr>
          <p:cNvPr id="3" name="Graphic 2" descr="Atom outline">
            <a:extLst>
              <a:ext uri="{FF2B5EF4-FFF2-40B4-BE49-F238E27FC236}">
                <a16:creationId xmlns="" xmlns:a16="http://schemas.microsoft.com/office/drawing/2014/main" id="{A3A111C1-67C6-4DDD-BF33-6BD3E17E438C}"/>
              </a:ext>
            </a:extLst>
          </p:cNvPr>
          <p:cNvPicPr>
            <a:picLocks noChangeAspect="1"/>
          </p:cNvPicPr>
          <p:nvPr/>
        </p:nvPicPr>
        <p:blipFill>
          <a:blip r:embed="rId3">
            <a:extLst>
              <a:ext uri="{96DAC541-7B7A-43D3-8B79-37D633B846F1}">
                <asvg:svgBlip xmlns="" xmlns:asvg="http://schemas.microsoft.com/office/drawing/2016/SVG/main" r:embed=""/>
              </a:ext>
            </a:extLst>
          </a:blip>
          <a:stretch>
            <a:fillRect/>
          </a:stretch>
        </p:blipFill>
        <p:spPr>
          <a:xfrm>
            <a:off x="703697" y="2001515"/>
            <a:ext cx="1478756" cy="1121569"/>
          </a:xfrm>
          <a:prstGeom prst="rect">
            <a:avLst/>
          </a:prstGeom>
        </p:spPr>
      </p:pic>
      <p:sp>
        <p:nvSpPr>
          <p:cNvPr id="6" name="Google Shape;359;p14"/>
          <p:cNvSpPr txBox="1">
            <a:spLocks/>
          </p:cNvSpPr>
          <p:nvPr/>
        </p:nvSpPr>
        <p:spPr>
          <a:xfrm>
            <a:off x="1593205" y="910360"/>
            <a:ext cx="5023945" cy="541143"/>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19BBD5"/>
              </a:buClr>
              <a:buSzPts val="3600"/>
              <a:buFont typeface="Nixie One"/>
              <a:buNone/>
              <a:tabLst/>
              <a:defRPr/>
            </a:pPr>
            <a:endParaRPr kumimoji="0" lang="en-US" sz="2400" b="0" i="0" u="none" strike="noStrike" kern="0" cap="none" spc="0" normalizeH="0" baseline="0" noProof="0" dirty="0">
              <a:ln>
                <a:noFill/>
              </a:ln>
              <a:solidFill>
                <a:srgbClr val="19BBD5"/>
              </a:solidFill>
              <a:effectLst/>
              <a:uLnTx/>
              <a:uFillTx/>
              <a:latin typeface="Times New Roman" pitchFamily="18" charset="0"/>
              <a:ea typeface="Nixie One"/>
              <a:cs typeface="Times New Roman" pitchFamily="18" charset="0"/>
              <a:sym typeface="Nixie One"/>
            </a:endParaRPr>
          </a:p>
        </p:txBody>
      </p:sp>
      <p:sp>
        <p:nvSpPr>
          <p:cNvPr id="22" name="Rounded Rectangle 21"/>
          <p:cNvSpPr/>
          <p:nvPr/>
        </p:nvSpPr>
        <p:spPr>
          <a:xfrm>
            <a:off x="5750805" y="363556"/>
            <a:ext cx="3172858" cy="407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XEM</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LẠI</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CHỈNH</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SỬA</a:t>
            </a:r>
            <a:endParaRPr lang="en-US"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505" name="Diagram 35"/>
          <p:cNvSpPr>
            <a:spLocks noChangeArrowheads="1"/>
          </p:cNvSpPr>
          <p:nvPr/>
        </p:nvSpPr>
        <p:spPr bwMode="auto">
          <a:xfrm>
            <a:off x="0" y="0"/>
            <a:ext cx="2925763" cy="3733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0" name="Table 9"/>
          <p:cNvGraphicFramePr>
            <a:graphicFrameLocks noGrp="1"/>
          </p:cNvGraphicFramePr>
          <p:nvPr/>
        </p:nvGraphicFramePr>
        <p:xfrm>
          <a:off x="187288" y="892290"/>
          <a:ext cx="8780442" cy="3849737"/>
        </p:xfrm>
        <a:graphic>
          <a:graphicData uri="http://schemas.openxmlformats.org/drawingml/2006/table">
            <a:tbl>
              <a:tblPr/>
              <a:tblGrid>
                <a:gridCol w="803993"/>
                <a:gridCol w="6702043"/>
                <a:gridCol w="442802"/>
                <a:gridCol w="831604"/>
              </a:tblGrid>
              <a:tr h="203200">
                <a:tc gridSpan="2">
                  <a:txBody>
                    <a:bodyPr/>
                    <a:lstStyle/>
                    <a:p>
                      <a:pPr algn="ctr">
                        <a:lnSpc>
                          <a:spcPct val="100000"/>
                        </a:lnSpc>
                        <a:spcAft>
                          <a:spcPts val="0"/>
                        </a:spcAft>
                      </a:pPr>
                      <a:r>
                        <a:rPr lang="en-US" sz="1400" b="1" dirty="0" err="1">
                          <a:solidFill>
                            <a:srgbClr val="C00000"/>
                          </a:solidFill>
                          <a:latin typeface="Times New Roman"/>
                          <a:ea typeface="SimSun"/>
                          <a:cs typeface="Times New Roman"/>
                        </a:rPr>
                        <a:t>Nội</a:t>
                      </a:r>
                      <a:r>
                        <a:rPr lang="en-US" sz="1400" b="1" dirty="0">
                          <a:solidFill>
                            <a:srgbClr val="C00000"/>
                          </a:solidFill>
                          <a:latin typeface="Times New Roman"/>
                          <a:ea typeface="SimSun"/>
                          <a:cs typeface="Times New Roman"/>
                        </a:rPr>
                        <a:t> dung </a:t>
                      </a:r>
                      <a:r>
                        <a:rPr lang="en-US" sz="1400" b="1" dirty="0" err="1">
                          <a:solidFill>
                            <a:srgbClr val="C00000"/>
                          </a:solidFill>
                          <a:latin typeface="Times New Roman"/>
                          <a:ea typeface="SimSun"/>
                          <a:cs typeface="Times New Roman"/>
                        </a:rPr>
                        <a:t>kiểm</a:t>
                      </a:r>
                      <a:r>
                        <a:rPr lang="en-US" sz="1400" b="1" dirty="0">
                          <a:solidFill>
                            <a:srgbClr val="C00000"/>
                          </a:solidFill>
                          <a:latin typeface="Times New Roman"/>
                          <a:ea typeface="SimSun"/>
                          <a:cs typeface="Times New Roman"/>
                        </a:rPr>
                        <a:t> </a:t>
                      </a:r>
                      <a:r>
                        <a:rPr lang="en-US" sz="1400" b="1" dirty="0" err="1">
                          <a:solidFill>
                            <a:srgbClr val="C00000"/>
                          </a:solidFill>
                          <a:latin typeface="Times New Roman"/>
                          <a:ea typeface="SimSun"/>
                          <a:cs typeface="Times New Roman"/>
                        </a:rPr>
                        <a:t>tra</a:t>
                      </a:r>
                      <a:endParaRPr lang="en-US" sz="1400" dirty="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a:txBody>
                    <a:bodyPr/>
                    <a:lstStyle/>
                    <a:p>
                      <a:pPr algn="ctr">
                        <a:lnSpc>
                          <a:spcPct val="100000"/>
                        </a:lnSpc>
                        <a:spcAft>
                          <a:spcPts val="0"/>
                        </a:spcAft>
                      </a:pPr>
                      <a:r>
                        <a:rPr lang="en-US" sz="1400" b="1">
                          <a:solidFill>
                            <a:srgbClr val="C00000"/>
                          </a:solidFill>
                          <a:latin typeface="Times New Roman"/>
                          <a:ea typeface="SimSun"/>
                          <a:cs typeface="Times New Roman"/>
                        </a:rPr>
                        <a:t>Đạt</a:t>
                      </a: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en-US" sz="1400" b="1">
                          <a:solidFill>
                            <a:srgbClr val="C00000"/>
                          </a:solidFill>
                          <a:latin typeface="Times New Roman"/>
                          <a:ea typeface="SimSun"/>
                          <a:cs typeface="Times New Roman"/>
                        </a:rPr>
                        <a:t>Chưa đạt</a:t>
                      </a: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03200">
                <a:tc rowSpan="2">
                  <a:txBody>
                    <a:bodyPr/>
                    <a:lstStyle/>
                    <a:p>
                      <a:pPr algn="ctr">
                        <a:lnSpc>
                          <a:spcPct val="100000"/>
                        </a:lnSpc>
                        <a:spcAft>
                          <a:spcPts val="0"/>
                        </a:spcAft>
                      </a:pPr>
                      <a:r>
                        <a:rPr lang="en-US" sz="1400" b="1">
                          <a:solidFill>
                            <a:srgbClr val="C00000"/>
                          </a:solidFill>
                          <a:latin typeface="Times New Roman"/>
                          <a:ea typeface="SimSun"/>
                          <a:cs typeface="Times New Roman"/>
                        </a:rPr>
                        <a:t>Mở bài</a:t>
                      </a:r>
                      <a:endParaRPr lang="en-US" sz="1400">
                        <a:solidFill>
                          <a:srgbClr val="C00000"/>
                        </a:solidFill>
                        <a:latin typeface="Times New Roman"/>
                        <a:ea typeface="SimSun"/>
                        <a:cs typeface="Times New Roman"/>
                      </a:endParaRPr>
                    </a:p>
                  </a:txBody>
                  <a:tcPr marL="23446" marR="234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00000"/>
                        </a:lnSpc>
                        <a:spcAft>
                          <a:spcPts val="0"/>
                        </a:spcAft>
                      </a:pPr>
                      <a:r>
                        <a:rPr lang="en-US" sz="1400">
                          <a:solidFill>
                            <a:srgbClr val="C00000"/>
                          </a:solidFill>
                          <a:latin typeface="Times New Roman"/>
                          <a:ea typeface="SimSun"/>
                          <a:cs typeface="Times New Roman"/>
                        </a:rPr>
                        <a:t>Giới thiệu tác phẩm trữ tình (tên tác phẩm, thể loại, tác giả,...).</a:t>
                      </a: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03200">
                <a:tc vMerge="1">
                  <a:txBody>
                    <a:bodyPr/>
                    <a:lstStyle/>
                    <a:p>
                      <a:endParaRPr lang="en-US"/>
                    </a:p>
                  </a:txBody>
                  <a:tcPr/>
                </a:tc>
                <a:tc>
                  <a:txBody>
                    <a:bodyPr/>
                    <a:lstStyle/>
                    <a:p>
                      <a:pPr algn="just">
                        <a:lnSpc>
                          <a:spcPct val="100000"/>
                        </a:lnSpc>
                        <a:spcAft>
                          <a:spcPts val="0"/>
                        </a:spcAft>
                      </a:pPr>
                      <a:r>
                        <a:rPr lang="en-US" sz="1400">
                          <a:solidFill>
                            <a:srgbClr val="C00000"/>
                          </a:solidFill>
                          <a:latin typeface="Times New Roman"/>
                          <a:ea typeface="SimSun"/>
                          <a:cs typeface="Times New Roman"/>
                        </a:rPr>
                        <a:t>Nêu nội dung khái quát cần phân tích, đánh giá.</a:t>
                      </a: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03200">
                <a:tc rowSpan="6">
                  <a:txBody>
                    <a:bodyPr/>
                    <a:lstStyle/>
                    <a:p>
                      <a:pPr algn="ctr">
                        <a:lnSpc>
                          <a:spcPct val="100000"/>
                        </a:lnSpc>
                        <a:spcAft>
                          <a:spcPts val="0"/>
                        </a:spcAft>
                      </a:pPr>
                      <a:r>
                        <a:rPr lang="en-US" sz="1400" b="1">
                          <a:solidFill>
                            <a:srgbClr val="C00000"/>
                          </a:solidFill>
                          <a:latin typeface="Times New Roman"/>
                          <a:ea typeface="SimSun"/>
                          <a:cs typeface="Times New Roman"/>
                        </a:rPr>
                        <a:t>Thân bài</a:t>
                      </a:r>
                      <a:endParaRPr lang="en-US" sz="1400">
                        <a:solidFill>
                          <a:srgbClr val="C00000"/>
                        </a:solidFill>
                        <a:latin typeface="Times New Roman"/>
                        <a:ea typeface="SimSun"/>
                        <a:cs typeface="Times New Roman"/>
                      </a:endParaRPr>
                    </a:p>
                  </a:txBody>
                  <a:tcPr marL="23446" marR="234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00000"/>
                        </a:lnSpc>
                        <a:spcAft>
                          <a:spcPts val="0"/>
                        </a:spcAft>
                      </a:pPr>
                      <a:r>
                        <a:rPr lang="en-US" sz="1400">
                          <a:solidFill>
                            <a:srgbClr val="C00000"/>
                          </a:solidFill>
                          <a:latin typeface="Times New Roman"/>
                          <a:ea typeface="SimSun"/>
                          <a:cs typeface="Times New Roman"/>
                        </a:rPr>
                        <a:t>Xác định chủ đề của tác phẩm trữ tình.</a:t>
                      </a: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03200">
                <a:tc vMerge="1">
                  <a:txBody>
                    <a:bodyPr/>
                    <a:lstStyle/>
                    <a:p>
                      <a:endParaRPr lang="en-US"/>
                    </a:p>
                  </a:txBody>
                  <a:tcPr/>
                </a:tc>
                <a:tc>
                  <a:txBody>
                    <a:bodyPr/>
                    <a:lstStyle/>
                    <a:p>
                      <a:pPr algn="just">
                        <a:lnSpc>
                          <a:spcPct val="100000"/>
                        </a:lnSpc>
                        <a:spcAft>
                          <a:spcPts val="0"/>
                        </a:spcAft>
                      </a:pPr>
                      <a:r>
                        <a:rPr lang="en-US" sz="1400">
                          <a:solidFill>
                            <a:srgbClr val="C00000"/>
                          </a:solidFill>
                          <a:latin typeface="Times New Roman"/>
                          <a:ea typeface="SimSun"/>
                          <a:cs typeface="Times New Roman"/>
                        </a:rPr>
                        <a:t>Phân tích, đánh giá chủ đề của tác phẩm.</a:t>
                      </a: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31570">
                <a:tc vMerge="1">
                  <a:txBody>
                    <a:bodyPr/>
                    <a:lstStyle/>
                    <a:p>
                      <a:endParaRPr lang="en-US"/>
                    </a:p>
                  </a:txBody>
                  <a:tcPr/>
                </a:tc>
                <a:tc>
                  <a:txBody>
                    <a:bodyPr/>
                    <a:lstStyle/>
                    <a:p>
                      <a:pPr algn="just">
                        <a:lnSpc>
                          <a:spcPct val="100000"/>
                        </a:lnSpc>
                        <a:spcAft>
                          <a:spcPts val="0"/>
                        </a:spcAft>
                      </a:pPr>
                      <a:r>
                        <a:rPr lang="en-US" sz="1400" dirty="0" err="1">
                          <a:solidFill>
                            <a:srgbClr val="C00000"/>
                          </a:solidFill>
                          <a:latin typeface="Times New Roman"/>
                          <a:ea typeface="SimSun"/>
                          <a:cs typeface="Times New Roman"/>
                        </a:rPr>
                        <a:t>Phân</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tích</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một</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số</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nét</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đặc</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sắc</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về</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hình</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thức</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nghệ</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thuật</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của</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tác</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phẩm</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phù</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hợp</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với</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đặc</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trưng</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của</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thơ</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trữ</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tình</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hoặc</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văn</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xuôi</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trữ</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tình</a:t>
                      </a:r>
                      <a:r>
                        <a:rPr lang="en-US" sz="1400" dirty="0">
                          <a:solidFill>
                            <a:srgbClr val="C00000"/>
                          </a:solidFill>
                          <a:latin typeface="Times New Roman"/>
                          <a:ea typeface="SimSun"/>
                          <a:cs typeface="Times New Roman"/>
                        </a:rPr>
                        <a:t>).</a:t>
                      </a: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76110">
                <a:tc vMerge="1">
                  <a:txBody>
                    <a:bodyPr/>
                    <a:lstStyle/>
                    <a:p>
                      <a:endParaRPr lang="en-US"/>
                    </a:p>
                  </a:txBody>
                  <a:tcPr/>
                </a:tc>
                <a:tc>
                  <a:txBody>
                    <a:bodyPr/>
                    <a:lstStyle/>
                    <a:p>
                      <a:pPr algn="just">
                        <a:lnSpc>
                          <a:spcPct val="100000"/>
                        </a:lnSpc>
                        <a:spcAft>
                          <a:spcPts val="0"/>
                        </a:spcAft>
                      </a:pPr>
                      <a:r>
                        <a:rPr lang="en-US" sz="1400" dirty="0" err="1">
                          <a:solidFill>
                            <a:srgbClr val="C00000"/>
                          </a:solidFill>
                          <a:latin typeface="Times New Roman"/>
                          <a:ea typeface="SimSun"/>
                          <a:cs typeface="Times New Roman"/>
                        </a:rPr>
                        <a:t>Đánh</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giá</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tác</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dụng</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của</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những</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nét</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đặc</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sắc</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về</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hình</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thức</a:t>
                      </a:r>
                      <a:r>
                        <a:rPr lang="en-US" sz="1400" dirty="0">
                          <a:solidFill>
                            <a:srgbClr val="C00000"/>
                          </a:solidFill>
                          <a:latin typeface="Times New Roman"/>
                          <a:ea typeface="SimSun"/>
                          <a:cs typeface="Times New Roman"/>
                        </a:rPr>
                        <a:t> </a:t>
                      </a:r>
                      <a:r>
                        <a:rPr lang="en-US" sz="1400" dirty="0" smtClean="0">
                          <a:solidFill>
                            <a:srgbClr val="C00000"/>
                          </a:solidFill>
                          <a:latin typeface="Times New Roman"/>
                          <a:ea typeface="SimSun"/>
                          <a:cs typeface="Times New Roman"/>
                        </a:rPr>
                        <a:t>NT </a:t>
                      </a:r>
                      <a:r>
                        <a:rPr lang="en-US" sz="1400" dirty="0" err="1" smtClean="0">
                          <a:solidFill>
                            <a:srgbClr val="C00000"/>
                          </a:solidFill>
                          <a:latin typeface="Times New Roman"/>
                          <a:ea typeface="SimSun"/>
                          <a:cs typeface="Times New Roman"/>
                        </a:rPr>
                        <a:t>trong</a:t>
                      </a:r>
                      <a:r>
                        <a:rPr lang="en-US" sz="1400" dirty="0" smtClean="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việc</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thể</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hiện</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chủ</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đề</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của</a:t>
                      </a:r>
                      <a:r>
                        <a:rPr lang="en-US" sz="1400" dirty="0">
                          <a:solidFill>
                            <a:srgbClr val="C00000"/>
                          </a:solidFill>
                          <a:latin typeface="Times New Roman"/>
                          <a:ea typeface="SimSun"/>
                          <a:cs typeface="Times New Roman"/>
                        </a:rPr>
                        <a:t> </a:t>
                      </a:r>
                      <a:r>
                        <a:rPr lang="en-US" sz="1400" dirty="0" smtClean="0">
                          <a:solidFill>
                            <a:srgbClr val="C00000"/>
                          </a:solidFill>
                          <a:latin typeface="Times New Roman"/>
                          <a:ea typeface="SimSun"/>
                          <a:cs typeface="Times New Roman"/>
                        </a:rPr>
                        <a:t>TP.</a:t>
                      </a:r>
                      <a:endParaRPr lang="en-US" sz="1400" dirty="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304800">
                <a:tc vMerge="1">
                  <a:txBody>
                    <a:bodyPr/>
                    <a:lstStyle/>
                    <a:p>
                      <a:endParaRPr lang="en-US"/>
                    </a:p>
                  </a:txBody>
                  <a:tcPr/>
                </a:tc>
                <a:tc>
                  <a:txBody>
                    <a:bodyPr/>
                    <a:lstStyle/>
                    <a:p>
                      <a:pPr algn="just">
                        <a:lnSpc>
                          <a:spcPct val="100000"/>
                        </a:lnSpc>
                        <a:spcAft>
                          <a:spcPts val="0"/>
                        </a:spcAft>
                      </a:pPr>
                      <a:r>
                        <a:rPr lang="en-US" sz="1400">
                          <a:solidFill>
                            <a:srgbClr val="C00000"/>
                          </a:solidFill>
                          <a:latin typeface="Times New Roman"/>
                          <a:ea typeface="SimSun"/>
                          <a:cs typeface="Times New Roman"/>
                        </a:rPr>
                        <a:t>Thể hiện được những suy nghĩ, cảm nhận của người viết về tác phẩm.</a:t>
                      </a: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03200">
                <a:tc vMerge="1">
                  <a:txBody>
                    <a:bodyPr/>
                    <a:lstStyle/>
                    <a:p>
                      <a:endParaRPr lang="en-US"/>
                    </a:p>
                  </a:txBody>
                  <a:tcPr/>
                </a:tc>
                <a:tc>
                  <a:txBody>
                    <a:bodyPr/>
                    <a:lstStyle/>
                    <a:p>
                      <a:pPr algn="just">
                        <a:lnSpc>
                          <a:spcPct val="100000"/>
                        </a:lnSpc>
                        <a:spcAft>
                          <a:spcPts val="0"/>
                        </a:spcAft>
                      </a:pPr>
                      <a:r>
                        <a:rPr lang="en-US" sz="1400">
                          <a:solidFill>
                            <a:srgbClr val="C00000"/>
                          </a:solidFill>
                          <a:latin typeface="Times New Roman"/>
                          <a:ea typeface="SimSun"/>
                          <a:cs typeface="Times New Roman"/>
                        </a:rPr>
                        <a:t>Có lí lẽ thuyết phục và bằng chứng tin cậy lấy từ tác phẩm.</a:t>
                      </a: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307417">
                <a:tc rowSpan="2">
                  <a:txBody>
                    <a:bodyPr/>
                    <a:lstStyle/>
                    <a:p>
                      <a:pPr algn="ctr">
                        <a:lnSpc>
                          <a:spcPct val="100000"/>
                        </a:lnSpc>
                        <a:spcAft>
                          <a:spcPts val="0"/>
                        </a:spcAft>
                      </a:pPr>
                      <a:r>
                        <a:rPr lang="en-US" sz="1400" b="1">
                          <a:solidFill>
                            <a:srgbClr val="C00000"/>
                          </a:solidFill>
                          <a:latin typeface="Times New Roman"/>
                          <a:ea typeface="SimSun"/>
                          <a:cs typeface="Times New Roman"/>
                        </a:rPr>
                        <a:t>Kết bài</a:t>
                      </a:r>
                      <a:endParaRPr lang="en-US" sz="1400">
                        <a:solidFill>
                          <a:srgbClr val="C00000"/>
                        </a:solidFill>
                        <a:latin typeface="Times New Roman"/>
                        <a:ea typeface="SimSun"/>
                        <a:cs typeface="Times New Roman"/>
                      </a:endParaRPr>
                    </a:p>
                  </a:txBody>
                  <a:tcPr marL="23446" marR="234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00000"/>
                        </a:lnSpc>
                        <a:spcAft>
                          <a:spcPts val="0"/>
                        </a:spcAft>
                      </a:pPr>
                      <a:r>
                        <a:rPr lang="en-US" sz="1400" dirty="0" err="1">
                          <a:solidFill>
                            <a:srgbClr val="C00000"/>
                          </a:solidFill>
                          <a:latin typeface="Times New Roman"/>
                          <a:ea typeface="SimSun"/>
                          <a:cs typeface="Times New Roman"/>
                        </a:rPr>
                        <a:t>Khẳng</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định</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lại</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một</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cách</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khái</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quát</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những</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đặc</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sắc</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về</a:t>
                      </a:r>
                      <a:r>
                        <a:rPr lang="en-US" sz="1400" dirty="0">
                          <a:solidFill>
                            <a:srgbClr val="C00000"/>
                          </a:solidFill>
                          <a:latin typeface="Times New Roman"/>
                          <a:ea typeface="SimSun"/>
                          <a:cs typeface="Times New Roman"/>
                        </a:rPr>
                        <a:t> </a:t>
                      </a:r>
                      <a:r>
                        <a:rPr lang="en-US" sz="1400" dirty="0" err="1" smtClean="0">
                          <a:solidFill>
                            <a:srgbClr val="C00000"/>
                          </a:solidFill>
                          <a:latin typeface="Times New Roman"/>
                          <a:ea typeface="SimSun"/>
                          <a:cs typeface="Times New Roman"/>
                        </a:rPr>
                        <a:t>NTt</a:t>
                      </a:r>
                      <a:r>
                        <a:rPr lang="en-US" sz="1400" dirty="0" smtClean="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và</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nét</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độc</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đáo</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về</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chủ</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đề</a:t>
                      </a:r>
                      <a:r>
                        <a:rPr lang="en-US" sz="1400" dirty="0">
                          <a:solidFill>
                            <a:srgbClr val="C00000"/>
                          </a:solidFill>
                          <a:latin typeface="Times New Roman"/>
                          <a:ea typeface="SimSun"/>
                          <a:cs typeface="Times New Roman"/>
                        </a:rPr>
                        <a:t> </a:t>
                      </a:r>
                      <a:r>
                        <a:rPr lang="en-US" sz="1400" dirty="0" smtClean="0">
                          <a:solidFill>
                            <a:srgbClr val="C00000"/>
                          </a:solidFill>
                          <a:latin typeface="Times New Roman"/>
                          <a:ea typeface="SimSun"/>
                          <a:cs typeface="Times New Roman"/>
                        </a:rPr>
                        <a:t>TP.</a:t>
                      </a:r>
                      <a:endParaRPr lang="en-US" sz="1400" dirty="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304800">
                <a:tc vMerge="1">
                  <a:txBody>
                    <a:bodyPr/>
                    <a:lstStyle/>
                    <a:p>
                      <a:endParaRPr lang="en-US"/>
                    </a:p>
                  </a:txBody>
                  <a:tcPr/>
                </a:tc>
                <a:tc>
                  <a:txBody>
                    <a:bodyPr/>
                    <a:lstStyle/>
                    <a:p>
                      <a:pPr algn="just">
                        <a:lnSpc>
                          <a:spcPct val="100000"/>
                        </a:lnSpc>
                        <a:spcAft>
                          <a:spcPts val="0"/>
                        </a:spcAft>
                      </a:pPr>
                      <a:r>
                        <a:rPr lang="en-US" sz="1400" dirty="0" err="1">
                          <a:solidFill>
                            <a:srgbClr val="C00000"/>
                          </a:solidFill>
                          <a:latin typeface="Times New Roman"/>
                          <a:ea typeface="SimSun"/>
                          <a:cs typeface="Times New Roman"/>
                        </a:rPr>
                        <a:t>Nêu</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tác</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động</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của</a:t>
                      </a:r>
                      <a:r>
                        <a:rPr lang="en-US" sz="1400" dirty="0">
                          <a:solidFill>
                            <a:srgbClr val="C00000"/>
                          </a:solidFill>
                          <a:latin typeface="Times New Roman"/>
                          <a:ea typeface="SimSun"/>
                          <a:cs typeface="Times New Roman"/>
                        </a:rPr>
                        <a:t> </a:t>
                      </a:r>
                      <a:r>
                        <a:rPr lang="en-US" sz="1400" dirty="0" err="1" smtClean="0">
                          <a:solidFill>
                            <a:srgbClr val="C00000"/>
                          </a:solidFill>
                          <a:latin typeface="Times New Roman"/>
                          <a:ea typeface="SimSun"/>
                          <a:cs typeface="Times New Roman"/>
                        </a:rPr>
                        <a:t>TP</a:t>
                      </a:r>
                      <a:r>
                        <a:rPr lang="en-US" sz="1400" dirty="0" smtClean="0">
                          <a:solidFill>
                            <a:srgbClr val="C00000"/>
                          </a:solidFill>
                          <a:latin typeface="Times New Roman"/>
                          <a:ea typeface="SimSun"/>
                          <a:cs typeface="Times New Roman"/>
                        </a:rPr>
                        <a:t> </a:t>
                      </a:r>
                      <a:r>
                        <a:rPr lang="en-US" sz="1400" dirty="0" err="1" smtClean="0">
                          <a:solidFill>
                            <a:srgbClr val="C00000"/>
                          </a:solidFill>
                          <a:latin typeface="Times New Roman"/>
                          <a:ea typeface="SimSun"/>
                          <a:cs typeface="Times New Roman"/>
                        </a:rPr>
                        <a:t>đối</a:t>
                      </a:r>
                      <a:r>
                        <a:rPr lang="en-US" sz="1400" dirty="0" smtClean="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với</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bản</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thân</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hoặc</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cảm</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nghĩ</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sau</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khi</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đọc</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thưởng</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thức</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tác</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phẩm</a:t>
                      </a:r>
                      <a:r>
                        <a:rPr lang="en-US" sz="1400" dirty="0">
                          <a:solidFill>
                            <a:srgbClr val="C00000"/>
                          </a:solidFill>
                          <a:latin typeface="Times New Roman"/>
                          <a:ea typeface="SimSun"/>
                          <a:cs typeface="Times New Roman"/>
                        </a:rPr>
                        <a:t>.</a:t>
                      </a: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03200">
                <a:tc rowSpan="4">
                  <a:txBody>
                    <a:bodyPr/>
                    <a:lstStyle/>
                    <a:p>
                      <a:pPr algn="ctr">
                        <a:lnSpc>
                          <a:spcPct val="100000"/>
                        </a:lnSpc>
                        <a:spcAft>
                          <a:spcPts val="0"/>
                        </a:spcAft>
                      </a:pPr>
                      <a:r>
                        <a:rPr lang="en-US" sz="1400" b="1">
                          <a:solidFill>
                            <a:srgbClr val="C00000"/>
                          </a:solidFill>
                          <a:latin typeface="Times New Roman"/>
                          <a:ea typeface="SimSun"/>
                          <a:cs typeface="Times New Roman"/>
                        </a:rPr>
                        <a:t>Kĩ năng trình bày, diễn đạt</a:t>
                      </a:r>
                      <a:endParaRPr lang="en-US" sz="1400">
                        <a:solidFill>
                          <a:srgbClr val="C00000"/>
                        </a:solidFill>
                        <a:latin typeface="Times New Roman"/>
                        <a:ea typeface="SimSun"/>
                        <a:cs typeface="Times New Roman"/>
                      </a:endParaRPr>
                    </a:p>
                  </a:txBody>
                  <a:tcPr marL="23446" marR="234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00000"/>
                        </a:lnSpc>
                        <a:spcAft>
                          <a:spcPts val="0"/>
                        </a:spcAft>
                        <a:tabLst>
                          <a:tab pos="969010" algn="l"/>
                        </a:tabLst>
                      </a:pPr>
                      <a:r>
                        <a:rPr lang="en-US" sz="1400" dirty="0" err="1">
                          <a:solidFill>
                            <a:srgbClr val="C00000"/>
                          </a:solidFill>
                          <a:latin typeface="Times New Roman"/>
                          <a:ea typeface="SimSun"/>
                          <a:cs typeface="Times New Roman"/>
                        </a:rPr>
                        <a:t>Sắp</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xếp</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luận</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điểm</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lí</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lẽ</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và</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bằng</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chứng</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hợp</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lí</a:t>
                      </a:r>
                      <a:r>
                        <a:rPr lang="en-US" sz="1400" dirty="0">
                          <a:solidFill>
                            <a:srgbClr val="C00000"/>
                          </a:solidFill>
                          <a:latin typeface="Times New Roman"/>
                          <a:ea typeface="SimSun"/>
                          <a:cs typeface="Times New Roman"/>
                        </a:rPr>
                        <a:t>.</a:t>
                      </a: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03200">
                <a:tc vMerge="1">
                  <a:txBody>
                    <a:bodyPr/>
                    <a:lstStyle/>
                    <a:p>
                      <a:endParaRPr lang="en-US"/>
                    </a:p>
                  </a:txBody>
                  <a:tcPr/>
                </a:tc>
                <a:tc>
                  <a:txBody>
                    <a:bodyPr/>
                    <a:lstStyle/>
                    <a:p>
                      <a:pPr algn="just">
                        <a:lnSpc>
                          <a:spcPct val="100000"/>
                        </a:lnSpc>
                        <a:spcAft>
                          <a:spcPts val="0"/>
                        </a:spcAft>
                      </a:pPr>
                      <a:r>
                        <a:rPr lang="en-US" sz="1400">
                          <a:solidFill>
                            <a:srgbClr val="C00000"/>
                          </a:solidFill>
                          <a:latin typeface="Times New Roman"/>
                          <a:ea typeface="SimSun"/>
                          <a:cs typeface="Times New Roman"/>
                        </a:rPr>
                        <a:t>Lập luận chặt chẽ, trình bày mạch lạc.</a:t>
                      </a: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03200">
                <a:tc vMerge="1">
                  <a:txBody>
                    <a:bodyPr/>
                    <a:lstStyle/>
                    <a:p>
                      <a:endParaRPr lang="en-US"/>
                    </a:p>
                  </a:txBody>
                  <a:tcPr/>
                </a:tc>
                <a:tc>
                  <a:txBody>
                    <a:bodyPr/>
                    <a:lstStyle/>
                    <a:p>
                      <a:pPr algn="just">
                        <a:lnSpc>
                          <a:spcPct val="100000"/>
                        </a:lnSpc>
                        <a:spcAft>
                          <a:spcPts val="0"/>
                        </a:spcAft>
                      </a:pPr>
                      <a:r>
                        <a:rPr lang="en-US" sz="1400">
                          <a:solidFill>
                            <a:srgbClr val="C00000"/>
                          </a:solidFill>
                          <a:latin typeface="Times New Roman"/>
                          <a:ea typeface="SimSun"/>
                          <a:cs typeface="Times New Roman"/>
                        </a:rPr>
                        <a:t>Diễn đạt rõ ràng, gãy gọn, đáp ứng đúng yêu cầu của kiểu bài.</a:t>
                      </a: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304800">
                <a:tc vMerge="1">
                  <a:txBody>
                    <a:bodyPr/>
                    <a:lstStyle/>
                    <a:p>
                      <a:endParaRPr lang="en-US"/>
                    </a:p>
                  </a:txBody>
                  <a:tcPr/>
                </a:tc>
                <a:tc>
                  <a:txBody>
                    <a:bodyPr/>
                    <a:lstStyle/>
                    <a:p>
                      <a:pPr algn="just">
                        <a:lnSpc>
                          <a:spcPct val="100000"/>
                        </a:lnSpc>
                        <a:spcAft>
                          <a:spcPts val="0"/>
                        </a:spcAft>
                      </a:pPr>
                      <a:r>
                        <a:rPr lang="en-US" sz="1400" dirty="0" err="1">
                          <a:solidFill>
                            <a:srgbClr val="C00000"/>
                          </a:solidFill>
                          <a:latin typeface="Times New Roman"/>
                          <a:ea typeface="SimSun"/>
                          <a:cs typeface="Times New Roman"/>
                        </a:rPr>
                        <a:t>Sử</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dụng</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được</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các</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từ</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ngữ</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câu</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văn</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tạo</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sự</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gắn</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kết</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giữa</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các</a:t>
                      </a:r>
                      <a:r>
                        <a:rPr lang="en-US" sz="1400" dirty="0">
                          <a:solidFill>
                            <a:srgbClr val="C00000"/>
                          </a:solidFill>
                          <a:latin typeface="Times New Roman"/>
                          <a:ea typeface="SimSun"/>
                          <a:cs typeface="Times New Roman"/>
                        </a:rPr>
                        <a:t> </a:t>
                      </a:r>
                      <a:r>
                        <a:rPr lang="en-US" sz="1400" dirty="0" err="1" smtClean="0">
                          <a:solidFill>
                            <a:srgbClr val="C00000"/>
                          </a:solidFill>
                          <a:latin typeface="Times New Roman"/>
                          <a:ea typeface="SimSun"/>
                          <a:cs typeface="Times New Roman"/>
                        </a:rPr>
                        <a:t>LĐ</a:t>
                      </a:r>
                      <a:r>
                        <a:rPr lang="en-US" sz="1400" dirty="0" smtClean="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giữa</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bằng</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chứng</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với</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lí</a:t>
                      </a:r>
                      <a:r>
                        <a:rPr lang="en-US" sz="1400" dirty="0">
                          <a:solidFill>
                            <a:srgbClr val="C00000"/>
                          </a:solidFill>
                          <a:latin typeface="Times New Roman"/>
                          <a:ea typeface="SimSun"/>
                          <a:cs typeface="Times New Roman"/>
                        </a:rPr>
                        <a:t> </a:t>
                      </a:r>
                      <a:r>
                        <a:rPr lang="en-US" sz="1400" dirty="0" err="1">
                          <a:solidFill>
                            <a:srgbClr val="C00000"/>
                          </a:solidFill>
                          <a:latin typeface="Times New Roman"/>
                          <a:ea typeface="SimSun"/>
                          <a:cs typeface="Times New Roman"/>
                        </a:rPr>
                        <a:t>lẽ</a:t>
                      </a:r>
                      <a:r>
                        <a:rPr lang="en-US" sz="1400" dirty="0">
                          <a:solidFill>
                            <a:srgbClr val="C00000"/>
                          </a:solidFill>
                          <a:latin typeface="Times New Roman"/>
                          <a:ea typeface="SimSun"/>
                          <a:cs typeface="Times New Roman"/>
                        </a:rPr>
                        <a:t>.</a:t>
                      </a: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endParaRPr lang="en-US" sz="1400" dirty="0">
                        <a:solidFill>
                          <a:srgbClr val="C00000"/>
                        </a:solidFill>
                        <a:latin typeface="Times New Roman"/>
                        <a:ea typeface="SimSun"/>
                        <a:cs typeface="Times New Roman"/>
                      </a:endParaRPr>
                    </a:p>
                  </a:txBody>
                  <a:tcPr marL="23446" marR="23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35"/>
          <p:cNvSpPr/>
          <p:nvPr/>
        </p:nvSpPr>
        <p:spPr>
          <a:xfrm rot="-5400000">
            <a:off x="1053600" y="533300"/>
            <a:ext cx="1855800" cy="21429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72" name="Google Shape;572;p35"/>
          <p:cNvSpPr txBox="1">
            <a:spLocks noGrp="1"/>
          </p:cNvSpPr>
          <p:nvPr>
            <p:ph type="ctrTitle" idx="4294967295"/>
          </p:nvPr>
        </p:nvSpPr>
        <p:spPr>
          <a:xfrm>
            <a:off x="3130743" y="2258134"/>
            <a:ext cx="4360728" cy="11598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dirty="0">
                <a:latin typeface="Times New Roman" pitchFamily="18" charset="0"/>
                <a:cs typeface="Times New Roman" pitchFamily="18" charset="0"/>
              </a:rPr>
              <a:t>Cảm </a:t>
            </a:r>
            <a:r>
              <a:rPr lang="en" dirty="0" smtClean="0">
                <a:latin typeface="Times New Roman" pitchFamily="18" charset="0"/>
                <a:cs typeface="Times New Roman" pitchFamily="18" charset="0"/>
              </a:rPr>
              <a:t>ơn!!!</a:t>
            </a:r>
            <a:endParaRPr dirty="0">
              <a:latin typeface="Times New Roman" pitchFamily="18" charset="0"/>
              <a:cs typeface="Times New Roman" pitchFamily="18" charset="0"/>
            </a:endParaRPr>
          </a:p>
        </p:txBody>
      </p:sp>
      <p:sp>
        <p:nvSpPr>
          <p:cNvPr id="574" name="Google Shape;574;p35"/>
          <p:cNvSpPr/>
          <p:nvPr/>
        </p:nvSpPr>
        <p:spPr>
          <a:xfrm>
            <a:off x="1591719" y="1212580"/>
            <a:ext cx="779561" cy="77956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14</a:t>
            </a:f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3"/>
          <p:cNvSpPr txBox="1">
            <a:spLocks noGrp="1"/>
          </p:cNvSpPr>
          <p:nvPr>
            <p:ph type="ctrTitle" idx="4294967295"/>
          </p:nvPr>
        </p:nvSpPr>
        <p:spPr>
          <a:xfrm>
            <a:off x="4803354" y="210207"/>
            <a:ext cx="4161971" cy="59173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err="1" smtClean="0">
                <a:latin typeface="Times New Roman" pitchFamily="18" charset="0"/>
                <a:cs typeface="Times New Roman" pitchFamily="18" charset="0"/>
              </a:rPr>
              <a:t>MỤC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TIÊU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HỌC</a:t>
            </a:r>
            <a:endParaRPr sz="2800" b="1" dirty="0">
              <a:latin typeface="Times New Roman" pitchFamily="18" charset="0"/>
              <a:cs typeface="Times New Roman" pitchFamily="18" charset="0"/>
            </a:endParaRPr>
          </a:p>
        </p:txBody>
      </p:sp>
      <p:sp>
        <p:nvSpPr>
          <p:cNvPr id="354" name="Google Shape;354;p13"/>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a:t>
            </a:fld>
            <a:endParaRPr/>
          </a:p>
        </p:txBody>
      </p:sp>
      <p:sp>
        <p:nvSpPr>
          <p:cNvPr id="6" name="Rounded Rectangle 5"/>
          <p:cNvSpPr/>
          <p:nvPr/>
        </p:nvSpPr>
        <p:spPr>
          <a:xfrm>
            <a:off x="1377109" y="1233888"/>
            <a:ext cx="6422834" cy="356946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40665" y="1641513"/>
            <a:ext cx="5805890" cy="2800767"/>
          </a:xfrm>
          <a:prstGeom prst="rect">
            <a:avLst/>
          </a:prstGeom>
        </p:spPr>
        <p:txBody>
          <a:bodyPr wrap="square">
            <a:spAutoFit/>
          </a:bodyPr>
          <a:lstStyle/>
          <a:p>
            <a:pPr lvl="0" indent="452438" algn="just">
              <a:buFont typeface="Wingdings" pitchFamily="2" charset="2"/>
              <a:buChar char="Ø"/>
            </a:pPr>
            <a:r>
              <a:rPr lang="vi-VN" sz="2200" b="1" dirty="0" smtClean="0">
                <a:solidFill>
                  <a:schemeClr val="tx1"/>
                </a:solidFill>
                <a:latin typeface="+mj-lt"/>
              </a:rPr>
              <a:t>Biết viết VB bảo đảm các bước: Chuẩn bị trước khi viết (xác định đề tài, mục đích, thu thập tư liệu); Tìm ý và lập dàn ý; Viết bài; Xem lại và chỉnh sửa, rút kinh nghiệm.</a:t>
            </a:r>
            <a:endParaRPr lang="en-US" sz="2200" b="1" dirty="0" smtClean="0">
              <a:solidFill>
                <a:schemeClr val="tx1"/>
              </a:solidFill>
              <a:latin typeface="+mj-lt"/>
            </a:endParaRPr>
          </a:p>
          <a:p>
            <a:pPr lvl="0" indent="452438" algn="just">
              <a:buFont typeface="Wingdings" pitchFamily="2" charset="2"/>
              <a:buChar char="Ø"/>
            </a:pPr>
            <a:r>
              <a:rPr lang="vi-VN" sz="2200" b="1" dirty="0" smtClean="0">
                <a:solidFill>
                  <a:schemeClr val="tx1"/>
                </a:solidFill>
                <a:latin typeface="+mj-lt"/>
              </a:rPr>
              <a:t>Viết được bài văn nghị luận phân tích, đánh giá một tác phẩm trữ tình: Chủ đề, những nét đặc sắc về nghệ thuật và tác dụng của chúng.</a:t>
            </a:r>
            <a:endParaRPr lang="en-US" sz="2200" b="1" dirty="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pPr marL="0" lvl="0" indent="0" algn="l" rtl="0">
                <a:spcBef>
                  <a:spcPts val="0"/>
                </a:spcBef>
                <a:spcAft>
                  <a:spcPts val="0"/>
                </a:spcAft>
                <a:buNone/>
              </a:pPr>
              <a:t>3</a:t>
            </a:fld>
            <a:endParaRPr lang="en"/>
          </a:p>
        </p:txBody>
      </p:sp>
      <p:sp>
        <p:nvSpPr>
          <p:cNvPr id="3" name="Rounded Rectangle 2"/>
          <p:cNvSpPr/>
          <p:nvPr/>
        </p:nvSpPr>
        <p:spPr>
          <a:xfrm>
            <a:off x="6566052" y="143219"/>
            <a:ext cx="2258458" cy="5177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effectLst>
                  <a:outerShdw blurRad="38100" dist="38100" dir="2700000" algn="tl">
                    <a:srgbClr val="000000">
                      <a:alpha val="43137"/>
                    </a:srgbClr>
                  </a:outerShdw>
                </a:effectLst>
                <a:latin typeface="Times New Roman" pitchFamily="18" charset="0"/>
                <a:cs typeface="Times New Roman" pitchFamily="18" charset="0"/>
              </a:rPr>
              <a:t>KHỞI</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err="1" smtClean="0">
                <a:effectLst>
                  <a:outerShdw blurRad="38100" dist="38100" dir="2700000" algn="tl">
                    <a:srgbClr val="000000">
                      <a:alpha val="43137"/>
                    </a:srgbClr>
                  </a:outerShdw>
                </a:effectLst>
                <a:latin typeface="Times New Roman" pitchFamily="18" charset="0"/>
                <a:cs typeface="Times New Roman" pitchFamily="18" charset="0"/>
              </a:rPr>
              <a:t>ĐỘNG</a:t>
            </a: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ounded Rectangle 3"/>
          <p:cNvSpPr/>
          <p:nvPr/>
        </p:nvSpPr>
        <p:spPr>
          <a:xfrm>
            <a:off x="616946" y="1266939"/>
            <a:ext cx="5982158" cy="27211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2438">
              <a:spcBef>
                <a:spcPts val="600"/>
              </a:spcBef>
              <a:spcAft>
                <a:spcPts val="600"/>
              </a:spcAft>
            </a:pPr>
            <a:r>
              <a:rPr lang="en-US" sz="2200" b="1" dirty="0" smtClean="0">
                <a:solidFill>
                  <a:schemeClr val="tx1"/>
                </a:solidFill>
                <a:latin typeface="Times New Roman" pitchFamily="18" charset="0"/>
                <a:cs typeface="Times New Roman" pitchFamily="18" charset="0"/>
              </a:rPr>
              <a:t>(1) </a:t>
            </a:r>
            <a:r>
              <a:rPr lang="vi-VN" sz="2200" b="1" dirty="0" smtClean="0">
                <a:solidFill>
                  <a:schemeClr val="tx1"/>
                </a:solidFill>
                <a:latin typeface="Times New Roman" pitchFamily="18" charset="0"/>
                <a:cs typeface="Times New Roman" pitchFamily="18" charset="0"/>
              </a:rPr>
              <a:t>Ở học kì I, chúng ta đã học kĩ năng viết bài văn nghị luận ở những bài học nào?</a:t>
            </a:r>
            <a:endParaRPr lang="en-US" sz="2200" b="1" dirty="0" smtClean="0">
              <a:solidFill>
                <a:schemeClr val="tx1"/>
              </a:solidFill>
              <a:latin typeface="Times New Roman" pitchFamily="18" charset="0"/>
              <a:cs typeface="Times New Roman" pitchFamily="18" charset="0"/>
            </a:endParaRPr>
          </a:p>
          <a:p>
            <a:pPr indent="452438">
              <a:spcBef>
                <a:spcPts val="600"/>
              </a:spcBef>
              <a:spcAft>
                <a:spcPts val="600"/>
              </a:spcAft>
            </a:pPr>
            <a:r>
              <a:rPr lang="en-US" sz="2200" b="1" dirty="0" smtClean="0">
                <a:solidFill>
                  <a:schemeClr val="tx1"/>
                </a:solidFill>
                <a:latin typeface="Times New Roman" pitchFamily="18" charset="0"/>
                <a:cs typeface="Times New Roman" pitchFamily="18" charset="0"/>
              </a:rPr>
              <a:t>(2) </a:t>
            </a:r>
            <a:r>
              <a:rPr lang="vi-VN" sz="2200" b="1" dirty="0" smtClean="0">
                <a:solidFill>
                  <a:schemeClr val="tx1"/>
                </a:solidFill>
                <a:latin typeface="Times New Roman" pitchFamily="18" charset="0"/>
                <a:cs typeface="Times New Roman" pitchFamily="18" charset="0"/>
              </a:rPr>
              <a:t>Kĩ năng viết bài văn nghị luận về một truyện kể có gì khác với kĩ năng viết bài văn nghị luận về một tác phẩm thơ?</a:t>
            </a:r>
            <a:endParaRPr lang="en-US" sz="2200" b="1" dirty="0" smtClean="0">
              <a:solidFill>
                <a:schemeClr val="tx1"/>
              </a:solidFill>
              <a:latin typeface="Times New Roman" pitchFamily="18" charset="0"/>
              <a:cs typeface="Times New Roman" pitchFamily="18" charset="0"/>
            </a:endParaRPr>
          </a:p>
        </p:txBody>
      </p:sp>
      <p:sp>
        <p:nvSpPr>
          <p:cNvPr id="5" name="Rounded Rectangle 4"/>
          <p:cNvSpPr/>
          <p:nvPr/>
        </p:nvSpPr>
        <p:spPr>
          <a:xfrm>
            <a:off x="3172859" y="1024568"/>
            <a:ext cx="5794872" cy="3216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2438"/>
            <a:r>
              <a:rPr lang="en-US" sz="2200" b="1" dirty="0" smtClean="0">
                <a:solidFill>
                  <a:schemeClr val="tx1"/>
                </a:solidFill>
                <a:latin typeface="Times New Roman" pitchFamily="18" charset="0"/>
                <a:cs typeface="Times New Roman" pitchFamily="18" charset="0"/>
              </a:rPr>
              <a:t>- </a:t>
            </a:r>
            <a:r>
              <a:rPr lang="vi-VN" sz="2200" b="1" dirty="0" smtClean="0">
                <a:solidFill>
                  <a:schemeClr val="tx1"/>
                </a:solidFill>
                <a:latin typeface="Times New Roman" pitchFamily="18" charset="0"/>
                <a:cs typeface="Times New Roman" pitchFamily="18" charset="0"/>
              </a:rPr>
              <a:t>Ở học kì I, đã học hai bài nghị luận phân tích, đánh giá chủ đề, những nét đặc sắc về nghệ thuật và tác dụng của chúng của một truyện kể và một bài thơ.</a:t>
            </a:r>
            <a:endParaRPr lang="en-US" sz="2200" b="1" dirty="0" smtClean="0">
              <a:solidFill>
                <a:schemeClr val="tx1"/>
              </a:solidFill>
              <a:latin typeface="Times New Roman" pitchFamily="18" charset="0"/>
              <a:cs typeface="Times New Roman" pitchFamily="18" charset="0"/>
            </a:endParaRPr>
          </a:p>
          <a:p>
            <a:pPr indent="452438"/>
            <a:r>
              <a:rPr lang="en-US" sz="2200" b="1" dirty="0" smtClean="0">
                <a:solidFill>
                  <a:schemeClr val="tx1"/>
                </a:solidFill>
                <a:latin typeface="Times New Roman" pitchFamily="18" charset="0"/>
                <a:cs typeface="Times New Roman" pitchFamily="18" charset="0"/>
              </a:rPr>
              <a:t>- </a:t>
            </a:r>
            <a:r>
              <a:rPr lang="vi-VN" sz="2200" b="1" dirty="0" smtClean="0">
                <a:solidFill>
                  <a:schemeClr val="tx1"/>
                </a:solidFill>
                <a:latin typeface="Times New Roman" pitchFamily="18" charset="0"/>
                <a:cs typeface="Times New Roman" pitchFamily="18" charset="0"/>
              </a:rPr>
              <a:t>Kĩ năng viết hai kiểu bài này là giống nhau, chỉ khác về nội dung nghị luận: Nghị luận về tác phẩm truyện và nghị luận về tác phẩm thơ.</a:t>
            </a:r>
            <a:endParaRPr lang="en-US" sz="2200" b="1"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ctrTitle"/>
          </p:nvPr>
        </p:nvSpPr>
        <p:spPr>
          <a:xfrm>
            <a:off x="1079653" y="0"/>
            <a:ext cx="3503364" cy="627961"/>
          </a:xfrm>
          <a:prstGeom prst="rect">
            <a:avLst/>
          </a:prstGeom>
        </p:spPr>
        <p:txBody>
          <a:bodyPr spcFirstLastPara="1" wrap="square" lIns="91425" tIns="91425" rIns="91425" bIns="91425" anchor="b" anchorCtr="0">
            <a:noAutofit/>
          </a:bodyPr>
          <a:lstStyle/>
          <a:p>
            <a:pPr lvl="0" algn="l" rtl="0">
              <a:spcBef>
                <a:spcPts val="0"/>
              </a:spcBef>
              <a:spcAft>
                <a:spcPts val="0"/>
              </a:spcAft>
              <a:buNone/>
            </a:pPr>
            <a:r>
              <a:rPr lang="en-US" sz="2000" b="1" dirty="0" smtClean="0">
                <a:solidFill>
                  <a:srgbClr val="FF0000"/>
                </a:solidFill>
                <a:latin typeface="Times New Roman" pitchFamily="18" charset="0"/>
                <a:cs typeface="Times New Roman" pitchFamily="18" charset="0"/>
              </a:rPr>
              <a:t>I. TRI </a:t>
            </a:r>
            <a:r>
              <a:rPr lang="en-US" sz="2000" b="1" dirty="0" err="1" smtClean="0">
                <a:solidFill>
                  <a:srgbClr val="FF0000"/>
                </a:solidFill>
                <a:latin typeface="Times New Roman" pitchFamily="18" charset="0"/>
                <a:cs typeface="Times New Roman" pitchFamily="18" charset="0"/>
              </a:rPr>
              <a:t>THỨC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VỀ</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KIỂU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BÀI</a:t>
            </a:r>
            <a:endParaRPr sz="2000" b="1" dirty="0">
              <a:solidFill>
                <a:srgbClr val="FF0000"/>
              </a:solidFill>
              <a:latin typeface="Times New Roman" pitchFamily="18" charset="0"/>
              <a:cs typeface="Times New Roman" pitchFamily="18" charset="0"/>
            </a:endParaRPr>
          </a:p>
        </p:txBody>
      </p:sp>
      <p:sp>
        <p:nvSpPr>
          <p:cNvPr id="361" name="Google Shape;361;p14"/>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FFFFFF"/>
              </a:solidFill>
            </a:endParaRPr>
          </a:p>
        </p:txBody>
      </p:sp>
      <p:pic>
        <p:nvPicPr>
          <p:cNvPr id="3" name="Graphic 2" descr="Atom outline">
            <a:extLst>
              <a:ext uri="{FF2B5EF4-FFF2-40B4-BE49-F238E27FC236}">
                <a16:creationId xmlns="" xmlns:a16="http://schemas.microsoft.com/office/drawing/2014/main" id="{A3A111C1-67C6-4DDD-BF33-6BD3E17E438C}"/>
              </a:ext>
            </a:extLst>
          </p:cNvPr>
          <p:cNvPicPr>
            <a:picLocks noChangeAspect="1"/>
          </p:cNvPicPr>
          <p:nvPr/>
        </p:nvPicPr>
        <p:blipFill>
          <a:blip r:embed="rId3">
            <a:extLst>
              <a:ext uri="{96DAC541-7B7A-43D3-8B79-37D633B846F1}">
                <asvg:svgBlip xmlns="" xmlns:asvg="http://schemas.microsoft.com/office/drawing/2016/SVG/main" r:embed=""/>
              </a:ext>
            </a:extLst>
          </a:blip>
          <a:stretch>
            <a:fillRect/>
          </a:stretch>
        </p:blipFill>
        <p:spPr>
          <a:xfrm>
            <a:off x="703697" y="2001515"/>
            <a:ext cx="1478756" cy="1121569"/>
          </a:xfrm>
          <a:prstGeom prst="rect">
            <a:avLst/>
          </a:prstGeom>
        </p:spPr>
      </p:pic>
      <p:sp>
        <p:nvSpPr>
          <p:cNvPr id="6" name="Google Shape;359;p14"/>
          <p:cNvSpPr txBox="1">
            <a:spLocks/>
          </p:cNvSpPr>
          <p:nvPr/>
        </p:nvSpPr>
        <p:spPr>
          <a:xfrm>
            <a:off x="1692356" y="634938"/>
            <a:ext cx="5023945" cy="541143"/>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19BBD5"/>
              </a:buClr>
              <a:buSzPts val="3600"/>
              <a:buFont typeface="Nixie One"/>
              <a:buNone/>
              <a:tabLst/>
              <a:defRPr/>
            </a:pPr>
            <a:endParaRPr kumimoji="0" lang="en-US" sz="2400" b="0" i="0" u="none" strike="noStrike" kern="0" cap="none" spc="0" normalizeH="0" baseline="0" noProof="0" dirty="0">
              <a:ln>
                <a:noFill/>
              </a:ln>
              <a:solidFill>
                <a:srgbClr val="19BBD5"/>
              </a:solidFill>
              <a:effectLst/>
              <a:uLnTx/>
              <a:uFillTx/>
              <a:latin typeface="Times New Roman" pitchFamily="18" charset="0"/>
              <a:ea typeface="Nixie One"/>
              <a:cs typeface="Times New Roman" pitchFamily="18" charset="0"/>
              <a:sym typeface="Nixie One"/>
            </a:endParaRPr>
          </a:p>
        </p:txBody>
      </p:sp>
      <p:sp>
        <p:nvSpPr>
          <p:cNvPr id="22" name="Rounded Rectangle 21"/>
          <p:cNvSpPr/>
          <p:nvPr/>
        </p:nvSpPr>
        <p:spPr>
          <a:xfrm>
            <a:off x="5728770" y="484743"/>
            <a:ext cx="2677099" cy="407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THẢO</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LUẬN</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NHÓM</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ĐÔI</a:t>
            </a:r>
            <a:endParaRPr lang="en-US"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24" name="Table 23"/>
          <p:cNvGraphicFramePr>
            <a:graphicFrameLocks noGrp="1"/>
          </p:cNvGraphicFramePr>
          <p:nvPr/>
        </p:nvGraphicFramePr>
        <p:xfrm>
          <a:off x="826265" y="980501"/>
          <a:ext cx="7667740" cy="3766737"/>
        </p:xfrm>
        <a:graphic>
          <a:graphicData uri="http://schemas.openxmlformats.org/drawingml/2006/table">
            <a:tbl>
              <a:tblPr>
                <a:tableStyleId>{3C2FFA5D-87B4-456A-9821-1D502468CF0F}</a:tableStyleId>
              </a:tblPr>
              <a:tblGrid>
                <a:gridCol w="3876787"/>
                <a:gridCol w="3790953"/>
              </a:tblGrid>
              <a:tr h="352540">
                <a:tc gridSpan="2">
                  <a:txBody>
                    <a:bodyPr/>
                    <a:lstStyle/>
                    <a:p>
                      <a:pPr algn="just">
                        <a:lnSpc>
                          <a:spcPct val="105000"/>
                        </a:lnSpc>
                        <a:spcAft>
                          <a:spcPts val="0"/>
                        </a:spcAft>
                      </a:pPr>
                      <a:r>
                        <a:rPr lang="vi-VN" sz="1800" dirty="0">
                          <a:solidFill>
                            <a:schemeClr val="bg1"/>
                          </a:solidFill>
                          <a:latin typeface="+mj-lt"/>
                        </a:rPr>
                        <a:t>1. Hãy xác định yêu cầu đối với kiểu bài về:</a:t>
                      </a:r>
                      <a:endParaRPr lang="en-US" sz="1800" dirty="0">
                        <a:solidFill>
                          <a:schemeClr val="bg1"/>
                        </a:solidFill>
                        <a:latin typeface="+mj-lt"/>
                        <a:ea typeface="Calibri"/>
                        <a:cs typeface="Times New Roman"/>
                      </a:endParaRPr>
                    </a:p>
                  </a:txBody>
                  <a:tcPr marL="68580" marR="68580" marT="0" marB="0"/>
                </a:tc>
                <a:tc hMerge="1">
                  <a:txBody>
                    <a:bodyPr/>
                    <a:lstStyle/>
                    <a:p>
                      <a:endParaRPr lang="en-US"/>
                    </a:p>
                  </a:txBody>
                  <a:tcPr/>
                </a:tc>
              </a:tr>
              <a:tr h="819575">
                <a:tc>
                  <a:txBody>
                    <a:bodyPr/>
                    <a:lstStyle/>
                    <a:p>
                      <a:pPr algn="ctr">
                        <a:lnSpc>
                          <a:spcPct val="105000"/>
                        </a:lnSpc>
                        <a:spcAft>
                          <a:spcPts val="0"/>
                        </a:spcAft>
                      </a:pPr>
                      <a:r>
                        <a:rPr lang="en-US" sz="1800" dirty="0" err="1">
                          <a:solidFill>
                            <a:schemeClr val="bg1"/>
                          </a:solidFill>
                          <a:latin typeface="Times New Roman" pitchFamily="18" charset="0"/>
                          <a:cs typeface="Times New Roman" pitchFamily="18" charset="0"/>
                        </a:rPr>
                        <a:t>Phân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tích</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đánh</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giá</a:t>
                      </a:r>
                      <a:r>
                        <a:rPr lang="en-US" sz="1800" dirty="0">
                          <a:solidFill>
                            <a:schemeClr val="bg1"/>
                          </a:solidFill>
                          <a:latin typeface="Times New Roman" pitchFamily="18" charset="0"/>
                          <a:cs typeface="Times New Roman" pitchFamily="18" charset="0"/>
                        </a:rPr>
                        <a:t> </a:t>
                      </a:r>
                      <a:r>
                        <a:rPr lang="en-US" sz="1800" dirty="0" err="1" smtClean="0">
                          <a:solidFill>
                            <a:schemeClr val="bg1"/>
                          </a:solidFill>
                          <a:latin typeface="Times New Roman" pitchFamily="18" charset="0"/>
                          <a:cs typeface="Times New Roman" pitchFamily="18" charset="0"/>
                        </a:rPr>
                        <a:t>TPVH</a:t>
                      </a:r>
                      <a:endParaRPr lang="en-US" sz="1800" dirty="0" smtClean="0">
                        <a:solidFill>
                          <a:schemeClr val="bg1"/>
                        </a:solidFill>
                        <a:latin typeface="Times New Roman" pitchFamily="18" charset="0"/>
                        <a:cs typeface="Times New Roman" pitchFamily="18" charset="0"/>
                      </a:endParaRPr>
                    </a:p>
                    <a:p>
                      <a:pPr algn="ctr">
                        <a:lnSpc>
                          <a:spcPct val="105000"/>
                        </a:lnSpc>
                        <a:spcAft>
                          <a:spcPts val="0"/>
                        </a:spcAft>
                      </a:pPr>
                      <a:r>
                        <a:rPr lang="en-US" sz="1800" dirty="0" smtClean="0">
                          <a:solidFill>
                            <a:schemeClr val="bg1"/>
                          </a:solidFill>
                          <a:latin typeface="Times New Roman" pitchFamily="18" charset="0"/>
                          <a:ea typeface="Calibri"/>
                          <a:cs typeface="Times New Roman" pitchFamily="18" charset="0"/>
                        </a:rPr>
                        <a:t>……………………………….</a:t>
                      </a:r>
                      <a:endParaRPr lang="en-US" sz="1800" dirty="0">
                        <a:solidFill>
                          <a:schemeClr val="bg1"/>
                        </a:solidFill>
                        <a:latin typeface="Times New Roman" pitchFamily="18" charset="0"/>
                        <a:ea typeface="Calibri"/>
                        <a:cs typeface="Times New Roman" pitchFamily="18" charset="0"/>
                      </a:endParaRPr>
                    </a:p>
                  </a:txBody>
                  <a:tcPr marL="68580" marR="68580" marT="0" marB="0"/>
                </a:tc>
                <a:tc>
                  <a:txBody>
                    <a:bodyPr/>
                    <a:lstStyle/>
                    <a:p>
                      <a:pPr algn="ctr">
                        <a:lnSpc>
                          <a:spcPct val="105000"/>
                        </a:lnSpc>
                        <a:spcAft>
                          <a:spcPts val="0"/>
                        </a:spcAft>
                      </a:pPr>
                      <a:r>
                        <a:rPr lang="en-US" sz="1800" dirty="0" err="1">
                          <a:solidFill>
                            <a:schemeClr val="bg1"/>
                          </a:solidFill>
                          <a:latin typeface="Times New Roman" pitchFamily="18" charset="0"/>
                          <a:cs typeface="Times New Roman" pitchFamily="18" charset="0"/>
                        </a:rPr>
                        <a:t>Phân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tích</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đánh</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giá</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TP</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trữ</a:t>
                      </a:r>
                      <a:r>
                        <a:rPr lang="en-US" sz="1800" dirty="0">
                          <a:solidFill>
                            <a:schemeClr val="bg1"/>
                          </a:solidFill>
                          <a:latin typeface="Times New Roman" pitchFamily="18" charset="0"/>
                          <a:cs typeface="Times New Roman" pitchFamily="18" charset="0"/>
                        </a:rPr>
                        <a:t> </a:t>
                      </a:r>
                      <a:r>
                        <a:rPr lang="en-US" sz="1800" dirty="0" err="1" smtClean="0">
                          <a:solidFill>
                            <a:schemeClr val="bg1"/>
                          </a:solidFill>
                          <a:latin typeface="Times New Roman" pitchFamily="18" charset="0"/>
                          <a:cs typeface="Times New Roman" pitchFamily="18" charset="0"/>
                        </a:rPr>
                        <a:t>tình</a:t>
                      </a:r>
                      <a:endParaRPr lang="en-US" sz="1800" dirty="0" smtClean="0">
                        <a:solidFill>
                          <a:schemeClr val="bg1"/>
                        </a:solidFill>
                        <a:latin typeface="Times New Roman" pitchFamily="18" charset="0"/>
                        <a:cs typeface="Times New Roman" pitchFamily="18" charset="0"/>
                      </a:endParaRPr>
                    </a:p>
                    <a:p>
                      <a:pPr algn="ctr">
                        <a:lnSpc>
                          <a:spcPct val="105000"/>
                        </a:lnSpc>
                        <a:spcAft>
                          <a:spcPts val="0"/>
                        </a:spcAft>
                      </a:pPr>
                      <a:r>
                        <a:rPr lang="en-US" sz="1800" dirty="0" smtClean="0">
                          <a:solidFill>
                            <a:schemeClr val="bg1"/>
                          </a:solidFill>
                          <a:latin typeface="Times New Roman" pitchFamily="18" charset="0"/>
                          <a:ea typeface="Calibri"/>
                          <a:cs typeface="Times New Roman" pitchFamily="18" charset="0"/>
                        </a:rPr>
                        <a:t>……………………………………</a:t>
                      </a:r>
                      <a:endParaRPr lang="en-US" sz="1800" dirty="0">
                        <a:solidFill>
                          <a:schemeClr val="bg1"/>
                        </a:solidFill>
                        <a:latin typeface="Times New Roman" pitchFamily="18" charset="0"/>
                        <a:ea typeface="Calibri"/>
                        <a:cs typeface="Times New Roman" pitchFamily="18" charset="0"/>
                      </a:endParaRPr>
                    </a:p>
                  </a:txBody>
                  <a:tcPr marL="68580" marR="68580" marT="0" marB="0"/>
                </a:tc>
              </a:tr>
              <a:tr h="2594622">
                <a:tc gridSpan="2">
                  <a:txBody>
                    <a:bodyPr/>
                    <a:lstStyle/>
                    <a:p>
                      <a:pPr algn="just">
                        <a:lnSpc>
                          <a:spcPct val="105000"/>
                        </a:lnSpc>
                        <a:spcAft>
                          <a:spcPts val="0"/>
                        </a:spcAft>
                      </a:pPr>
                      <a:r>
                        <a:rPr lang="vi-VN" sz="1800" dirty="0">
                          <a:solidFill>
                            <a:schemeClr val="bg1"/>
                          </a:solidFill>
                          <a:latin typeface="+mj-lt"/>
                        </a:rPr>
                        <a:t>2. Hoàn chỉnh sơ đồ về bố cục kiểu bài nghị luận phân tích, đánh giá một bài thơ.</a:t>
                      </a:r>
                      <a:endParaRPr lang="en-US" sz="1800" dirty="0">
                        <a:solidFill>
                          <a:schemeClr val="bg1"/>
                        </a:solidFill>
                        <a:latin typeface="+mj-lt"/>
                        <a:ea typeface="Calibri"/>
                        <a:cs typeface="Times New Roman"/>
                      </a:endParaRPr>
                    </a:p>
                  </a:txBody>
                  <a:tcPr marL="68580" marR="68580" marT="0" marB="0"/>
                </a:tc>
                <a:tc hMerge="1">
                  <a:txBody>
                    <a:bodyPr/>
                    <a:lstStyle/>
                    <a:p>
                      <a:endParaRPr lang="en-US"/>
                    </a:p>
                  </a:txBody>
                  <a:tcPr/>
                </a:tc>
              </a:tr>
            </a:tbl>
          </a:graphicData>
        </a:graphic>
      </p:graphicFrame>
      <p:sp>
        <p:nvSpPr>
          <p:cNvPr id="21505" name="Diagram 35"/>
          <p:cNvSpPr>
            <a:spLocks noChangeArrowheads="1"/>
          </p:cNvSpPr>
          <p:nvPr/>
        </p:nvSpPr>
        <p:spPr bwMode="auto">
          <a:xfrm>
            <a:off x="0" y="0"/>
            <a:ext cx="2925763" cy="3733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Oval 34"/>
          <p:cNvSpPr>
            <a:spLocks noChangeArrowheads="1"/>
          </p:cNvSpPr>
          <p:nvPr/>
        </p:nvSpPr>
        <p:spPr bwMode="auto">
          <a:xfrm>
            <a:off x="1722070" y="2517670"/>
            <a:ext cx="1340619" cy="563879"/>
          </a:xfrm>
          <a:prstGeom prst="ellipse">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bg1"/>
                </a:solidFill>
                <a:effectLst/>
                <a:latin typeface="Times New Roman" pitchFamily="18" charset="0"/>
                <a:cs typeface="Times New Roman" pitchFamily="18" charset="0"/>
              </a:rPr>
              <a:t>MỞ</a:t>
            </a:r>
            <a:r>
              <a:rPr kumimoji="0" lang="en-US" sz="1600" b="0" i="0" u="none" strike="noStrike" cap="none" normalizeH="0" dirty="0" smtClean="0">
                <a:ln>
                  <a:noFill/>
                </a:ln>
                <a:solidFill>
                  <a:schemeClr val="bg1"/>
                </a:solidFill>
                <a:effectLst/>
                <a:latin typeface="Times New Roman" pitchFamily="18" charset="0"/>
                <a:cs typeface="Times New Roman" pitchFamily="18" charset="0"/>
              </a:rPr>
              <a:t> </a:t>
            </a:r>
            <a:r>
              <a:rPr kumimoji="0" lang="en-US" sz="1600" b="0" i="0" u="none" strike="noStrike" cap="none" normalizeH="0" dirty="0" err="1" smtClean="0">
                <a:ln>
                  <a:noFill/>
                </a:ln>
                <a:solidFill>
                  <a:schemeClr val="bg1"/>
                </a:solidFill>
                <a:effectLst/>
                <a:latin typeface="Times New Roman" pitchFamily="18" charset="0"/>
                <a:cs typeface="Times New Roman" pitchFamily="18" charset="0"/>
              </a:rPr>
              <a:t>BÀI</a:t>
            </a: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1509" name="Rectangle: Rounded Corners 33"/>
          <p:cNvSpPr>
            <a:spLocks noChangeArrowheads="1"/>
          </p:cNvSpPr>
          <p:nvPr/>
        </p:nvSpPr>
        <p:spPr bwMode="auto">
          <a:xfrm>
            <a:off x="6424020" y="3272010"/>
            <a:ext cx="1783546" cy="1410714"/>
          </a:xfrm>
          <a:prstGeom prst="roundRect">
            <a:avLst>
              <a:gd name="adj" fmla="val 16667"/>
            </a:avLst>
          </a:prstGeom>
          <a:solidFill>
            <a:srgbClr val="FFFFFF"/>
          </a:solidFill>
          <a:ln w="12700">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buClrTx/>
            </a:pPr>
            <a:r>
              <a:rPr lang="en-US" sz="1800" dirty="0" smtClean="0"/>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07" name="Oval 31"/>
          <p:cNvSpPr>
            <a:spLocks noChangeArrowheads="1"/>
          </p:cNvSpPr>
          <p:nvPr/>
        </p:nvSpPr>
        <p:spPr bwMode="auto">
          <a:xfrm>
            <a:off x="4054207" y="2489812"/>
            <a:ext cx="1497925" cy="539826"/>
          </a:xfrm>
          <a:prstGeom prst="ellipse">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bg1"/>
                </a:solidFill>
                <a:effectLst/>
                <a:latin typeface="Times New Roman" pitchFamily="18" charset="0"/>
                <a:cs typeface="Times New Roman" pitchFamily="18" charset="0"/>
              </a:rPr>
              <a:t>THÂN</a:t>
            </a:r>
            <a:r>
              <a:rPr kumimoji="0" lang="en-US" sz="1600" b="0" i="0" u="none" strike="noStrike" cap="none" normalizeH="0" dirty="0" smtClean="0">
                <a:ln>
                  <a:noFill/>
                </a:ln>
                <a:solidFill>
                  <a:schemeClr val="bg1"/>
                </a:solidFill>
                <a:effectLst/>
                <a:latin typeface="Times New Roman" pitchFamily="18" charset="0"/>
                <a:cs typeface="Times New Roman" pitchFamily="18" charset="0"/>
              </a:rPr>
              <a:t> </a:t>
            </a:r>
            <a:r>
              <a:rPr kumimoji="0" lang="en-US" sz="1600" b="0" i="0" u="none" strike="noStrike" cap="none" normalizeH="0" dirty="0" err="1" smtClean="0">
                <a:ln>
                  <a:noFill/>
                </a:ln>
                <a:solidFill>
                  <a:schemeClr val="bg1"/>
                </a:solidFill>
                <a:effectLst/>
                <a:latin typeface="Times New Roman" pitchFamily="18" charset="0"/>
                <a:cs typeface="Times New Roman" pitchFamily="18" charset="0"/>
              </a:rPr>
              <a:t>BÀI</a:t>
            </a: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1510" name="Rectangle: Rounded Corners 32"/>
          <p:cNvSpPr>
            <a:spLocks noChangeArrowheads="1"/>
          </p:cNvSpPr>
          <p:nvPr/>
        </p:nvSpPr>
        <p:spPr bwMode="auto">
          <a:xfrm>
            <a:off x="4010140" y="3139809"/>
            <a:ext cx="1707614" cy="1488158"/>
          </a:xfrm>
          <a:prstGeom prst="roundRect">
            <a:avLst>
              <a:gd name="adj" fmla="val 16667"/>
            </a:avLst>
          </a:prstGeom>
          <a:solidFill>
            <a:srgbClr val="FFFFFF"/>
          </a:solidFill>
          <a:ln w="12700">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buClrTx/>
            </a:pPr>
            <a:r>
              <a:rPr lang="en-US" sz="1800" dirty="0" smtClean="0"/>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06" name="Oval 29"/>
          <p:cNvSpPr>
            <a:spLocks noChangeArrowheads="1"/>
          </p:cNvSpPr>
          <p:nvPr/>
        </p:nvSpPr>
        <p:spPr bwMode="auto">
          <a:xfrm>
            <a:off x="6512476" y="2547442"/>
            <a:ext cx="1420446" cy="581348"/>
          </a:xfrm>
          <a:prstGeom prst="ellipse">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bg1"/>
                </a:solidFill>
                <a:effectLst/>
                <a:latin typeface="Times New Roman" pitchFamily="18" charset="0"/>
                <a:cs typeface="Times New Roman" pitchFamily="18" charset="0"/>
              </a:rPr>
              <a:t>KẾT</a:t>
            </a:r>
            <a:r>
              <a:rPr kumimoji="0" lang="en-US" sz="1600" b="0" i="0" u="none" strike="noStrike" cap="none" normalizeH="0" dirty="0" smtClean="0">
                <a:ln>
                  <a:noFill/>
                </a:ln>
                <a:solidFill>
                  <a:schemeClr val="bg1"/>
                </a:solidFill>
                <a:effectLst/>
                <a:latin typeface="Times New Roman" pitchFamily="18" charset="0"/>
                <a:cs typeface="Times New Roman" pitchFamily="18" charset="0"/>
              </a:rPr>
              <a:t> </a:t>
            </a:r>
            <a:r>
              <a:rPr kumimoji="0" lang="en-US" sz="1600" b="0" i="0" u="none" strike="noStrike" cap="none" normalizeH="0" dirty="0" err="1" smtClean="0">
                <a:ln>
                  <a:noFill/>
                </a:ln>
                <a:solidFill>
                  <a:schemeClr val="bg1"/>
                </a:solidFill>
                <a:effectLst/>
                <a:latin typeface="Times New Roman" pitchFamily="18" charset="0"/>
                <a:cs typeface="Times New Roman" pitchFamily="18" charset="0"/>
              </a:rPr>
              <a:t>BÀI</a:t>
            </a: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1511" name="Rectangle: Rounded Corners 30"/>
          <p:cNvSpPr>
            <a:spLocks noChangeArrowheads="1"/>
          </p:cNvSpPr>
          <p:nvPr/>
        </p:nvSpPr>
        <p:spPr bwMode="auto">
          <a:xfrm>
            <a:off x="1465243" y="3205908"/>
            <a:ext cx="1759429" cy="1474385"/>
          </a:xfrm>
          <a:prstGeom prst="roundRect">
            <a:avLst>
              <a:gd name="adj" fmla="val 16667"/>
            </a:avLst>
          </a:prstGeom>
          <a:solidFill>
            <a:srgbClr val="FFFFFF"/>
          </a:solidFill>
          <a:ln w="12700">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buClrTx/>
            </a:pPr>
            <a:r>
              <a:rPr lang="en-US" sz="1800" dirty="0" smtClean="0"/>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amond(in)">
                                      <p:cBhvr>
                                        <p:cTn id="12" dur="2000"/>
                                        <p:tgtEl>
                                          <p:spTgt spid="24"/>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1508"/>
                                        </p:tgtEl>
                                        <p:attrNameLst>
                                          <p:attrName>style.visibility</p:attrName>
                                        </p:attrNameLst>
                                      </p:cBhvr>
                                      <p:to>
                                        <p:strVal val="visible"/>
                                      </p:to>
                                    </p:set>
                                    <p:animEffect transition="in" filter="diamond(in)">
                                      <p:cBhvr>
                                        <p:cTn id="15" dur="2000"/>
                                        <p:tgtEl>
                                          <p:spTgt spid="21508"/>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1507"/>
                                        </p:tgtEl>
                                        <p:attrNameLst>
                                          <p:attrName>style.visibility</p:attrName>
                                        </p:attrNameLst>
                                      </p:cBhvr>
                                      <p:to>
                                        <p:strVal val="visible"/>
                                      </p:to>
                                    </p:set>
                                    <p:animEffect transition="in" filter="diamond(in)">
                                      <p:cBhvr>
                                        <p:cTn id="18" dur="2000"/>
                                        <p:tgtEl>
                                          <p:spTgt spid="21507"/>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21506"/>
                                        </p:tgtEl>
                                        <p:attrNameLst>
                                          <p:attrName>style.visibility</p:attrName>
                                        </p:attrNameLst>
                                      </p:cBhvr>
                                      <p:to>
                                        <p:strVal val="visible"/>
                                      </p:to>
                                    </p:set>
                                    <p:animEffect transition="in" filter="diamond(in)">
                                      <p:cBhvr>
                                        <p:cTn id="21" dur="2000"/>
                                        <p:tgtEl>
                                          <p:spTgt spid="21506"/>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21511"/>
                                        </p:tgtEl>
                                        <p:attrNameLst>
                                          <p:attrName>style.visibility</p:attrName>
                                        </p:attrNameLst>
                                      </p:cBhvr>
                                      <p:to>
                                        <p:strVal val="visible"/>
                                      </p:to>
                                    </p:set>
                                    <p:animEffect transition="in" filter="diamond(in)">
                                      <p:cBhvr>
                                        <p:cTn id="24" dur="2000"/>
                                        <p:tgtEl>
                                          <p:spTgt spid="21511"/>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21510"/>
                                        </p:tgtEl>
                                        <p:attrNameLst>
                                          <p:attrName>style.visibility</p:attrName>
                                        </p:attrNameLst>
                                      </p:cBhvr>
                                      <p:to>
                                        <p:strVal val="visible"/>
                                      </p:to>
                                    </p:set>
                                    <p:animEffect transition="in" filter="diamond(in)">
                                      <p:cBhvr>
                                        <p:cTn id="27" dur="2000"/>
                                        <p:tgtEl>
                                          <p:spTgt spid="21510"/>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21509"/>
                                        </p:tgtEl>
                                        <p:attrNameLst>
                                          <p:attrName>style.visibility</p:attrName>
                                        </p:attrNameLst>
                                      </p:cBhvr>
                                      <p:to>
                                        <p:strVal val="visible"/>
                                      </p:to>
                                    </p:set>
                                    <p:animEffect transition="in" filter="diamond(in)">
                                      <p:cBhvr>
                                        <p:cTn id="30" dur="2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508" grpId="0" animBg="1"/>
      <p:bldP spid="21509" grpId="0" animBg="1"/>
      <p:bldP spid="21507" grpId="0" animBg="1"/>
      <p:bldP spid="21510" grpId="0" animBg="1"/>
      <p:bldP spid="21506" grpId="0" animBg="1"/>
      <p:bldP spid="215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ctrTitle"/>
          </p:nvPr>
        </p:nvSpPr>
        <p:spPr>
          <a:xfrm>
            <a:off x="1079653" y="0"/>
            <a:ext cx="3503364" cy="627961"/>
          </a:xfrm>
          <a:prstGeom prst="rect">
            <a:avLst/>
          </a:prstGeom>
        </p:spPr>
        <p:txBody>
          <a:bodyPr spcFirstLastPara="1" wrap="square" lIns="91425" tIns="91425" rIns="91425" bIns="91425" anchor="b" anchorCtr="0">
            <a:noAutofit/>
          </a:bodyPr>
          <a:lstStyle/>
          <a:p>
            <a:pPr lvl="0" algn="l" rtl="0">
              <a:spcBef>
                <a:spcPts val="0"/>
              </a:spcBef>
              <a:spcAft>
                <a:spcPts val="0"/>
              </a:spcAft>
              <a:buNone/>
            </a:pPr>
            <a:r>
              <a:rPr lang="en-US" sz="2000" b="1" dirty="0" smtClean="0">
                <a:solidFill>
                  <a:srgbClr val="FF0000"/>
                </a:solidFill>
                <a:latin typeface="Times New Roman" pitchFamily="18" charset="0"/>
                <a:cs typeface="Times New Roman" pitchFamily="18" charset="0"/>
              </a:rPr>
              <a:t>I. TRI </a:t>
            </a:r>
            <a:r>
              <a:rPr lang="en-US" sz="2000" b="1" dirty="0" err="1" smtClean="0">
                <a:solidFill>
                  <a:srgbClr val="FF0000"/>
                </a:solidFill>
                <a:latin typeface="Times New Roman" pitchFamily="18" charset="0"/>
                <a:cs typeface="Times New Roman" pitchFamily="18" charset="0"/>
              </a:rPr>
              <a:t>THỨC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VỀ</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KIỂU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BÀI</a:t>
            </a:r>
            <a:endParaRPr sz="2000" b="1" dirty="0">
              <a:solidFill>
                <a:srgbClr val="FF0000"/>
              </a:solidFill>
              <a:latin typeface="Times New Roman" pitchFamily="18" charset="0"/>
              <a:cs typeface="Times New Roman" pitchFamily="18" charset="0"/>
            </a:endParaRPr>
          </a:p>
        </p:txBody>
      </p:sp>
      <p:sp>
        <p:nvSpPr>
          <p:cNvPr id="361" name="Google Shape;361;p14"/>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FFFFFF"/>
              </a:solidFill>
            </a:endParaRPr>
          </a:p>
        </p:txBody>
      </p:sp>
      <p:pic>
        <p:nvPicPr>
          <p:cNvPr id="3" name="Graphic 2" descr="Atom outline">
            <a:extLst>
              <a:ext uri="{FF2B5EF4-FFF2-40B4-BE49-F238E27FC236}">
                <a16:creationId xmlns="" xmlns:a16="http://schemas.microsoft.com/office/drawing/2014/main" id="{A3A111C1-67C6-4DDD-BF33-6BD3E17E438C}"/>
              </a:ext>
            </a:extLst>
          </p:cNvPr>
          <p:cNvPicPr>
            <a:picLocks noChangeAspect="1"/>
          </p:cNvPicPr>
          <p:nvPr/>
        </p:nvPicPr>
        <p:blipFill>
          <a:blip r:embed="rId3">
            <a:extLst>
              <a:ext uri="{96DAC541-7B7A-43D3-8B79-37D633B846F1}">
                <asvg:svgBlip xmlns="" xmlns:asvg="http://schemas.microsoft.com/office/drawing/2016/SVG/main" r:embed=""/>
              </a:ext>
            </a:extLst>
          </a:blip>
          <a:stretch>
            <a:fillRect/>
          </a:stretch>
        </p:blipFill>
        <p:spPr>
          <a:xfrm>
            <a:off x="703697" y="2001515"/>
            <a:ext cx="1478756" cy="1121569"/>
          </a:xfrm>
          <a:prstGeom prst="rect">
            <a:avLst/>
          </a:prstGeom>
        </p:spPr>
      </p:pic>
      <p:sp>
        <p:nvSpPr>
          <p:cNvPr id="6" name="Google Shape;359;p14"/>
          <p:cNvSpPr txBox="1">
            <a:spLocks/>
          </p:cNvSpPr>
          <p:nvPr/>
        </p:nvSpPr>
        <p:spPr>
          <a:xfrm>
            <a:off x="1692356" y="634938"/>
            <a:ext cx="5023945" cy="541143"/>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19BBD5"/>
              </a:buClr>
              <a:buSzPts val="3600"/>
              <a:buFont typeface="Nixie One"/>
              <a:buNone/>
              <a:tabLst/>
              <a:defRPr/>
            </a:pPr>
            <a:endParaRPr kumimoji="0" lang="en-US" sz="2400" b="0" i="0" u="none" strike="noStrike" kern="0" cap="none" spc="0" normalizeH="0" baseline="0" noProof="0" dirty="0">
              <a:ln>
                <a:noFill/>
              </a:ln>
              <a:solidFill>
                <a:srgbClr val="19BBD5"/>
              </a:solidFill>
              <a:effectLst/>
              <a:uLnTx/>
              <a:uFillTx/>
              <a:latin typeface="Times New Roman" pitchFamily="18" charset="0"/>
              <a:ea typeface="Nixie One"/>
              <a:cs typeface="Times New Roman" pitchFamily="18" charset="0"/>
              <a:sym typeface="Nixie One"/>
            </a:endParaRPr>
          </a:p>
        </p:txBody>
      </p:sp>
      <p:sp>
        <p:nvSpPr>
          <p:cNvPr id="22" name="Rounded Rectangle 21"/>
          <p:cNvSpPr/>
          <p:nvPr/>
        </p:nvSpPr>
        <p:spPr>
          <a:xfrm>
            <a:off x="5728770" y="484743"/>
            <a:ext cx="2677099" cy="407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THẢO</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LUẬN</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NHÓM</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ĐÔI</a:t>
            </a:r>
            <a:endParaRPr lang="en-US"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24" name="Table 23"/>
          <p:cNvGraphicFramePr>
            <a:graphicFrameLocks noGrp="1"/>
          </p:cNvGraphicFramePr>
          <p:nvPr/>
        </p:nvGraphicFramePr>
        <p:xfrm>
          <a:off x="2489812" y="1366093"/>
          <a:ext cx="6433851" cy="3205907"/>
        </p:xfrm>
        <a:graphic>
          <a:graphicData uri="http://schemas.openxmlformats.org/drawingml/2006/table">
            <a:tbl>
              <a:tblPr>
                <a:tableStyleId>{3C2FFA5D-87B4-456A-9821-1D502468CF0F}</a:tableStyleId>
              </a:tblPr>
              <a:tblGrid>
                <a:gridCol w="3122620"/>
                <a:gridCol w="3311231"/>
              </a:tblGrid>
              <a:tr h="424360">
                <a:tc gridSpan="2">
                  <a:txBody>
                    <a:bodyPr/>
                    <a:lstStyle/>
                    <a:p>
                      <a:pPr algn="just">
                        <a:lnSpc>
                          <a:spcPct val="105000"/>
                        </a:lnSpc>
                        <a:spcAft>
                          <a:spcPts val="0"/>
                        </a:spcAft>
                      </a:pPr>
                      <a:r>
                        <a:rPr lang="vi-VN" sz="2200" b="1" dirty="0">
                          <a:solidFill>
                            <a:schemeClr val="bg1"/>
                          </a:solidFill>
                          <a:latin typeface="+mj-lt"/>
                        </a:rPr>
                        <a:t>1. Hãy xác định yêu cầu đối với kiểu bài về:</a:t>
                      </a:r>
                      <a:endParaRPr lang="en-US" sz="2200" b="1" dirty="0">
                        <a:solidFill>
                          <a:schemeClr val="bg1"/>
                        </a:solidFill>
                        <a:latin typeface="+mj-lt"/>
                        <a:ea typeface="Calibri"/>
                        <a:cs typeface="Times New Roman"/>
                      </a:endParaRPr>
                    </a:p>
                  </a:txBody>
                  <a:tcPr marL="68580" marR="68580" marT="0" marB="0"/>
                </a:tc>
                <a:tc hMerge="1">
                  <a:txBody>
                    <a:bodyPr/>
                    <a:lstStyle/>
                    <a:p>
                      <a:endParaRPr lang="en-US"/>
                    </a:p>
                  </a:txBody>
                  <a:tcPr/>
                </a:tc>
              </a:tr>
              <a:tr h="812559">
                <a:tc>
                  <a:txBody>
                    <a:bodyPr/>
                    <a:lstStyle/>
                    <a:p>
                      <a:pPr algn="ctr">
                        <a:lnSpc>
                          <a:spcPct val="105000"/>
                        </a:lnSpc>
                        <a:spcAft>
                          <a:spcPts val="0"/>
                        </a:spcAft>
                      </a:pPr>
                      <a:r>
                        <a:rPr lang="en-US" sz="2000" dirty="0" err="1">
                          <a:solidFill>
                            <a:schemeClr val="bg1"/>
                          </a:solidFill>
                          <a:latin typeface="Times New Roman" pitchFamily="18" charset="0"/>
                          <a:cs typeface="Times New Roman" pitchFamily="18" charset="0"/>
                        </a:rPr>
                        <a:t>Phân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tích</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đánh</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giá</a:t>
                      </a:r>
                      <a:r>
                        <a:rPr lang="en-US" sz="2000" dirty="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TPVH</a:t>
                      </a:r>
                      <a:endParaRPr lang="en-US" sz="2000" dirty="0" smtClean="0">
                        <a:solidFill>
                          <a:schemeClr val="bg1"/>
                        </a:solidFill>
                        <a:latin typeface="Times New Roman" pitchFamily="18" charset="0"/>
                        <a:cs typeface="Times New Roman" pitchFamily="18" charset="0"/>
                      </a:endParaRPr>
                    </a:p>
                    <a:p>
                      <a:pPr algn="ctr">
                        <a:lnSpc>
                          <a:spcPct val="105000"/>
                        </a:lnSpc>
                        <a:spcAft>
                          <a:spcPts val="0"/>
                        </a:spcAft>
                      </a:pPr>
                      <a:r>
                        <a:rPr lang="en-US" sz="2000" dirty="0" smtClean="0">
                          <a:solidFill>
                            <a:schemeClr val="bg1"/>
                          </a:solidFill>
                          <a:latin typeface="Times New Roman" pitchFamily="18" charset="0"/>
                          <a:ea typeface="Calibri"/>
                          <a:cs typeface="Times New Roman" pitchFamily="18" charset="0"/>
                        </a:rPr>
                        <a:t>……………………………</a:t>
                      </a:r>
                      <a:endParaRPr lang="en-US" sz="2000" dirty="0">
                        <a:solidFill>
                          <a:schemeClr val="bg1"/>
                        </a:solidFill>
                        <a:latin typeface="Times New Roman" pitchFamily="18" charset="0"/>
                        <a:ea typeface="Calibri"/>
                        <a:cs typeface="Times New Roman" pitchFamily="18" charset="0"/>
                      </a:endParaRPr>
                    </a:p>
                  </a:txBody>
                  <a:tcPr marL="68580" marR="68580" marT="0" marB="0"/>
                </a:tc>
                <a:tc>
                  <a:txBody>
                    <a:bodyPr/>
                    <a:lstStyle/>
                    <a:p>
                      <a:pPr algn="ctr">
                        <a:lnSpc>
                          <a:spcPct val="105000"/>
                        </a:lnSpc>
                        <a:spcAft>
                          <a:spcPts val="0"/>
                        </a:spcAft>
                      </a:pPr>
                      <a:r>
                        <a:rPr lang="en-US" sz="2000" dirty="0" err="1">
                          <a:solidFill>
                            <a:schemeClr val="bg1"/>
                          </a:solidFill>
                          <a:latin typeface="Times New Roman" pitchFamily="18" charset="0"/>
                          <a:cs typeface="Times New Roman" pitchFamily="18" charset="0"/>
                        </a:rPr>
                        <a:t>Phân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tích</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đánh</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giá</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TP</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trữ</a:t>
                      </a:r>
                      <a:r>
                        <a:rPr lang="en-US" sz="2000" dirty="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tình</a:t>
                      </a:r>
                      <a:endParaRPr lang="en-US" sz="2000" dirty="0" smtClean="0">
                        <a:solidFill>
                          <a:schemeClr val="bg1"/>
                        </a:solidFill>
                        <a:latin typeface="Times New Roman" pitchFamily="18" charset="0"/>
                        <a:cs typeface="Times New Roman" pitchFamily="18" charset="0"/>
                      </a:endParaRPr>
                    </a:p>
                    <a:p>
                      <a:pPr algn="ctr">
                        <a:lnSpc>
                          <a:spcPct val="105000"/>
                        </a:lnSpc>
                        <a:spcAft>
                          <a:spcPts val="0"/>
                        </a:spcAft>
                      </a:pPr>
                      <a:r>
                        <a:rPr lang="en-US" sz="2000" dirty="0" smtClean="0">
                          <a:solidFill>
                            <a:schemeClr val="bg1"/>
                          </a:solidFill>
                          <a:latin typeface="Times New Roman" pitchFamily="18" charset="0"/>
                          <a:ea typeface="Calibri"/>
                          <a:cs typeface="Times New Roman" pitchFamily="18" charset="0"/>
                        </a:rPr>
                        <a:t>……………………………</a:t>
                      </a:r>
                      <a:endParaRPr lang="en-US" sz="2000" dirty="0">
                        <a:solidFill>
                          <a:schemeClr val="bg1"/>
                        </a:solidFill>
                        <a:latin typeface="Times New Roman" pitchFamily="18" charset="0"/>
                        <a:ea typeface="Calibri"/>
                        <a:cs typeface="Times New Roman" pitchFamily="18" charset="0"/>
                      </a:endParaRPr>
                    </a:p>
                  </a:txBody>
                  <a:tcPr marL="68580" marR="68580" marT="0" marB="0"/>
                </a:tc>
              </a:tr>
              <a:tr h="1968988">
                <a:tc>
                  <a:txBody>
                    <a:bodyPr/>
                    <a:lstStyle/>
                    <a:p>
                      <a:pPr marL="0" indent="452438" algn="just"/>
                      <a:r>
                        <a:rPr lang="en-US" sz="2000" b="0" i="0" u="none" strike="noStrike" cap="none" dirty="0" err="1" smtClean="0">
                          <a:solidFill>
                            <a:schemeClr val="bg1"/>
                          </a:solidFill>
                          <a:latin typeface="Times New Roman" pitchFamily="18" charset="0"/>
                          <a:ea typeface="+mn-ea"/>
                          <a:cs typeface="Times New Roman" pitchFamily="18" charset="0"/>
                          <a:sym typeface="Arial"/>
                        </a:rPr>
                        <a:t>Dùng</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li</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lẽ</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bằng</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chứng</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để</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làm</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sáng</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tỏ</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gia</a:t>
                      </a:r>
                      <a:r>
                        <a:rPr lang="en-US" sz="2000" b="0" i="0" u="none" strike="noStrike" cap="none" dirty="0" smtClean="0">
                          <a:solidFill>
                            <a:schemeClr val="bg1"/>
                          </a:solidFill>
                          <a:latin typeface="Times New Roman" pitchFamily="18" charset="0"/>
                          <a:ea typeface="+mn-ea"/>
                          <a:cs typeface="Times New Roman" pitchFamily="18" charset="0"/>
                          <a:sym typeface="Arial"/>
                        </a:rPr>
                        <a:t>́ trị </a:t>
                      </a:r>
                      <a:r>
                        <a:rPr lang="en-US" sz="2000" b="0" i="0" u="none" strike="noStrike" cap="none" dirty="0" err="1" smtClean="0">
                          <a:solidFill>
                            <a:schemeClr val="bg1"/>
                          </a:solidFill>
                          <a:latin typeface="Times New Roman" pitchFamily="18" charset="0"/>
                          <a:ea typeface="+mn-ea"/>
                          <a:cs typeface="Times New Roman" pitchFamily="18" charset="0"/>
                          <a:sym typeface="Arial"/>
                        </a:rPr>
                        <a:t>nội</a:t>
                      </a:r>
                      <a:r>
                        <a:rPr lang="en-US" sz="2000" b="0" i="0" u="none" strike="noStrike" cap="none" dirty="0" smtClean="0">
                          <a:solidFill>
                            <a:schemeClr val="bg1"/>
                          </a:solidFill>
                          <a:latin typeface="Times New Roman" pitchFamily="18" charset="0"/>
                          <a:ea typeface="+mn-ea"/>
                          <a:cs typeface="Times New Roman" pitchFamily="18" charset="0"/>
                          <a:sym typeface="Arial"/>
                        </a:rPr>
                        <a:t> dung, </a:t>
                      </a:r>
                      <a:r>
                        <a:rPr lang="en-US" sz="2000" b="0" i="0" u="none" strike="noStrike" cap="none" dirty="0" err="1" smtClean="0">
                          <a:solidFill>
                            <a:schemeClr val="bg1"/>
                          </a:solidFill>
                          <a:latin typeface="Times New Roman" pitchFamily="18" charset="0"/>
                          <a:ea typeface="+mn-ea"/>
                          <a:cs typeface="Times New Roman" pitchFamily="18" charset="0"/>
                          <a:sym typeface="Arial"/>
                        </a:rPr>
                        <a:t>nghẹ</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thuật</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của</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tác</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phẩm</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truyện</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tho</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kịch</a:t>
                      </a:r>
                      <a:r>
                        <a:rPr lang="en-US" sz="2000" b="0" i="0" u="none" strike="noStrike" cap="none" dirty="0" smtClean="0">
                          <a:solidFill>
                            <a:schemeClr val="bg1"/>
                          </a:solidFill>
                          <a:latin typeface="Times New Roman" pitchFamily="18" charset="0"/>
                          <a:ea typeface="+mn-ea"/>
                          <a:cs typeface="Times New Roman" pitchFamily="18" charset="0"/>
                          <a:sym typeface="Arial"/>
                        </a:rPr>
                        <a:t>,...).</a:t>
                      </a:r>
                      <a:endParaRPr lang="en-US" sz="2000" b="0" i="0" u="none" strike="noStrike" cap="none" dirty="0">
                        <a:solidFill>
                          <a:schemeClr val="bg1"/>
                        </a:solidFill>
                        <a:latin typeface="Times New Roman" pitchFamily="18" charset="0"/>
                        <a:ea typeface="+mn-ea"/>
                        <a:cs typeface="Times New Roman" pitchFamily="18" charset="0"/>
                        <a:sym typeface="Arial"/>
                      </a:endParaRPr>
                    </a:p>
                  </a:txBody>
                  <a:tcPr marL="68580" marR="68580" marT="0" marB="0"/>
                </a:tc>
                <a:tc>
                  <a:txBody>
                    <a:bodyPr/>
                    <a:lstStyle/>
                    <a:p>
                      <a:pPr marL="0" marR="0" indent="452438" algn="just" defTabSz="914400" rtl="0" eaLnBrk="1" fontAlgn="auto" latinLnBrk="0" hangingPunct="1">
                        <a:lnSpc>
                          <a:spcPct val="105000"/>
                        </a:lnSpc>
                        <a:spcBef>
                          <a:spcPts val="0"/>
                        </a:spcBef>
                        <a:spcAft>
                          <a:spcPts val="0"/>
                        </a:spcAft>
                        <a:buClr>
                          <a:srgbClr val="000000"/>
                        </a:buClr>
                        <a:buSzTx/>
                        <a:buFont typeface="Arial"/>
                        <a:buNone/>
                        <a:tabLst/>
                        <a:defRPr/>
                      </a:pP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Dùng</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li</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lẽ</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bằng</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chứng</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để</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làm</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sáng</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tỏ</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gia</a:t>
                      </a:r>
                      <a:r>
                        <a:rPr lang="en-US" sz="2000" b="0" i="0" u="none" strike="noStrike" cap="none" dirty="0" smtClean="0">
                          <a:solidFill>
                            <a:schemeClr val="bg1"/>
                          </a:solidFill>
                          <a:latin typeface="Times New Roman" pitchFamily="18" charset="0"/>
                          <a:ea typeface="+mn-ea"/>
                          <a:cs typeface="Times New Roman" pitchFamily="18" charset="0"/>
                          <a:sym typeface="Arial"/>
                        </a:rPr>
                        <a:t>́ trị </a:t>
                      </a:r>
                      <a:r>
                        <a:rPr lang="en-US" sz="2000" b="0" i="0" u="none" strike="noStrike" cap="none" dirty="0" err="1" smtClean="0">
                          <a:solidFill>
                            <a:schemeClr val="bg1"/>
                          </a:solidFill>
                          <a:latin typeface="Times New Roman" pitchFamily="18" charset="0"/>
                          <a:ea typeface="+mn-ea"/>
                          <a:cs typeface="Times New Roman" pitchFamily="18" charset="0"/>
                          <a:sym typeface="Arial"/>
                        </a:rPr>
                        <a:t>nội</a:t>
                      </a:r>
                      <a:r>
                        <a:rPr lang="en-US" sz="2000" b="0" i="0" u="none" strike="noStrike" cap="none" dirty="0" smtClean="0">
                          <a:solidFill>
                            <a:schemeClr val="bg1"/>
                          </a:solidFill>
                          <a:latin typeface="Times New Roman" pitchFamily="18" charset="0"/>
                          <a:ea typeface="+mn-ea"/>
                          <a:cs typeface="Times New Roman" pitchFamily="18" charset="0"/>
                          <a:sym typeface="Arial"/>
                        </a:rPr>
                        <a:t> dung, </a:t>
                      </a:r>
                      <a:r>
                        <a:rPr lang="en-US" sz="2000" b="0" i="0" u="none" strike="noStrike" cap="none" dirty="0" err="1" smtClean="0">
                          <a:solidFill>
                            <a:schemeClr val="bg1"/>
                          </a:solidFill>
                          <a:latin typeface="Times New Roman" pitchFamily="18" charset="0"/>
                          <a:ea typeface="+mn-ea"/>
                          <a:cs typeface="Times New Roman" pitchFamily="18" charset="0"/>
                          <a:sym typeface="Arial"/>
                        </a:rPr>
                        <a:t>nghẹ</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thuật</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của</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tác</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phẩm</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trư</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tình</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gồm</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bài</a:t>
                      </a:r>
                      <a:r>
                        <a:rPr lang="en-US" sz="2000" b="0" i="0" u="none" strike="noStrike" cap="none" dirty="0" smtClean="0">
                          <a:solidFill>
                            <a:schemeClr val="bg1"/>
                          </a:solidFill>
                          <a:latin typeface="Times New Roman" pitchFamily="18" charset="0"/>
                          <a:ea typeface="+mn-ea"/>
                          <a:cs typeface="Times New Roman" pitchFamily="18" charset="0"/>
                          <a:sym typeface="Arial"/>
                        </a:rPr>
                        <a:t> </a:t>
                      </a:r>
                      <a:r>
                        <a:rPr lang="en-US" sz="2000" b="0" i="0" u="none" strike="noStrike" cap="none" dirty="0" err="1" smtClean="0">
                          <a:solidFill>
                            <a:schemeClr val="bg1"/>
                          </a:solidFill>
                          <a:latin typeface="Times New Roman" pitchFamily="18" charset="0"/>
                          <a:ea typeface="+mn-ea"/>
                          <a:cs typeface="Times New Roman" pitchFamily="18" charset="0"/>
                          <a:sym typeface="Arial"/>
                        </a:rPr>
                        <a:t>thơ</a:t>
                      </a:r>
                      <a:r>
                        <a:rPr lang="en-US" sz="2000" b="0" i="0" u="none" strike="noStrike" cap="none" dirty="0" smtClean="0">
                          <a:solidFill>
                            <a:schemeClr val="bg1"/>
                          </a:solidFill>
                          <a:latin typeface="Times New Roman" pitchFamily="18" charset="0"/>
                          <a:ea typeface="+mn-ea"/>
                          <a:cs typeface="Times New Roman" pitchFamily="18" charset="0"/>
                          <a:sym typeface="Arial"/>
                        </a:rPr>
                        <a:t>,</a:t>
                      </a:r>
                      <a:r>
                        <a:rPr lang="en-US" sz="2000" b="0" i="0" u="none" strike="noStrike" cap="none" baseline="0" dirty="0" smtClean="0">
                          <a:solidFill>
                            <a:schemeClr val="bg1"/>
                          </a:solidFill>
                          <a:latin typeface="Times New Roman" pitchFamily="18" charset="0"/>
                          <a:ea typeface="+mn-ea"/>
                          <a:cs typeface="Times New Roman" pitchFamily="18" charset="0"/>
                          <a:sym typeface="Arial"/>
                        </a:rPr>
                        <a:t> </a:t>
                      </a:r>
                      <a:r>
                        <a:rPr lang="en-US" sz="2000" b="0" i="0" u="none" strike="noStrike" cap="none" baseline="0" dirty="0" err="1" smtClean="0">
                          <a:solidFill>
                            <a:schemeClr val="bg1"/>
                          </a:solidFill>
                          <a:latin typeface="Times New Roman" pitchFamily="18" charset="0"/>
                          <a:ea typeface="+mn-ea"/>
                          <a:cs typeface="Times New Roman" pitchFamily="18" charset="0"/>
                          <a:sym typeface="Arial"/>
                        </a:rPr>
                        <a:t>văn</a:t>
                      </a:r>
                      <a:r>
                        <a:rPr lang="en-US" sz="2000" b="0" i="0" u="none" strike="noStrike" cap="none" baseline="0" dirty="0" smtClean="0">
                          <a:solidFill>
                            <a:schemeClr val="bg1"/>
                          </a:solidFill>
                          <a:latin typeface="Times New Roman" pitchFamily="18" charset="0"/>
                          <a:ea typeface="+mn-ea"/>
                          <a:cs typeface="Times New Roman" pitchFamily="18" charset="0"/>
                          <a:sym typeface="Arial"/>
                        </a:rPr>
                        <a:t> </a:t>
                      </a:r>
                      <a:r>
                        <a:rPr lang="en-US" sz="2000" b="0" i="0" u="none" strike="noStrike" cap="none" baseline="0" dirty="0" err="1" smtClean="0">
                          <a:solidFill>
                            <a:schemeClr val="bg1"/>
                          </a:solidFill>
                          <a:latin typeface="Times New Roman" pitchFamily="18" charset="0"/>
                          <a:ea typeface="+mn-ea"/>
                          <a:cs typeface="Times New Roman" pitchFamily="18" charset="0"/>
                          <a:sym typeface="Arial"/>
                        </a:rPr>
                        <a:t>xuôi</a:t>
                      </a:r>
                      <a:r>
                        <a:rPr lang="en-US" sz="2000" b="0" i="0" u="none" strike="noStrike" cap="none" baseline="0" dirty="0" smtClean="0">
                          <a:solidFill>
                            <a:schemeClr val="bg1"/>
                          </a:solidFill>
                          <a:latin typeface="Times New Roman" pitchFamily="18" charset="0"/>
                          <a:ea typeface="+mn-ea"/>
                          <a:cs typeface="Times New Roman" pitchFamily="18" charset="0"/>
                          <a:sym typeface="Arial"/>
                        </a:rPr>
                        <a:t> </a:t>
                      </a:r>
                      <a:r>
                        <a:rPr lang="en-US" sz="2000" b="0" i="0" u="none" strike="noStrike" cap="none" baseline="0" dirty="0" err="1" smtClean="0">
                          <a:solidFill>
                            <a:schemeClr val="bg1"/>
                          </a:solidFill>
                          <a:latin typeface="Times New Roman" pitchFamily="18" charset="0"/>
                          <a:ea typeface="+mn-ea"/>
                          <a:cs typeface="Times New Roman" pitchFamily="18" charset="0"/>
                          <a:sym typeface="Arial"/>
                        </a:rPr>
                        <a:t>trữ</a:t>
                      </a:r>
                      <a:r>
                        <a:rPr lang="en-US" sz="2000" b="0" i="0" u="none" strike="noStrike" cap="none" baseline="0" dirty="0" smtClean="0">
                          <a:solidFill>
                            <a:schemeClr val="bg1"/>
                          </a:solidFill>
                          <a:latin typeface="Times New Roman" pitchFamily="18" charset="0"/>
                          <a:ea typeface="+mn-ea"/>
                          <a:cs typeface="Times New Roman" pitchFamily="18" charset="0"/>
                          <a:sym typeface="Arial"/>
                        </a:rPr>
                        <a:t> </a:t>
                      </a:r>
                      <a:r>
                        <a:rPr lang="en-US" sz="2000" b="0" i="0" u="none" strike="noStrike" cap="none" baseline="0" dirty="0" err="1" smtClean="0">
                          <a:solidFill>
                            <a:schemeClr val="bg1"/>
                          </a:solidFill>
                          <a:latin typeface="Times New Roman" pitchFamily="18" charset="0"/>
                          <a:ea typeface="+mn-ea"/>
                          <a:cs typeface="Times New Roman" pitchFamily="18" charset="0"/>
                          <a:sym typeface="Arial"/>
                        </a:rPr>
                        <a:t>tình</a:t>
                      </a:r>
                      <a:r>
                        <a:rPr lang="en-US" sz="2000" b="0" i="0" u="none" strike="noStrike" cap="none" baseline="0" dirty="0" smtClean="0">
                          <a:solidFill>
                            <a:schemeClr val="bg1"/>
                          </a:solidFill>
                          <a:latin typeface="Times New Roman" pitchFamily="18" charset="0"/>
                          <a:ea typeface="+mn-ea"/>
                          <a:cs typeface="Times New Roman" pitchFamily="18" charset="0"/>
                          <a:sym typeface="Arial"/>
                        </a:rPr>
                        <a:t>.</a:t>
                      </a:r>
                      <a:endParaRPr lang="en-US" sz="2000" b="0" i="0" u="none" strike="noStrike" cap="none" dirty="0" smtClean="0">
                        <a:solidFill>
                          <a:schemeClr val="bg1"/>
                        </a:solidFill>
                        <a:latin typeface="Times New Roman" pitchFamily="18" charset="0"/>
                        <a:ea typeface="+mn-ea"/>
                        <a:cs typeface="Times New Roman" pitchFamily="18" charset="0"/>
                        <a:sym typeface="Arial"/>
                      </a:endParaRPr>
                    </a:p>
                  </a:txBody>
                  <a:tcPr marL="68580" marR="68580" marT="0" marB="0"/>
                </a:tc>
              </a:tr>
            </a:tbl>
          </a:graphicData>
        </a:graphic>
      </p:graphicFrame>
      <p:sp>
        <p:nvSpPr>
          <p:cNvPr id="21505" name="Diagram 35"/>
          <p:cNvSpPr>
            <a:spLocks noChangeArrowheads="1"/>
          </p:cNvSpPr>
          <p:nvPr/>
        </p:nvSpPr>
        <p:spPr bwMode="auto">
          <a:xfrm>
            <a:off x="0" y="0"/>
            <a:ext cx="2925763" cy="3733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ctrTitle"/>
          </p:nvPr>
        </p:nvSpPr>
        <p:spPr>
          <a:xfrm>
            <a:off x="1079653" y="0"/>
            <a:ext cx="3503364" cy="627961"/>
          </a:xfrm>
          <a:prstGeom prst="rect">
            <a:avLst/>
          </a:prstGeom>
        </p:spPr>
        <p:txBody>
          <a:bodyPr spcFirstLastPara="1" wrap="square" lIns="91425" tIns="91425" rIns="91425" bIns="91425" anchor="b" anchorCtr="0">
            <a:noAutofit/>
          </a:bodyPr>
          <a:lstStyle/>
          <a:p>
            <a:pPr lvl="0" algn="l" rtl="0">
              <a:spcBef>
                <a:spcPts val="0"/>
              </a:spcBef>
              <a:spcAft>
                <a:spcPts val="0"/>
              </a:spcAft>
              <a:buNone/>
            </a:pPr>
            <a:r>
              <a:rPr lang="en-US" sz="2000" b="1" dirty="0" smtClean="0">
                <a:solidFill>
                  <a:srgbClr val="FF0000"/>
                </a:solidFill>
                <a:latin typeface="Times New Roman" pitchFamily="18" charset="0"/>
                <a:cs typeface="Times New Roman" pitchFamily="18" charset="0"/>
              </a:rPr>
              <a:t>I. TRI </a:t>
            </a:r>
            <a:r>
              <a:rPr lang="en-US" sz="2000" b="1" dirty="0" err="1" smtClean="0">
                <a:solidFill>
                  <a:srgbClr val="FF0000"/>
                </a:solidFill>
                <a:latin typeface="Times New Roman" pitchFamily="18" charset="0"/>
                <a:cs typeface="Times New Roman" pitchFamily="18" charset="0"/>
              </a:rPr>
              <a:t>THỨC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VỀ</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KIỂU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BÀI</a:t>
            </a:r>
            <a:endParaRPr sz="2000" b="1" dirty="0">
              <a:solidFill>
                <a:srgbClr val="FF0000"/>
              </a:solidFill>
              <a:latin typeface="Times New Roman" pitchFamily="18" charset="0"/>
              <a:cs typeface="Times New Roman" pitchFamily="18" charset="0"/>
            </a:endParaRPr>
          </a:p>
        </p:txBody>
      </p:sp>
      <p:sp>
        <p:nvSpPr>
          <p:cNvPr id="361" name="Google Shape;361;p14"/>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FFFFFF"/>
              </a:solidFill>
            </a:endParaRPr>
          </a:p>
        </p:txBody>
      </p:sp>
      <p:pic>
        <p:nvPicPr>
          <p:cNvPr id="3" name="Graphic 2" descr="Atom outline">
            <a:extLst>
              <a:ext uri="{FF2B5EF4-FFF2-40B4-BE49-F238E27FC236}">
                <a16:creationId xmlns="" xmlns:a16="http://schemas.microsoft.com/office/drawing/2014/main" id="{A3A111C1-67C6-4DDD-BF33-6BD3E17E438C}"/>
              </a:ext>
            </a:extLst>
          </p:cNvPr>
          <p:cNvPicPr>
            <a:picLocks noChangeAspect="1"/>
          </p:cNvPicPr>
          <p:nvPr/>
        </p:nvPicPr>
        <p:blipFill>
          <a:blip r:embed="rId3">
            <a:extLst>
              <a:ext uri="{96DAC541-7B7A-43D3-8B79-37D633B846F1}">
                <asvg:svgBlip xmlns="" xmlns:asvg="http://schemas.microsoft.com/office/drawing/2016/SVG/main" r:embed=""/>
              </a:ext>
            </a:extLst>
          </a:blip>
          <a:stretch>
            <a:fillRect/>
          </a:stretch>
        </p:blipFill>
        <p:spPr>
          <a:xfrm>
            <a:off x="703697" y="2001515"/>
            <a:ext cx="1478756" cy="1121569"/>
          </a:xfrm>
          <a:prstGeom prst="rect">
            <a:avLst/>
          </a:prstGeom>
        </p:spPr>
      </p:pic>
      <p:sp>
        <p:nvSpPr>
          <p:cNvPr id="6" name="Google Shape;359;p14"/>
          <p:cNvSpPr txBox="1">
            <a:spLocks/>
          </p:cNvSpPr>
          <p:nvPr/>
        </p:nvSpPr>
        <p:spPr>
          <a:xfrm>
            <a:off x="1692356" y="634938"/>
            <a:ext cx="5023945" cy="541143"/>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19BBD5"/>
              </a:buClr>
              <a:buSzPts val="3600"/>
              <a:buFont typeface="Nixie One"/>
              <a:buNone/>
              <a:tabLst/>
              <a:defRPr/>
            </a:pPr>
            <a:endParaRPr kumimoji="0" lang="en-US" sz="2400" b="0" i="0" u="none" strike="noStrike" kern="0" cap="none" spc="0" normalizeH="0" baseline="0" noProof="0" dirty="0">
              <a:ln>
                <a:noFill/>
              </a:ln>
              <a:solidFill>
                <a:srgbClr val="19BBD5"/>
              </a:solidFill>
              <a:effectLst/>
              <a:uLnTx/>
              <a:uFillTx/>
              <a:latin typeface="Times New Roman" pitchFamily="18" charset="0"/>
              <a:ea typeface="Nixie One"/>
              <a:cs typeface="Times New Roman" pitchFamily="18" charset="0"/>
              <a:sym typeface="Nixie One"/>
            </a:endParaRPr>
          </a:p>
        </p:txBody>
      </p:sp>
      <p:sp>
        <p:nvSpPr>
          <p:cNvPr id="22" name="Rounded Rectangle 21"/>
          <p:cNvSpPr/>
          <p:nvPr/>
        </p:nvSpPr>
        <p:spPr>
          <a:xfrm>
            <a:off x="6466901" y="495760"/>
            <a:ext cx="2677099" cy="407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THẢO</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LUẬN</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NHÓM</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ĐÔI</a:t>
            </a:r>
            <a:endParaRPr lang="en-US"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505" name="Diagram 35"/>
          <p:cNvSpPr>
            <a:spLocks noChangeArrowheads="1"/>
          </p:cNvSpPr>
          <p:nvPr/>
        </p:nvSpPr>
        <p:spPr bwMode="auto">
          <a:xfrm>
            <a:off x="0" y="0"/>
            <a:ext cx="2925763" cy="3733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Hộp Văn bản 170">
            <a:extLst>
              <a:ext uri="{FF2B5EF4-FFF2-40B4-BE49-F238E27FC236}">
                <a16:creationId xmlns="" xmlns:a16="http://schemas.microsoft.com/office/drawing/2014/main" id="{324F0990-E74B-E52A-FE78-02F8E7AED7B8}"/>
              </a:ext>
            </a:extLst>
          </p:cNvPr>
          <p:cNvSpPr txBox="1"/>
          <p:nvPr/>
        </p:nvSpPr>
        <p:spPr>
          <a:xfrm>
            <a:off x="6830457" y="2696319"/>
            <a:ext cx="2313543" cy="2447181"/>
          </a:xfrm>
          <a:prstGeom prst="roundRect">
            <a:avLst/>
          </a:prstGeom>
          <a:solidFill>
            <a:srgbClr val="0060C3"/>
          </a:solidFill>
        </p:spPr>
        <p:txBody>
          <a:bodyPr wrap="square">
            <a:spAutoFit/>
          </a:bodyPr>
          <a:lstStyle/>
          <a:p>
            <a:pPr algn="ctr"/>
            <a:r>
              <a:rPr lang="en-US" sz="2000" b="1" dirty="0" err="1" smtClean="0">
                <a:solidFill>
                  <a:srgbClr val="FFC000"/>
                </a:solidFill>
                <a:effectLst/>
                <a:latin typeface="Times New Roman" pitchFamily="18" charset="0"/>
                <a:ea typeface="Times New Roman" panose="02020603050405020304" pitchFamily="18" charset="0"/>
                <a:cs typeface="Times New Roman" pitchFamily="18" charset="0"/>
              </a:rPr>
              <a:t>Kết</a:t>
            </a:r>
            <a:r>
              <a:rPr lang="en-US" sz="2000" b="1" dirty="0" smtClean="0">
                <a:solidFill>
                  <a:srgbClr val="FFC000"/>
                </a:solidFill>
                <a:effectLst/>
                <a:latin typeface="Times New Roman" pitchFamily="18" charset="0"/>
                <a:ea typeface="Times New Roman" panose="02020603050405020304" pitchFamily="18" charset="0"/>
                <a:cs typeface="Times New Roman" pitchFamily="18" charset="0"/>
              </a:rPr>
              <a:t> </a:t>
            </a:r>
            <a:r>
              <a:rPr lang="en-US" sz="2000" b="1" dirty="0" err="1" smtClean="0">
                <a:solidFill>
                  <a:srgbClr val="FFC000"/>
                </a:solidFill>
                <a:effectLst/>
                <a:latin typeface="Times New Roman" pitchFamily="18" charset="0"/>
                <a:ea typeface="Times New Roman" panose="02020603050405020304" pitchFamily="18" charset="0"/>
                <a:cs typeface="Times New Roman" pitchFamily="18" charset="0"/>
              </a:rPr>
              <a:t>bài</a:t>
            </a:r>
            <a:endParaRPr lang="en-US" sz="2000" b="1" dirty="0" smtClean="0">
              <a:solidFill>
                <a:srgbClr val="FFC000"/>
              </a:solidFill>
              <a:effectLst/>
              <a:latin typeface="Times New Roman" pitchFamily="18" charset="0"/>
              <a:ea typeface="Times New Roman" panose="02020603050405020304" pitchFamily="18" charset="0"/>
              <a:cs typeface="Times New Roman" pitchFamily="18" charset="0"/>
            </a:endParaRPr>
          </a:p>
          <a:p>
            <a:pPr algn="just">
              <a:spcAft>
                <a:spcPts val="800"/>
              </a:spcAft>
              <a:buClrTx/>
              <a:defRPr/>
            </a:pPr>
            <a:r>
              <a:rPr lang="en-US" sz="1700" i="1" kern="1200" dirty="0" smtClean="0">
                <a:solidFill>
                  <a:srgbClr val="FFFF00"/>
                </a:solidFill>
                <a:latin typeface="Times New Roman" pitchFamily="18" charset="0"/>
                <a:cs typeface="Times New Roman" pitchFamily="18" charset="0"/>
              </a:rPr>
              <a:t> </a:t>
            </a:r>
            <a:r>
              <a:rPr lang="vi-VN" sz="1700" kern="1200" dirty="0" smtClean="0">
                <a:solidFill>
                  <a:srgbClr val="FFFF00"/>
                </a:solidFill>
                <a:latin typeface="Times New Roman" pitchFamily="18" charset="0"/>
                <a:cs typeface="Times New Roman" pitchFamily="18" charset="0"/>
              </a:rPr>
              <a:t>Khẳng định lại giá trị của chủ đề và </a:t>
            </a:r>
            <a:r>
              <a:rPr lang="en-US" sz="1700" kern="1200" dirty="0" err="1" smtClean="0">
                <a:solidFill>
                  <a:srgbClr val="FFFF00"/>
                </a:solidFill>
                <a:latin typeface="Times New Roman" pitchFamily="18" charset="0"/>
                <a:cs typeface="Times New Roman" pitchFamily="18" charset="0"/>
              </a:rPr>
              <a:t>những</a:t>
            </a:r>
            <a:r>
              <a:rPr lang="en-US" sz="1700" kern="1200" dirty="0" smtClean="0">
                <a:solidFill>
                  <a:srgbClr val="FFFF00"/>
                </a:solidFill>
                <a:latin typeface="Times New Roman" pitchFamily="18" charset="0"/>
                <a:cs typeface="Times New Roman" pitchFamily="18" charset="0"/>
              </a:rPr>
              <a:t> </a:t>
            </a:r>
            <a:r>
              <a:rPr lang="en-US" sz="1700" kern="1200" dirty="0" err="1" smtClean="0">
                <a:solidFill>
                  <a:srgbClr val="FFFF00"/>
                </a:solidFill>
                <a:latin typeface="Times New Roman" pitchFamily="18" charset="0"/>
                <a:cs typeface="Times New Roman" pitchFamily="18" charset="0"/>
              </a:rPr>
              <a:t>nét</a:t>
            </a:r>
            <a:r>
              <a:rPr lang="en-US" sz="1700" kern="1200" dirty="0" smtClean="0">
                <a:solidFill>
                  <a:srgbClr val="FFFF00"/>
                </a:solidFill>
                <a:latin typeface="Times New Roman" pitchFamily="18" charset="0"/>
                <a:cs typeface="Times New Roman" pitchFamily="18" charset="0"/>
              </a:rPr>
              <a:t> </a:t>
            </a:r>
            <a:r>
              <a:rPr lang="en-US" sz="1700" kern="1200" dirty="0" err="1" smtClean="0">
                <a:solidFill>
                  <a:srgbClr val="FFFF00"/>
                </a:solidFill>
                <a:latin typeface="Times New Roman" pitchFamily="18" charset="0"/>
                <a:cs typeface="Times New Roman" pitchFamily="18" charset="0"/>
              </a:rPr>
              <a:t>đặc</a:t>
            </a:r>
            <a:r>
              <a:rPr lang="en-US" sz="1700" kern="1200" dirty="0" smtClean="0">
                <a:solidFill>
                  <a:srgbClr val="FFFF00"/>
                </a:solidFill>
                <a:latin typeface="Times New Roman" pitchFamily="18" charset="0"/>
                <a:cs typeface="Times New Roman" pitchFamily="18" charset="0"/>
              </a:rPr>
              <a:t> </a:t>
            </a:r>
            <a:r>
              <a:rPr lang="en-US" sz="1700" kern="1200" dirty="0" err="1" smtClean="0">
                <a:solidFill>
                  <a:srgbClr val="FFFF00"/>
                </a:solidFill>
                <a:latin typeface="Times New Roman" pitchFamily="18" charset="0"/>
                <a:cs typeface="Times New Roman" pitchFamily="18" charset="0"/>
              </a:rPr>
              <a:t>sắc</a:t>
            </a:r>
            <a:r>
              <a:rPr lang="en-US" sz="1700" kern="1200" dirty="0" smtClean="0">
                <a:solidFill>
                  <a:srgbClr val="FFFF00"/>
                </a:solidFill>
                <a:latin typeface="Times New Roman" pitchFamily="18" charset="0"/>
                <a:cs typeface="Times New Roman" pitchFamily="18" charset="0"/>
              </a:rPr>
              <a:t> </a:t>
            </a:r>
            <a:r>
              <a:rPr lang="en-US" sz="1700" kern="1200" dirty="0" err="1" smtClean="0">
                <a:solidFill>
                  <a:srgbClr val="FFFF00"/>
                </a:solidFill>
                <a:latin typeface="Times New Roman" pitchFamily="18" charset="0"/>
                <a:cs typeface="Times New Roman" pitchFamily="18" charset="0"/>
              </a:rPr>
              <a:t>về</a:t>
            </a:r>
            <a:r>
              <a:rPr lang="en-US" sz="1700" kern="1200" dirty="0" smtClean="0">
                <a:solidFill>
                  <a:srgbClr val="FFFF00"/>
                </a:solidFill>
                <a:latin typeface="Times New Roman" pitchFamily="18" charset="0"/>
                <a:cs typeface="Times New Roman" pitchFamily="18" charset="0"/>
              </a:rPr>
              <a:t> </a:t>
            </a:r>
            <a:r>
              <a:rPr lang="en-US" sz="1700" kern="1200" dirty="0" err="1" smtClean="0">
                <a:solidFill>
                  <a:srgbClr val="FFFF00"/>
                </a:solidFill>
                <a:latin typeface="Times New Roman" pitchFamily="18" charset="0"/>
                <a:cs typeface="Times New Roman" pitchFamily="18" charset="0"/>
              </a:rPr>
              <a:t>nghệ</a:t>
            </a:r>
            <a:r>
              <a:rPr lang="en-US" sz="1700" kern="1200" dirty="0" smtClean="0">
                <a:solidFill>
                  <a:srgbClr val="FFFF00"/>
                </a:solidFill>
                <a:latin typeface="Times New Roman" pitchFamily="18" charset="0"/>
                <a:cs typeface="Times New Roman" pitchFamily="18" charset="0"/>
              </a:rPr>
              <a:t> </a:t>
            </a:r>
            <a:r>
              <a:rPr lang="en-US" sz="1700" kern="1200" dirty="0" err="1" smtClean="0">
                <a:solidFill>
                  <a:srgbClr val="FFFF00"/>
                </a:solidFill>
                <a:latin typeface="Times New Roman" pitchFamily="18" charset="0"/>
                <a:cs typeface="Times New Roman" pitchFamily="18" charset="0"/>
              </a:rPr>
              <a:t>thuật</a:t>
            </a:r>
            <a:r>
              <a:rPr lang="en-US" sz="1700" kern="1200" dirty="0" smtClean="0">
                <a:solidFill>
                  <a:srgbClr val="FFFF00"/>
                </a:solidFill>
                <a:latin typeface="Times New Roman" pitchFamily="18" charset="0"/>
                <a:cs typeface="Times New Roman" pitchFamily="18" charset="0"/>
              </a:rPr>
              <a:t> </a:t>
            </a:r>
            <a:r>
              <a:rPr lang="en-US" sz="1700" kern="1200" dirty="0" err="1" smtClean="0">
                <a:solidFill>
                  <a:srgbClr val="FFFF00"/>
                </a:solidFill>
                <a:latin typeface="Times New Roman" pitchFamily="18" charset="0"/>
                <a:cs typeface="Times New Roman" pitchFamily="18" charset="0"/>
              </a:rPr>
              <a:t>của</a:t>
            </a:r>
            <a:r>
              <a:rPr lang="en-US" sz="1700" kern="1200" dirty="0" smtClean="0">
                <a:solidFill>
                  <a:srgbClr val="FFFF00"/>
                </a:solidFill>
                <a:latin typeface="Times New Roman" pitchFamily="18" charset="0"/>
                <a:cs typeface="Times New Roman" pitchFamily="18" charset="0"/>
              </a:rPr>
              <a:t> </a:t>
            </a:r>
            <a:r>
              <a:rPr lang="en-US" sz="1700" kern="1200" dirty="0" err="1" smtClean="0">
                <a:solidFill>
                  <a:srgbClr val="FFFF00"/>
                </a:solidFill>
                <a:latin typeface="Times New Roman" pitchFamily="18" charset="0"/>
                <a:cs typeface="Times New Roman" pitchFamily="18" charset="0"/>
              </a:rPr>
              <a:t>TP</a:t>
            </a:r>
            <a:r>
              <a:rPr lang="vi-VN" sz="1700" kern="1200" dirty="0" smtClean="0">
                <a:solidFill>
                  <a:srgbClr val="FFFF00"/>
                </a:solidFill>
                <a:latin typeface="Times New Roman" pitchFamily="18" charset="0"/>
                <a:cs typeface="Times New Roman" pitchFamily="18" charset="0"/>
              </a:rPr>
              <a:t>; </a:t>
            </a:r>
            <a:r>
              <a:rPr lang="vi-VN" sz="1700" kern="1200" dirty="0" smtClean="0">
                <a:solidFill>
                  <a:srgbClr val="FFFF00"/>
                </a:solidFill>
                <a:latin typeface="Times New Roman" pitchFamily="18" charset="0"/>
                <a:cs typeface="Times New Roman" pitchFamily="18" charset="0"/>
              </a:rPr>
              <a:t>nêu </a:t>
            </a:r>
            <a:r>
              <a:rPr lang="en-US" sz="1700" kern="1200" dirty="0" err="1" smtClean="0">
                <a:solidFill>
                  <a:srgbClr val="FFFF00"/>
                </a:solidFill>
                <a:latin typeface="Times New Roman" pitchFamily="18" charset="0"/>
                <a:cs typeface="Times New Roman" pitchFamily="18" charset="0"/>
              </a:rPr>
              <a:t>tác</a:t>
            </a:r>
            <a:r>
              <a:rPr lang="en-US" sz="1700" kern="1200" dirty="0" smtClean="0">
                <a:solidFill>
                  <a:srgbClr val="FFFF00"/>
                </a:solidFill>
                <a:latin typeface="Times New Roman" pitchFamily="18" charset="0"/>
                <a:cs typeface="Times New Roman" pitchFamily="18" charset="0"/>
              </a:rPr>
              <a:t> </a:t>
            </a:r>
            <a:r>
              <a:rPr lang="en-US" sz="1700" kern="1200" dirty="0" err="1" smtClean="0">
                <a:solidFill>
                  <a:srgbClr val="FFFF00"/>
                </a:solidFill>
                <a:latin typeface="Times New Roman" pitchFamily="18" charset="0"/>
                <a:cs typeface="Times New Roman" pitchFamily="18" charset="0"/>
              </a:rPr>
              <a:t>động</a:t>
            </a:r>
            <a:r>
              <a:rPr lang="en-US" sz="1700" kern="1200" dirty="0" smtClean="0">
                <a:solidFill>
                  <a:srgbClr val="FFFF00"/>
                </a:solidFill>
                <a:latin typeface="Times New Roman" pitchFamily="18" charset="0"/>
                <a:cs typeface="Times New Roman" pitchFamily="18" charset="0"/>
              </a:rPr>
              <a:t> </a:t>
            </a:r>
            <a:r>
              <a:rPr lang="en-US" sz="1700" kern="1200" dirty="0" err="1" smtClean="0">
                <a:solidFill>
                  <a:srgbClr val="FFFF00"/>
                </a:solidFill>
                <a:latin typeface="Times New Roman" pitchFamily="18" charset="0"/>
                <a:cs typeface="Times New Roman" pitchFamily="18" charset="0"/>
              </a:rPr>
              <a:t>của</a:t>
            </a:r>
            <a:r>
              <a:rPr lang="en-US" sz="1700" kern="1200" dirty="0" smtClean="0">
                <a:solidFill>
                  <a:srgbClr val="FFFF00"/>
                </a:solidFill>
                <a:latin typeface="Times New Roman" pitchFamily="18" charset="0"/>
                <a:cs typeface="Times New Roman" pitchFamily="18" charset="0"/>
              </a:rPr>
              <a:t> </a:t>
            </a:r>
            <a:r>
              <a:rPr lang="en-US" sz="1700" kern="1200" dirty="0" err="1" smtClean="0">
                <a:solidFill>
                  <a:srgbClr val="FFFF00"/>
                </a:solidFill>
                <a:latin typeface="Times New Roman" pitchFamily="18" charset="0"/>
                <a:cs typeface="Times New Roman" pitchFamily="18" charset="0"/>
              </a:rPr>
              <a:t>TP</a:t>
            </a:r>
            <a:r>
              <a:rPr lang="en-US" sz="1700" kern="1200" dirty="0" smtClean="0">
                <a:solidFill>
                  <a:srgbClr val="FFFF00"/>
                </a:solidFill>
                <a:latin typeface="Times New Roman" pitchFamily="18" charset="0"/>
                <a:cs typeface="Times New Roman" pitchFamily="18" charset="0"/>
              </a:rPr>
              <a:t> </a:t>
            </a:r>
            <a:r>
              <a:rPr lang="en-US" sz="1700" kern="1200" dirty="0" err="1" smtClean="0">
                <a:solidFill>
                  <a:srgbClr val="FFFF00"/>
                </a:solidFill>
                <a:latin typeface="Times New Roman" pitchFamily="18" charset="0"/>
                <a:cs typeface="Times New Roman" pitchFamily="18" charset="0"/>
              </a:rPr>
              <a:t>đối</a:t>
            </a:r>
            <a:r>
              <a:rPr lang="en-US" sz="1700" kern="1200" dirty="0" smtClean="0">
                <a:solidFill>
                  <a:srgbClr val="FFFF00"/>
                </a:solidFill>
                <a:latin typeface="Times New Roman" pitchFamily="18" charset="0"/>
                <a:cs typeface="Times New Roman" pitchFamily="18" charset="0"/>
              </a:rPr>
              <a:t> </a:t>
            </a:r>
            <a:r>
              <a:rPr lang="en-US" sz="1700" kern="1200" dirty="0" err="1" smtClean="0">
                <a:solidFill>
                  <a:srgbClr val="FFFF00"/>
                </a:solidFill>
                <a:latin typeface="Times New Roman" pitchFamily="18" charset="0"/>
                <a:cs typeface="Times New Roman" pitchFamily="18" charset="0"/>
              </a:rPr>
              <a:t>với</a:t>
            </a:r>
            <a:r>
              <a:rPr lang="en-US" sz="1700" kern="1200" dirty="0" smtClean="0">
                <a:solidFill>
                  <a:srgbClr val="FFFF00"/>
                </a:solidFill>
                <a:latin typeface="Times New Roman" pitchFamily="18" charset="0"/>
                <a:cs typeface="Times New Roman" pitchFamily="18" charset="0"/>
              </a:rPr>
              <a:t> </a:t>
            </a:r>
            <a:r>
              <a:rPr lang="en-US" sz="1700" kern="1200" dirty="0" err="1" smtClean="0">
                <a:solidFill>
                  <a:srgbClr val="FFFF00"/>
                </a:solidFill>
                <a:latin typeface="Times New Roman" pitchFamily="18" charset="0"/>
                <a:cs typeface="Times New Roman" pitchFamily="18" charset="0"/>
              </a:rPr>
              <a:t>bản</a:t>
            </a:r>
            <a:r>
              <a:rPr lang="en-US" sz="1700" kern="1200" dirty="0" smtClean="0">
                <a:solidFill>
                  <a:srgbClr val="FFFF00"/>
                </a:solidFill>
                <a:latin typeface="Times New Roman" pitchFamily="18" charset="0"/>
                <a:cs typeface="Times New Roman" pitchFamily="18" charset="0"/>
              </a:rPr>
              <a:t> </a:t>
            </a:r>
            <a:r>
              <a:rPr lang="en-US" sz="1700" kern="1200" dirty="0" err="1" smtClean="0">
                <a:solidFill>
                  <a:srgbClr val="FFFF00"/>
                </a:solidFill>
                <a:latin typeface="Times New Roman" pitchFamily="18" charset="0"/>
                <a:cs typeface="Times New Roman" pitchFamily="18" charset="0"/>
              </a:rPr>
              <a:t>thân</a:t>
            </a:r>
            <a:r>
              <a:rPr lang="en-US" sz="1700" kern="1200" dirty="0" smtClean="0">
                <a:solidFill>
                  <a:srgbClr val="FFFF00"/>
                </a:solidFill>
                <a:latin typeface="Times New Roman" pitchFamily="18" charset="0"/>
                <a:cs typeface="Times New Roman" pitchFamily="18" charset="0"/>
              </a:rPr>
              <a:t> </a:t>
            </a:r>
            <a:r>
              <a:rPr lang="en-US" sz="1700" kern="1200" dirty="0" err="1" smtClean="0">
                <a:solidFill>
                  <a:srgbClr val="FFFF00"/>
                </a:solidFill>
                <a:latin typeface="Times New Roman" pitchFamily="18" charset="0"/>
                <a:cs typeface="Times New Roman" pitchFamily="18" charset="0"/>
              </a:rPr>
              <a:t>hoặc</a:t>
            </a:r>
            <a:r>
              <a:rPr lang="en-US" sz="1700" kern="1200" dirty="0" smtClean="0">
                <a:solidFill>
                  <a:srgbClr val="FFFF00"/>
                </a:solidFill>
                <a:latin typeface="Times New Roman" pitchFamily="18" charset="0"/>
                <a:cs typeface="Times New Roman" pitchFamily="18" charset="0"/>
              </a:rPr>
              <a:t> </a:t>
            </a:r>
            <a:r>
              <a:rPr lang="en-US" sz="1700" kern="1200" dirty="0" err="1" smtClean="0">
                <a:solidFill>
                  <a:srgbClr val="FFFF00"/>
                </a:solidFill>
                <a:latin typeface="Times New Roman" pitchFamily="18" charset="0"/>
                <a:cs typeface="Times New Roman" pitchFamily="18" charset="0"/>
              </a:rPr>
              <a:t>cảm</a:t>
            </a:r>
            <a:r>
              <a:rPr lang="en-US" sz="1700" kern="1200" dirty="0" smtClean="0">
                <a:solidFill>
                  <a:srgbClr val="FFFF00"/>
                </a:solidFill>
                <a:latin typeface="Times New Roman" pitchFamily="18" charset="0"/>
                <a:cs typeface="Times New Roman" pitchFamily="18" charset="0"/>
              </a:rPr>
              <a:t> </a:t>
            </a:r>
            <a:r>
              <a:rPr lang="en-US" sz="1700" kern="1200" dirty="0" err="1" smtClean="0">
                <a:solidFill>
                  <a:srgbClr val="FFFF00"/>
                </a:solidFill>
                <a:latin typeface="Times New Roman" pitchFamily="18" charset="0"/>
                <a:cs typeface="Times New Roman" pitchFamily="18" charset="0"/>
              </a:rPr>
              <a:t>nghĩ</a:t>
            </a:r>
            <a:r>
              <a:rPr lang="en-US" sz="1700" kern="1200" dirty="0" smtClean="0">
                <a:solidFill>
                  <a:srgbClr val="FFFF00"/>
                </a:solidFill>
                <a:latin typeface="Times New Roman" pitchFamily="18" charset="0"/>
                <a:cs typeface="Times New Roman" pitchFamily="18" charset="0"/>
              </a:rPr>
              <a:t> </a:t>
            </a:r>
            <a:r>
              <a:rPr lang="en-US" sz="1700" kern="1200" dirty="0" err="1" smtClean="0">
                <a:solidFill>
                  <a:srgbClr val="FFFF00"/>
                </a:solidFill>
                <a:latin typeface="Times New Roman" pitchFamily="18" charset="0"/>
                <a:cs typeface="Times New Roman" pitchFamily="18" charset="0"/>
              </a:rPr>
              <a:t>về</a:t>
            </a:r>
            <a:r>
              <a:rPr lang="en-US" sz="1700" kern="1200" dirty="0" smtClean="0">
                <a:solidFill>
                  <a:srgbClr val="FFFF00"/>
                </a:solidFill>
                <a:latin typeface="Times New Roman" pitchFamily="18" charset="0"/>
                <a:cs typeface="Times New Roman" pitchFamily="18" charset="0"/>
              </a:rPr>
              <a:t> </a:t>
            </a:r>
            <a:r>
              <a:rPr lang="en-US" sz="1700" kern="1200" dirty="0" err="1" smtClean="0">
                <a:solidFill>
                  <a:srgbClr val="FFFF00"/>
                </a:solidFill>
                <a:latin typeface="Times New Roman" pitchFamily="18" charset="0"/>
                <a:cs typeface="Times New Roman" pitchFamily="18" charset="0"/>
              </a:rPr>
              <a:t>TP</a:t>
            </a:r>
            <a:endParaRPr lang="en-US" sz="1700" kern="1200" dirty="0" smtClean="0">
              <a:solidFill>
                <a:srgbClr val="FFFF00"/>
              </a:solidFill>
              <a:latin typeface="Times New Roman" pitchFamily="18" charset="0"/>
              <a:cs typeface="Times New Roman" pitchFamily="18" charset="0"/>
            </a:endParaRPr>
          </a:p>
        </p:txBody>
      </p:sp>
      <p:sp>
        <p:nvSpPr>
          <p:cNvPr id="10" name="Hộp Văn bản 170">
            <a:extLst>
              <a:ext uri="{FF2B5EF4-FFF2-40B4-BE49-F238E27FC236}">
                <a16:creationId xmlns="" xmlns:a16="http://schemas.microsoft.com/office/drawing/2014/main" id="{324F0990-E74B-E52A-FE78-02F8E7AED7B8}"/>
              </a:ext>
            </a:extLst>
          </p:cNvPr>
          <p:cNvSpPr txBox="1"/>
          <p:nvPr/>
        </p:nvSpPr>
        <p:spPr>
          <a:xfrm>
            <a:off x="4686183" y="603587"/>
            <a:ext cx="1239057" cy="442674"/>
          </a:xfrm>
          <a:prstGeom prst="roundRect">
            <a:avLst/>
          </a:prstGeom>
          <a:solidFill>
            <a:srgbClr val="0060C3"/>
          </a:solidFill>
        </p:spPr>
        <p:txBody>
          <a:bodyPr wrap="square">
            <a:spAutoFit/>
          </a:bodyPr>
          <a:lstStyle/>
          <a:p>
            <a:pPr algn="ctr"/>
            <a:r>
              <a:rPr lang="en-US" sz="2000" b="1" dirty="0" err="1" smtClean="0">
                <a:solidFill>
                  <a:srgbClr val="FFC000"/>
                </a:solidFill>
                <a:effectLst/>
                <a:latin typeface="Times New Roman" pitchFamily="18" charset="0"/>
                <a:ea typeface="Times New Roman" panose="02020603050405020304" pitchFamily="18" charset="0"/>
                <a:cs typeface="Times New Roman" pitchFamily="18" charset="0"/>
              </a:rPr>
              <a:t>Cấu</a:t>
            </a:r>
            <a:r>
              <a:rPr lang="en-US" sz="2000" b="1" dirty="0" smtClean="0">
                <a:solidFill>
                  <a:srgbClr val="FFC000"/>
                </a:solidFill>
                <a:effectLst/>
                <a:latin typeface="Times New Roman" pitchFamily="18" charset="0"/>
                <a:ea typeface="Times New Roman" panose="02020603050405020304" pitchFamily="18" charset="0"/>
                <a:cs typeface="Times New Roman" pitchFamily="18" charset="0"/>
              </a:rPr>
              <a:t> </a:t>
            </a:r>
            <a:r>
              <a:rPr lang="en-US" sz="2000" b="1" dirty="0" err="1" smtClean="0">
                <a:solidFill>
                  <a:srgbClr val="FFC000"/>
                </a:solidFill>
                <a:effectLst/>
                <a:latin typeface="Times New Roman" pitchFamily="18" charset="0"/>
                <a:ea typeface="Times New Roman" panose="02020603050405020304" pitchFamily="18" charset="0"/>
                <a:cs typeface="Times New Roman" pitchFamily="18" charset="0"/>
              </a:rPr>
              <a:t>trúc</a:t>
            </a:r>
            <a:endParaRPr lang="en-US" sz="2000" b="1" dirty="0">
              <a:solidFill>
                <a:srgbClr val="FFC000"/>
              </a:solidFill>
              <a:latin typeface="Times New Roman" pitchFamily="18" charset="0"/>
              <a:cs typeface="Times New Roman" pitchFamily="18" charset="0"/>
            </a:endParaRPr>
          </a:p>
        </p:txBody>
      </p:sp>
      <p:sp>
        <p:nvSpPr>
          <p:cNvPr id="11" name="Hộp Văn bản 170">
            <a:extLst>
              <a:ext uri="{FF2B5EF4-FFF2-40B4-BE49-F238E27FC236}">
                <a16:creationId xmlns="" xmlns:a16="http://schemas.microsoft.com/office/drawing/2014/main" id="{324F0990-E74B-E52A-FE78-02F8E7AED7B8}"/>
              </a:ext>
            </a:extLst>
          </p:cNvPr>
          <p:cNvSpPr txBox="1"/>
          <p:nvPr/>
        </p:nvSpPr>
        <p:spPr>
          <a:xfrm>
            <a:off x="0" y="1549203"/>
            <a:ext cx="1718629" cy="2122170"/>
          </a:xfrm>
          <a:prstGeom prst="roundRect">
            <a:avLst/>
          </a:prstGeom>
          <a:solidFill>
            <a:srgbClr val="0060C3"/>
          </a:solidFill>
        </p:spPr>
        <p:txBody>
          <a:bodyPr wrap="square">
            <a:spAutoFit/>
          </a:bodyPr>
          <a:lstStyle/>
          <a:p>
            <a:pPr algn="ctr"/>
            <a:r>
              <a:rPr lang="en-US" sz="2000" b="1" dirty="0" err="1" smtClean="0">
                <a:solidFill>
                  <a:srgbClr val="FFC000"/>
                </a:solidFill>
                <a:effectLst/>
                <a:latin typeface="Times New Roman" pitchFamily="18" charset="0"/>
                <a:ea typeface="Times New Roman" panose="02020603050405020304" pitchFamily="18" charset="0"/>
                <a:cs typeface="Times New Roman" pitchFamily="18" charset="0"/>
              </a:rPr>
              <a:t>Mở</a:t>
            </a:r>
            <a:r>
              <a:rPr lang="en-US" sz="2000" b="1" dirty="0" smtClean="0">
                <a:solidFill>
                  <a:srgbClr val="FFC000"/>
                </a:solidFill>
                <a:effectLst/>
                <a:latin typeface="Times New Roman" pitchFamily="18" charset="0"/>
                <a:ea typeface="Times New Roman" panose="02020603050405020304" pitchFamily="18" charset="0"/>
                <a:cs typeface="Times New Roman" pitchFamily="18" charset="0"/>
              </a:rPr>
              <a:t> </a:t>
            </a:r>
            <a:r>
              <a:rPr lang="en-US" sz="2000" b="1" dirty="0" err="1" smtClean="0">
                <a:solidFill>
                  <a:srgbClr val="FFC000"/>
                </a:solidFill>
                <a:effectLst/>
                <a:latin typeface="Times New Roman" pitchFamily="18" charset="0"/>
                <a:ea typeface="Times New Roman" panose="02020603050405020304" pitchFamily="18" charset="0"/>
                <a:cs typeface="Times New Roman" pitchFamily="18" charset="0"/>
              </a:rPr>
              <a:t>bài</a:t>
            </a:r>
            <a:endParaRPr lang="en-US" sz="2000" b="1" dirty="0" smtClean="0">
              <a:solidFill>
                <a:srgbClr val="FFC000"/>
              </a:solidFill>
              <a:effectLst/>
              <a:latin typeface="Times New Roman" pitchFamily="18" charset="0"/>
              <a:ea typeface="Times New Roman" panose="02020603050405020304" pitchFamily="18" charset="0"/>
              <a:cs typeface="Times New Roman" pitchFamily="18" charset="0"/>
            </a:endParaRPr>
          </a:p>
          <a:p>
            <a:pPr lvl="0" algn="ctr"/>
            <a:r>
              <a:rPr lang="vi-VN" sz="1700" kern="1200" dirty="0" smtClean="0">
                <a:solidFill>
                  <a:srgbClr val="FFFF00"/>
                </a:solidFill>
                <a:latin typeface="Times New Roman" pitchFamily="18" charset="0"/>
                <a:ea typeface="Times New Roman" panose="02020603050405020304" pitchFamily="18" charset="0"/>
                <a:cs typeface="Times New Roman" pitchFamily="18" charset="0"/>
              </a:rPr>
              <a:t>Giới thiệu </a:t>
            </a:r>
            <a:r>
              <a:rPr lang="en-US" sz="1700" kern="1200" dirty="0" err="1" smtClean="0">
                <a:solidFill>
                  <a:srgbClr val="FFFF00"/>
                </a:solidFill>
                <a:latin typeface="Times New Roman" pitchFamily="18" charset="0"/>
                <a:ea typeface="Times New Roman" panose="02020603050405020304" pitchFamily="18" charset="0"/>
                <a:cs typeface="Times New Roman" pitchFamily="18" charset="0"/>
              </a:rPr>
              <a:t>TP</a:t>
            </a:r>
            <a:r>
              <a:rPr lang="vi-VN" sz="1700" kern="1200" dirty="0" smtClean="0">
                <a:solidFill>
                  <a:srgbClr val="FFFF00"/>
                </a:solidFill>
                <a:latin typeface="Times New Roman" pitchFamily="18" charset="0"/>
                <a:ea typeface="Times New Roman" panose="02020603050405020304" pitchFamily="18" charset="0"/>
                <a:cs typeface="Times New Roman" pitchFamily="18" charset="0"/>
              </a:rPr>
              <a:t>, tác giả</a:t>
            </a:r>
            <a:r>
              <a:rPr lang="vi-VN" sz="1700" kern="1200" dirty="0" smtClean="0">
                <a:solidFill>
                  <a:srgbClr val="FFFF00"/>
                </a:solidFill>
                <a:latin typeface="Times New Roman" pitchFamily="18" charset="0"/>
                <a:ea typeface="Times New Roman" panose="02020603050405020304" pitchFamily="18" charset="0"/>
                <a:cs typeface="Times New Roman" pitchFamily="18" charset="0"/>
              </a:rPr>
              <a:t>,… </a:t>
            </a:r>
            <a:r>
              <a:rPr lang="vi-VN" sz="1700" kern="1200" dirty="0" smtClean="0">
                <a:solidFill>
                  <a:srgbClr val="FFFF00"/>
                </a:solidFill>
                <a:latin typeface="Times New Roman" pitchFamily="18" charset="0"/>
                <a:ea typeface="Times New Roman" panose="02020603050405020304" pitchFamily="18" charset="0"/>
                <a:cs typeface="Times New Roman" pitchFamily="18" charset="0"/>
              </a:rPr>
              <a:t>Nêu khái quát </a:t>
            </a:r>
            <a:r>
              <a:rPr lang="en-US" sz="1700" kern="1200" dirty="0" err="1" smtClean="0">
                <a:solidFill>
                  <a:srgbClr val="FFFF00"/>
                </a:solidFill>
                <a:latin typeface="Times New Roman" pitchFamily="18" charset="0"/>
                <a:ea typeface="Times New Roman" panose="02020603050405020304" pitchFamily="18" charset="0"/>
                <a:cs typeface="Times New Roman" pitchFamily="18" charset="0"/>
              </a:rPr>
              <a:t>về</a:t>
            </a:r>
            <a:r>
              <a:rPr lang="en-US" sz="1700" kern="1200" dirty="0" smtClean="0">
                <a:solidFill>
                  <a:srgbClr val="FFFF00"/>
                </a:solidFill>
                <a:latin typeface="Times New Roman" pitchFamily="18" charset="0"/>
                <a:ea typeface="Times New Roman" panose="02020603050405020304" pitchFamily="18" charset="0"/>
                <a:cs typeface="Times New Roman" pitchFamily="18" charset="0"/>
              </a:rPr>
              <a:t> </a:t>
            </a:r>
            <a:r>
              <a:rPr lang="en-US" sz="1700" kern="1200" dirty="0" err="1" smtClean="0">
                <a:solidFill>
                  <a:srgbClr val="FFFF00"/>
                </a:solidFill>
                <a:latin typeface="Times New Roman" pitchFamily="18" charset="0"/>
                <a:ea typeface="Times New Roman" panose="02020603050405020304" pitchFamily="18" charset="0"/>
                <a:cs typeface="Times New Roman" pitchFamily="18" charset="0"/>
              </a:rPr>
              <a:t>nội</a:t>
            </a:r>
            <a:r>
              <a:rPr lang="en-US" sz="1700" kern="1200" dirty="0" smtClean="0">
                <a:solidFill>
                  <a:srgbClr val="FFFF00"/>
                </a:solidFill>
                <a:latin typeface="Times New Roman" pitchFamily="18" charset="0"/>
                <a:ea typeface="Times New Roman" panose="02020603050405020304" pitchFamily="18" charset="0"/>
                <a:cs typeface="Times New Roman" pitchFamily="18" charset="0"/>
              </a:rPr>
              <a:t> dung, </a:t>
            </a:r>
            <a:r>
              <a:rPr lang="en-US" sz="1700" kern="1200" dirty="0" err="1" smtClean="0">
                <a:solidFill>
                  <a:srgbClr val="FFFF00"/>
                </a:solidFill>
                <a:latin typeface="Times New Roman" pitchFamily="18" charset="0"/>
                <a:ea typeface="Times New Roman" panose="02020603050405020304" pitchFamily="18" charset="0"/>
                <a:cs typeface="Times New Roman" pitchFamily="18" charset="0"/>
              </a:rPr>
              <a:t>nghệ</a:t>
            </a:r>
            <a:r>
              <a:rPr lang="en-US" sz="1700" kern="1200" dirty="0" smtClean="0">
                <a:solidFill>
                  <a:srgbClr val="FFFF00"/>
                </a:solidFill>
                <a:latin typeface="Times New Roman" pitchFamily="18" charset="0"/>
                <a:ea typeface="Times New Roman" panose="02020603050405020304" pitchFamily="18" charset="0"/>
                <a:cs typeface="Times New Roman" pitchFamily="18" charset="0"/>
              </a:rPr>
              <a:t> </a:t>
            </a:r>
            <a:r>
              <a:rPr lang="en-US" sz="1700" kern="1200" dirty="0" err="1" smtClean="0">
                <a:solidFill>
                  <a:srgbClr val="FFFF00"/>
                </a:solidFill>
                <a:latin typeface="Times New Roman" pitchFamily="18" charset="0"/>
                <a:ea typeface="Times New Roman" panose="02020603050405020304" pitchFamily="18" charset="0"/>
                <a:cs typeface="Times New Roman" pitchFamily="18" charset="0"/>
              </a:rPr>
              <a:t>thuật</a:t>
            </a:r>
            <a:r>
              <a:rPr lang="en-US" sz="1700" kern="1200" dirty="0" smtClean="0">
                <a:solidFill>
                  <a:srgbClr val="FFFF00"/>
                </a:solidFill>
                <a:latin typeface="Times New Roman" pitchFamily="18" charset="0"/>
                <a:ea typeface="Times New Roman" panose="02020603050405020304" pitchFamily="18" charset="0"/>
                <a:cs typeface="Times New Roman" pitchFamily="18" charset="0"/>
              </a:rPr>
              <a:t> </a:t>
            </a:r>
            <a:r>
              <a:rPr lang="en-US" sz="1700" kern="1200" dirty="0" err="1" smtClean="0">
                <a:solidFill>
                  <a:srgbClr val="FFFF00"/>
                </a:solidFill>
                <a:latin typeface="Times New Roman" pitchFamily="18" charset="0"/>
                <a:ea typeface="Times New Roman" panose="02020603050405020304" pitchFamily="18" charset="0"/>
                <a:cs typeface="Times New Roman" pitchFamily="18" charset="0"/>
              </a:rPr>
              <a:t>của</a:t>
            </a:r>
            <a:r>
              <a:rPr lang="en-US" sz="1700" kern="1200" dirty="0" smtClean="0">
                <a:solidFill>
                  <a:srgbClr val="FFFF00"/>
                </a:solidFill>
                <a:latin typeface="Times New Roman" pitchFamily="18" charset="0"/>
                <a:ea typeface="Times New Roman" panose="02020603050405020304" pitchFamily="18" charset="0"/>
                <a:cs typeface="Times New Roman" pitchFamily="18" charset="0"/>
              </a:rPr>
              <a:t> </a:t>
            </a:r>
            <a:r>
              <a:rPr lang="en-US" sz="1700" kern="1200" dirty="0" err="1" smtClean="0">
                <a:solidFill>
                  <a:srgbClr val="FFFF00"/>
                </a:solidFill>
                <a:latin typeface="Times New Roman" pitchFamily="18" charset="0"/>
                <a:ea typeface="Times New Roman" panose="02020603050405020304" pitchFamily="18" charset="0"/>
                <a:cs typeface="Times New Roman" pitchFamily="18" charset="0"/>
              </a:rPr>
              <a:t>tác</a:t>
            </a:r>
            <a:r>
              <a:rPr lang="en-US" sz="1700" kern="1200" dirty="0" smtClean="0">
                <a:solidFill>
                  <a:srgbClr val="FFFF00"/>
                </a:solidFill>
                <a:latin typeface="Times New Roman" pitchFamily="18" charset="0"/>
                <a:ea typeface="Times New Roman" panose="02020603050405020304" pitchFamily="18" charset="0"/>
                <a:cs typeface="Times New Roman" pitchFamily="18" charset="0"/>
              </a:rPr>
              <a:t> </a:t>
            </a:r>
            <a:r>
              <a:rPr lang="en-US" sz="1700" kern="1200" dirty="0" err="1" smtClean="0">
                <a:solidFill>
                  <a:srgbClr val="FFFF00"/>
                </a:solidFill>
                <a:latin typeface="Times New Roman" pitchFamily="18" charset="0"/>
                <a:ea typeface="Times New Roman" panose="02020603050405020304" pitchFamily="18" charset="0"/>
                <a:cs typeface="Times New Roman" pitchFamily="18" charset="0"/>
              </a:rPr>
              <a:t>phẩm</a:t>
            </a:r>
            <a:endParaRPr lang="vi-VN" sz="1700" kern="1200" dirty="0" smtClean="0">
              <a:solidFill>
                <a:srgbClr val="FFFF00"/>
              </a:solidFill>
              <a:latin typeface="Times New Roman" pitchFamily="18" charset="0"/>
              <a:ea typeface="Times New Roman" panose="02020603050405020304" pitchFamily="18" charset="0"/>
              <a:cs typeface="Times New Roman" pitchFamily="18" charset="0"/>
            </a:endParaRPr>
          </a:p>
        </p:txBody>
      </p:sp>
      <p:sp>
        <p:nvSpPr>
          <p:cNvPr id="12" name="Hộp Văn bản 170">
            <a:extLst>
              <a:ext uri="{FF2B5EF4-FFF2-40B4-BE49-F238E27FC236}">
                <a16:creationId xmlns="" xmlns:a16="http://schemas.microsoft.com/office/drawing/2014/main" id="{324F0990-E74B-E52A-FE78-02F8E7AED7B8}"/>
              </a:ext>
            </a:extLst>
          </p:cNvPr>
          <p:cNvSpPr txBox="1"/>
          <p:nvPr/>
        </p:nvSpPr>
        <p:spPr>
          <a:xfrm>
            <a:off x="2456762" y="1612119"/>
            <a:ext cx="3944037" cy="3314383"/>
          </a:xfrm>
          <a:prstGeom prst="roundRect">
            <a:avLst/>
          </a:prstGeom>
          <a:solidFill>
            <a:srgbClr val="0060C3"/>
          </a:solidFill>
        </p:spPr>
        <p:txBody>
          <a:bodyPr wrap="square">
            <a:spAutoFit/>
          </a:bodyPr>
          <a:lstStyle/>
          <a:p>
            <a:pPr algn="ctr"/>
            <a:r>
              <a:rPr lang="en-US" sz="2000" b="1" dirty="0" err="1" smtClean="0">
                <a:solidFill>
                  <a:srgbClr val="FFC000"/>
                </a:solidFill>
                <a:effectLst/>
                <a:latin typeface="Times New Roman" pitchFamily="18" charset="0"/>
                <a:ea typeface="Times New Roman" panose="02020603050405020304" pitchFamily="18" charset="0"/>
                <a:cs typeface="Times New Roman" pitchFamily="18" charset="0"/>
              </a:rPr>
              <a:t>Thân</a:t>
            </a:r>
            <a:r>
              <a:rPr lang="en-US" sz="2000" b="1" dirty="0" smtClean="0">
                <a:solidFill>
                  <a:srgbClr val="FFC000"/>
                </a:solidFill>
                <a:effectLst/>
                <a:latin typeface="Times New Roman" pitchFamily="18" charset="0"/>
                <a:ea typeface="Times New Roman" panose="02020603050405020304" pitchFamily="18" charset="0"/>
                <a:cs typeface="Times New Roman" pitchFamily="18" charset="0"/>
              </a:rPr>
              <a:t> </a:t>
            </a:r>
            <a:r>
              <a:rPr lang="en-US" sz="2000" b="1" dirty="0" err="1" smtClean="0">
                <a:solidFill>
                  <a:srgbClr val="FFC000"/>
                </a:solidFill>
                <a:effectLst/>
                <a:latin typeface="Times New Roman" pitchFamily="18" charset="0"/>
                <a:ea typeface="Times New Roman" panose="02020603050405020304" pitchFamily="18" charset="0"/>
                <a:cs typeface="Times New Roman" pitchFamily="18" charset="0"/>
              </a:rPr>
              <a:t>bài</a:t>
            </a:r>
            <a:endParaRPr lang="en-US" sz="2000" b="1" dirty="0" smtClean="0">
              <a:solidFill>
                <a:srgbClr val="FFC000"/>
              </a:solidFill>
              <a:effectLst/>
              <a:latin typeface="Times New Roman" pitchFamily="18" charset="0"/>
              <a:ea typeface="Times New Roman" panose="02020603050405020304" pitchFamily="18" charset="0"/>
              <a:cs typeface="Times New Roman" pitchFamily="18" charset="0"/>
            </a:endParaRPr>
          </a:p>
          <a:p>
            <a:pPr algn="just">
              <a:spcAft>
                <a:spcPts val="800"/>
              </a:spcAft>
              <a:buClrTx/>
              <a:defRPr/>
            </a:pPr>
            <a:r>
              <a:rPr lang="en-US" sz="1800" dirty="0" err="1" smtClean="0">
                <a:solidFill>
                  <a:srgbClr val="FFFF00"/>
                </a:solidFill>
                <a:latin typeface="Times New Roman" pitchFamily="18" charset="0"/>
                <a:cs typeface="Times New Roman" pitchFamily="18" charset="0"/>
              </a:rPr>
              <a:t>LĐ</a:t>
            </a:r>
            <a:r>
              <a:rPr lang="en-US" sz="1800" dirty="0" err="1" smtClean="0">
                <a:solidFill>
                  <a:srgbClr val="FFFF00"/>
                </a:solidFill>
                <a:latin typeface="Times New Roman" pitchFamily="18" charset="0"/>
                <a:cs typeface="Times New Roman" pitchFamily="18" charset="0"/>
              </a:rPr>
              <a:t>1</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Nêu</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chủ</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đê</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tác</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phẩm</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phân</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tích</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và</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đánh</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gia</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nhận</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xét</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vê</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chủ</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đê</a:t>
            </a:r>
            <a:r>
              <a:rPr lang="en-US" sz="1800" dirty="0" smtClean="0">
                <a:solidFill>
                  <a:srgbClr val="FFFF00"/>
                </a:solidFill>
                <a:latin typeface="Times New Roman" pitchFamily="18" charset="0"/>
                <a:cs typeface="Times New Roman" pitchFamily="18" charset="0"/>
              </a:rPr>
              <a:t>̀; </a:t>
            </a:r>
            <a:endParaRPr lang="en-US" sz="1800" dirty="0" smtClean="0">
              <a:solidFill>
                <a:srgbClr val="FFFF00"/>
              </a:solidFill>
              <a:latin typeface="Times New Roman" pitchFamily="18" charset="0"/>
              <a:cs typeface="Times New Roman" pitchFamily="18" charset="0"/>
            </a:endParaRPr>
          </a:p>
          <a:p>
            <a:pPr algn="just">
              <a:spcAft>
                <a:spcPts val="800"/>
              </a:spcAft>
              <a:buClrTx/>
              <a:defRPr/>
            </a:pPr>
            <a:r>
              <a:rPr lang="en-US" sz="1800" dirty="0" err="1" smtClean="0">
                <a:solidFill>
                  <a:srgbClr val="FFFF00"/>
                </a:solidFill>
                <a:latin typeface="Times New Roman" pitchFamily="18" charset="0"/>
                <a:cs typeface="Times New Roman" pitchFamily="18" charset="0"/>
              </a:rPr>
              <a:t>LĐ2</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Nêu</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tên</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các</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đặc</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sắc</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vê</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nghẹ</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thuật</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của</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tác</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phẩm</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tuỳ</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theo</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đặc</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điểm</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thể</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loại</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là</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bài</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tho</a:t>
            </a:r>
            <a:r>
              <a:rPr lang="en-US" sz="1800" dirty="0" smtClean="0">
                <a:solidFill>
                  <a:srgbClr val="FFFF00"/>
                </a:solidFill>
                <a:latin typeface="Times New Roman" pitchFamily="18" charset="0"/>
                <a:cs typeface="Times New Roman" pitchFamily="18" charset="0"/>
              </a:rPr>
              <a:t>̛ hay </a:t>
            </a:r>
            <a:r>
              <a:rPr lang="en-US" sz="1800" dirty="0" err="1" smtClean="0">
                <a:solidFill>
                  <a:srgbClr val="FFFF00"/>
                </a:solidFill>
                <a:latin typeface="Times New Roman" pitchFamily="18" charset="0"/>
                <a:cs typeface="Times New Roman" pitchFamily="18" charset="0"/>
              </a:rPr>
              <a:t>văn</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xuôi</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trư</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tình</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đồng</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thời</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phân</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tích</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và</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đánh</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gia</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nhận</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xét</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tác</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dụng</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những</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đặc</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sắc</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nghẹ</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thuật</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đối</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với</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việc</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thể</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hiện</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chủ</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đê</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tác</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phẩm</a:t>
            </a:r>
            <a:r>
              <a:rPr lang="en-US" sz="1800" dirty="0" smtClean="0">
                <a:solidFill>
                  <a:srgbClr val="FFFF00"/>
                </a:solidFill>
                <a:latin typeface="Times New Roman" pitchFamily="18" charset="0"/>
                <a:cs typeface="Times New Roman" pitchFamily="18" charset="0"/>
              </a:rPr>
              <a:t>.</a:t>
            </a:r>
            <a:endParaRPr lang="en-US" sz="1800" kern="1200" dirty="0">
              <a:solidFill>
                <a:srgbClr val="FFFF00"/>
              </a:solidFill>
              <a:latin typeface="Times New Roman" pitchFamily="18" charset="0"/>
              <a:cs typeface="Times New Roman" pitchFamily="18" charset="0"/>
            </a:endParaRPr>
          </a:p>
        </p:txBody>
      </p:sp>
      <p:cxnSp>
        <p:nvCxnSpPr>
          <p:cNvPr id="14" name="Straight Arrow Connector 13"/>
          <p:cNvCxnSpPr>
            <a:stCxn id="10" idx="2"/>
            <a:endCxn id="11" idx="0"/>
          </p:cNvCxnSpPr>
          <p:nvPr/>
        </p:nvCxnSpPr>
        <p:spPr>
          <a:xfrm rot="5400000">
            <a:off x="2831043" y="-925466"/>
            <a:ext cx="502942" cy="44463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2"/>
            <a:endCxn id="12" idx="0"/>
          </p:cNvCxnSpPr>
          <p:nvPr/>
        </p:nvCxnSpPr>
        <p:spPr>
          <a:xfrm rot="5400000">
            <a:off x="4584318" y="890725"/>
            <a:ext cx="565858" cy="8769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2"/>
            <a:endCxn id="9" idx="0"/>
          </p:cNvCxnSpPr>
          <p:nvPr/>
        </p:nvCxnSpPr>
        <p:spPr>
          <a:xfrm rot="16200000" flipH="1">
            <a:off x="5821441" y="530531"/>
            <a:ext cx="1650058" cy="26815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ox(i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ctrTitle"/>
          </p:nvPr>
        </p:nvSpPr>
        <p:spPr>
          <a:xfrm>
            <a:off x="1079652" y="0"/>
            <a:ext cx="3955056" cy="495759"/>
          </a:xfrm>
          <a:prstGeom prst="rect">
            <a:avLst/>
          </a:prstGeom>
        </p:spPr>
        <p:txBody>
          <a:bodyPr spcFirstLastPara="1" wrap="square" lIns="91425" tIns="91425" rIns="91425" bIns="91425" anchor="b" anchorCtr="0">
            <a:noAutofit/>
          </a:bodyPr>
          <a:lstStyle/>
          <a:p>
            <a:pPr lvl="0" algn="l" rtl="0">
              <a:spcBef>
                <a:spcPts val="0"/>
              </a:spcBef>
              <a:spcAft>
                <a:spcPts val="0"/>
              </a:spcAft>
              <a:buNone/>
            </a:pPr>
            <a:r>
              <a:rPr lang="en-US" sz="2000" b="1" dirty="0" smtClean="0">
                <a:solidFill>
                  <a:srgbClr val="FF0000"/>
                </a:solidFill>
                <a:latin typeface="Times New Roman" pitchFamily="18" charset="0"/>
                <a:cs typeface="Times New Roman" pitchFamily="18" charset="0"/>
              </a:rPr>
              <a:t>II. </a:t>
            </a:r>
            <a:r>
              <a:rPr lang="en-US" sz="2000" b="1" dirty="0" err="1" smtClean="0">
                <a:solidFill>
                  <a:srgbClr val="FF0000"/>
                </a:solidFill>
                <a:latin typeface="Times New Roman" pitchFamily="18" charset="0"/>
                <a:cs typeface="Times New Roman" pitchFamily="18" charset="0"/>
              </a:rPr>
              <a:t>PHÂN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TÍCH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VĂN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BẢN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MẪU</a:t>
            </a:r>
            <a:endParaRPr sz="2000" b="1" dirty="0">
              <a:solidFill>
                <a:srgbClr val="FF0000"/>
              </a:solidFill>
              <a:latin typeface="Times New Roman" pitchFamily="18" charset="0"/>
              <a:cs typeface="Times New Roman" pitchFamily="18" charset="0"/>
            </a:endParaRPr>
          </a:p>
        </p:txBody>
      </p:sp>
      <p:sp>
        <p:nvSpPr>
          <p:cNvPr id="361" name="Google Shape;361;p14"/>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FFFFFF"/>
              </a:solidFill>
            </a:endParaRPr>
          </a:p>
        </p:txBody>
      </p:sp>
      <p:pic>
        <p:nvPicPr>
          <p:cNvPr id="3" name="Graphic 2" descr="Atom outline">
            <a:extLst>
              <a:ext uri="{FF2B5EF4-FFF2-40B4-BE49-F238E27FC236}">
                <a16:creationId xmlns="" xmlns:a16="http://schemas.microsoft.com/office/drawing/2014/main" id="{A3A111C1-67C6-4DDD-BF33-6BD3E17E438C}"/>
              </a:ext>
            </a:extLst>
          </p:cNvPr>
          <p:cNvPicPr>
            <a:picLocks noChangeAspect="1"/>
          </p:cNvPicPr>
          <p:nvPr/>
        </p:nvPicPr>
        <p:blipFill>
          <a:blip r:embed="rId3">
            <a:extLst>
              <a:ext uri="{96DAC541-7B7A-43D3-8B79-37D633B846F1}">
                <asvg:svgBlip xmlns="" xmlns:asvg="http://schemas.microsoft.com/office/drawing/2016/SVG/main" r:embed=""/>
              </a:ext>
            </a:extLst>
          </a:blip>
          <a:stretch>
            <a:fillRect/>
          </a:stretch>
        </p:blipFill>
        <p:spPr>
          <a:xfrm>
            <a:off x="703697" y="2001515"/>
            <a:ext cx="1478756" cy="1121569"/>
          </a:xfrm>
          <a:prstGeom prst="rect">
            <a:avLst/>
          </a:prstGeom>
        </p:spPr>
      </p:pic>
      <p:sp>
        <p:nvSpPr>
          <p:cNvPr id="6" name="Google Shape;359;p14"/>
          <p:cNvSpPr txBox="1">
            <a:spLocks/>
          </p:cNvSpPr>
          <p:nvPr/>
        </p:nvSpPr>
        <p:spPr>
          <a:xfrm>
            <a:off x="1692356" y="634938"/>
            <a:ext cx="5023945" cy="541143"/>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19BBD5"/>
              </a:buClr>
              <a:buSzPts val="3600"/>
              <a:buFont typeface="Nixie One"/>
              <a:buNone/>
              <a:tabLst/>
              <a:defRPr/>
            </a:pPr>
            <a:endParaRPr kumimoji="0" lang="en-US" sz="2400" b="0" i="0" u="none" strike="noStrike" kern="0" cap="none" spc="0" normalizeH="0" baseline="0" noProof="0" dirty="0">
              <a:ln>
                <a:noFill/>
              </a:ln>
              <a:solidFill>
                <a:srgbClr val="19BBD5"/>
              </a:solidFill>
              <a:effectLst/>
              <a:uLnTx/>
              <a:uFillTx/>
              <a:latin typeface="Times New Roman" pitchFamily="18" charset="0"/>
              <a:ea typeface="Nixie One"/>
              <a:cs typeface="Times New Roman" pitchFamily="18" charset="0"/>
              <a:sym typeface="Nixie One"/>
            </a:endParaRPr>
          </a:p>
        </p:txBody>
      </p:sp>
      <p:sp>
        <p:nvSpPr>
          <p:cNvPr id="22" name="Rounded Rectangle 21"/>
          <p:cNvSpPr/>
          <p:nvPr/>
        </p:nvSpPr>
        <p:spPr>
          <a:xfrm>
            <a:off x="5475383" y="297456"/>
            <a:ext cx="2677099" cy="407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THẢO</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LUẬN</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NHÓM</a:t>
            </a:r>
            <a:endParaRPr lang="en-US"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505" name="Diagram 35"/>
          <p:cNvSpPr>
            <a:spLocks noChangeArrowheads="1"/>
          </p:cNvSpPr>
          <p:nvPr/>
        </p:nvSpPr>
        <p:spPr bwMode="auto">
          <a:xfrm>
            <a:off x="0" y="0"/>
            <a:ext cx="2925763" cy="3733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Hộp Văn bản 170">
            <a:extLst>
              <a:ext uri="{FF2B5EF4-FFF2-40B4-BE49-F238E27FC236}">
                <a16:creationId xmlns="" xmlns:a16="http://schemas.microsoft.com/office/drawing/2014/main" id="{324F0990-E74B-E52A-FE78-02F8E7AED7B8}"/>
              </a:ext>
            </a:extLst>
          </p:cNvPr>
          <p:cNvSpPr txBox="1"/>
          <p:nvPr/>
        </p:nvSpPr>
        <p:spPr>
          <a:xfrm>
            <a:off x="2181341" y="823925"/>
            <a:ext cx="6962659" cy="1021556"/>
          </a:xfrm>
          <a:prstGeom prst="roundRect">
            <a:avLst/>
          </a:prstGeom>
          <a:solidFill>
            <a:srgbClr val="0060C3"/>
          </a:solidFill>
        </p:spPr>
        <p:txBody>
          <a:bodyPr wrap="square">
            <a:spAutoFit/>
          </a:bodyPr>
          <a:lstStyle/>
          <a:p>
            <a:pPr algn="ctr"/>
            <a:r>
              <a:rPr lang="en-US" sz="1800" dirty="0" err="1" smtClean="0">
                <a:solidFill>
                  <a:srgbClr val="FFFF00"/>
                </a:solidFill>
                <a:latin typeface="Times New Roman" pitchFamily="18" charset="0"/>
                <a:cs typeface="Times New Roman" pitchFamily="18" charset="0"/>
              </a:rPr>
              <a:t>Đ</a:t>
            </a:r>
            <a:r>
              <a:rPr lang="en-US" sz="1800" dirty="0" err="1" smtClean="0">
                <a:solidFill>
                  <a:srgbClr val="FFFF00"/>
                </a:solidFill>
                <a:latin typeface="Times New Roman" pitchFamily="18" charset="0"/>
                <a:cs typeface="Times New Roman" pitchFamily="18" charset="0"/>
              </a:rPr>
              <a:t>ọc</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quan</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sát</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văn</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bản</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mẫu</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Phân</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tích</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đánh</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giá</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tác</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dụng</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của</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các</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biện</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pháp</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tu</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từ</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trong</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bài</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thơ</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Mây</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và</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sóng</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SGK</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tr</a:t>
            </a:r>
            <a:r>
              <a:rPr lang="en-US" sz="1800" dirty="0" smtClean="0">
                <a:solidFill>
                  <a:srgbClr val="FFFF00"/>
                </a:solidFill>
                <a:latin typeface="Times New Roman" pitchFamily="18" charset="0"/>
                <a:cs typeface="Times New Roman" pitchFamily="18" charset="0"/>
              </a:rPr>
              <a:t> 17+18 </a:t>
            </a:r>
            <a:r>
              <a:rPr lang="en-US" sz="1800" dirty="0" err="1" smtClean="0">
                <a:solidFill>
                  <a:srgbClr val="FFFF00"/>
                </a:solidFill>
                <a:latin typeface="Times New Roman" pitchFamily="18" charset="0"/>
                <a:cs typeface="Times New Roman" pitchFamily="18" charset="0"/>
              </a:rPr>
              <a:t>và</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hoàn</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thành</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phiếu</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học</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tập</a:t>
            </a:r>
            <a:r>
              <a:rPr lang="en-US" sz="1800" dirty="0" smtClean="0">
                <a:solidFill>
                  <a:srgbClr val="FFFF00"/>
                </a:solidFill>
                <a:latin typeface="Times New Roman" pitchFamily="18" charset="0"/>
                <a:cs typeface="Times New Roman" pitchFamily="18" charset="0"/>
              </a:rPr>
              <a:t> </a:t>
            </a:r>
            <a:r>
              <a:rPr lang="en-US" sz="1800" dirty="0" err="1" smtClean="0">
                <a:solidFill>
                  <a:srgbClr val="FFFF00"/>
                </a:solidFill>
                <a:latin typeface="Times New Roman" pitchFamily="18" charset="0"/>
                <a:cs typeface="Times New Roman" pitchFamily="18" charset="0"/>
              </a:rPr>
              <a:t>sau</a:t>
            </a:r>
            <a:r>
              <a:rPr lang="en-US" sz="1800" dirty="0" smtClean="0">
                <a:solidFill>
                  <a:srgbClr val="FFFF00"/>
                </a:solidFill>
                <a:latin typeface="Times New Roman" pitchFamily="18" charset="0"/>
                <a:cs typeface="Times New Roman" pitchFamily="18" charset="0"/>
              </a:rPr>
              <a:t>:</a:t>
            </a:r>
            <a:endParaRPr lang="en-US" sz="1800" b="1" dirty="0">
              <a:solidFill>
                <a:srgbClr val="FFFF00"/>
              </a:solidFill>
              <a:latin typeface="Times New Roman" pitchFamily="18" charset="0"/>
              <a:cs typeface="Times New Roman" pitchFamily="18" charset="0"/>
            </a:endParaRPr>
          </a:p>
        </p:txBody>
      </p:sp>
      <p:graphicFrame>
        <p:nvGraphicFramePr>
          <p:cNvPr id="30" name="Table 29"/>
          <p:cNvGraphicFramePr>
            <a:graphicFrameLocks noGrp="1"/>
          </p:cNvGraphicFramePr>
          <p:nvPr/>
        </p:nvGraphicFramePr>
        <p:xfrm>
          <a:off x="2423712" y="1961002"/>
          <a:ext cx="6521984" cy="2971676"/>
        </p:xfrm>
        <a:graphic>
          <a:graphicData uri="http://schemas.openxmlformats.org/drawingml/2006/table">
            <a:tbl>
              <a:tblPr>
                <a:tableStyleId>{5DA37D80-6434-44D0-A028-1B22A696006F}</a:tableStyleId>
              </a:tblPr>
              <a:tblGrid>
                <a:gridCol w="3503363"/>
                <a:gridCol w="3018621"/>
              </a:tblGrid>
              <a:tr h="309499">
                <a:tc>
                  <a:txBody>
                    <a:bodyPr/>
                    <a:lstStyle/>
                    <a:p>
                      <a:pPr algn="ctr">
                        <a:lnSpc>
                          <a:spcPct val="105000"/>
                        </a:lnSpc>
                        <a:spcAft>
                          <a:spcPts val="0"/>
                        </a:spcAft>
                      </a:pPr>
                      <a:r>
                        <a:rPr lang="en-US" sz="1800" b="1" dirty="0" err="1">
                          <a:solidFill>
                            <a:schemeClr val="accent5"/>
                          </a:solidFill>
                          <a:latin typeface="Times New Roman" pitchFamily="18" charset="0"/>
                          <a:cs typeface="Times New Roman" pitchFamily="18" charset="0"/>
                        </a:rPr>
                        <a:t>Yêu</a:t>
                      </a:r>
                      <a:r>
                        <a:rPr lang="en-US" sz="1800" b="1" dirty="0">
                          <a:solidFill>
                            <a:schemeClr val="accent5"/>
                          </a:solidFill>
                          <a:latin typeface="Times New Roman" pitchFamily="18" charset="0"/>
                          <a:cs typeface="Times New Roman" pitchFamily="18" charset="0"/>
                        </a:rPr>
                        <a:t> </a:t>
                      </a:r>
                      <a:r>
                        <a:rPr lang="en-US" sz="1800" b="1" dirty="0" err="1">
                          <a:solidFill>
                            <a:schemeClr val="accent5"/>
                          </a:solidFill>
                          <a:latin typeface="Times New Roman" pitchFamily="18" charset="0"/>
                          <a:cs typeface="Times New Roman" pitchFamily="18" charset="0"/>
                        </a:rPr>
                        <a:t>cầu</a:t>
                      </a:r>
                      <a:endParaRPr lang="en-US" sz="1800" b="1" dirty="0">
                        <a:solidFill>
                          <a:schemeClr val="accent5"/>
                        </a:solidFill>
                        <a:latin typeface="Times New Roman" pitchFamily="18" charset="0"/>
                        <a:ea typeface="Calibri"/>
                        <a:cs typeface="Times New Roman" pitchFamily="18" charset="0"/>
                      </a:endParaRPr>
                    </a:p>
                  </a:txBody>
                  <a:tcPr marL="68580" marR="68580" marT="0" marB="0">
                    <a:solidFill>
                      <a:schemeClr val="tx1"/>
                    </a:solidFill>
                  </a:tcPr>
                </a:tc>
                <a:tc>
                  <a:txBody>
                    <a:bodyPr/>
                    <a:lstStyle/>
                    <a:p>
                      <a:pPr algn="ctr">
                        <a:lnSpc>
                          <a:spcPct val="105000"/>
                        </a:lnSpc>
                        <a:spcAft>
                          <a:spcPts val="0"/>
                        </a:spcAft>
                      </a:pPr>
                      <a:r>
                        <a:rPr lang="en-US" sz="1800" b="1" dirty="0" err="1">
                          <a:solidFill>
                            <a:schemeClr val="accent5"/>
                          </a:solidFill>
                          <a:latin typeface="Times New Roman" pitchFamily="18" charset="0"/>
                          <a:cs typeface="Times New Roman" pitchFamily="18" charset="0"/>
                        </a:rPr>
                        <a:t>Câu</a:t>
                      </a:r>
                      <a:r>
                        <a:rPr lang="en-US" sz="1800" b="1" dirty="0">
                          <a:solidFill>
                            <a:schemeClr val="accent5"/>
                          </a:solidFill>
                          <a:latin typeface="Times New Roman" pitchFamily="18" charset="0"/>
                          <a:cs typeface="Times New Roman" pitchFamily="18" charset="0"/>
                        </a:rPr>
                        <a:t> </a:t>
                      </a:r>
                      <a:r>
                        <a:rPr lang="en-US" sz="1800" b="1" dirty="0" err="1">
                          <a:solidFill>
                            <a:schemeClr val="accent5"/>
                          </a:solidFill>
                          <a:latin typeface="Times New Roman" pitchFamily="18" charset="0"/>
                          <a:cs typeface="Times New Roman" pitchFamily="18" charset="0"/>
                        </a:rPr>
                        <a:t>trả</a:t>
                      </a:r>
                      <a:r>
                        <a:rPr lang="en-US" sz="1800" b="1" dirty="0">
                          <a:solidFill>
                            <a:schemeClr val="accent5"/>
                          </a:solidFill>
                          <a:latin typeface="Times New Roman" pitchFamily="18" charset="0"/>
                          <a:cs typeface="Times New Roman" pitchFamily="18" charset="0"/>
                        </a:rPr>
                        <a:t> </a:t>
                      </a:r>
                      <a:r>
                        <a:rPr lang="en-US" sz="1800" b="1" dirty="0" err="1">
                          <a:solidFill>
                            <a:schemeClr val="accent5"/>
                          </a:solidFill>
                          <a:latin typeface="Times New Roman" pitchFamily="18" charset="0"/>
                          <a:cs typeface="Times New Roman" pitchFamily="18" charset="0"/>
                        </a:rPr>
                        <a:t>lời</a:t>
                      </a:r>
                      <a:endParaRPr lang="en-US" sz="1800" b="1" dirty="0">
                        <a:solidFill>
                          <a:schemeClr val="accent5"/>
                        </a:solidFill>
                        <a:latin typeface="Times New Roman" pitchFamily="18" charset="0"/>
                        <a:ea typeface="Calibri"/>
                        <a:cs typeface="Times New Roman" pitchFamily="18" charset="0"/>
                      </a:endParaRPr>
                    </a:p>
                  </a:txBody>
                  <a:tcPr marL="68580" marR="68580" marT="0" marB="0">
                    <a:solidFill>
                      <a:schemeClr val="tx1"/>
                    </a:solidFill>
                  </a:tcPr>
                </a:tc>
              </a:tr>
              <a:tr h="928498">
                <a:tc>
                  <a:txBody>
                    <a:bodyPr/>
                    <a:lstStyle/>
                    <a:p>
                      <a:pPr marL="0" indent="0" algn="just">
                        <a:lnSpc>
                          <a:spcPct val="105000"/>
                        </a:lnSpc>
                        <a:spcAft>
                          <a:spcPts val="0"/>
                        </a:spcAft>
                        <a:buFont typeface="Wingdings" pitchFamily="2" charset="2"/>
                        <a:buChar char="v"/>
                      </a:pPr>
                      <a:r>
                        <a:rPr lang="en-US" sz="1600" dirty="0" err="1">
                          <a:solidFill>
                            <a:schemeClr val="accent5"/>
                          </a:solidFill>
                          <a:latin typeface="Times New Roman" pitchFamily="18" charset="0"/>
                          <a:cs typeface="Times New Roman" pitchFamily="18" charset="0"/>
                        </a:rPr>
                        <a:t>Ngữ</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liệu</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trên</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là</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bài</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viết</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hoàn</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chỉnh</a:t>
                      </a:r>
                      <a:r>
                        <a:rPr lang="en-US" sz="1600" dirty="0">
                          <a:solidFill>
                            <a:schemeClr val="accent5"/>
                          </a:solidFill>
                          <a:latin typeface="Times New Roman" pitchFamily="18" charset="0"/>
                          <a:cs typeface="Times New Roman" pitchFamily="18" charset="0"/>
                        </a:rPr>
                        <a:t> hay </a:t>
                      </a:r>
                      <a:r>
                        <a:rPr lang="en-US" sz="1600" dirty="0" err="1">
                          <a:solidFill>
                            <a:schemeClr val="accent5"/>
                          </a:solidFill>
                          <a:latin typeface="Times New Roman" pitchFamily="18" charset="0"/>
                          <a:cs typeface="Times New Roman" pitchFamily="18" charset="0"/>
                        </a:rPr>
                        <a:t>đoạn</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trích</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Dựa</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vào</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đâu</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để</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nhận</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định</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như</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vậy</a:t>
                      </a:r>
                      <a:r>
                        <a:rPr lang="en-US" sz="1600" dirty="0">
                          <a:solidFill>
                            <a:schemeClr val="accent5"/>
                          </a:solidFill>
                          <a:latin typeface="Times New Roman" pitchFamily="18" charset="0"/>
                          <a:cs typeface="Times New Roman" pitchFamily="18" charset="0"/>
                        </a:rPr>
                        <a:t>?</a:t>
                      </a:r>
                      <a:endParaRPr lang="en-US" sz="1600" dirty="0">
                        <a:solidFill>
                          <a:schemeClr val="accent5"/>
                        </a:solidFill>
                        <a:latin typeface="Times New Roman" pitchFamily="18" charset="0"/>
                        <a:ea typeface="Calibri"/>
                        <a:cs typeface="Times New Roman" pitchFamily="18" charset="0"/>
                      </a:endParaRPr>
                    </a:p>
                  </a:txBody>
                  <a:tcPr marL="68580" marR="68580" marT="0" marB="0">
                    <a:solidFill>
                      <a:schemeClr val="tx1"/>
                    </a:solidFill>
                  </a:tcPr>
                </a:tc>
                <a:tc>
                  <a:txBody>
                    <a:bodyPr/>
                    <a:lstStyle/>
                    <a:p>
                      <a:pPr algn="ctr">
                        <a:lnSpc>
                          <a:spcPct val="105000"/>
                        </a:lnSpc>
                        <a:spcAft>
                          <a:spcPts val="0"/>
                        </a:spcAft>
                      </a:pPr>
                      <a:endParaRPr lang="en-US" sz="1600" dirty="0">
                        <a:solidFill>
                          <a:schemeClr val="accent5"/>
                        </a:solidFill>
                        <a:latin typeface="Times New Roman" pitchFamily="18" charset="0"/>
                        <a:ea typeface="Calibri"/>
                        <a:cs typeface="Times New Roman" pitchFamily="18" charset="0"/>
                      </a:endParaRPr>
                    </a:p>
                  </a:txBody>
                  <a:tcPr marL="68580" marR="68580" marT="0" marB="0">
                    <a:solidFill>
                      <a:schemeClr val="tx1"/>
                    </a:solidFill>
                  </a:tcPr>
                </a:tc>
              </a:tr>
              <a:tr h="618999">
                <a:tc>
                  <a:txBody>
                    <a:bodyPr/>
                    <a:lstStyle/>
                    <a:p>
                      <a:pPr marL="0" indent="0" algn="just">
                        <a:lnSpc>
                          <a:spcPct val="105000"/>
                        </a:lnSpc>
                        <a:spcAft>
                          <a:spcPts val="0"/>
                        </a:spcAft>
                        <a:buFont typeface="Wingdings" pitchFamily="2" charset="2"/>
                        <a:buChar char="v"/>
                      </a:pPr>
                      <a:r>
                        <a:rPr lang="en-US" sz="1600" dirty="0" err="1">
                          <a:solidFill>
                            <a:schemeClr val="accent5"/>
                          </a:solidFill>
                          <a:latin typeface="Times New Roman" pitchFamily="18" charset="0"/>
                          <a:cs typeface="Times New Roman" pitchFamily="18" charset="0"/>
                        </a:rPr>
                        <a:t>Xác</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định</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luận</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điểm</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được</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nêu</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trong</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ngữ</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liệu</a:t>
                      </a:r>
                      <a:r>
                        <a:rPr lang="en-US" sz="1600" dirty="0">
                          <a:solidFill>
                            <a:schemeClr val="accent5"/>
                          </a:solidFill>
                          <a:latin typeface="Times New Roman" pitchFamily="18" charset="0"/>
                          <a:cs typeface="Times New Roman" pitchFamily="18" charset="0"/>
                        </a:rPr>
                        <a:t>.</a:t>
                      </a:r>
                      <a:endParaRPr lang="en-US" sz="1600" dirty="0">
                        <a:solidFill>
                          <a:schemeClr val="accent5"/>
                        </a:solidFill>
                        <a:latin typeface="Times New Roman" pitchFamily="18" charset="0"/>
                        <a:ea typeface="Calibri"/>
                        <a:cs typeface="Times New Roman" pitchFamily="18" charset="0"/>
                      </a:endParaRPr>
                    </a:p>
                  </a:txBody>
                  <a:tcPr marL="68580" marR="68580" marT="0" marB="0">
                    <a:solidFill>
                      <a:schemeClr val="tx1"/>
                    </a:solidFill>
                  </a:tcPr>
                </a:tc>
                <a:tc>
                  <a:txBody>
                    <a:bodyPr/>
                    <a:lstStyle/>
                    <a:p>
                      <a:pPr algn="ctr">
                        <a:lnSpc>
                          <a:spcPct val="105000"/>
                        </a:lnSpc>
                        <a:spcAft>
                          <a:spcPts val="0"/>
                        </a:spcAft>
                      </a:pPr>
                      <a:endParaRPr lang="en-US" sz="1600" dirty="0">
                        <a:solidFill>
                          <a:schemeClr val="accent5"/>
                        </a:solidFill>
                        <a:latin typeface="Times New Roman" pitchFamily="18" charset="0"/>
                        <a:ea typeface="Calibri"/>
                        <a:cs typeface="Times New Roman" pitchFamily="18" charset="0"/>
                      </a:endParaRPr>
                    </a:p>
                  </a:txBody>
                  <a:tcPr marL="68580" marR="68580" marT="0" marB="0">
                    <a:solidFill>
                      <a:schemeClr val="tx1"/>
                    </a:solidFill>
                  </a:tcPr>
                </a:tc>
              </a:tr>
              <a:tr h="618999">
                <a:tc>
                  <a:txBody>
                    <a:bodyPr/>
                    <a:lstStyle/>
                    <a:p>
                      <a:pPr marL="0" indent="0" algn="just">
                        <a:lnSpc>
                          <a:spcPct val="105000"/>
                        </a:lnSpc>
                        <a:spcAft>
                          <a:spcPts val="0"/>
                        </a:spcAft>
                        <a:buFont typeface="Wingdings" pitchFamily="2" charset="2"/>
                        <a:buChar char="v"/>
                      </a:pPr>
                      <a:r>
                        <a:rPr lang="en-US" sz="1600" dirty="0" err="1">
                          <a:solidFill>
                            <a:schemeClr val="accent5"/>
                          </a:solidFill>
                          <a:latin typeface="Times New Roman" pitchFamily="18" charset="0"/>
                          <a:cs typeface="Times New Roman" pitchFamily="18" charset="0"/>
                        </a:rPr>
                        <a:t>Luận</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điểm</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đó</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được</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làm</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sáng</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tỏ</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bằng</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những</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lí</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lẽ</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bằng</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chứng</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nào</a:t>
                      </a:r>
                      <a:r>
                        <a:rPr lang="en-US" sz="1600" dirty="0">
                          <a:solidFill>
                            <a:schemeClr val="accent5"/>
                          </a:solidFill>
                          <a:latin typeface="Times New Roman" pitchFamily="18" charset="0"/>
                          <a:cs typeface="Times New Roman" pitchFamily="18" charset="0"/>
                        </a:rPr>
                        <a:t>?</a:t>
                      </a:r>
                      <a:endParaRPr lang="en-US" sz="1600" dirty="0">
                        <a:solidFill>
                          <a:schemeClr val="accent5"/>
                        </a:solidFill>
                        <a:latin typeface="Times New Roman" pitchFamily="18" charset="0"/>
                        <a:ea typeface="Calibri"/>
                        <a:cs typeface="Times New Roman" pitchFamily="18" charset="0"/>
                      </a:endParaRPr>
                    </a:p>
                  </a:txBody>
                  <a:tcPr marL="68580" marR="68580" marT="0" marB="0">
                    <a:solidFill>
                      <a:schemeClr val="tx1"/>
                    </a:solidFill>
                  </a:tcPr>
                </a:tc>
                <a:tc>
                  <a:txBody>
                    <a:bodyPr/>
                    <a:lstStyle/>
                    <a:p>
                      <a:pPr algn="ctr">
                        <a:lnSpc>
                          <a:spcPct val="105000"/>
                        </a:lnSpc>
                        <a:spcAft>
                          <a:spcPts val="0"/>
                        </a:spcAft>
                      </a:pPr>
                      <a:endParaRPr lang="en-US" sz="1600" dirty="0">
                        <a:solidFill>
                          <a:schemeClr val="accent5"/>
                        </a:solidFill>
                        <a:latin typeface="Times New Roman" pitchFamily="18" charset="0"/>
                        <a:ea typeface="Calibri"/>
                        <a:cs typeface="Times New Roman" pitchFamily="18" charset="0"/>
                      </a:endParaRPr>
                    </a:p>
                  </a:txBody>
                  <a:tcPr marL="68580" marR="68580" marT="0" marB="0">
                    <a:solidFill>
                      <a:schemeClr val="tx1"/>
                    </a:solidFill>
                  </a:tcPr>
                </a:tc>
              </a:tr>
              <a:tr h="333307">
                <a:tc>
                  <a:txBody>
                    <a:bodyPr/>
                    <a:lstStyle/>
                    <a:p>
                      <a:pPr marL="0" indent="0" algn="just">
                        <a:lnSpc>
                          <a:spcPct val="105000"/>
                        </a:lnSpc>
                        <a:spcAft>
                          <a:spcPts val="0"/>
                        </a:spcAft>
                        <a:buFont typeface="Wingdings" pitchFamily="2" charset="2"/>
                        <a:buChar char="v"/>
                      </a:pPr>
                      <a:r>
                        <a:rPr lang="en-US" sz="1600" dirty="0" err="1">
                          <a:solidFill>
                            <a:schemeClr val="accent5"/>
                          </a:solidFill>
                          <a:latin typeface="Times New Roman" pitchFamily="18" charset="0"/>
                          <a:cs typeface="Times New Roman" pitchFamily="18" charset="0"/>
                        </a:rPr>
                        <a:t>Nêu</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tác</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dụng</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của</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câu</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cuối</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trong</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ngữ</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liệu</a:t>
                      </a:r>
                      <a:endParaRPr lang="en-US" sz="1600" dirty="0">
                        <a:solidFill>
                          <a:schemeClr val="accent5"/>
                        </a:solidFill>
                        <a:latin typeface="Times New Roman" pitchFamily="18" charset="0"/>
                        <a:ea typeface="Calibri"/>
                        <a:cs typeface="Times New Roman" pitchFamily="18" charset="0"/>
                      </a:endParaRPr>
                    </a:p>
                  </a:txBody>
                  <a:tcPr marL="68580" marR="68580" marT="0" marB="0">
                    <a:solidFill>
                      <a:schemeClr val="tx1"/>
                    </a:solidFill>
                  </a:tcPr>
                </a:tc>
                <a:tc>
                  <a:txBody>
                    <a:bodyPr/>
                    <a:lstStyle/>
                    <a:p>
                      <a:pPr algn="ctr">
                        <a:lnSpc>
                          <a:spcPct val="105000"/>
                        </a:lnSpc>
                        <a:spcAft>
                          <a:spcPts val="0"/>
                        </a:spcAft>
                      </a:pPr>
                      <a:endParaRPr lang="en-US" sz="1600" dirty="0">
                        <a:solidFill>
                          <a:schemeClr val="accent5"/>
                        </a:solidFill>
                        <a:latin typeface="Times New Roman" pitchFamily="18" charset="0"/>
                        <a:ea typeface="Calibri"/>
                        <a:cs typeface="Times New Roman" pitchFamily="18" charset="0"/>
                      </a:endParaRPr>
                    </a:p>
                  </a:txBody>
                  <a:tcPr marL="68580" marR="68580" marT="0" marB="0">
                    <a:solidFill>
                      <a:schemeClr val="tx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heckerboard(across)">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ctrTitle"/>
          </p:nvPr>
        </p:nvSpPr>
        <p:spPr>
          <a:xfrm>
            <a:off x="1079652" y="0"/>
            <a:ext cx="3955056" cy="495759"/>
          </a:xfrm>
          <a:prstGeom prst="rect">
            <a:avLst/>
          </a:prstGeom>
        </p:spPr>
        <p:txBody>
          <a:bodyPr spcFirstLastPara="1" wrap="square" lIns="91425" tIns="91425" rIns="91425" bIns="91425" anchor="b" anchorCtr="0">
            <a:noAutofit/>
          </a:bodyPr>
          <a:lstStyle/>
          <a:p>
            <a:pPr lvl="0" algn="l" rtl="0">
              <a:spcBef>
                <a:spcPts val="0"/>
              </a:spcBef>
              <a:spcAft>
                <a:spcPts val="0"/>
              </a:spcAft>
              <a:buNone/>
            </a:pPr>
            <a:r>
              <a:rPr lang="en-US" sz="2000" b="1" dirty="0" smtClean="0">
                <a:solidFill>
                  <a:srgbClr val="FF0000"/>
                </a:solidFill>
                <a:latin typeface="Times New Roman" pitchFamily="18" charset="0"/>
                <a:cs typeface="Times New Roman" pitchFamily="18" charset="0"/>
              </a:rPr>
              <a:t>II. </a:t>
            </a:r>
            <a:r>
              <a:rPr lang="en-US" sz="2000" b="1" dirty="0" err="1" smtClean="0">
                <a:solidFill>
                  <a:srgbClr val="FF0000"/>
                </a:solidFill>
                <a:latin typeface="Times New Roman" pitchFamily="18" charset="0"/>
                <a:cs typeface="Times New Roman" pitchFamily="18" charset="0"/>
              </a:rPr>
              <a:t>PHÂN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TÍCH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VĂN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BẢN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MẪU</a:t>
            </a:r>
            <a:endParaRPr sz="2000" b="1" dirty="0">
              <a:solidFill>
                <a:srgbClr val="FF0000"/>
              </a:solidFill>
              <a:latin typeface="Times New Roman" pitchFamily="18" charset="0"/>
              <a:cs typeface="Times New Roman" pitchFamily="18" charset="0"/>
            </a:endParaRPr>
          </a:p>
        </p:txBody>
      </p:sp>
      <p:sp>
        <p:nvSpPr>
          <p:cNvPr id="361" name="Google Shape;361;p14"/>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FFFFFF"/>
              </a:solidFill>
            </a:endParaRPr>
          </a:p>
        </p:txBody>
      </p:sp>
      <p:pic>
        <p:nvPicPr>
          <p:cNvPr id="3" name="Graphic 2" descr="Atom outline">
            <a:extLst>
              <a:ext uri="{FF2B5EF4-FFF2-40B4-BE49-F238E27FC236}">
                <a16:creationId xmlns="" xmlns:a16="http://schemas.microsoft.com/office/drawing/2014/main" id="{A3A111C1-67C6-4DDD-BF33-6BD3E17E438C}"/>
              </a:ext>
            </a:extLst>
          </p:cNvPr>
          <p:cNvPicPr>
            <a:picLocks noChangeAspect="1"/>
          </p:cNvPicPr>
          <p:nvPr/>
        </p:nvPicPr>
        <p:blipFill>
          <a:blip r:embed="rId3">
            <a:extLst>
              <a:ext uri="{96DAC541-7B7A-43D3-8B79-37D633B846F1}">
                <asvg:svgBlip xmlns="" xmlns:asvg="http://schemas.microsoft.com/office/drawing/2016/SVG/main" r:embed=""/>
              </a:ext>
            </a:extLst>
          </a:blip>
          <a:stretch>
            <a:fillRect/>
          </a:stretch>
        </p:blipFill>
        <p:spPr>
          <a:xfrm>
            <a:off x="703697" y="2001515"/>
            <a:ext cx="1478756" cy="1121569"/>
          </a:xfrm>
          <a:prstGeom prst="rect">
            <a:avLst/>
          </a:prstGeom>
        </p:spPr>
      </p:pic>
      <p:sp>
        <p:nvSpPr>
          <p:cNvPr id="6" name="Google Shape;359;p14"/>
          <p:cNvSpPr txBox="1">
            <a:spLocks/>
          </p:cNvSpPr>
          <p:nvPr/>
        </p:nvSpPr>
        <p:spPr>
          <a:xfrm>
            <a:off x="1692356" y="634938"/>
            <a:ext cx="5023945" cy="541143"/>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19BBD5"/>
              </a:buClr>
              <a:buSzPts val="3600"/>
              <a:buFont typeface="Nixie One"/>
              <a:buNone/>
              <a:tabLst/>
              <a:defRPr/>
            </a:pPr>
            <a:endParaRPr kumimoji="0" lang="en-US" sz="2400" b="0" i="0" u="none" strike="noStrike" kern="0" cap="none" spc="0" normalizeH="0" baseline="0" noProof="0" dirty="0">
              <a:ln>
                <a:noFill/>
              </a:ln>
              <a:solidFill>
                <a:srgbClr val="19BBD5"/>
              </a:solidFill>
              <a:effectLst/>
              <a:uLnTx/>
              <a:uFillTx/>
              <a:latin typeface="Times New Roman" pitchFamily="18" charset="0"/>
              <a:ea typeface="Nixie One"/>
              <a:cs typeface="Times New Roman" pitchFamily="18" charset="0"/>
              <a:sym typeface="Nixie One"/>
            </a:endParaRPr>
          </a:p>
        </p:txBody>
      </p:sp>
      <p:sp>
        <p:nvSpPr>
          <p:cNvPr id="22" name="Rounded Rectangle 21"/>
          <p:cNvSpPr/>
          <p:nvPr/>
        </p:nvSpPr>
        <p:spPr>
          <a:xfrm>
            <a:off x="5475383" y="297456"/>
            <a:ext cx="2677099" cy="407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THẢO</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LUẬN</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NHÓM</a:t>
            </a:r>
            <a:endParaRPr lang="en-US"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505" name="Diagram 35"/>
          <p:cNvSpPr>
            <a:spLocks noChangeArrowheads="1"/>
          </p:cNvSpPr>
          <p:nvPr/>
        </p:nvSpPr>
        <p:spPr bwMode="auto">
          <a:xfrm>
            <a:off x="0" y="0"/>
            <a:ext cx="2925763" cy="3733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30" name="Table 29"/>
          <p:cNvGraphicFramePr>
            <a:graphicFrameLocks noGrp="1"/>
          </p:cNvGraphicFramePr>
          <p:nvPr/>
        </p:nvGraphicFramePr>
        <p:xfrm>
          <a:off x="826265" y="1057620"/>
          <a:ext cx="8119431" cy="3657599"/>
        </p:xfrm>
        <a:graphic>
          <a:graphicData uri="http://schemas.openxmlformats.org/drawingml/2006/table">
            <a:tbl>
              <a:tblPr>
                <a:tableStyleId>{5DA37D80-6434-44D0-A028-1B22A696006F}</a:tableStyleId>
              </a:tblPr>
              <a:tblGrid>
                <a:gridCol w="2236424"/>
                <a:gridCol w="5883007"/>
              </a:tblGrid>
              <a:tr h="349312">
                <a:tc>
                  <a:txBody>
                    <a:bodyPr/>
                    <a:lstStyle/>
                    <a:p>
                      <a:pPr algn="ctr">
                        <a:lnSpc>
                          <a:spcPct val="105000"/>
                        </a:lnSpc>
                        <a:spcAft>
                          <a:spcPts val="0"/>
                        </a:spcAft>
                      </a:pPr>
                      <a:r>
                        <a:rPr lang="en-US" sz="1800" b="1" dirty="0" err="1">
                          <a:solidFill>
                            <a:schemeClr val="accent5"/>
                          </a:solidFill>
                          <a:latin typeface="Times New Roman" pitchFamily="18" charset="0"/>
                          <a:cs typeface="Times New Roman" pitchFamily="18" charset="0"/>
                        </a:rPr>
                        <a:t>Yêu</a:t>
                      </a:r>
                      <a:r>
                        <a:rPr lang="en-US" sz="1800" b="1" dirty="0">
                          <a:solidFill>
                            <a:schemeClr val="accent5"/>
                          </a:solidFill>
                          <a:latin typeface="Times New Roman" pitchFamily="18" charset="0"/>
                          <a:cs typeface="Times New Roman" pitchFamily="18" charset="0"/>
                        </a:rPr>
                        <a:t> </a:t>
                      </a:r>
                      <a:r>
                        <a:rPr lang="en-US" sz="1800" b="1" dirty="0" err="1">
                          <a:solidFill>
                            <a:schemeClr val="accent5"/>
                          </a:solidFill>
                          <a:latin typeface="Times New Roman" pitchFamily="18" charset="0"/>
                          <a:cs typeface="Times New Roman" pitchFamily="18" charset="0"/>
                        </a:rPr>
                        <a:t>cầu</a:t>
                      </a:r>
                      <a:endParaRPr lang="en-US" sz="1800" b="1" dirty="0">
                        <a:solidFill>
                          <a:schemeClr val="accent5"/>
                        </a:solidFill>
                        <a:latin typeface="Times New Roman" pitchFamily="18" charset="0"/>
                        <a:ea typeface="Calibri"/>
                        <a:cs typeface="Times New Roman" pitchFamily="18" charset="0"/>
                      </a:endParaRPr>
                    </a:p>
                  </a:txBody>
                  <a:tcPr marL="68580" marR="68580" marT="0" marB="0">
                    <a:solidFill>
                      <a:schemeClr val="tx1"/>
                    </a:solidFill>
                  </a:tcPr>
                </a:tc>
                <a:tc>
                  <a:txBody>
                    <a:bodyPr/>
                    <a:lstStyle/>
                    <a:p>
                      <a:pPr algn="ctr">
                        <a:lnSpc>
                          <a:spcPct val="105000"/>
                        </a:lnSpc>
                        <a:spcAft>
                          <a:spcPts val="0"/>
                        </a:spcAft>
                      </a:pPr>
                      <a:r>
                        <a:rPr lang="en-US" sz="1800" b="1" dirty="0" err="1">
                          <a:solidFill>
                            <a:schemeClr val="accent5"/>
                          </a:solidFill>
                          <a:latin typeface="Times New Roman" pitchFamily="18" charset="0"/>
                          <a:cs typeface="Times New Roman" pitchFamily="18" charset="0"/>
                        </a:rPr>
                        <a:t>Câu</a:t>
                      </a:r>
                      <a:r>
                        <a:rPr lang="en-US" sz="1800" b="1" dirty="0">
                          <a:solidFill>
                            <a:schemeClr val="accent5"/>
                          </a:solidFill>
                          <a:latin typeface="Times New Roman" pitchFamily="18" charset="0"/>
                          <a:cs typeface="Times New Roman" pitchFamily="18" charset="0"/>
                        </a:rPr>
                        <a:t> </a:t>
                      </a:r>
                      <a:r>
                        <a:rPr lang="en-US" sz="1800" b="1" dirty="0" err="1">
                          <a:solidFill>
                            <a:schemeClr val="accent5"/>
                          </a:solidFill>
                          <a:latin typeface="Times New Roman" pitchFamily="18" charset="0"/>
                          <a:cs typeface="Times New Roman" pitchFamily="18" charset="0"/>
                        </a:rPr>
                        <a:t>trả</a:t>
                      </a:r>
                      <a:r>
                        <a:rPr lang="en-US" sz="1800" b="1" dirty="0">
                          <a:solidFill>
                            <a:schemeClr val="accent5"/>
                          </a:solidFill>
                          <a:latin typeface="Times New Roman" pitchFamily="18" charset="0"/>
                          <a:cs typeface="Times New Roman" pitchFamily="18" charset="0"/>
                        </a:rPr>
                        <a:t> </a:t>
                      </a:r>
                      <a:r>
                        <a:rPr lang="en-US" sz="1800" b="1" dirty="0" err="1">
                          <a:solidFill>
                            <a:schemeClr val="accent5"/>
                          </a:solidFill>
                          <a:latin typeface="Times New Roman" pitchFamily="18" charset="0"/>
                          <a:cs typeface="Times New Roman" pitchFamily="18" charset="0"/>
                        </a:rPr>
                        <a:t>lời</a:t>
                      </a:r>
                      <a:endParaRPr lang="en-US" sz="1800" b="1" dirty="0">
                        <a:solidFill>
                          <a:schemeClr val="accent5"/>
                        </a:solidFill>
                        <a:latin typeface="Times New Roman" pitchFamily="18" charset="0"/>
                        <a:ea typeface="Calibri"/>
                        <a:cs typeface="Times New Roman" pitchFamily="18" charset="0"/>
                      </a:endParaRPr>
                    </a:p>
                  </a:txBody>
                  <a:tcPr marL="68580" marR="68580" marT="0" marB="0">
                    <a:solidFill>
                      <a:schemeClr val="tx1"/>
                    </a:solidFill>
                  </a:tcPr>
                </a:tc>
              </a:tr>
              <a:tr h="1065089">
                <a:tc>
                  <a:txBody>
                    <a:bodyPr/>
                    <a:lstStyle/>
                    <a:p>
                      <a:pPr marL="0" indent="0" algn="just">
                        <a:lnSpc>
                          <a:spcPct val="105000"/>
                        </a:lnSpc>
                        <a:spcAft>
                          <a:spcPts val="0"/>
                        </a:spcAft>
                        <a:buFont typeface="Wingdings" pitchFamily="2" charset="2"/>
                        <a:buChar char="v"/>
                      </a:pPr>
                      <a:r>
                        <a:rPr lang="en-US" sz="1600" dirty="0" err="1">
                          <a:solidFill>
                            <a:schemeClr val="accent5"/>
                          </a:solidFill>
                          <a:latin typeface="Times New Roman" pitchFamily="18" charset="0"/>
                          <a:cs typeface="Times New Roman" pitchFamily="18" charset="0"/>
                        </a:rPr>
                        <a:t>Ngữ</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liệu</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trên</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là</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bài</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viết</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hoàn</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chỉnh</a:t>
                      </a:r>
                      <a:r>
                        <a:rPr lang="en-US" sz="1600" dirty="0">
                          <a:solidFill>
                            <a:schemeClr val="accent5"/>
                          </a:solidFill>
                          <a:latin typeface="Times New Roman" pitchFamily="18" charset="0"/>
                          <a:cs typeface="Times New Roman" pitchFamily="18" charset="0"/>
                        </a:rPr>
                        <a:t> hay </a:t>
                      </a:r>
                      <a:r>
                        <a:rPr lang="en-US" sz="1600" dirty="0" err="1">
                          <a:solidFill>
                            <a:schemeClr val="accent5"/>
                          </a:solidFill>
                          <a:latin typeface="Times New Roman" pitchFamily="18" charset="0"/>
                          <a:cs typeface="Times New Roman" pitchFamily="18" charset="0"/>
                        </a:rPr>
                        <a:t>đoạn</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trích</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Dựa</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vào</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đâu</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để</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nhận</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định</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như</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vậy</a:t>
                      </a:r>
                      <a:r>
                        <a:rPr lang="en-US" sz="1600" dirty="0">
                          <a:solidFill>
                            <a:schemeClr val="accent5"/>
                          </a:solidFill>
                          <a:latin typeface="Times New Roman" pitchFamily="18" charset="0"/>
                          <a:cs typeface="Times New Roman" pitchFamily="18" charset="0"/>
                        </a:rPr>
                        <a:t>?</a:t>
                      </a:r>
                      <a:endParaRPr lang="en-US" sz="1600" dirty="0">
                        <a:solidFill>
                          <a:schemeClr val="accent5"/>
                        </a:solidFill>
                        <a:latin typeface="Times New Roman" pitchFamily="18" charset="0"/>
                        <a:ea typeface="Calibri"/>
                        <a:cs typeface="Times New Roman" pitchFamily="18" charset="0"/>
                      </a:endParaRPr>
                    </a:p>
                  </a:txBody>
                  <a:tcPr marL="68580" marR="68580" marT="0" marB="0">
                    <a:solidFill>
                      <a:schemeClr val="tx1"/>
                    </a:solidFill>
                  </a:tcPr>
                </a:tc>
                <a:tc>
                  <a:txBody>
                    <a:bodyPr/>
                    <a:lstStyle/>
                    <a:p>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Ngữ</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liệu</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trên</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là</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một</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đoạn</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trích</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không</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phải</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là</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một</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bài</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viết</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hoàn</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chỉnh</a:t>
                      </a:r>
                      <a:r>
                        <a:rPr lang="en-US" sz="1600" b="0" i="0" u="none" strike="noStrike" cap="none" dirty="0" smtClean="0">
                          <a:solidFill>
                            <a:schemeClr val="accent5"/>
                          </a:solidFill>
                          <a:latin typeface="Times New Roman" pitchFamily="18" charset="0"/>
                          <a:ea typeface="+mn-ea"/>
                          <a:cs typeface="Times New Roman" pitchFamily="18" charset="0"/>
                          <a:sym typeface="Arial"/>
                        </a:rPr>
                        <a:t> vì:</a:t>
                      </a:r>
                    </a:p>
                    <a:p>
                      <a:r>
                        <a:rPr lang="en-US" sz="1600" b="0" i="0" u="none" strike="noStrike" cap="none" dirty="0" smtClean="0">
                          <a:solidFill>
                            <a:schemeClr val="accent5"/>
                          </a:solidFill>
                          <a:latin typeface="Times New Roman" pitchFamily="18" charset="0"/>
                          <a:ea typeface="+mn-ea"/>
                          <a:cs typeface="Times New Roman" pitchFamily="18" charset="0"/>
                          <a:sym typeface="Arial"/>
                        </a:rPr>
                        <a:t>(1)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Thiếu</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phần</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mở</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bài</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kết</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bài</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p>
                    <a:p>
                      <a:r>
                        <a:rPr lang="en-US" sz="1600" b="0" i="0" u="none" strike="noStrike" cap="none" dirty="0" smtClean="0">
                          <a:solidFill>
                            <a:schemeClr val="accent5"/>
                          </a:solidFill>
                          <a:latin typeface="Times New Roman" pitchFamily="18" charset="0"/>
                          <a:ea typeface="+mn-ea"/>
                          <a:cs typeface="Times New Roman" pitchFamily="18" charset="0"/>
                          <a:sym typeface="Arial"/>
                        </a:rPr>
                        <a:t>(2)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Các</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chỉ</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dấu</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thể</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hiện</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trích</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như</a:t>
                      </a:r>
                      <a:r>
                        <a:rPr lang="en-US" sz="1600" b="0" i="0" u="none" strike="noStrike" cap="none" dirty="0" smtClean="0">
                          <a:solidFill>
                            <a:schemeClr val="accent5"/>
                          </a:solidFill>
                          <a:latin typeface="Times New Roman" pitchFamily="18" charset="0"/>
                          <a:ea typeface="+mn-ea"/>
                          <a:cs typeface="Times New Roman" pitchFamily="18" charset="0"/>
                          <a:sym typeface="Arial"/>
                        </a:rPr>
                        <a:t>[...].</a:t>
                      </a:r>
                    </a:p>
                  </a:txBody>
                  <a:tcPr marL="68580" marR="68580" marT="0" marB="0">
                    <a:solidFill>
                      <a:schemeClr val="tx1"/>
                    </a:solidFill>
                  </a:tcPr>
                </a:tc>
              </a:tr>
              <a:tr h="654222">
                <a:tc>
                  <a:txBody>
                    <a:bodyPr/>
                    <a:lstStyle/>
                    <a:p>
                      <a:pPr marL="0" indent="0" algn="just">
                        <a:lnSpc>
                          <a:spcPct val="105000"/>
                        </a:lnSpc>
                        <a:spcAft>
                          <a:spcPts val="0"/>
                        </a:spcAft>
                        <a:buFont typeface="Wingdings" pitchFamily="2" charset="2"/>
                        <a:buChar char="v"/>
                      </a:pPr>
                      <a:r>
                        <a:rPr lang="en-US" sz="1600" dirty="0" err="1">
                          <a:solidFill>
                            <a:schemeClr val="accent5"/>
                          </a:solidFill>
                          <a:latin typeface="Times New Roman" pitchFamily="18" charset="0"/>
                          <a:cs typeface="Times New Roman" pitchFamily="18" charset="0"/>
                        </a:rPr>
                        <a:t>Xác</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định</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luận</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điểm</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được</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nêu</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trong</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ngữ</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liệu</a:t>
                      </a:r>
                      <a:r>
                        <a:rPr lang="en-US" sz="1600" dirty="0">
                          <a:solidFill>
                            <a:schemeClr val="accent5"/>
                          </a:solidFill>
                          <a:latin typeface="Times New Roman" pitchFamily="18" charset="0"/>
                          <a:cs typeface="Times New Roman" pitchFamily="18" charset="0"/>
                        </a:rPr>
                        <a:t>.</a:t>
                      </a:r>
                      <a:endParaRPr lang="en-US" sz="1600" dirty="0">
                        <a:solidFill>
                          <a:schemeClr val="accent5"/>
                        </a:solidFill>
                        <a:latin typeface="Times New Roman" pitchFamily="18" charset="0"/>
                        <a:ea typeface="Calibri"/>
                        <a:cs typeface="Times New Roman" pitchFamily="18" charset="0"/>
                      </a:endParaRPr>
                    </a:p>
                  </a:txBody>
                  <a:tcPr marL="68580" marR="68580" marT="0" marB="0">
                    <a:solidFill>
                      <a:schemeClr val="tx1"/>
                    </a:solidFill>
                  </a:tcPr>
                </a:tc>
                <a:tc>
                  <a:txBody>
                    <a:bodyPr/>
                    <a:lstStyle/>
                    <a:p>
                      <a:pPr marL="0" marR="0" indent="0" algn="just" defTabSz="914400" rtl="0" eaLnBrk="1" fontAlgn="auto" latinLnBrk="0" hangingPunct="1">
                        <a:lnSpc>
                          <a:spcPct val="105000"/>
                        </a:lnSpc>
                        <a:spcBef>
                          <a:spcPts val="0"/>
                        </a:spcBef>
                        <a:spcAft>
                          <a:spcPts val="0"/>
                        </a:spcAft>
                        <a:buClr>
                          <a:srgbClr val="000000"/>
                        </a:buClr>
                        <a:buSzTx/>
                        <a:buFont typeface="Arial"/>
                        <a:buNone/>
                        <a:tabLst/>
                        <a:defRPr/>
                      </a:pP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Luận</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điểm</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được</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nêu</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trong</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ngư</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liệu</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Phân</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tích</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đánh</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gia</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tác</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dụng</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của</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các</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biện</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pháp</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tu</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tư</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p>
                  </a:txBody>
                  <a:tcPr marL="68580" marR="68580" marT="0" marB="0">
                    <a:solidFill>
                      <a:schemeClr val="tx1"/>
                    </a:solidFill>
                  </a:tcPr>
                </a:tc>
              </a:tr>
              <a:tr h="1065089">
                <a:tc>
                  <a:txBody>
                    <a:bodyPr/>
                    <a:lstStyle/>
                    <a:p>
                      <a:pPr marL="0" indent="0" algn="just">
                        <a:lnSpc>
                          <a:spcPct val="105000"/>
                        </a:lnSpc>
                        <a:spcAft>
                          <a:spcPts val="0"/>
                        </a:spcAft>
                        <a:buFont typeface="Wingdings" pitchFamily="2" charset="2"/>
                        <a:buChar char="v"/>
                      </a:pPr>
                      <a:r>
                        <a:rPr lang="en-US" sz="1600" dirty="0" err="1">
                          <a:solidFill>
                            <a:schemeClr val="accent5"/>
                          </a:solidFill>
                          <a:latin typeface="Times New Roman" pitchFamily="18" charset="0"/>
                          <a:cs typeface="Times New Roman" pitchFamily="18" charset="0"/>
                        </a:rPr>
                        <a:t>Luận</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điểm</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đó</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được</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làm</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sáng</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tỏ</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bằng</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những</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lí</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lẽ</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bằng</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chứng</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nào</a:t>
                      </a:r>
                      <a:r>
                        <a:rPr lang="en-US" sz="1600" dirty="0">
                          <a:solidFill>
                            <a:schemeClr val="accent5"/>
                          </a:solidFill>
                          <a:latin typeface="Times New Roman" pitchFamily="18" charset="0"/>
                          <a:cs typeface="Times New Roman" pitchFamily="18" charset="0"/>
                        </a:rPr>
                        <a:t>?</a:t>
                      </a:r>
                      <a:endParaRPr lang="en-US" sz="1600" dirty="0">
                        <a:solidFill>
                          <a:schemeClr val="accent5"/>
                        </a:solidFill>
                        <a:latin typeface="Times New Roman" pitchFamily="18" charset="0"/>
                        <a:ea typeface="Calibri"/>
                        <a:cs typeface="Times New Roman" pitchFamily="18" charset="0"/>
                      </a:endParaRPr>
                    </a:p>
                  </a:txBody>
                  <a:tcPr marL="68580" marR="68580" marT="0" marB="0">
                    <a:solidFill>
                      <a:schemeClr val="tx1"/>
                    </a:solidFill>
                  </a:tcPr>
                </a:tc>
                <a:tc>
                  <a:txBody>
                    <a:bodyPr/>
                    <a:lstStyle/>
                    <a:p>
                      <a:pPr marL="0" marR="0" indent="0" algn="just" defTabSz="914400" rtl="0" eaLnBrk="1" fontAlgn="auto" latinLnBrk="0" hangingPunct="1">
                        <a:lnSpc>
                          <a:spcPct val="105000"/>
                        </a:lnSpc>
                        <a:spcBef>
                          <a:spcPts val="0"/>
                        </a:spcBef>
                        <a:spcAft>
                          <a:spcPts val="0"/>
                        </a:spcAft>
                        <a:buClr>
                          <a:srgbClr val="000000"/>
                        </a:buClr>
                        <a:buSzTx/>
                        <a:buFont typeface="Arial"/>
                        <a:buNone/>
                        <a:tabLst/>
                        <a:defRPr/>
                      </a:pP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Luận</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điểm</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này</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được</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triển</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khai</a:t>
                      </a:r>
                      <a:r>
                        <a:rPr lang="en-US" sz="1600" b="0" i="0" u="none" strike="noStrike" cap="none" dirty="0" smtClean="0">
                          <a:solidFill>
                            <a:schemeClr val="accent5"/>
                          </a:solidFill>
                          <a:latin typeface="Times New Roman" pitchFamily="18" charset="0"/>
                          <a:ea typeface="+mn-ea"/>
                          <a:cs typeface="Times New Roman" pitchFamily="18" charset="0"/>
                          <a:sym typeface="Arial"/>
                        </a:rPr>
                        <a:t> qua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các</a:t>
                      </a:r>
                      <a:r>
                        <a:rPr lang="en-US" sz="1600" b="0" i="0" u="none" strike="noStrike" cap="none" dirty="0" smtClean="0">
                          <a:solidFill>
                            <a:schemeClr val="accent5"/>
                          </a:solidFill>
                          <a:latin typeface="Times New Roman" pitchFamily="18" charset="0"/>
                          <a:ea typeface="+mn-ea"/>
                          <a:cs typeface="Times New Roman" pitchFamily="18" charset="0"/>
                          <a:sym typeface="Arial"/>
                        </a:rPr>
                        <a:t> ý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bàn</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vê</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biện</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pháp</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nghẹ</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thuật</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ẩn</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dụ</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điệp</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ngư</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cách</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dùng</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chủ</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thể</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trữ</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tình</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nhập</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vai</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nhà</a:t>
                      </a:r>
                      <a:r>
                        <a:rPr lang="en-US" sz="1600" b="0" i="0" u="none" strike="noStrike" cap="none" baseline="0" dirty="0" smtClean="0">
                          <a:solidFill>
                            <a:schemeClr val="accent5"/>
                          </a:solidFill>
                          <a:latin typeface="Times New Roman" pitchFamily="18" charset="0"/>
                          <a:ea typeface="+mn-ea"/>
                          <a:cs typeface="Times New Roman" pitchFamily="18" charset="0"/>
                          <a:sym typeface="Arial"/>
                        </a:rPr>
                        <a:t> </a:t>
                      </a:r>
                      <a:r>
                        <a:rPr lang="en-US" sz="1600" b="0" i="0" u="none" strike="noStrike" cap="none" baseline="0" dirty="0" err="1" smtClean="0">
                          <a:solidFill>
                            <a:schemeClr val="accent5"/>
                          </a:solidFill>
                          <a:latin typeface="Times New Roman" pitchFamily="18" charset="0"/>
                          <a:ea typeface="+mn-ea"/>
                          <a:cs typeface="Times New Roman" pitchFamily="18" charset="0"/>
                          <a:sym typeface="Arial"/>
                        </a:rPr>
                        <a:t>thơ</a:t>
                      </a:r>
                      <a:r>
                        <a:rPr lang="en-US" sz="1600" b="0" i="0" u="none" strike="noStrike" cap="none" baseline="0"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nhập</a:t>
                      </a:r>
                      <a:r>
                        <a:rPr lang="en-US" sz="1600" b="0" i="0" u="none" strike="noStrike" cap="none" baseline="0"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vai</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vào</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em</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bé</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Với</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mỗi</a:t>
                      </a:r>
                      <a:r>
                        <a:rPr lang="en-US" sz="1600" b="0" i="0" u="none" strike="noStrike" cap="none" dirty="0" smtClean="0">
                          <a:solidFill>
                            <a:schemeClr val="accent5"/>
                          </a:solidFill>
                          <a:latin typeface="Times New Roman" pitchFamily="18" charset="0"/>
                          <a:ea typeface="+mn-ea"/>
                          <a:cs typeface="Times New Roman" pitchFamily="18" charset="0"/>
                          <a:sym typeface="Arial"/>
                        </a:rPr>
                        <a:t> ý,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tác</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gia</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bài</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viết</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đều</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dẫn</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ra</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các</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bằng</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chứng</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tư</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bài</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tho</a:t>
                      </a:r>
                      <a:r>
                        <a:rPr lang="en-US" sz="1600" b="0" i="0" u="none" strike="noStrike" cap="none" dirty="0" smtClean="0">
                          <a:solidFill>
                            <a:schemeClr val="accent5"/>
                          </a:solidFill>
                          <a:latin typeface="Times New Roman" pitchFamily="18" charset="0"/>
                          <a:ea typeface="+mn-ea"/>
                          <a:cs typeface="Times New Roman" pitchFamily="18" charset="0"/>
                          <a:sym typeface="Arial"/>
                        </a:rPr>
                        <a:t>̛.</a:t>
                      </a:r>
                    </a:p>
                  </a:txBody>
                  <a:tcPr marL="68580" marR="68580" marT="0" marB="0">
                    <a:solidFill>
                      <a:schemeClr val="tx1"/>
                    </a:solidFill>
                  </a:tcPr>
                </a:tc>
              </a:tr>
              <a:tr h="523887">
                <a:tc>
                  <a:txBody>
                    <a:bodyPr/>
                    <a:lstStyle/>
                    <a:p>
                      <a:pPr marL="0" indent="0" algn="just">
                        <a:lnSpc>
                          <a:spcPct val="105000"/>
                        </a:lnSpc>
                        <a:spcAft>
                          <a:spcPts val="0"/>
                        </a:spcAft>
                        <a:buFont typeface="Wingdings" pitchFamily="2" charset="2"/>
                        <a:buChar char="v"/>
                      </a:pPr>
                      <a:r>
                        <a:rPr lang="en-US" sz="1600" dirty="0" err="1">
                          <a:solidFill>
                            <a:schemeClr val="accent5"/>
                          </a:solidFill>
                          <a:latin typeface="Times New Roman" pitchFamily="18" charset="0"/>
                          <a:cs typeface="Times New Roman" pitchFamily="18" charset="0"/>
                        </a:rPr>
                        <a:t>Nêu</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tác</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dụng</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của</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câu</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cuối</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trong</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ngữ</a:t>
                      </a:r>
                      <a:r>
                        <a:rPr lang="en-US" sz="1600" dirty="0">
                          <a:solidFill>
                            <a:schemeClr val="accent5"/>
                          </a:solidFill>
                          <a:latin typeface="Times New Roman" pitchFamily="18" charset="0"/>
                          <a:cs typeface="Times New Roman" pitchFamily="18" charset="0"/>
                        </a:rPr>
                        <a:t> </a:t>
                      </a:r>
                      <a:r>
                        <a:rPr lang="en-US" sz="1600" dirty="0" err="1">
                          <a:solidFill>
                            <a:schemeClr val="accent5"/>
                          </a:solidFill>
                          <a:latin typeface="Times New Roman" pitchFamily="18" charset="0"/>
                          <a:cs typeface="Times New Roman" pitchFamily="18" charset="0"/>
                        </a:rPr>
                        <a:t>liệu</a:t>
                      </a:r>
                      <a:endParaRPr lang="en-US" sz="1600" dirty="0">
                        <a:solidFill>
                          <a:schemeClr val="accent5"/>
                        </a:solidFill>
                        <a:latin typeface="Times New Roman" pitchFamily="18" charset="0"/>
                        <a:ea typeface="Calibri"/>
                        <a:cs typeface="Times New Roman" pitchFamily="18" charset="0"/>
                      </a:endParaRPr>
                    </a:p>
                  </a:txBody>
                  <a:tcPr marL="68580" marR="68580" marT="0" marB="0">
                    <a:solidFill>
                      <a:schemeClr val="tx1"/>
                    </a:solidFill>
                  </a:tcPr>
                </a:tc>
                <a:tc>
                  <a:txBody>
                    <a:bodyPr/>
                    <a:lstStyle/>
                    <a:p>
                      <a:pPr algn="just">
                        <a:lnSpc>
                          <a:spcPct val="105000"/>
                        </a:lnSpc>
                        <a:spcAft>
                          <a:spcPts val="0"/>
                        </a:spcAft>
                      </a:pP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Tác</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dụng</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của</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câu</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cuối</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trong</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ngư</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liệu</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Liên</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hệ</a:t>
                      </a:r>
                      <a:r>
                        <a:rPr lang="en-US" sz="1600" b="0" i="0" u="none" strike="noStrike" cap="none" baseline="0"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với</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các</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câu</a:t>
                      </a:r>
                      <a:r>
                        <a:rPr lang="en-US" sz="1600" b="0" i="0" u="none" strike="noStrike" cap="none" dirty="0" smtClean="0">
                          <a:solidFill>
                            <a:schemeClr val="accent5"/>
                          </a:solidFill>
                          <a:latin typeface="Times New Roman" pitchFamily="18" charset="0"/>
                          <a:ea typeface="+mn-ea"/>
                          <a:cs typeface="Times New Roman" pitchFamily="18" charset="0"/>
                          <a:sym typeface="Arial"/>
                        </a:rPr>
                        <a:t> ca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dao</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khác</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vê</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tình</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mẹ</a:t>
                      </a:r>
                      <a:r>
                        <a:rPr lang="en-US" sz="1600" b="0" i="0" u="none" strike="noStrike" cap="none" dirty="0" smtClean="0">
                          <a:solidFill>
                            <a:schemeClr val="accent5"/>
                          </a:solidFill>
                          <a:latin typeface="Times New Roman" pitchFamily="18" charset="0"/>
                          <a:ea typeface="+mn-ea"/>
                          <a:cs typeface="Times New Roman" pitchFamily="18" charset="0"/>
                          <a:sym typeface="Arial"/>
                        </a:rPr>
                        <a:t> con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để</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mở</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rộng</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vấn</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đê</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được</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bàn</a:t>
                      </a:r>
                      <a:r>
                        <a:rPr lang="en-US" sz="1600" b="0" i="0" u="none" strike="noStrike" cap="none" dirty="0" smtClean="0">
                          <a:solidFill>
                            <a:schemeClr val="accent5"/>
                          </a:solidFill>
                          <a:latin typeface="Times New Roman" pitchFamily="18" charset="0"/>
                          <a:ea typeface="+mn-ea"/>
                          <a:cs typeface="Times New Roman" pitchFamily="18" charset="0"/>
                          <a:sym typeface="Arial"/>
                        </a:rPr>
                        <a:t> </a:t>
                      </a:r>
                      <a:r>
                        <a:rPr lang="en-US" sz="1600" b="0" i="0" u="none" strike="noStrike" cap="none" dirty="0" err="1" smtClean="0">
                          <a:solidFill>
                            <a:schemeClr val="accent5"/>
                          </a:solidFill>
                          <a:latin typeface="Times New Roman" pitchFamily="18" charset="0"/>
                          <a:ea typeface="+mn-ea"/>
                          <a:cs typeface="Times New Roman" pitchFamily="18" charset="0"/>
                          <a:sym typeface="Arial"/>
                        </a:rPr>
                        <a:t>luận</a:t>
                      </a:r>
                      <a:r>
                        <a:rPr lang="en-US" sz="1600" b="0" i="0" u="none" strike="noStrike" cap="none" dirty="0" smtClean="0">
                          <a:solidFill>
                            <a:schemeClr val="accent5"/>
                          </a:solidFill>
                          <a:latin typeface="Times New Roman" pitchFamily="18" charset="0"/>
                          <a:ea typeface="+mn-ea"/>
                          <a:cs typeface="Times New Roman" pitchFamily="18" charset="0"/>
                          <a:sym typeface="Arial"/>
                        </a:rPr>
                        <a:t>.</a:t>
                      </a:r>
                      <a:endParaRPr lang="en-US" sz="1600" dirty="0">
                        <a:solidFill>
                          <a:schemeClr val="accent5"/>
                        </a:solidFill>
                        <a:latin typeface="Times New Roman" pitchFamily="18" charset="0"/>
                        <a:ea typeface="Calibri"/>
                        <a:cs typeface="Times New Roman" pitchFamily="18" charset="0"/>
                      </a:endParaRPr>
                    </a:p>
                  </a:txBody>
                  <a:tcPr marL="68580" marR="68580" marT="0" marB="0">
                    <a:solidFill>
                      <a:schemeClr val="tx1"/>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ctrTitle"/>
          </p:nvPr>
        </p:nvSpPr>
        <p:spPr>
          <a:xfrm>
            <a:off x="705079" y="0"/>
            <a:ext cx="5221995" cy="495759"/>
          </a:xfrm>
          <a:prstGeom prst="rect">
            <a:avLst/>
          </a:prstGeom>
        </p:spPr>
        <p:txBody>
          <a:bodyPr spcFirstLastPara="1" wrap="square" lIns="91425" tIns="91425" rIns="91425" bIns="91425" anchor="b" anchorCtr="0">
            <a:noAutofit/>
          </a:bodyPr>
          <a:lstStyle/>
          <a:p>
            <a:pPr lvl="0" algn="l" rtl="0">
              <a:spcBef>
                <a:spcPts val="0"/>
              </a:spcBef>
              <a:spcAft>
                <a:spcPts val="0"/>
              </a:spcAft>
              <a:buNone/>
            </a:pPr>
            <a:r>
              <a:rPr lang="en-US" sz="2000" b="1" dirty="0" smtClean="0">
                <a:solidFill>
                  <a:srgbClr val="FF0000"/>
                </a:solidFill>
                <a:latin typeface="Times New Roman" pitchFamily="18" charset="0"/>
                <a:cs typeface="Times New Roman" pitchFamily="18" charset="0"/>
              </a:rPr>
              <a:t>III. </a:t>
            </a:r>
            <a:r>
              <a:rPr lang="en-US" sz="2000" b="1" dirty="0" err="1" smtClean="0">
                <a:solidFill>
                  <a:srgbClr val="FF0000"/>
                </a:solidFill>
                <a:latin typeface="Times New Roman" pitchFamily="18" charset="0"/>
                <a:cs typeface="Times New Roman" pitchFamily="18" charset="0"/>
              </a:rPr>
              <a:t>THỰC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HÀNH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VIẾT</a:t>
            </a:r>
            <a:r>
              <a:rPr lang="en-US" sz="2000" b="1" dirty="0" smtClean="0">
                <a:solidFill>
                  <a:srgbClr val="FF0000"/>
                </a:solidFill>
                <a:latin typeface="Times New Roman" pitchFamily="18" charset="0"/>
                <a:cs typeface="Times New Roman" pitchFamily="18" charset="0"/>
              </a:rPr>
              <a:t> THEO </a:t>
            </a:r>
            <a:r>
              <a:rPr lang="en-US" sz="2000" b="1" dirty="0" err="1" smtClean="0">
                <a:solidFill>
                  <a:srgbClr val="FF0000"/>
                </a:solidFill>
                <a:latin typeface="Times New Roman" pitchFamily="18" charset="0"/>
                <a:cs typeface="Times New Roman" pitchFamily="18" charset="0"/>
              </a:rPr>
              <a:t>QUY</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TRÌNH</a:t>
            </a:r>
            <a:endParaRPr sz="2000" b="1" dirty="0">
              <a:solidFill>
                <a:srgbClr val="FF0000"/>
              </a:solidFill>
              <a:latin typeface="Times New Roman" pitchFamily="18" charset="0"/>
              <a:cs typeface="Times New Roman" pitchFamily="18" charset="0"/>
            </a:endParaRPr>
          </a:p>
        </p:txBody>
      </p:sp>
      <p:sp>
        <p:nvSpPr>
          <p:cNvPr id="361" name="Google Shape;361;p14"/>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FFFFFF"/>
              </a:solidFill>
            </a:endParaRPr>
          </a:p>
        </p:txBody>
      </p:sp>
      <p:pic>
        <p:nvPicPr>
          <p:cNvPr id="3" name="Graphic 2" descr="Atom outline">
            <a:extLst>
              <a:ext uri="{FF2B5EF4-FFF2-40B4-BE49-F238E27FC236}">
                <a16:creationId xmlns="" xmlns:a16="http://schemas.microsoft.com/office/drawing/2014/main" id="{A3A111C1-67C6-4DDD-BF33-6BD3E17E438C}"/>
              </a:ext>
            </a:extLst>
          </p:cNvPr>
          <p:cNvPicPr>
            <a:picLocks noChangeAspect="1"/>
          </p:cNvPicPr>
          <p:nvPr/>
        </p:nvPicPr>
        <p:blipFill>
          <a:blip r:embed="rId3">
            <a:extLst>
              <a:ext uri="{96DAC541-7B7A-43D3-8B79-37D633B846F1}">
                <asvg:svgBlip xmlns="" xmlns:asvg="http://schemas.microsoft.com/office/drawing/2016/SVG/main" r:embed=""/>
              </a:ext>
            </a:extLst>
          </a:blip>
          <a:stretch>
            <a:fillRect/>
          </a:stretch>
        </p:blipFill>
        <p:spPr>
          <a:xfrm>
            <a:off x="703697" y="2001515"/>
            <a:ext cx="1478756" cy="1121569"/>
          </a:xfrm>
          <a:prstGeom prst="rect">
            <a:avLst/>
          </a:prstGeom>
        </p:spPr>
      </p:pic>
      <p:sp>
        <p:nvSpPr>
          <p:cNvPr id="6" name="Google Shape;359;p14"/>
          <p:cNvSpPr txBox="1">
            <a:spLocks/>
          </p:cNvSpPr>
          <p:nvPr/>
        </p:nvSpPr>
        <p:spPr>
          <a:xfrm>
            <a:off x="1593205" y="910360"/>
            <a:ext cx="5023945" cy="541143"/>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19BBD5"/>
              </a:buClr>
              <a:buSzPts val="3600"/>
              <a:buFont typeface="Nixie One"/>
              <a:buNone/>
              <a:tabLst/>
              <a:defRPr/>
            </a:pPr>
            <a:endParaRPr kumimoji="0" lang="en-US" sz="2400" b="0" i="0" u="none" strike="noStrike" kern="0" cap="none" spc="0" normalizeH="0" baseline="0" noProof="0" dirty="0">
              <a:ln>
                <a:noFill/>
              </a:ln>
              <a:solidFill>
                <a:srgbClr val="19BBD5"/>
              </a:solidFill>
              <a:effectLst/>
              <a:uLnTx/>
              <a:uFillTx/>
              <a:latin typeface="Times New Roman" pitchFamily="18" charset="0"/>
              <a:ea typeface="Nixie One"/>
              <a:cs typeface="Times New Roman" pitchFamily="18" charset="0"/>
              <a:sym typeface="Nixie One"/>
            </a:endParaRPr>
          </a:p>
        </p:txBody>
      </p:sp>
      <p:sp>
        <p:nvSpPr>
          <p:cNvPr id="22" name="Rounded Rectangle 21"/>
          <p:cNvSpPr/>
          <p:nvPr/>
        </p:nvSpPr>
        <p:spPr>
          <a:xfrm>
            <a:off x="5464366" y="385590"/>
            <a:ext cx="3172858" cy="407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CHUẨN</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BỊ</a:t>
            </a:r>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ViẾT</a:t>
            </a:r>
            <a:endParaRPr lang="en-US"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505" name="Diagram 35"/>
          <p:cNvSpPr>
            <a:spLocks noChangeArrowheads="1"/>
          </p:cNvSpPr>
          <p:nvPr/>
        </p:nvSpPr>
        <p:spPr bwMode="auto">
          <a:xfrm>
            <a:off x="0" y="0"/>
            <a:ext cx="2925763" cy="3733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Nhàn - Nguyễn Bỉnh Khiểm.png"/>
          <p:cNvPicPr>
            <a:picLocks noChangeAspect="1"/>
          </p:cNvPicPr>
          <p:nvPr/>
        </p:nvPicPr>
        <p:blipFill>
          <a:blip r:embed="rId4"/>
          <a:stretch>
            <a:fillRect/>
          </a:stretch>
        </p:blipFill>
        <p:spPr>
          <a:xfrm>
            <a:off x="385591" y="1663547"/>
            <a:ext cx="7998245" cy="3479953"/>
          </a:xfrm>
          <a:prstGeom prst="rect">
            <a:avLst/>
          </a:prstGeom>
        </p:spPr>
      </p:pic>
      <p:sp>
        <p:nvSpPr>
          <p:cNvPr id="12" name="Rounded Rectangle 11"/>
          <p:cNvSpPr/>
          <p:nvPr/>
        </p:nvSpPr>
        <p:spPr>
          <a:xfrm>
            <a:off x="2577946" y="870334"/>
            <a:ext cx="4605051" cy="6720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Hoàn</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phiếu</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(HS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làm</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trước</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ở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nhà</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theo</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nhóm</a:t>
            </a:r>
            <a:r>
              <a:rPr lang="en-US" sz="1800" b="1" dirty="0" smtClean="0">
                <a:solidFill>
                  <a:srgbClr val="FF9933"/>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1800" b="1" dirty="0">
              <a:solidFill>
                <a:srgbClr val="FF9933"/>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Imogen template">
  <a:themeElements>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1688</TotalTime>
  <Words>1532</Words>
  <Application>Microsoft Office PowerPoint</Application>
  <PresentationFormat>On-screen Show (16:9)</PresentationFormat>
  <Paragraphs>126</Paragraphs>
  <Slides>14</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Bahnschrift SemiBold Condensed</vt:lpstr>
      <vt:lpstr>Nixie One</vt:lpstr>
      <vt:lpstr>#9Slide03 Arima Madurai Bold</vt:lpstr>
      <vt:lpstr>Times New Roman</vt:lpstr>
      <vt:lpstr>Wingdings</vt:lpstr>
      <vt:lpstr>Calibri</vt:lpstr>
      <vt:lpstr>SimSun</vt:lpstr>
      <vt:lpstr>Helvetica Neue</vt:lpstr>
      <vt:lpstr>Muli</vt:lpstr>
      <vt:lpstr>Imogen template</vt:lpstr>
      <vt:lpstr>Viết văn bản nghị luận phân tích, đánh giá một  tác phẩm trữ tình</vt:lpstr>
      <vt:lpstr>MỤC TIÊU BÀI HỌC</vt:lpstr>
      <vt:lpstr>Slide 3</vt:lpstr>
      <vt:lpstr>I. TRI THỨC VỀ KIỂU BÀI</vt:lpstr>
      <vt:lpstr>I. TRI THỨC VỀ KIỂU BÀI</vt:lpstr>
      <vt:lpstr>I. TRI THỨC VỀ KIỂU BÀI</vt:lpstr>
      <vt:lpstr>II. PHÂN TÍCH VĂN BẢN MẪU</vt:lpstr>
      <vt:lpstr>II. PHÂN TÍCH VĂN BẢN MẪU</vt:lpstr>
      <vt:lpstr>III. THỰC HÀNH VIẾT THEO QUY TRÌNH</vt:lpstr>
      <vt:lpstr>III. THỰC HÀNH VIẾT THEO QUY TRÌNH</vt:lpstr>
      <vt:lpstr>III. THỰC HÀNH VIẾT THEO QUY TRÌNH</vt:lpstr>
      <vt:lpstr>III. THỰC HÀNH VIẾT THEO QUY TRÌNH</vt:lpstr>
      <vt:lpstr>III. THỰC HÀNH VIẾT THEO QUY TRÌNH</vt:lpstr>
      <vt:lpstr>Cảm ơn!!!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NGHIÊN CỨU KHOA HỌC – GÓC NHÌN TỪ NHỮNG TRẢI NGHIỆM THỰC TẾ</dc:title>
  <dc:creator>HungLe</dc:creator>
  <cp:lastModifiedBy>PC</cp:lastModifiedBy>
  <cp:revision>84</cp:revision>
  <dcterms:modified xsi:type="dcterms:W3CDTF">2022-08-30T18:01:34Z</dcterms:modified>
</cp:coreProperties>
</file>