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2"/>
  </p:notesMasterIdLst>
  <p:sldIdLst>
    <p:sldId id="256" r:id="rId3"/>
    <p:sldId id="322" r:id="rId4"/>
    <p:sldId id="323" r:id="rId5"/>
    <p:sldId id="324" r:id="rId6"/>
    <p:sldId id="325" r:id="rId7"/>
    <p:sldId id="326" r:id="rId8"/>
    <p:sldId id="327" r:id="rId9"/>
    <p:sldId id="328" r:id="rId10"/>
    <p:sldId id="330" r:id="rId11"/>
    <p:sldId id="329" r:id="rId12"/>
    <p:sldId id="1817239278" r:id="rId13"/>
    <p:sldId id="334" r:id="rId14"/>
    <p:sldId id="339" r:id="rId15"/>
    <p:sldId id="1817239279" r:id="rId16"/>
    <p:sldId id="338" r:id="rId17"/>
    <p:sldId id="342" r:id="rId18"/>
    <p:sldId id="1817239280" r:id="rId19"/>
    <p:sldId id="336" r:id="rId20"/>
    <p:sldId id="345" r:id="rId21"/>
    <p:sldId id="1817239239" r:id="rId22"/>
    <p:sldId id="1817239240" r:id="rId23"/>
    <p:sldId id="1817239243" r:id="rId24"/>
    <p:sldId id="1817239241" r:id="rId25"/>
    <p:sldId id="1817239245" r:id="rId26"/>
    <p:sldId id="1817239249" r:id="rId27"/>
    <p:sldId id="1817239251" r:id="rId28"/>
    <p:sldId id="1817239252" r:id="rId29"/>
    <p:sldId id="1817239246" r:id="rId30"/>
    <p:sldId id="1817239254" r:id="rId31"/>
    <p:sldId id="1817239242" r:id="rId32"/>
    <p:sldId id="1817239258" r:id="rId33"/>
    <p:sldId id="1817239255" r:id="rId34"/>
    <p:sldId id="1817239253" r:id="rId35"/>
    <p:sldId id="1817239256" r:id="rId36"/>
    <p:sldId id="1817239248" r:id="rId37"/>
    <p:sldId id="1817239259" r:id="rId38"/>
    <p:sldId id="1817239260" r:id="rId39"/>
    <p:sldId id="1817239263" r:id="rId40"/>
    <p:sldId id="1817239264" r:id="rId41"/>
    <p:sldId id="1817239265" r:id="rId42"/>
    <p:sldId id="1817239267" r:id="rId43"/>
    <p:sldId id="1817239268" r:id="rId44"/>
    <p:sldId id="1817239269" r:id="rId45"/>
    <p:sldId id="1817239266" r:id="rId46"/>
    <p:sldId id="1817239270" r:id="rId47"/>
    <p:sldId id="1817239271" r:id="rId48"/>
    <p:sldId id="1817239272" r:id="rId49"/>
    <p:sldId id="1817239273" r:id="rId50"/>
    <p:sldId id="1817239274" r:id="rId51"/>
    <p:sldId id="1817239275" r:id="rId52"/>
    <p:sldId id="1817239191" r:id="rId53"/>
    <p:sldId id="1817239192" r:id="rId54"/>
    <p:sldId id="1817239276" r:id="rId55"/>
    <p:sldId id="1817239277" r:id="rId56"/>
    <p:sldId id="1817239281" r:id="rId57"/>
    <p:sldId id="1817239282" r:id="rId58"/>
    <p:sldId id="1817239283" r:id="rId59"/>
    <p:sldId id="313" r:id="rId60"/>
    <p:sldId id="279" r:id="rId61"/>
  </p:sldIdLst>
  <p:sldSz cx="12192000" cy="6858000"/>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D99"/>
    <a:srgbClr val="DDB775"/>
    <a:srgbClr val="9E6A37"/>
    <a:srgbClr val="987B51"/>
    <a:srgbClr val="3A3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92732"/>
  </p:normalViewPr>
  <p:slideViewPr>
    <p:cSldViewPr snapToGrid="0" showGuides="1">
      <p:cViewPr varScale="1">
        <p:scale>
          <a:sx n="59" d="100"/>
          <a:sy n="59" d="100"/>
        </p:scale>
        <p:origin x="760" y="64"/>
      </p:cViewPr>
      <p:guideLst>
        <p:guide orient="horz" pos="2160"/>
        <p:guide pos="3840"/>
      </p:guideLst>
    </p:cSldViewPr>
  </p:slideViewPr>
  <p:notesTextViewPr>
    <p:cViewPr>
      <p:scale>
        <a:sx n="1" d="1"/>
        <a:sy n="1" d="1"/>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4.wdp"/><Relationship Id="rId1" Type="http://schemas.openxmlformats.org/officeDocument/2006/relationships/image" Target="../media/image6.png"/><Relationship Id="rId4" Type="http://schemas.microsoft.com/office/2007/relationships/hdphoto" Target="../media/hdphoto3.wdp"/></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4.wdp"/><Relationship Id="rId1" Type="http://schemas.openxmlformats.org/officeDocument/2006/relationships/image" Target="../media/image6.png"/><Relationship Id="rId4" Type="http://schemas.microsoft.com/office/2007/relationships/hdphoto" Target="../media/hdphoto3.wdp"/></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67728-2213-924E-AAF9-BDC75F03D81B}" type="doc">
      <dgm:prSet loTypeId="urn:microsoft.com/office/officeart/2008/layout/IncreasingCircleProcess" loCatId="" qsTypeId="urn:microsoft.com/office/officeart/2005/8/quickstyle/3d2" qsCatId="3D" csTypeId="urn:microsoft.com/office/officeart/2005/8/colors/accent2_3" csCatId="accent2" phldr="1"/>
      <dgm:spPr/>
      <dgm:t>
        <a:bodyPr/>
        <a:lstStyle/>
        <a:p>
          <a:endParaRPr lang="en-US"/>
        </a:p>
      </dgm:t>
    </dgm:pt>
    <dgm:pt modelId="{79518770-C916-CD47-B73E-C1AA5D51F9D5}">
      <dgm:prSet phldrT="[Text]"/>
      <dgm:spPr/>
      <dgm:t>
        <a:bodyPr/>
        <a:lstStyle/>
        <a:p>
          <a:pPr algn="ctr"/>
          <a:r>
            <a:rPr lang="en-US">
              <a:solidFill>
                <a:schemeClr val="bg1"/>
              </a:solidFill>
              <a:latin typeface="UTM Aptima" panose="02040603050506020204" pitchFamily="18"/>
            </a:rPr>
            <a:t>PHẦN 1</a:t>
          </a:r>
          <a:endParaRPr lang="en-US" dirty="0">
            <a:solidFill>
              <a:schemeClr val="bg1"/>
            </a:solidFill>
            <a:latin typeface="UTM Aptima" panose="02040603050506020204" pitchFamily="18"/>
          </a:endParaRPr>
        </a:p>
      </dgm:t>
    </dgm:pt>
    <dgm:pt modelId="{2E2FB18A-5335-2A47-A260-363F97BB466D}" type="parTrans" cxnId="{06314583-D5E0-0F4B-A4BC-3FA6025BA911}">
      <dgm:prSet/>
      <dgm:spPr/>
      <dgm:t>
        <a:bodyPr/>
        <a:lstStyle/>
        <a:p>
          <a:endParaRPr lang="en-US"/>
        </a:p>
      </dgm:t>
    </dgm:pt>
    <dgm:pt modelId="{978E2D60-DD4A-B744-AD22-6741E8E995C2}" type="sibTrans" cxnId="{06314583-D5E0-0F4B-A4BC-3FA6025BA911}">
      <dgm:prSet/>
      <dgm:spPr/>
      <dgm:t>
        <a:bodyPr/>
        <a:lstStyle/>
        <a:p>
          <a:endParaRPr lang="en-US"/>
        </a:p>
      </dgm:t>
    </dgm:pt>
    <dgm:pt modelId="{FD74764B-39CB-EC4C-8208-5CCB791D0770}">
      <dgm:prSet phldrT="[Text]"/>
      <dgm:spPr/>
      <dgm:t>
        <a:bodyPr/>
        <a:lstStyle/>
        <a:p>
          <a:pPr algn="ctr"/>
          <a:r>
            <a:rPr lang="en-US" dirty="0" err="1">
              <a:solidFill>
                <a:schemeClr val="bg1"/>
              </a:solidFill>
              <a:latin typeface="UTM Aptima" panose="02040603050506020204" pitchFamily="18"/>
            </a:rPr>
            <a:t>Nêu</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cao</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luận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đề</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chính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nghĩa</a:t>
          </a:r>
          <a:r>
            <a:rPr lang="en-US" dirty="0">
              <a:solidFill>
                <a:schemeClr val="bg1"/>
              </a:solidFill>
              <a:latin typeface="UTM Aptima" panose="02040603050506020204" pitchFamily="18"/>
            </a:rPr>
            <a:t>.</a:t>
          </a:r>
        </a:p>
      </dgm:t>
    </dgm:pt>
    <dgm:pt modelId="{00603079-6BB9-A541-88BE-407B2FEDEF33}" type="parTrans" cxnId="{136D7BAA-9FC6-8445-B564-DDCD1C460F04}">
      <dgm:prSet/>
      <dgm:spPr/>
      <dgm:t>
        <a:bodyPr/>
        <a:lstStyle/>
        <a:p>
          <a:endParaRPr lang="en-US"/>
        </a:p>
      </dgm:t>
    </dgm:pt>
    <dgm:pt modelId="{B4E9ECD4-4240-6840-BDEF-F2D2BF7ED300}" type="sibTrans" cxnId="{136D7BAA-9FC6-8445-B564-DDCD1C460F04}">
      <dgm:prSet/>
      <dgm:spPr/>
      <dgm:t>
        <a:bodyPr/>
        <a:lstStyle/>
        <a:p>
          <a:endParaRPr lang="en-US"/>
        </a:p>
      </dgm:t>
    </dgm:pt>
    <dgm:pt modelId="{3130CE4D-EADD-034A-B9C3-8E7663A94F28}">
      <dgm:prSet phldrT="[Text]"/>
      <dgm:spPr/>
      <dgm:t>
        <a:bodyPr/>
        <a:lstStyle/>
        <a:p>
          <a:pPr algn="ctr"/>
          <a:r>
            <a:rPr lang="en-US">
              <a:solidFill>
                <a:schemeClr val="bg1"/>
              </a:solidFill>
              <a:latin typeface="UTM Aptima" panose="02040603050506020204" pitchFamily="18"/>
            </a:rPr>
            <a:t>PHẦN 2</a:t>
          </a:r>
          <a:endParaRPr lang="en-US" dirty="0">
            <a:solidFill>
              <a:schemeClr val="bg1"/>
            </a:solidFill>
            <a:latin typeface="UTM Aptima" panose="02040603050506020204" pitchFamily="18"/>
          </a:endParaRPr>
        </a:p>
      </dgm:t>
    </dgm:pt>
    <dgm:pt modelId="{7E06F140-15E8-7B4E-A301-885D07ACC373}" type="parTrans" cxnId="{A6069441-90D8-9549-A307-798E399743B8}">
      <dgm:prSet/>
      <dgm:spPr/>
      <dgm:t>
        <a:bodyPr/>
        <a:lstStyle/>
        <a:p>
          <a:endParaRPr lang="en-US"/>
        </a:p>
      </dgm:t>
    </dgm:pt>
    <dgm:pt modelId="{BE4D4677-9E7E-3641-B4F5-4ABB35BA3887}" type="sibTrans" cxnId="{A6069441-90D8-9549-A307-798E399743B8}">
      <dgm:prSet/>
      <dgm:spPr/>
      <dgm:t>
        <a:bodyPr/>
        <a:lstStyle/>
        <a:p>
          <a:endParaRPr lang="en-US"/>
        </a:p>
      </dgm:t>
    </dgm:pt>
    <dgm:pt modelId="{82D2E7DD-7F74-5448-834E-B45EBF817E09}">
      <dgm:prSet phldrT="[Text]"/>
      <dgm:spPr/>
      <dgm:t>
        <a:bodyPr/>
        <a:lstStyle/>
        <a:p>
          <a:pPr algn="ctr"/>
          <a:r>
            <a:rPr lang="en-US" dirty="0" err="1">
              <a:solidFill>
                <a:schemeClr val="bg1"/>
              </a:solidFill>
              <a:latin typeface="UTM Aptima" panose="02040603050506020204" pitchFamily="18"/>
            </a:rPr>
            <a:t>Vạch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trần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tội</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ác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của</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giặc</a:t>
          </a:r>
          <a:r>
            <a:rPr lang="en-US" dirty="0">
              <a:solidFill>
                <a:schemeClr val="bg1"/>
              </a:solidFill>
              <a:latin typeface="UTM Aptima" panose="02040603050506020204" pitchFamily="18"/>
            </a:rPr>
            <a:t> Minh </a:t>
          </a:r>
          <a:r>
            <a:rPr lang="en-US" dirty="0" err="1">
              <a:solidFill>
                <a:schemeClr val="bg1"/>
              </a:solidFill>
              <a:latin typeface="UTM Aptima" panose="02040603050506020204" pitchFamily="18"/>
            </a:rPr>
            <a:t>xâm</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lược</a:t>
          </a:r>
          <a:r>
            <a:rPr lang="en-US" dirty="0">
              <a:solidFill>
                <a:schemeClr val="bg1"/>
              </a:solidFill>
              <a:latin typeface="UTM Aptima" panose="02040603050506020204" pitchFamily="18"/>
            </a:rPr>
            <a:t> </a:t>
          </a:r>
        </a:p>
      </dgm:t>
    </dgm:pt>
    <dgm:pt modelId="{FE3F9441-AEE0-1A4B-80EE-B105F5446964}" type="parTrans" cxnId="{0355C12D-728D-BB44-9FB8-51FD914D9381}">
      <dgm:prSet/>
      <dgm:spPr/>
      <dgm:t>
        <a:bodyPr/>
        <a:lstStyle/>
        <a:p>
          <a:endParaRPr lang="en-US"/>
        </a:p>
      </dgm:t>
    </dgm:pt>
    <dgm:pt modelId="{B8743DAE-5AFC-4243-9A1E-B26D9329B90E}" type="sibTrans" cxnId="{0355C12D-728D-BB44-9FB8-51FD914D9381}">
      <dgm:prSet/>
      <dgm:spPr/>
      <dgm:t>
        <a:bodyPr/>
        <a:lstStyle/>
        <a:p>
          <a:endParaRPr lang="en-US"/>
        </a:p>
      </dgm:t>
    </dgm:pt>
    <dgm:pt modelId="{2D9E9A7B-4467-A448-B1C3-1D08222223DD}">
      <dgm:prSet phldrT="[Text]"/>
      <dgm:spPr/>
      <dgm:t>
        <a:bodyPr/>
        <a:lstStyle/>
        <a:p>
          <a:pPr algn="ctr"/>
          <a:r>
            <a:rPr lang="en-US">
              <a:solidFill>
                <a:schemeClr val="bg1"/>
              </a:solidFill>
              <a:latin typeface="UTM Aptima" panose="02040603050506020204" pitchFamily="18"/>
            </a:rPr>
            <a:t>PHẦN 3</a:t>
          </a:r>
          <a:endParaRPr lang="en-US" dirty="0">
            <a:solidFill>
              <a:schemeClr val="bg1"/>
            </a:solidFill>
            <a:latin typeface="UTM Aptima" panose="02040603050506020204" pitchFamily="18"/>
          </a:endParaRPr>
        </a:p>
      </dgm:t>
    </dgm:pt>
    <dgm:pt modelId="{87B13779-8B72-2149-84D0-2A4791222592}" type="parTrans" cxnId="{1EA0DE72-7419-754F-88F4-2F1CDDC712A5}">
      <dgm:prSet/>
      <dgm:spPr/>
      <dgm:t>
        <a:bodyPr/>
        <a:lstStyle/>
        <a:p>
          <a:endParaRPr lang="en-US"/>
        </a:p>
      </dgm:t>
    </dgm:pt>
    <dgm:pt modelId="{BB01D4B3-77A7-1949-B693-76DB41B2DEE0}" type="sibTrans" cxnId="{1EA0DE72-7419-754F-88F4-2F1CDDC712A5}">
      <dgm:prSet/>
      <dgm:spPr/>
      <dgm:t>
        <a:bodyPr/>
        <a:lstStyle/>
        <a:p>
          <a:endParaRPr lang="en-US"/>
        </a:p>
      </dgm:t>
    </dgm:pt>
    <dgm:pt modelId="{EEAAC13A-9887-7140-A94A-E8AE0E883C43}">
      <dgm:prSet phldrT="[Text]"/>
      <dgm:spPr/>
      <dgm:t>
        <a:bodyPr/>
        <a:lstStyle/>
        <a:p>
          <a:pPr algn="ctr"/>
          <a:r>
            <a:rPr lang="en-US" dirty="0" err="1">
              <a:solidFill>
                <a:schemeClr val="bg1"/>
              </a:solidFill>
              <a:latin typeface="UTM Aptima" panose="02040603050506020204" pitchFamily="18"/>
            </a:rPr>
            <a:t>Kể</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lại</a:t>
          </a:r>
          <a:r>
            <a:rPr lang="en-US" dirty="0">
              <a:solidFill>
                <a:schemeClr val="bg1"/>
              </a:solidFill>
              <a:latin typeface="UTM Aptima" panose="02040603050506020204" pitchFamily="18"/>
            </a:rPr>
            <a:t> 10 </a:t>
          </a:r>
          <a:r>
            <a:rPr lang="en-US" dirty="0" err="1">
              <a:solidFill>
                <a:schemeClr val="bg1"/>
              </a:solidFill>
              <a:latin typeface="UTM Aptima" panose="02040603050506020204" pitchFamily="18"/>
            </a:rPr>
            <a:t>năm</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chiến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đấu</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và</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chiến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thắng</a:t>
          </a:r>
          <a:endParaRPr lang="en-US" dirty="0">
            <a:solidFill>
              <a:schemeClr val="bg1"/>
            </a:solidFill>
            <a:latin typeface="UTM Aptima" panose="02040603050506020204" pitchFamily="18"/>
          </a:endParaRPr>
        </a:p>
      </dgm:t>
    </dgm:pt>
    <dgm:pt modelId="{00064A0E-29C0-764D-9605-0230A501708B}" type="parTrans" cxnId="{FE38C032-BFD6-F24D-ABFD-B6FB1318149B}">
      <dgm:prSet/>
      <dgm:spPr/>
      <dgm:t>
        <a:bodyPr/>
        <a:lstStyle/>
        <a:p>
          <a:endParaRPr lang="en-US"/>
        </a:p>
      </dgm:t>
    </dgm:pt>
    <dgm:pt modelId="{E30A7783-32CA-884A-AA48-26034C6B6AC6}" type="sibTrans" cxnId="{FE38C032-BFD6-F24D-ABFD-B6FB1318149B}">
      <dgm:prSet/>
      <dgm:spPr/>
      <dgm:t>
        <a:bodyPr/>
        <a:lstStyle/>
        <a:p>
          <a:endParaRPr lang="en-US"/>
        </a:p>
      </dgm:t>
    </dgm:pt>
    <dgm:pt modelId="{449E4B65-60C1-C249-93E3-6ED6CD7B111F}" type="pres">
      <dgm:prSet presAssocID="{CE467728-2213-924E-AAF9-BDC75F03D81B}" presName="Name0" presStyleCnt="0">
        <dgm:presLayoutVars>
          <dgm:chMax val="7"/>
          <dgm:chPref val="7"/>
          <dgm:dir/>
          <dgm:animOne val="branch"/>
          <dgm:animLvl val="lvl"/>
        </dgm:presLayoutVars>
      </dgm:prSet>
      <dgm:spPr/>
    </dgm:pt>
    <dgm:pt modelId="{CBA13DBF-F671-7D45-997E-D5B11B926BD8}" type="pres">
      <dgm:prSet presAssocID="{79518770-C916-CD47-B73E-C1AA5D51F9D5}" presName="composite" presStyleCnt="0"/>
      <dgm:spPr/>
    </dgm:pt>
    <dgm:pt modelId="{0F898600-0FF9-F141-AF75-67B437BABD93}" type="pres">
      <dgm:prSet presAssocID="{79518770-C916-CD47-B73E-C1AA5D51F9D5}" presName="BackAccent" presStyleLbl="bgShp" presStyleIdx="0" presStyleCnt="3"/>
      <dgm:spPr/>
    </dgm:pt>
    <dgm:pt modelId="{5C3CB854-8FAA-434F-BFFC-4AAC75A398DA}" type="pres">
      <dgm:prSet presAssocID="{79518770-C916-CD47-B73E-C1AA5D51F9D5}" presName="Accent" presStyleLbl="alignNode1" presStyleIdx="0" presStyleCnt="3"/>
      <dgm:spPr/>
    </dgm:pt>
    <dgm:pt modelId="{ABC92738-E7B3-4E47-A4A4-704E44638159}" type="pres">
      <dgm:prSet presAssocID="{79518770-C916-CD47-B73E-C1AA5D51F9D5}" presName="Child" presStyleLbl="revTx" presStyleIdx="0" presStyleCnt="6">
        <dgm:presLayoutVars>
          <dgm:chMax val="0"/>
          <dgm:chPref val="0"/>
          <dgm:bulletEnabled val="1"/>
        </dgm:presLayoutVars>
      </dgm:prSet>
      <dgm:spPr/>
    </dgm:pt>
    <dgm:pt modelId="{32976FE3-E03D-524E-B617-8583894F19BA}" type="pres">
      <dgm:prSet presAssocID="{79518770-C916-CD47-B73E-C1AA5D51F9D5}" presName="Parent" presStyleLbl="revTx" presStyleIdx="1" presStyleCnt="6">
        <dgm:presLayoutVars>
          <dgm:chMax val="1"/>
          <dgm:chPref val="1"/>
          <dgm:bulletEnabled val="1"/>
        </dgm:presLayoutVars>
      </dgm:prSet>
      <dgm:spPr/>
    </dgm:pt>
    <dgm:pt modelId="{10FF4CED-A2EE-0A4D-9DD7-33648614A70C}" type="pres">
      <dgm:prSet presAssocID="{978E2D60-DD4A-B744-AD22-6741E8E995C2}" presName="sibTrans" presStyleCnt="0"/>
      <dgm:spPr/>
    </dgm:pt>
    <dgm:pt modelId="{DAB7593E-206E-1046-BE9E-C4593C62A38A}" type="pres">
      <dgm:prSet presAssocID="{3130CE4D-EADD-034A-B9C3-8E7663A94F28}" presName="composite" presStyleCnt="0"/>
      <dgm:spPr/>
    </dgm:pt>
    <dgm:pt modelId="{8E0C00BD-1FFE-DA44-8C72-BD95930FE441}" type="pres">
      <dgm:prSet presAssocID="{3130CE4D-EADD-034A-B9C3-8E7663A94F28}" presName="BackAccent" presStyleLbl="bgShp" presStyleIdx="1" presStyleCnt="3"/>
      <dgm:spPr/>
    </dgm:pt>
    <dgm:pt modelId="{8E2E11FB-3462-6A4E-A76E-18D5AA744B72}" type="pres">
      <dgm:prSet presAssocID="{3130CE4D-EADD-034A-B9C3-8E7663A94F28}" presName="Accent" presStyleLbl="alignNode1" presStyleIdx="1" presStyleCnt="3"/>
      <dgm:spPr/>
    </dgm:pt>
    <dgm:pt modelId="{19A1B4A0-DBEF-9848-9B0C-018997EF20AB}" type="pres">
      <dgm:prSet presAssocID="{3130CE4D-EADD-034A-B9C3-8E7663A94F28}" presName="Child" presStyleLbl="revTx" presStyleIdx="2" presStyleCnt="6">
        <dgm:presLayoutVars>
          <dgm:chMax val="0"/>
          <dgm:chPref val="0"/>
          <dgm:bulletEnabled val="1"/>
        </dgm:presLayoutVars>
      </dgm:prSet>
      <dgm:spPr/>
    </dgm:pt>
    <dgm:pt modelId="{4FC5E281-C6B6-A94A-9BAB-19CD12AAC9FD}" type="pres">
      <dgm:prSet presAssocID="{3130CE4D-EADD-034A-B9C3-8E7663A94F28}" presName="Parent" presStyleLbl="revTx" presStyleIdx="3" presStyleCnt="6">
        <dgm:presLayoutVars>
          <dgm:chMax val="1"/>
          <dgm:chPref val="1"/>
          <dgm:bulletEnabled val="1"/>
        </dgm:presLayoutVars>
      </dgm:prSet>
      <dgm:spPr/>
    </dgm:pt>
    <dgm:pt modelId="{E076D8E5-1C30-6349-BC10-FFFE6CFDDEC0}" type="pres">
      <dgm:prSet presAssocID="{BE4D4677-9E7E-3641-B4F5-4ABB35BA3887}" presName="sibTrans" presStyleCnt="0"/>
      <dgm:spPr/>
    </dgm:pt>
    <dgm:pt modelId="{24DFCBE7-C8B0-D447-885B-2BA0DD7DE1EA}" type="pres">
      <dgm:prSet presAssocID="{2D9E9A7B-4467-A448-B1C3-1D08222223DD}" presName="composite" presStyleCnt="0"/>
      <dgm:spPr/>
    </dgm:pt>
    <dgm:pt modelId="{5218B6A5-6A16-5B47-BF98-C0E0A87001F5}" type="pres">
      <dgm:prSet presAssocID="{2D9E9A7B-4467-A448-B1C3-1D08222223DD}" presName="BackAccent" presStyleLbl="bgShp" presStyleIdx="2" presStyleCnt="3"/>
      <dgm:spPr/>
    </dgm:pt>
    <dgm:pt modelId="{F3AD02A1-17F0-0B46-994E-5A7768096789}" type="pres">
      <dgm:prSet presAssocID="{2D9E9A7B-4467-A448-B1C3-1D08222223DD}" presName="Accent" presStyleLbl="alignNode1" presStyleIdx="2" presStyleCnt="3"/>
      <dgm:spPr/>
    </dgm:pt>
    <dgm:pt modelId="{46967BF1-FC3B-FA4E-A2D7-F65A84A28906}" type="pres">
      <dgm:prSet presAssocID="{2D9E9A7B-4467-A448-B1C3-1D08222223DD}" presName="Child" presStyleLbl="revTx" presStyleIdx="4" presStyleCnt="6">
        <dgm:presLayoutVars>
          <dgm:chMax val="0"/>
          <dgm:chPref val="0"/>
          <dgm:bulletEnabled val="1"/>
        </dgm:presLayoutVars>
      </dgm:prSet>
      <dgm:spPr/>
    </dgm:pt>
    <dgm:pt modelId="{8B1B45A1-2BC8-1246-B378-7F8E9F0A152B}" type="pres">
      <dgm:prSet presAssocID="{2D9E9A7B-4467-A448-B1C3-1D08222223DD}" presName="Parent" presStyleLbl="revTx" presStyleIdx="5" presStyleCnt="6">
        <dgm:presLayoutVars>
          <dgm:chMax val="1"/>
          <dgm:chPref val="1"/>
          <dgm:bulletEnabled val="1"/>
        </dgm:presLayoutVars>
      </dgm:prSet>
      <dgm:spPr/>
    </dgm:pt>
  </dgm:ptLst>
  <dgm:cxnLst>
    <dgm:cxn modelId="{0355C12D-728D-BB44-9FB8-51FD914D9381}" srcId="{3130CE4D-EADD-034A-B9C3-8E7663A94F28}" destId="{82D2E7DD-7F74-5448-834E-B45EBF817E09}" srcOrd="0" destOrd="0" parTransId="{FE3F9441-AEE0-1A4B-80EE-B105F5446964}" sibTransId="{B8743DAE-5AFC-4243-9A1E-B26D9329B90E}"/>
    <dgm:cxn modelId="{1A6CEC31-0747-B346-B189-10F36497C371}" type="presOf" srcId="{FD74764B-39CB-EC4C-8208-5CCB791D0770}" destId="{ABC92738-E7B3-4E47-A4A4-704E44638159}" srcOrd="0" destOrd="0" presId="urn:microsoft.com/office/officeart/2008/layout/IncreasingCircleProcess"/>
    <dgm:cxn modelId="{FE38C032-BFD6-F24D-ABFD-B6FB1318149B}" srcId="{2D9E9A7B-4467-A448-B1C3-1D08222223DD}" destId="{EEAAC13A-9887-7140-A94A-E8AE0E883C43}" srcOrd="0" destOrd="0" parTransId="{00064A0E-29C0-764D-9605-0230A501708B}" sibTransId="{E30A7783-32CA-884A-AA48-26034C6B6AC6}"/>
    <dgm:cxn modelId="{A6069441-90D8-9549-A307-798E399743B8}" srcId="{CE467728-2213-924E-AAF9-BDC75F03D81B}" destId="{3130CE4D-EADD-034A-B9C3-8E7663A94F28}" srcOrd="1" destOrd="0" parTransId="{7E06F140-15E8-7B4E-A301-885D07ACC373}" sibTransId="{BE4D4677-9E7E-3641-B4F5-4ABB35BA3887}"/>
    <dgm:cxn modelId="{B9B78542-6357-084E-B028-4E5AE5597C9E}" type="presOf" srcId="{82D2E7DD-7F74-5448-834E-B45EBF817E09}" destId="{19A1B4A0-DBEF-9848-9B0C-018997EF20AB}" srcOrd="0" destOrd="0" presId="urn:microsoft.com/office/officeart/2008/layout/IncreasingCircleProcess"/>
    <dgm:cxn modelId="{1EA0DE72-7419-754F-88F4-2F1CDDC712A5}" srcId="{CE467728-2213-924E-AAF9-BDC75F03D81B}" destId="{2D9E9A7B-4467-A448-B1C3-1D08222223DD}" srcOrd="2" destOrd="0" parTransId="{87B13779-8B72-2149-84D0-2A4791222592}" sibTransId="{BB01D4B3-77A7-1949-B693-76DB41B2DEE0}"/>
    <dgm:cxn modelId="{D044FD78-D72C-EF43-B05A-6BE881BCFC78}" type="presOf" srcId="{CE467728-2213-924E-AAF9-BDC75F03D81B}" destId="{449E4B65-60C1-C249-93E3-6ED6CD7B111F}" srcOrd="0" destOrd="0" presId="urn:microsoft.com/office/officeart/2008/layout/IncreasingCircleProcess"/>
    <dgm:cxn modelId="{06314583-D5E0-0F4B-A4BC-3FA6025BA911}" srcId="{CE467728-2213-924E-AAF9-BDC75F03D81B}" destId="{79518770-C916-CD47-B73E-C1AA5D51F9D5}" srcOrd="0" destOrd="0" parTransId="{2E2FB18A-5335-2A47-A260-363F97BB466D}" sibTransId="{978E2D60-DD4A-B744-AD22-6741E8E995C2}"/>
    <dgm:cxn modelId="{2CACF6A4-0D57-674D-9BF5-1639AE2A2471}" type="presOf" srcId="{2D9E9A7B-4467-A448-B1C3-1D08222223DD}" destId="{8B1B45A1-2BC8-1246-B378-7F8E9F0A152B}" srcOrd="0" destOrd="0" presId="urn:microsoft.com/office/officeart/2008/layout/IncreasingCircleProcess"/>
    <dgm:cxn modelId="{136D7BAA-9FC6-8445-B564-DDCD1C460F04}" srcId="{79518770-C916-CD47-B73E-C1AA5D51F9D5}" destId="{FD74764B-39CB-EC4C-8208-5CCB791D0770}" srcOrd="0" destOrd="0" parTransId="{00603079-6BB9-A541-88BE-407B2FEDEF33}" sibTransId="{B4E9ECD4-4240-6840-BDEF-F2D2BF7ED300}"/>
    <dgm:cxn modelId="{3E14E0BA-AF17-6544-9DDC-0F1ED4B8836B}" type="presOf" srcId="{3130CE4D-EADD-034A-B9C3-8E7663A94F28}" destId="{4FC5E281-C6B6-A94A-9BAB-19CD12AAC9FD}" srcOrd="0" destOrd="0" presId="urn:microsoft.com/office/officeart/2008/layout/IncreasingCircleProcess"/>
    <dgm:cxn modelId="{06D9FEC0-516C-634E-9758-F350C21B3205}" type="presOf" srcId="{EEAAC13A-9887-7140-A94A-E8AE0E883C43}" destId="{46967BF1-FC3B-FA4E-A2D7-F65A84A28906}" srcOrd="0" destOrd="0" presId="urn:microsoft.com/office/officeart/2008/layout/IncreasingCircleProcess"/>
    <dgm:cxn modelId="{3D1AD4CB-4B1F-C347-A287-718EC81EF992}" type="presOf" srcId="{79518770-C916-CD47-B73E-C1AA5D51F9D5}" destId="{32976FE3-E03D-524E-B617-8583894F19BA}" srcOrd="0" destOrd="0" presId="urn:microsoft.com/office/officeart/2008/layout/IncreasingCircleProcess"/>
    <dgm:cxn modelId="{74B4B973-8011-3D44-88E6-18CC05121FDF}" type="presParOf" srcId="{449E4B65-60C1-C249-93E3-6ED6CD7B111F}" destId="{CBA13DBF-F671-7D45-997E-D5B11B926BD8}" srcOrd="0" destOrd="0" presId="urn:microsoft.com/office/officeart/2008/layout/IncreasingCircleProcess"/>
    <dgm:cxn modelId="{CA1AE5B6-CF67-EF4B-B947-3F09D64D77B4}" type="presParOf" srcId="{CBA13DBF-F671-7D45-997E-D5B11B926BD8}" destId="{0F898600-0FF9-F141-AF75-67B437BABD93}" srcOrd="0" destOrd="0" presId="urn:microsoft.com/office/officeart/2008/layout/IncreasingCircleProcess"/>
    <dgm:cxn modelId="{4585CA5B-8FE3-4F4B-B9AD-EBA5A0A01A1E}" type="presParOf" srcId="{CBA13DBF-F671-7D45-997E-D5B11B926BD8}" destId="{5C3CB854-8FAA-434F-BFFC-4AAC75A398DA}" srcOrd="1" destOrd="0" presId="urn:microsoft.com/office/officeart/2008/layout/IncreasingCircleProcess"/>
    <dgm:cxn modelId="{7CE7DEC1-6E4E-F849-8610-FC211C711B8A}" type="presParOf" srcId="{CBA13DBF-F671-7D45-997E-D5B11B926BD8}" destId="{ABC92738-E7B3-4E47-A4A4-704E44638159}" srcOrd="2" destOrd="0" presId="urn:microsoft.com/office/officeart/2008/layout/IncreasingCircleProcess"/>
    <dgm:cxn modelId="{9694C721-6A1D-9244-8EB6-A03A02B6BCFA}" type="presParOf" srcId="{CBA13DBF-F671-7D45-997E-D5B11B926BD8}" destId="{32976FE3-E03D-524E-B617-8583894F19BA}" srcOrd="3" destOrd="0" presId="urn:microsoft.com/office/officeart/2008/layout/IncreasingCircleProcess"/>
    <dgm:cxn modelId="{EED77384-B63C-274F-8225-C3F2E862087B}" type="presParOf" srcId="{449E4B65-60C1-C249-93E3-6ED6CD7B111F}" destId="{10FF4CED-A2EE-0A4D-9DD7-33648614A70C}" srcOrd="1" destOrd="0" presId="urn:microsoft.com/office/officeart/2008/layout/IncreasingCircleProcess"/>
    <dgm:cxn modelId="{652944D4-79F4-C74A-9C4B-1F8DB700BD91}" type="presParOf" srcId="{449E4B65-60C1-C249-93E3-6ED6CD7B111F}" destId="{DAB7593E-206E-1046-BE9E-C4593C62A38A}" srcOrd="2" destOrd="0" presId="urn:microsoft.com/office/officeart/2008/layout/IncreasingCircleProcess"/>
    <dgm:cxn modelId="{0AB1CD36-F1E1-0A44-A873-69C4E271DFC6}" type="presParOf" srcId="{DAB7593E-206E-1046-BE9E-C4593C62A38A}" destId="{8E0C00BD-1FFE-DA44-8C72-BD95930FE441}" srcOrd="0" destOrd="0" presId="urn:microsoft.com/office/officeart/2008/layout/IncreasingCircleProcess"/>
    <dgm:cxn modelId="{89107085-A271-8246-B993-BCC28C7359D3}" type="presParOf" srcId="{DAB7593E-206E-1046-BE9E-C4593C62A38A}" destId="{8E2E11FB-3462-6A4E-A76E-18D5AA744B72}" srcOrd="1" destOrd="0" presId="urn:microsoft.com/office/officeart/2008/layout/IncreasingCircleProcess"/>
    <dgm:cxn modelId="{C5456627-1646-A642-8B7E-3B74C113A102}" type="presParOf" srcId="{DAB7593E-206E-1046-BE9E-C4593C62A38A}" destId="{19A1B4A0-DBEF-9848-9B0C-018997EF20AB}" srcOrd="2" destOrd="0" presId="urn:microsoft.com/office/officeart/2008/layout/IncreasingCircleProcess"/>
    <dgm:cxn modelId="{ABC0CFFA-565B-A94A-9781-5BDC07916631}" type="presParOf" srcId="{DAB7593E-206E-1046-BE9E-C4593C62A38A}" destId="{4FC5E281-C6B6-A94A-9BAB-19CD12AAC9FD}" srcOrd="3" destOrd="0" presId="urn:microsoft.com/office/officeart/2008/layout/IncreasingCircleProcess"/>
    <dgm:cxn modelId="{37E2A52F-B4D1-4F48-9224-0D90637C4C04}" type="presParOf" srcId="{449E4B65-60C1-C249-93E3-6ED6CD7B111F}" destId="{E076D8E5-1C30-6349-BC10-FFFE6CFDDEC0}" srcOrd="3" destOrd="0" presId="urn:microsoft.com/office/officeart/2008/layout/IncreasingCircleProcess"/>
    <dgm:cxn modelId="{F246169C-D738-B049-88C4-280B9D858987}" type="presParOf" srcId="{449E4B65-60C1-C249-93E3-6ED6CD7B111F}" destId="{24DFCBE7-C8B0-D447-885B-2BA0DD7DE1EA}" srcOrd="4" destOrd="0" presId="urn:microsoft.com/office/officeart/2008/layout/IncreasingCircleProcess"/>
    <dgm:cxn modelId="{705BBCE0-322D-E54A-8570-14DD2A4F0BCF}" type="presParOf" srcId="{24DFCBE7-C8B0-D447-885B-2BA0DD7DE1EA}" destId="{5218B6A5-6A16-5B47-BF98-C0E0A87001F5}" srcOrd="0" destOrd="0" presId="urn:microsoft.com/office/officeart/2008/layout/IncreasingCircleProcess"/>
    <dgm:cxn modelId="{4762C723-9CD0-3241-861B-841D8AF733E1}" type="presParOf" srcId="{24DFCBE7-C8B0-D447-885B-2BA0DD7DE1EA}" destId="{F3AD02A1-17F0-0B46-994E-5A7768096789}" srcOrd="1" destOrd="0" presId="urn:microsoft.com/office/officeart/2008/layout/IncreasingCircleProcess"/>
    <dgm:cxn modelId="{A1FC2230-ADF9-8B4F-9300-F91FB3C2AE96}" type="presParOf" srcId="{24DFCBE7-C8B0-D447-885B-2BA0DD7DE1EA}" destId="{46967BF1-FC3B-FA4E-A2D7-F65A84A28906}" srcOrd="2" destOrd="0" presId="urn:microsoft.com/office/officeart/2008/layout/IncreasingCircleProcess"/>
    <dgm:cxn modelId="{F84A01B5-9219-8C4A-8CAA-5CC33D2CE162}" type="presParOf" srcId="{24DFCBE7-C8B0-D447-885B-2BA0DD7DE1EA}" destId="{8B1B45A1-2BC8-1246-B378-7F8E9F0A152B}"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470044-7259-3F47-BF13-27564BE8B0C9}" type="doc">
      <dgm:prSet loTypeId="urn:microsoft.com/office/officeart/2005/8/layout/vList3" loCatId="list" qsTypeId="urn:microsoft.com/office/officeart/2005/8/quickstyle/3d5" qsCatId="3D" csTypeId="urn:microsoft.com/office/officeart/2005/8/colors/accent4_2" csCatId="accent4"/>
      <dgm:spPr/>
      <dgm:t>
        <a:bodyPr/>
        <a:lstStyle/>
        <a:p>
          <a:endParaRPr lang="en-US"/>
        </a:p>
      </dgm:t>
    </dgm:pt>
    <dgm:pt modelId="{4D686F81-37B8-8149-943F-4CAD12837B6E}">
      <dgm:prSet custT="1"/>
      <dgm:spPr/>
      <dgm:t>
        <a:bodyPr/>
        <a:lstStyle/>
        <a:p>
          <a:r>
            <a:rPr lang="en-VN" sz="2000" b="1">
              <a:solidFill>
                <a:srgbClr val="C00000"/>
              </a:solidFill>
              <a:latin typeface="UTM Aptima" panose="02040603050506020204" pitchFamily="18"/>
            </a:rPr>
            <a:t>Trần Trí, Sơn Thọ- mất vía.</a:t>
          </a:r>
        </a:p>
      </dgm:t>
    </dgm:pt>
    <dgm:pt modelId="{A0467EF9-8440-B548-80C9-5F25657DE6C4}" type="parTrans" cxnId="{A81AEC4F-A478-9742-A900-BD1E5665EFAC}">
      <dgm:prSet/>
      <dgm:spPr/>
      <dgm:t>
        <a:bodyPr/>
        <a:lstStyle/>
        <a:p>
          <a:endParaRPr lang="en-US"/>
        </a:p>
      </dgm:t>
    </dgm:pt>
    <dgm:pt modelId="{7AB7F0E0-6B9C-E247-A6B7-98BBBD617259}" type="sibTrans" cxnId="{A81AEC4F-A478-9742-A900-BD1E5665EFAC}">
      <dgm:prSet/>
      <dgm:spPr/>
      <dgm:t>
        <a:bodyPr/>
        <a:lstStyle/>
        <a:p>
          <a:endParaRPr lang="en-US"/>
        </a:p>
      </dgm:t>
    </dgm:pt>
    <dgm:pt modelId="{03EEED08-C5D4-E44F-8C38-F5699C11EFFA}">
      <dgm:prSet custT="1"/>
      <dgm:spPr/>
      <dgm:t>
        <a:bodyPr/>
        <a:lstStyle/>
        <a:p>
          <a:r>
            <a:rPr lang="en-VN" sz="2000" b="1">
              <a:solidFill>
                <a:srgbClr val="C00000"/>
              </a:solidFill>
              <a:latin typeface="UTM Aptima" panose="02040603050506020204" pitchFamily="18"/>
            </a:rPr>
            <a:t>Lí An, Phương Chính- nín thở cầu thoát thân.</a:t>
          </a:r>
        </a:p>
      </dgm:t>
    </dgm:pt>
    <dgm:pt modelId="{043EA397-AE62-324B-B0CC-17D8B30E8EA3}" type="parTrans" cxnId="{A7C19465-D69A-BA42-9A5E-7E04F371C35B}">
      <dgm:prSet/>
      <dgm:spPr/>
      <dgm:t>
        <a:bodyPr/>
        <a:lstStyle/>
        <a:p>
          <a:endParaRPr lang="en-US"/>
        </a:p>
      </dgm:t>
    </dgm:pt>
    <dgm:pt modelId="{6E130317-CA97-EF41-819E-74827F8DA1DB}" type="sibTrans" cxnId="{A7C19465-D69A-BA42-9A5E-7E04F371C35B}">
      <dgm:prSet/>
      <dgm:spPr/>
      <dgm:t>
        <a:bodyPr/>
        <a:lstStyle/>
        <a:p>
          <a:endParaRPr lang="en-US"/>
        </a:p>
      </dgm:t>
    </dgm:pt>
    <dgm:pt modelId="{EEEFFD58-34E7-9244-96B3-A1F612D68B0E}">
      <dgm:prSet custT="1"/>
      <dgm:spPr/>
      <dgm:t>
        <a:bodyPr/>
        <a:lstStyle/>
        <a:p>
          <a:r>
            <a:rPr lang="en-VN" sz="2000" b="1">
              <a:solidFill>
                <a:srgbClr val="C00000"/>
              </a:solidFill>
              <a:latin typeface="UTM Aptima" panose="02040603050506020204" pitchFamily="18"/>
            </a:rPr>
            <a:t>Đô đốc Thôi Tụ- lê gối dâng tờ tạ tội.</a:t>
          </a:r>
        </a:p>
      </dgm:t>
    </dgm:pt>
    <dgm:pt modelId="{BC40548A-25B8-144B-87E6-7BA9C01D99F1}" type="parTrans" cxnId="{0EFDA01B-9CE9-FA42-9E7F-CF36F687600A}">
      <dgm:prSet/>
      <dgm:spPr/>
      <dgm:t>
        <a:bodyPr/>
        <a:lstStyle/>
        <a:p>
          <a:endParaRPr lang="en-US"/>
        </a:p>
      </dgm:t>
    </dgm:pt>
    <dgm:pt modelId="{4AE9413B-02F3-0D47-9B01-5E0A8C9CFBE3}" type="sibTrans" cxnId="{0EFDA01B-9CE9-FA42-9E7F-CF36F687600A}">
      <dgm:prSet/>
      <dgm:spPr/>
      <dgm:t>
        <a:bodyPr/>
        <a:lstStyle/>
        <a:p>
          <a:endParaRPr lang="en-US"/>
        </a:p>
      </dgm:t>
    </dgm:pt>
    <dgm:pt modelId="{A59A0624-81A6-5B44-AE2B-5571CEB7FEA7}">
      <dgm:prSet custT="1"/>
      <dgm:spPr/>
      <dgm:t>
        <a:bodyPr/>
        <a:lstStyle/>
        <a:p>
          <a:r>
            <a:rPr lang="en-VN" sz="2000" b="1" dirty="0">
              <a:solidFill>
                <a:srgbClr val="C00000"/>
              </a:solidFill>
              <a:latin typeface="UTM Aptima" panose="02040603050506020204" pitchFamily="18"/>
            </a:rPr>
            <a:t>Thượng thư Hoàng Phúc- trói tay để tự xin hàng.</a:t>
          </a:r>
        </a:p>
      </dgm:t>
    </dgm:pt>
    <dgm:pt modelId="{D24DA18E-8FB8-954D-B25B-D5C361274C93}" type="parTrans" cxnId="{F3120D95-B49C-8444-B090-0D769724EA9A}">
      <dgm:prSet/>
      <dgm:spPr/>
      <dgm:t>
        <a:bodyPr/>
        <a:lstStyle/>
        <a:p>
          <a:endParaRPr lang="en-US"/>
        </a:p>
      </dgm:t>
    </dgm:pt>
    <dgm:pt modelId="{B71A7257-ABE0-664C-B188-D37C7A6AE373}" type="sibTrans" cxnId="{F3120D95-B49C-8444-B090-0D769724EA9A}">
      <dgm:prSet/>
      <dgm:spPr/>
      <dgm:t>
        <a:bodyPr/>
        <a:lstStyle/>
        <a:p>
          <a:endParaRPr lang="en-US"/>
        </a:p>
      </dgm:t>
    </dgm:pt>
    <dgm:pt modelId="{87D9DAD5-FC0B-CD46-A87F-1D165CE9A80E}">
      <dgm:prSet custT="1"/>
      <dgm:spPr/>
      <dgm:t>
        <a:bodyPr/>
        <a:lstStyle/>
        <a:p>
          <a:r>
            <a:rPr lang="en-VN" sz="2000" b="1">
              <a:solidFill>
                <a:srgbClr val="C00000"/>
              </a:solidFill>
              <a:latin typeface="UTM Aptima" panose="02040603050506020204" pitchFamily="18"/>
            </a:rPr>
            <a:t>Quân Vân Nam – khiếp vía mà vỡ mật.</a:t>
          </a:r>
        </a:p>
      </dgm:t>
    </dgm:pt>
    <dgm:pt modelId="{DEB56333-6204-2440-8565-3095CA1A28CE}" type="parTrans" cxnId="{2042B8A8-6DD9-C34B-B969-6B6963F1BC00}">
      <dgm:prSet/>
      <dgm:spPr/>
      <dgm:t>
        <a:bodyPr/>
        <a:lstStyle/>
        <a:p>
          <a:endParaRPr lang="en-US"/>
        </a:p>
      </dgm:t>
    </dgm:pt>
    <dgm:pt modelId="{A87B04DC-EFF7-AF4C-9AB7-9C79F8927B36}" type="sibTrans" cxnId="{2042B8A8-6DD9-C34B-B969-6B6963F1BC00}">
      <dgm:prSet/>
      <dgm:spPr/>
      <dgm:t>
        <a:bodyPr/>
        <a:lstStyle/>
        <a:p>
          <a:endParaRPr lang="en-US"/>
        </a:p>
      </dgm:t>
    </dgm:pt>
    <dgm:pt modelId="{5F575A44-CCFC-BC44-8CA1-C10A8CD83F32}">
      <dgm:prSet custT="1"/>
      <dgm:spPr/>
      <dgm:t>
        <a:bodyPr/>
        <a:lstStyle/>
        <a:p>
          <a:r>
            <a:rPr lang="en-VN" sz="2000" b="1">
              <a:solidFill>
                <a:srgbClr val="C00000"/>
              </a:solidFill>
              <a:latin typeface="UTM Aptima" panose="02040603050506020204" pitchFamily="18"/>
            </a:rPr>
            <a:t>Quân Mộc Thạnh – xéo lên nhau chạy để thoát thân.</a:t>
          </a:r>
        </a:p>
      </dgm:t>
    </dgm:pt>
    <dgm:pt modelId="{A91F548C-F6F9-3C49-814D-EE0D0D2528FF}" type="parTrans" cxnId="{A8107063-08BA-AA46-BE08-4512A5407F05}">
      <dgm:prSet/>
      <dgm:spPr/>
      <dgm:t>
        <a:bodyPr/>
        <a:lstStyle/>
        <a:p>
          <a:endParaRPr lang="en-US"/>
        </a:p>
      </dgm:t>
    </dgm:pt>
    <dgm:pt modelId="{1C887BE7-956A-8F47-AA09-2BB20E930DBB}" type="sibTrans" cxnId="{A8107063-08BA-AA46-BE08-4512A5407F05}">
      <dgm:prSet/>
      <dgm:spPr/>
      <dgm:t>
        <a:bodyPr/>
        <a:lstStyle/>
        <a:p>
          <a:endParaRPr lang="en-US"/>
        </a:p>
      </dgm:t>
    </dgm:pt>
    <dgm:pt modelId="{AB77CB77-8267-8246-9E57-BAC3EFDC6BB6}">
      <dgm:prSet custT="1"/>
      <dgm:spPr/>
      <dgm:t>
        <a:bodyPr/>
        <a:lstStyle/>
        <a:p>
          <a:r>
            <a:rPr lang="en-VN" sz="2000" b="1">
              <a:solidFill>
                <a:srgbClr val="C00000"/>
              </a:solidFill>
              <a:latin typeface="UTM Aptima" panose="02040603050506020204" pitchFamily="18"/>
            </a:rPr>
            <a:t>Mã Kì, Phương Chính- hồn bay phách lạc.</a:t>
          </a:r>
        </a:p>
      </dgm:t>
    </dgm:pt>
    <dgm:pt modelId="{CAFB354B-4BE4-A343-AAA2-53838621D6B0}" type="parTrans" cxnId="{FD32A40B-AB18-634E-89B6-15726DF1C8E0}">
      <dgm:prSet/>
      <dgm:spPr/>
      <dgm:t>
        <a:bodyPr/>
        <a:lstStyle/>
        <a:p>
          <a:endParaRPr lang="en-US"/>
        </a:p>
      </dgm:t>
    </dgm:pt>
    <dgm:pt modelId="{9991300C-219E-9F42-99A6-E5FEAD8B55CC}" type="sibTrans" cxnId="{FD32A40B-AB18-634E-89B6-15726DF1C8E0}">
      <dgm:prSet/>
      <dgm:spPr/>
      <dgm:t>
        <a:bodyPr/>
        <a:lstStyle/>
        <a:p>
          <a:endParaRPr lang="en-US"/>
        </a:p>
      </dgm:t>
    </dgm:pt>
    <dgm:pt modelId="{1281FF87-1E6B-7C4B-A1A9-0D5628AC01DC}">
      <dgm:prSet custT="1"/>
      <dgm:spPr/>
      <dgm:t>
        <a:bodyPr/>
        <a:lstStyle/>
        <a:p>
          <a:r>
            <a:rPr lang="en-VN" sz="2000" b="1">
              <a:solidFill>
                <a:srgbClr val="C00000"/>
              </a:solidFill>
              <a:latin typeface="UTM Aptima" panose="02040603050506020204" pitchFamily="18"/>
            </a:rPr>
            <a:t>Vương Thông, Mã Anh – tim đập chân run...</a:t>
          </a:r>
        </a:p>
      </dgm:t>
    </dgm:pt>
    <dgm:pt modelId="{ABF5A09C-174B-5A4C-8713-9BEEF6E22E4E}" type="parTrans" cxnId="{FF9D75DC-DF0A-034A-8A93-77E401133239}">
      <dgm:prSet/>
      <dgm:spPr/>
      <dgm:t>
        <a:bodyPr/>
        <a:lstStyle/>
        <a:p>
          <a:endParaRPr lang="en-US"/>
        </a:p>
      </dgm:t>
    </dgm:pt>
    <dgm:pt modelId="{FC263DF0-7DE6-6B46-BCDB-2D82BA1F37AE}" type="sibTrans" cxnId="{FF9D75DC-DF0A-034A-8A93-77E401133239}">
      <dgm:prSet/>
      <dgm:spPr/>
      <dgm:t>
        <a:bodyPr/>
        <a:lstStyle/>
        <a:p>
          <a:endParaRPr lang="en-US"/>
        </a:p>
      </dgm:t>
    </dgm:pt>
    <dgm:pt modelId="{5ACD3959-4234-8947-9F15-2C69B1DD440D}" type="pres">
      <dgm:prSet presAssocID="{56470044-7259-3F47-BF13-27564BE8B0C9}" presName="linearFlow" presStyleCnt="0">
        <dgm:presLayoutVars>
          <dgm:dir/>
          <dgm:resizeHandles val="exact"/>
        </dgm:presLayoutVars>
      </dgm:prSet>
      <dgm:spPr/>
    </dgm:pt>
    <dgm:pt modelId="{79C9054B-02C9-A749-8C2E-5F59E7393193}" type="pres">
      <dgm:prSet presAssocID="{4D686F81-37B8-8149-943F-4CAD12837B6E}" presName="composite" presStyleCnt="0"/>
      <dgm:spPr/>
    </dgm:pt>
    <dgm:pt modelId="{6AEA2A10-B507-2C4F-8859-B491F99996CD}" type="pres">
      <dgm:prSet presAssocID="{4D686F81-37B8-8149-943F-4CAD12837B6E}" presName="imgShp" presStyleLbl="fgImgPlace1" presStyleIdx="0" presStyleCnt="8"/>
      <dgm:spPr/>
    </dgm:pt>
    <dgm:pt modelId="{A08ABAAC-F24D-8349-951F-E0F8D062EE26}" type="pres">
      <dgm:prSet presAssocID="{4D686F81-37B8-8149-943F-4CAD12837B6E}" presName="txShp" presStyleLbl="node1" presStyleIdx="0" presStyleCnt="8">
        <dgm:presLayoutVars>
          <dgm:bulletEnabled val="1"/>
        </dgm:presLayoutVars>
      </dgm:prSet>
      <dgm:spPr/>
    </dgm:pt>
    <dgm:pt modelId="{DA299987-4F64-0E4B-ADF5-F854AF3C7AD8}" type="pres">
      <dgm:prSet presAssocID="{7AB7F0E0-6B9C-E247-A6B7-98BBBD617259}" presName="spacing" presStyleCnt="0"/>
      <dgm:spPr/>
    </dgm:pt>
    <dgm:pt modelId="{B503FC29-5923-6049-BAAD-AE2D8084FB76}" type="pres">
      <dgm:prSet presAssocID="{03EEED08-C5D4-E44F-8C38-F5699C11EFFA}" presName="composite" presStyleCnt="0"/>
      <dgm:spPr/>
    </dgm:pt>
    <dgm:pt modelId="{964A0F2B-57FD-794A-8A99-67877B855AC8}" type="pres">
      <dgm:prSet presAssocID="{03EEED08-C5D4-E44F-8C38-F5699C11EFFA}" presName="imgShp" presStyleLbl="fgImgPlace1" presStyleIdx="1" presStyleCnt="8"/>
      <dgm:spPr/>
    </dgm:pt>
    <dgm:pt modelId="{672D4DEA-EE0A-F842-841B-FE59FF75A38E}" type="pres">
      <dgm:prSet presAssocID="{03EEED08-C5D4-E44F-8C38-F5699C11EFFA}" presName="txShp" presStyleLbl="node1" presStyleIdx="1" presStyleCnt="8">
        <dgm:presLayoutVars>
          <dgm:bulletEnabled val="1"/>
        </dgm:presLayoutVars>
      </dgm:prSet>
      <dgm:spPr/>
    </dgm:pt>
    <dgm:pt modelId="{995175A2-CDEA-EF47-B856-55E97302F680}" type="pres">
      <dgm:prSet presAssocID="{6E130317-CA97-EF41-819E-74827F8DA1DB}" presName="spacing" presStyleCnt="0"/>
      <dgm:spPr/>
    </dgm:pt>
    <dgm:pt modelId="{11A82D2D-54C6-D64D-8186-E3D46467E88D}" type="pres">
      <dgm:prSet presAssocID="{EEEFFD58-34E7-9244-96B3-A1F612D68B0E}" presName="composite" presStyleCnt="0"/>
      <dgm:spPr/>
    </dgm:pt>
    <dgm:pt modelId="{101BFF8C-430D-DB4E-9F8C-20C29FF21532}" type="pres">
      <dgm:prSet presAssocID="{EEEFFD58-34E7-9244-96B3-A1F612D68B0E}" presName="imgShp" presStyleLbl="fgImgPlace1" presStyleIdx="2" presStyleCnt="8"/>
      <dgm:spPr/>
    </dgm:pt>
    <dgm:pt modelId="{06F22A9E-591F-394F-B96B-9FD2182498F9}" type="pres">
      <dgm:prSet presAssocID="{EEEFFD58-34E7-9244-96B3-A1F612D68B0E}" presName="txShp" presStyleLbl="node1" presStyleIdx="2" presStyleCnt="8">
        <dgm:presLayoutVars>
          <dgm:bulletEnabled val="1"/>
        </dgm:presLayoutVars>
      </dgm:prSet>
      <dgm:spPr/>
    </dgm:pt>
    <dgm:pt modelId="{C737B313-FE39-6B43-92A0-ACB43D891BC7}" type="pres">
      <dgm:prSet presAssocID="{4AE9413B-02F3-0D47-9B01-5E0A8C9CFBE3}" presName="spacing" presStyleCnt="0"/>
      <dgm:spPr/>
    </dgm:pt>
    <dgm:pt modelId="{3937768A-25CF-154D-9BC4-E11AB649740F}" type="pres">
      <dgm:prSet presAssocID="{A59A0624-81A6-5B44-AE2B-5571CEB7FEA7}" presName="composite" presStyleCnt="0"/>
      <dgm:spPr/>
    </dgm:pt>
    <dgm:pt modelId="{0E9B0F44-2B8A-B149-82AE-B5065F314474}" type="pres">
      <dgm:prSet presAssocID="{A59A0624-81A6-5B44-AE2B-5571CEB7FEA7}" presName="imgShp" presStyleLbl="fgImgPlace1" presStyleIdx="3" presStyleCnt="8"/>
      <dgm:spPr/>
    </dgm:pt>
    <dgm:pt modelId="{115B29DD-EB2D-FC46-B75F-65175548534A}" type="pres">
      <dgm:prSet presAssocID="{A59A0624-81A6-5B44-AE2B-5571CEB7FEA7}" presName="txShp" presStyleLbl="node1" presStyleIdx="3" presStyleCnt="8">
        <dgm:presLayoutVars>
          <dgm:bulletEnabled val="1"/>
        </dgm:presLayoutVars>
      </dgm:prSet>
      <dgm:spPr/>
    </dgm:pt>
    <dgm:pt modelId="{1BD48C2A-436B-8044-9BBD-30313E4266A6}" type="pres">
      <dgm:prSet presAssocID="{B71A7257-ABE0-664C-B188-D37C7A6AE373}" presName="spacing" presStyleCnt="0"/>
      <dgm:spPr/>
    </dgm:pt>
    <dgm:pt modelId="{EFBDA48B-AA2A-8E4E-AA65-A02CB425BB6F}" type="pres">
      <dgm:prSet presAssocID="{87D9DAD5-FC0B-CD46-A87F-1D165CE9A80E}" presName="composite" presStyleCnt="0"/>
      <dgm:spPr/>
    </dgm:pt>
    <dgm:pt modelId="{4DAD41F8-0F34-B649-A5F6-559DAF71718A}" type="pres">
      <dgm:prSet presAssocID="{87D9DAD5-FC0B-CD46-A87F-1D165CE9A80E}" presName="imgShp" presStyleLbl="fgImgPlace1" presStyleIdx="4" presStyleCnt="8"/>
      <dgm:spPr/>
    </dgm:pt>
    <dgm:pt modelId="{ED87E306-6F1D-F84D-AA60-796484830AFD}" type="pres">
      <dgm:prSet presAssocID="{87D9DAD5-FC0B-CD46-A87F-1D165CE9A80E}" presName="txShp" presStyleLbl="node1" presStyleIdx="4" presStyleCnt="8">
        <dgm:presLayoutVars>
          <dgm:bulletEnabled val="1"/>
        </dgm:presLayoutVars>
      </dgm:prSet>
      <dgm:spPr/>
    </dgm:pt>
    <dgm:pt modelId="{426A9B4E-6D4C-AE48-BC0C-3B8C3298CD06}" type="pres">
      <dgm:prSet presAssocID="{A87B04DC-EFF7-AF4C-9AB7-9C79F8927B36}" presName="spacing" presStyleCnt="0"/>
      <dgm:spPr/>
    </dgm:pt>
    <dgm:pt modelId="{424B6621-FDA5-254A-BC3C-35CC80537D34}" type="pres">
      <dgm:prSet presAssocID="{5F575A44-CCFC-BC44-8CA1-C10A8CD83F32}" presName="composite" presStyleCnt="0"/>
      <dgm:spPr/>
    </dgm:pt>
    <dgm:pt modelId="{9290F19E-5589-6D43-80A6-D1DDCDEA4522}" type="pres">
      <dgm:prSet presAssocID="{5F575A44-CCFC-BC44-8CA1-C10A8CD83F32}" presName="imgShp" presStyleLbl="fgImgPlace1" presStyleIdx="5" presStyleCnt="8"/>
      <dgm:spPr/>
    </dgm:pt>
    <dgm:pt modelId="{CEA07806-18FD-1D48-9EAC-FD9ADC0DB18F}" type="pres">
      <dgm:prSet presAssocID="{5F575A44-CCFC-BC44-8CA1-C10A8CD83F32}" presName="txShp" presStyleLbl="node1" presStyleIdx="5" presStyleCnt="8">
        <dgm:presLayoutVars>
          <dgm:bulletEnabled val="1"/>
        </dgm:presLayoutVars>
      </dgm:prSet>
      <dgm:spPr/>
    </dgm:pt>
    <dgm:pt modelId="{6954C5BC-BA48-2142-B06E-653171D47EF1}" type="pres">
      <dgm:prSet presAssocID="{1C887BE7-956A-8F47-AA09-2BB20E930DBB}" presName="spacing" presStyleCnt="0"/>
      <dgm:spPr/>
    </dgm:pt>
    <dgm:pt modelId="{C2E2D6F2-28EE-D24A-A94F-75CF3A43241C}" type="pres">
      <dgm:prSet presAssocID="{AB77CB77-8267-8246-9E57-BAC3EFDC6BB6}" presName="composite" presStyleCnt="0"/>
      <dgm:spPr/>
    </dgm:pt>
    <dgm:pt modelId="{A4A5EFB5-3724-B546-9EFF-A4006C6835BD}" type="pres">
      <dgm:prSet presAssocID="{AB77CB77-8267-8246-9E57-BAC3EFDC6BB6}" presName="imgShp" presStyleLbl="fgImgPlace1" presStyleIdx="6" presStyleCnt="8"/>
      <dgm:spPr/>
    </dgm:pt>
    <dgm:pt modelId="{4AEC0BE9-6F21-684A-BF87-F470C8B31F25}" type="pres">
      <dgm:prSet presAssocID="{AB77CB77-8267-8246-9E57-BAC3EFDC6BB6}" presName="txShp" presStyleLbl="node1" presStyleIdx="6" presStyleCnt="8">
        <dgm:presLayoutVars>
          <dgm:bulletEnabled val="1"/>
        </dgm:presLayoutVars>
      </dgm:prSet>
      <dgm:spPr/>
    </dgm:pt>
    <dgm:pt modelId="{B036510A-74B3-124F-B9D7-43B8870CF910}" type="pres">
      <dgm:prSet presAssocID="{9991300C-219E-9F42-99A6-E5FEAD8B55CC}" presName="spacing" presStyleCnt="0"/>
      <dgm:spPr/>
    </dgm:pt>
    <dgm:pt modelId="{B4009134-2A7F-234A-8352-9EE9FBD760DB}" type="pres">
      <dgm:prSet presAssocID="{1281FF87-1E6B-7C4B-A1A9-0D5628AC01DC}" presName="composite" presStyleCnt="0"/>
      <dgm:spPr/>
    </dgm:pt>
    <dgm:pt modelId="{3E975342-CCD3-344E-8A31-C7EEBA1BED11}" type="pres">
      <dgm:prSet presAssocID="{1281FF87-1E6B-7C4B-A1A9-0D5628AC01DC}" presName="imgShp" presStyleLbl="fgImgPlace1" presStyleIdx="7" presStyleCnt="8"/>
      <dgm:spPr/>
    </dgm:pt>
    <dgm:pt modelId="{739B7934-91D3-254B-987D-0AD6E691684F}" type="pres">
      <dgm:prSet presAssocID="{1281FF87-1E6B-7C4B-A1A9-0D5628AC01DC}" presName="txShp" presStyleLbl="node1" presStyleIdx="7" presStyleCnt="8">
        <dgm:presLayoutVars>
          <dgm:bulletEnabled val="1"/>
        </dgm:presLayoutVars>
      </dgm:prSet>
      <dgm:spPr/>
    </dgm:pt>
  </dgm:ptLst>
  <dgm:cxnLst>
    <dgm:cxn modelId="{FD32A40B-AB18-634E-89B6-15726DF1C8E0}" srcId="{56470044-7259-3F47-BF13-27564BE8B0C9}" destId="{AB77CB77-8267-8246-9E57-BAC3EFDC6BB6}" srcOrd="6" destOrd="0" parTransId="{CAFB354B-4BE4-A343-AAA2-53838621D6B0}" sibTransId="{9991300C-219E-9F42-99A6-E5FEAD8B55CC}"/>
    <dgm:cxn modelId="{0EFDA01B-9CE9-FA42-9E7F-CF36F687600A}" srcId="{56470044-7259-3F47-BF13-27564BE8B0C9}" destId="{EEEFFD58-34E7-9244-96B3-A1F612D68B0E}" srcOrd="2" destOrd="0" parTransId="{BC40548A-25B8-144B-87E6-7BA9C01D99F1}" sibTransId="{4AE9413B-02F3-0D47-9B01-5E0A8C9CFBE3}"/>
    <dgm:cxn modelId="{A8107063-08BA-AA46-BE08-4512A5407F05}" srcId="{56470044-7259-3F47-BF13-27564BE8B0C9}" destId="{5F575A44-CCFC-BC44-8CA1-C10A8CD83F32}" srcOrd="5" destOrd="0" parTransId="{A91F548C-F6F9-3C49-814D-EE0D0D2528FF}" sibTransId="{1C887BE7-956A-8F47-AA09-2BB20E930DBB}"/>
    <dgm:cxn modelId="{A7C19465-D69A-BA42-9A5E-7E04F371C35B}" srcId="{56470044-7259-3F47-BF13-27564BE8B0C9}" destId="{03EEED08-C5D4-E44F-8C38-F5699C11EFFA}" srcOrd="1" destOrd="0" parTransId="{043EA397-AE62-324B-B0CC-17D8B30E8EA3}" sibTransId="{6E130317-CA97-EF41-819E-74827F8DA1DB}"/>
    <dgm:cxn modelId="{AC8AA769-0239-6941-B349-C295BBC7C18D}" type="presOf" srcId="{87D9DAD5-FC0B-CD46-A87F-1D165CE9A80E}" destId="{ED87E306-6F1D-F84D-AA60-796484830AFD}" srcOrd="0" destOrd="0" presId="urn:microsoft.com/office/officeart/2005/8/layout/vList3"/>
    <dgm:cxn modelId="{20E8EF4D-FE33-2444-B177-049E9A9C626C}" type="presOf" srcId="{5F575A44-CCFC-BC44-8CA1-C10A8CD83F32}" destId="{CEA07806-18FD-1D48-9EAC-FD9ADC0DB18F}" srcOrd="0" destOrd="0" presId="urn:microsoft.com/office/officeart/2005/8/layout/vList3"/>
    <dgm:cxn modelId="{A81AEC4F-A478-9742-A900-BD1E5665EFAC}" srcId="{56470044-7259-3F47-BF13-27564BE8B0C9}" destId="{4D686F81-37B8-8149-943F-4CAD12837B6E}" srcOrd="0" destOrd="0" parTransId="{A0467EF9-8440-B548-80C9-5F25657DE6C4}" sibTransId="{7AB7F0E0-6B9C-E247-A6B7-98BBBD617259}"/>
    <dgm:cxn modelId="{16F6D083-A39B-3349-914E-BE534C75C69D}" type="presOf" srcId="{EEEFFD58-34E7-9244-96B3-A1F612D68B0E}" destId="{06F22A9E-591F-394F-B96B-9FD2182498F9}" srcOrd="0" destOrd="0" presId="urn:microsoft.com/office/officeart/2005/8/layout/vList3"/>
    <dgm:cxn modelId="{103D6E94-086D-2948-A075-02B6953CE947}" type="presOf" srcId="{03EEED08-C5D4-E44F-8C38-F5699C11EFFA}" destId="{672D4DEA-EE0A-F842-841B-FE59FF75A38E}" srcOrd="0" destOrd="0" presId="urn:microsoft.com/office/officeart/2005/8/layout/vList3"/>
    <dgm:cxn modelId="{F3120D95-B49C-8444-B090-0D769724EA9A}" srcId="{56470044-7259-3F47-BF13-27564BE8B0C9}" destId="{A59A0624-81A6-5B44-AE2B-5571CEB7FEA7}" srcOrd="3" destOrd="0" parTransId="{D24DA18E-8FB8-954D-B25B-D5C361274C93}" sibTransId="{B71A7257-ABE0-664C-B188-D37C7A6AE373}"/>
    <dgm:cxn modelId="{0F5D54A2-D3DB-534C-99CF-D30350F63C0B}" type="presOf" srcId="{56470044-7259-3F47-BF13-27564BE8B0C9}" destId="{5ACD3959-4234-8947-9F15-2C69B1DD440D}" srcOrd="0" destOrd="0" presId="urn:microsoft.com/office/officeart/2005/8/layout/vList3"/>
    <dgm:cxn modelId="{2042B8A8-6DD9-C34B-B969-6B6963F1BC00}" srcId="{56470044-7259-3F47-BF13-27564BE8B0C9}" destId="{87D9DAD5-FC0B-CD46-A87F-1D165CE9A80E}" srcOrd="4" destOrd="0" parTransId="{DEB56333-6204-2440-8565-3095CA1A28CE}" sibTransId="{A87B04DC-EFF7-AF4C-9AB7-9C79F8927B36}"/>
    <dgm:cxn modelId="{F7ED46B1-6F63-1A45-B3F3-B487C6CDD10F}" type="presOf" srcId="{1281FF87-1E6B-7C4B-A1A9-0D5628AC01DC}" destId="{739B7934-91D3-254B-987D-0AD6E691684F}" srcOrd="0" destOrd="0" presId="urn:microsoft.com/office/officeart/2005/8/layout/vList3"/>
    <dgm:cxn modelId="{1B053BB2-D165-6F43-BF15-D4CAAF31C3BB}" type="presOf" srcId="{A59A0624-81A6-5B44-AE2B-5571CEB7FEA7}" destId="{115B29DD-EB2D-FC46-B75F-65175548534A}" srcOrd="0" destOrd="0" presId="urn:microsoft.com/office/officeart/2005/8/layout/vList3"/>
    <dgm:cxn modelId="{3AA99CB2-13E4-2D48-A3B1-0F8667B93E83}" type="presOf" srcId="{AB77CB77-8267-8246-9E57-BAC3EFDC6BB6}" destId="{4AEC0BE9-6F21-684A-BF87-F470C8B31F25}" srcOrd="0" destOrd="0" presId="urn:microsoft.com/office/officeart/2005/8/layout/vList3"/>
    <dgm:cxn modelId="{00AF36B5-E676-BA4C-B974-12A3C088EA20}" type="presOf" srcId="{4D686F81-37B8-8149-943F-4CAD12837B6E}" destId="{A08ABAAC-F24D-8349-951F-E0F8D062EE26}" srcOrd="0" destOrd="0" presId="urn:microsoft.com/office/officeart/2005/8/layout/vList3"/>
    <dgm:cxn modelId="{FF9D75DC-DF0A-034A-8A93-77E401133239}" srcId="{56470044-7259-3F47-BF13-27564BE8B0C9}" destId="{1281FF87-1E6B-7C4B-A1A9-0D5628AC01DC}" srcOrd="7" destOrd="0" parTransId="{ABF5A09C-174B-5A4C-8713-9BEEF6E22E4E}" sibTransId="{FC263DF0-7DE6-6B46-BCDB-2D82BA1F37AE}"/>
    <dgm:cxn modelId="{B762FCDF-9D28-D942-8D3D-186B768E1805}" type="presParOf" srcId="{5ACD3959-4234-8947-9F15-2C69B1DD440D}" destId="{79C9054B-02C9-A749-8C2E-5F59E7393193}" srcOrd="0" destOrd="0" presId="urn:microsoft.com/office/officeart/2005/8/layout/vList3"/>
    <dgm:cxn modelId="{7F419428-BCED-0C46-8A6F-0CAC85631F3A}" type="presParOf" srcId="{79C9054B-02C9-A749-8C2E-5F59E7393193}" destId="{6AEA2A10-B507-2C4F-8859-B491F99996CD}" srcOrd="0" destOrd="0" presId="urn:microsoft.com/office/officeart/2005/8/layout/vList3"/>
    <dgm:cxn modelId="{3D3CE5CE-5074-1246-B6B0-CE74FBDB6343}" type="presParOf" srcId="{79C9054B-02C9-A749-8C2E-5F59E7393193}" destId="{A08ABAAC-F24D-8349-951F-E0F8D062EE26}" srcOrd="1" destOrd="0" presId="urn:microsoft.com/office/officeart/2005/8/layout/vList3"/>
    <dgm:cxn modelId="{7B561DBD-D161-5546-8907-0C5D386D23DA}" type="presParOf" srcId="{5ACD3959-4234-8947-9F15-2C69B1DD440D}" destId="{DA299987-4F64-0E4B-ADF5-F854AF3C7AD8}" srcOrd="1" destOrd="0" presId="urn:microsoft.com/office/officeart/2005/8/layout/vList3"/>
    <dgm:cxn modelId="{3BC98E0B-B85F-774F-9C27-39D4BF156597}" type="presParOf" srcId="{5ACD3959-4234-8947-9F15-2C69B1DD440D}" destId="{B503FC29-5923-6049-BAAD-AE2D8084FB76}" srcOrd="2" destOrd="0" presId="urn:microsoft.com/office/officeart/2005/8/layout/vList3"/>
    <dgm:cxn modelId="{A2505139-D250-A04D-A695-5B5F8DE87DFB}" type="presParOf" srcId="{B503FC29-5923-6049-BAAD-AE2D8084FB76}" destId="{964A0F2B-57FD-794A-8A99-67877B855AC8}" srcOrd="0" destOrd="0" presId="urn:microsoft.com/office/officeart/2005/8/layout/vList3"/>
    <dgm:cxn modelId="{EBD0D95C-6E6D-B54D-B419-614287398244}" type="presParOf" srcId="{B503FC29-5923-6049-BAAD-AE2D8084FB76}" destId="{672D4DEA-EE0A-F842-841B-FE59FF75A38E}" srcOrd="1" destOrd="0" presId="urn:microsoft.com/office/officeart/2005/8/layout/vList3"/>
    <dgm:cxn modelId="{667EC47D-5F25-B04D-9D55-95CF80E4323C}" type="presParOf" srcId="{5ACD3959-4234-8947-9F15-2C69B1DD440D}" destId="{995175A2-CDEA-EF47-B856-55E97302F680}" srcOrd="3" destOrd="0" presId="urn:microsoft.com/office/officeart/2005/8/layout/vList3"/>
    <dgm:cxn modelId="{00BF9DC5-7DA6-0C44-9CDC-D3BF5C85E4A2}" type="presParOf" srcId="{5ACD3959-4234-8947-9F15-2C69B1DD440D}" destId="{11A82D2D-54C6-D64D-8186-E3D46467E88D}" srcOrd="4" destOrd="0" presId="urn:microsoft.com/office/officeart/2005/8/layout/vList3"/>
    <dgm:cxn modelId="{75E2E119-DE0A-4947-8C14-7FA26548CF90}" type="presParOf" srcId="{11A82D2D-54C6-D64D-8186-E3D46467E88D}" destId="{101BFF8C-430D-DB4E-9F8C-20C29FF21532}" srcOrd="0" destOrd="0" presId="urn:microsoft.com/office/officeart/2005/8/layout/vList3"/>
    <dgm:cxn modelId="{C08AC38A-B506-4F43-BA6F-937F8BDAE935}" type="presParOf" srcId="{11A82D2D-54C6-D64D-8186-E3D46467E88D}" destId="{06F22A9E-591F-394F-B96B-9FD2182498F9}" srcOrd="1" destOrd="0" presId="urn:microsoft.com/office/officeart/2005/8/layout/vList3"/>
    <dgm:cxn modelId="{D297C25B-E1E0-CF47-A787-8A4F87D16DB9}" type="presParOf" srcId="{5ACD3959-4234-8947-9F15-2C69B1DD440D}" destId="{C737B313-FE39-6B43-92A0-ACB43D891BC7}" srcOrd="5" destOrd="0" presId="urn:microsoft.com/office/officeart/2005/8/layout/vList3"/>
    <dgm:cxn modelId="{C2F11209-331B-0045-9ED1-6855C93794CC}" type="presParOf" srcId="{5ACD3959-4234-8947-9F15-2C69B1DD440D}" destId="{3937768A-25CF-154D-9BC4-E11AB649740F}" srcOrd="6" destOrd="0" presId="urn:microsoft.com/office/officeart/2005/8/layout/vList3"/>
    <dgm:cxn modelId="{44E9E230-9BB6-A248-84D1-E3A7B7ABCE21}" type="presParOf" srcId="{3937768A-25CF-154D-9BC4-E11AB649740F}" destId="{0E9B0F44-2B8A-B149-82AE-B5065F314474}" srcOrd="0" destOrd="0" presId="urn:microsoft.com/office/officeart/2005/8/layout/vList3"/>
    <dgm:cxn modelId="{FD75061A-B416-9E47-90C2-0B161032FC2B}" type="presParOf" srcId="{3937768A-25CF-154D-9BC4-E11AB649740F}" destId="{115B29DD-EB2D-FC46-B75F-65175548534A}" srcOrd="1" destOrd="0" presId="urn:microsoft.com/office/officeart/2005/8/layout/vList3"/>
    <dgm:cxn modelId="{63C0663A-7D6B-EE46-B51E-2E3612CFC9FB}" type="presParOf" srcId="{5ACD3959-4234-8947-9F15-2C69B1DD440D}" destId="{1BD48C2A-436B-8044-9BBD-30313E4266A6}" srcOrd="7" destOrd="0" presId="urn:microsoft.com/office/officeart/2005/8/layout/vList3"/>
    <dgm:cxn modelId="{3428B299-D3F7-FF4F-9DAA-EF75731F3871}" type="presParOf" srcId="{5ACD3959-4234-8947-9F15-2C69B1DD440D}" destId="{EFBDA48B-AA2A-8E4E-AA65-A02CB425BB6F}" srcOrd="8" destOrd="0" presId="urn:microsoft.com/office/officeart/2005/8/layout/vList3"/>
    <dgm:cxn modelId="{2336ABDD-A7D4-6F4B-B9BB-EFA8F111309F}" type="presParOf" srcId="{EFBDA48B-AA2A-8E4E-AA65-A02CB425BB6F}" destId="{4DAD41F8-0F34-B649-A5F6-559DAF71718A}" srcOrd="0" destOrd="0" presId="urn:microsoft.com/office/officeart/2005/8/layout/vList3"/>
    <dgm:cxn modelId="{75C18DEA-03A8-174F-835E-DE5E47305B4C}" type="presParOf" srcId="{EFBDA48B-AA2A-8E4E-AA65-A02CB425BB6F}" destId="{ED87E306-6F1D-F84D-AA60-796484830AFD}" srcOrd="1" destOrd="0" presId="urn:microsoft.com/office/officeart/2005/8/layout/vList3"/>
    <dgm:cxn modelId="{09F756EC-F54D-A94D-AFA3-C46C76C85247}" type="presParOf" srcId="{5ACD3959-4234-8947-9F15-2C69B1DD440D}" destId="{426A9B4E-6D4C-AE48-BC0C-3B8C3298CD06}" srcOrd="9" destOrd="0" presId="urn:microsoft.com/office/officeart/2005/8/layout/vList3"/>
    <dgm:cxn modelId="{95918EB0-5C95-F445-A1D6-11E071487A85}" type="presParOf" srcId="{5ACD3959-4234-8947-9F15-2C69B1DD440D}" destId="{424B6621-FDA5-254A-BC3C-35CC80537D34}" srcOrd="10" destOrd="0" presId="urn:microsoft.com/office/officeart/2005/8/layout/vList3"/>
    <dgm:cxn modelId="{EB2216A3-D356-3046-A7E6-8AC4E6915F87}" type="presParOf" srcId="{424B6621-FDA5-254A-BC3C-35CC80537D34}" destId="{9290F19E-5589-6D43-80A6-D1DDCDEA4522}" srcOrd="0" destOrd="0" presId="urn:microsoft.com/office/officeart/2005/8/layout/vList3"/>
    <dgm:cxn modelId="{39767C28-B1DD-6040-9A25-270A2285893A}" type="presParOf" srcId="{424B6621-FDA5-254A-BC3C-35CC80537D34}" destId="{CEA07806-18FD-1D48-9EAC-FD9ADC0DB18F}" srcOrd="1" destOrd="0" presId="urn:microsoft.com/office/officeart/2005/8/layout/vList3"/>
    <dgm:cxn modelId="{5531BAFF-E8D1-1D41-A4DB-DA2CA351243E}" type="presParOf" srcId="{5ACD3959-4234-8947-9F15-2C69B1DD440D}" destId="{6954C5BC-BA48-2142-B06E-653171D47EF1}" srcOrd="11" destOrd="0" presId="urn:microsoft.com/office/officeart/2005/8/layout/vList3"/>
    <dgm:cxn modelId="{64B5630A-501E-4149-8E60-5C9752D638BF}" type="presParOf" srcId="{5ACD3959-4234-8947-9F15-2C69B1DD440D}" destId="{C2E2D6F2-28EE-D24A-A94F-75CF3A43241C}" srcOrd="12" destOrd="0" presId="urn:microsoft.com/office/officeart/2005/8/layout/vList3"/>
    <dgm:cxn modelId="{B1506FF9-0156-EB45-97C6-5315C9704E79}" type="presParOf" srcId="{C2E2D6F2-28EE-D24A-A94F-75CF3A43241C}" destId="{A4A5EFB5-3724-B546-9EFF-A4006C6835BD}" srcOrd="0" destOrd="0" presId="urn:microsoft.com/office/officeart/2005/8/layout/vList3"/>
    <dgm:cxn modelId="{49A072F5-B6C2-3A43-96CF-AA1CD1E7AF32}" type="presParOf" srcId="{C2E2D6F2-28EE-D24A-A94F-75CF3A43241C}" destId="{4AEC0BE9-6F21-684A-BF87-F470C8B31F25}" srcOrd="1" destOrd="0" presId="urn:microsoft.com/office/officeart/2005/8/layout/vList3"/>
    <dgm:cxn modelId="{3D48F671-AFBA-E143-9440-B282147B782C}" type="presParOf" srcId="{5ACD3959-4234-8947-9F15-2C69B1DD440D}" destId="{B036510A-74B3-124F-B9D7-43B8870CF910}" srcOrd="13" destOrd="0" presId="urn:microsoft.com/office/officeart/2005/8/layout/vList3"/>
    <dgm:cxn modelId="{06DBFC4D-C010-BE48-9003-9D79020C3D9E}" type="presParOf" srcId="{5ACD3959-4234-8947-9F15-2C69B1DD440D}" destId="{B4009134-2A7F-234A-8352-9EE9FBD760DB}" srcOrd="14" destOrd="0" presId="urn:microsoft.com/office/officeart/2005/8/layout/vList3"/>
    <dgm:cxn modelId="{5353E5E4-063E-0042-B184-4E7F41E81D72}" type="presParOf" srcId="{B4009134-2A7F-234A-8352-9EE9FBD760DB}" destId="{3E975342-CCD3-344E-8A31-C7EEBA1BED11}" srcOrd="0" destOrd="0" presId="urn:microsoft.com/office/officeart/2005/8/layout/vList3"/>
    <dgm:cxn modelId="{73D15F50-6761-0840-802C-B7C8B69ECA58}" type="presParOf" srcId="{B4009134-2A7F-234A-8352-9EE9FBD760DB}" destId="{739B7934-91D3-254B-987D-0AD6E691684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CD30BA-DC1B-A34D-AE59-399F2F3ABC12}" type="doc">
      <dgm:prSet loTypeId="urn:microsoft.com/office/officeart/2009/3/layout/CircleRelationship" loCatId="" qsTypeId="urn:microsoft.com/office/officeart/2005/8/quickstyle/3d5" qsCatId="3D" csTypeId="urn:microsoft.com/office/officeart/2005/8/colors/colorful3" csCatId="colorful" phldr="1"/>
      <dgm:spPr/>
      <dgm:t>
        <a:bodyPr/>
        <a:lstStyle/>
        <a:p>
          <a:endParaRPr lang="en-US"/>
        </a:p>
      </dgm:t>
    </dgm:pt>
    <dgm:pt modelId="{1EB9CC52-E38E-1748-958F-134B44266469}">
      <dgm:prSet phldrT="[Text]" custT="1"/>
      <dgm:spPr/>
      <dgm:t>
        <a:bodyPr/>
        <a:lstStyle/>
        <a:p>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Thất</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bại</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thảm</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hại</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của</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kẻ</a:t>
          </a:r>
          <a:r>
            <a:rPr lang="en-US" sz="3200" b="1" dirty="0">
              <a:solidFill>
                <a:srgbClr val="F1ED99"/>
              </a:solidFill>
              <a:latin typeface="UTM Aptima" panose="02040603050506020204" pitchFamily="18"/>
            </a:rPr>
            <a:t> </a:t>
          </a:r>
          <a:r>
            <a:rPr lang="en-US" sz="3200" b="1" dirty="0" err="1">
              <a:solidFill>
                <a:srgbClr val="F1ED99"/>
              </a:solidFill>
              <a:latin typeface="UTM Aptima" panose="02040603050506020204" pitchFamily="18"/>
            </a:rPr>
            <a:t>thù</a:t>
          </a:r>
          <a:endParaRPr lang="en-US" sz="3200" b="1" dirty="0">
            <a:solidFill>
              <a:srgbClr val="F1ED99"/>
            </a:solidFill>
            <a:latin typeface="UTM Aptima" panose="02040603050506020204" pitchFamily="18"/>
          </a:endParaRPr>
        </a:p>
      </dgm:t>
    </dgm:pt>
    <dgm:pt modelId="{46662E5A-ECAE-FA47-B79C-999A07A1518F}" type="parTrans" cxnId="{3DF97DD6-42EC-BC41-9A8C-2D8417F099FD}">
      <dgm:prSet/>
      <dgm:spPr/>
      <dgm:t>
        <a:bodyPr/>
        <a:lstStyle/>
        <a:p>
          <a:endParaRPr lang="en-US"/>
        </a:p>
      </dgm:t>
    </dgm:pt>
    <dgm:pt modelId="{E68E5103-C534-F340-A16B-436ECDC16DB2}" type="sibTrans" cxnId="{3DF97DD6-42EC-BC41-9A8C-2D8417F099FD}">
      <dgm:prSet/>
      <dgm:spPr/>
      <dgm:t>
        <a:bodyPr/>
        <a:lstStyle/>
        <a:p>
          <a:endParaRPr lang="en-US"/>
        </a:p>
      </dgm:t>
    </dgm:pt>
    <dgm:pt modelId="{E8DA4E57-DE90-2642-89E4-E371E8318D09}">
      <dgm:prSet phldrT="[Text]" custT="1"/>
      <dgm:spPr/>
      <dgm:t>
        <a:bodyPr/>
        <a:lstStyle/>
        <a:p>
          <a:r>
            <a:rPr lang="en-US" sz="1800" dirty="0" err="1">
              <a:latin typeface="UTM Aptima" panose="02040603050506020204" pitchFamily="18"/>
            </a:rPr>
            <a:t>Trí</a:t>
          </a:r>
          <a:r>
            <a:rPr lang="en-US" sz="1800" dirty="0">
              <a:latin typeface="UTM Aptima" panose="02040603050506020204" pitchFamily="18"/>
            </a:rPr>
            <a:t> </a:t>
          </a:r>
          <a:r>
            <a:rPr lang="en-US" sz="1800" dirty="0" err="1">
              <a:latin typeface="UTM Aptima" panose="02040603050506020204" pitchFamily="18"/>
            </a:rPr>
            <a:t>cùng</a:t>
          </a:r>
          <a:r>
            <a:rPr lang="en-US" sz="1800" dirty="0">
              <a:latin typeface="UTM Aptima" panose="02040603050506020204" pitchFamily="18"/>
            </a:rPr>
            <a:t> </a:t>
          </a:r>
          <a:r>
            <a:rPr lang="en-US" sz="1800" dirty="0" err="1">
              <a:latin typeface="UTM Aptima" panose="02040603050506020204" pitchFamily="18"/>
            </a:rPr>
            <a:t>lực</a:t>
          </a:r>
          <a:r>
            <a:rPr lang="en-US" sz="1800" dirty="0">
              <a:latin typeface="UTM Aptima" panose="02040603050506020204" pitchFamily="18"/>
            </a:rPr>
            <a:t> </a:t>
          </a:r>
          <a:r>
            <a:rPr lang="en-US" sz="1800" dirty="0" err="1">
              <a:latin typeface="UTM Aptima" panose="02040603050506020204" pitchFamily="18"/>
            </a:rPr>
            <a:t>kiệt</a:t>
          </a:r>
          <a:endParaRPr lang="en-US" sz="1800" dirty="0">
            <a:latin typeface="UTM Aptima" panose="02040603050506020204" pitchFamily="18"/>
          </a:endParaRPr>
        </a:p>
      </dgm:t>
    </dgm:pt>
    <dgm:pt modelId="{796167B7-6593-8741-A16F-949E667B3C0E}" type="parTrans" cxnId="{CF45CB3F-7ECC-444B-9FE9-260DB0EB7C88}">
      <dgm:prSet/>
      <dgm:spPr/>
      <dgm:t>
        <a:bodyPr/>
        <a:lstStyle/>
        <a:p>
          <a:endParaRPr lang="en-US"/>
        </a:p>
      </dgm:t>
    </dgm:pt>
    <dgm:pt modelId="{7A1338DD-2669-E646-823E-1AC195981563}" type="sibTrans" cxnId="{CF45CB3F-7ECC-444B-9FE9-260DB0EB7C88}">
      <dgm:prSet/>
      <dgm:spPr/>
      <dgm:t>
        <a:bodyPr/>
        <a:lstStyle/>
        <a:p>
          <a:endParaRPr lang="en-US"/>
        </a:p>
      </dgm:t>
    </dgm:pt>
    <dgm:pt modelId="{9B012DF5-941A-AB48-A7E2-36E3AD4C7B02}">
      <dgm:prSet phldrT="[Text]" custT="1"/>
      <dgm:spPr/>
      <dgm:t>
        <a:bodyPr/>
        <a:lstStyle/>
        <a:p>
          <a:r>
            <a:rPr lang="en-US" sz="1800" dirty="0" err="1">
              <a:latin typeface="UTM Aptima" panose="02040603050506020204" pitchFamily="18"/>
            </a:rPr>
            <a:t>Máu</a:t>
          </a:r>
          <a:r>
            <a:rPr lang="en-US" sz="1800" dirty="0">
              <a:latin typeface="UTM Aptima" panose="02040603050506020204" pitchFamily="18"/>
            </a:rPr>
            <a:t> </a:t>
          </a:r>
          <a:r>
            <a:rPr lang="en-US" sz="1800" dirty="0" err="1">
              <a:latin typeface="UTM Aptima" panose="02040603050506020204" pitchFamily="18"/>
            </a:rPr>
            <a:t>chảy</a:t>
          </a:r>
          <a:r>
            <a:rPr lang="en-US" sz="1800" dirty="0">
              <a:latin typeface="UTM Aptima" panose="02040603050506020204" pitchFamily="18"/>
            </a:rPr>
            <a:t> </a:t>
          </a:r>
          <a:r>
            <a:rPr lang="en-US" sz="1800" dirty="0" err="1">
              <a:latin typeface="UTM Aptima" panose="02040603050506020204" pitchFamily="18"/>
            </a:rPr>
            <a:t>thành</a:t>
          </a:r>
          <a:r>
            <a:rPr lang="en-US" sz="1800" dirty="0">
              <a:latin typeface="UTM Aptima" panose="02040603050506020204" pitchFamily="18"/>
            </a:rPr>
            <a:t> </a:t>
          </a:r>
          <a:r>
            <a:rPr lang="en-US" sz="1800" dirty="0" err="1">
              <a:latin typeface="UTM Aptima" panose="02040603050506020204" pitchFamily="18"/>
            </a:rPr>
            <a:t>sông</a:t>
          </a:r>
          <a:endParaRPr lang="en-US" sz="1800" dirty="0">
            <a:latin typeface="UTM Aptima" panose="02040603050506020204" pitchFamily="18"/>
          </a:endParaRPr>
        </a:p>
      </dgm:t>
    </dgm:pt>
    <dgm:pt modelId="{F067E0F8-570E-8D41-845E-569D6EA5D544}" type="parTrans" cxnId="{D6BCADFE-DE9E-D14D-AB92-714CB3987DF3}">
      <dgm:prSet/>
      <dgm:spPr/>
      <dgm:t>
        <a:bodyPr/>
        <a:lstStyle/>
        <a:p>
          <a:endParaRPr lang="en-US"/>
        </a:p>
      </dgm:t>
    </dgm:pt>
    <dgm:pt modelId="{EB2C8952-C924-4747-B994-8041E59C5AAF}" type="sibTrans" cxnId="{D6BCADFE-DE9E-D14D-AB92-714CB3987DF3}">
      <dgm:prSet/>
      <dgm:spPr/>
      <dgm:t>
        <a:bodyPr/>
        <a:lstStyle/>
        <a:p>
          <a:endParaRPr lang="en-US"/>
        </a:p>
      </dgm:t>
    </dgm:pt>
    <dgm:pt modelId="{0A790303-4F50-1742-AEFF-F267CA703F26}">
      <dgm:prSet phldrT="[Text]" custT="1"/>
      <dgm:spPr/>
      <dgm:t>
        <a:bodyPr/>
        <a:lstStyle/>
        <a:p>
          <a:r>
            <a:rPr lang="en-US" sz="1800" dirty="0" err="1">
              <a:latin typeface="UTM Aptima" panose="02040603050506020204" pitchFamily="18"/>
            </a:rPr>
            <a:t>thây</a:t>
          </a:r>
          <a:r>
            <a:rPr lang="en-US" sz="1800" dirty="0">
              <a:latin typeface="UTM Aptima" panose="02040603050506020204" pitchFamily="18"/>
            </a:rPr>
            <a:t> </a:t>
          </a:r>
          <a:r>
            <a:rPr lang="en-US" sz="1800" dirty="0" err="1">
              <a:latin typeface="UTM Aptima" panose="02040603050506020204" pitchFamily="18"/>
            </a:rPr>
            <a:t>chất</a:t>
          </a:r>
          <a:r>
            <a:rPr lang="en-US" sz="1800" dirty="0">
              <a:latin typeface="UTM Aptima" panose="02040603050506020204" pitchFamily="18"/>
            </a:rPr>
            <a:t> </a:t>
          </a:r>
          <a:r>
            <a:rPr lang="en-US" sz="1800" dirty="0" err="1">
              <a:latin typeface="UTM Aptima" panose="02040603050506020204" pitchFamily="18"/>
            </a:rPr>
            <a:t>đầy</a:t>
          </a:r>
          <a:r>
            <a:rPr lang="en-US" sz="1800" dirty="0">
              <a:latin typeface="UTM Aptima" panose="02040603050506020204" pitchFamily="18"/>
            </a:rPr>
            <a:t> </a:t>
          </a:r>
          <a:r>
            <a:rPr lang="en-US" sz="1800" dirty="0" err="1">
              <a:latin typeface="UTM Aptima" panose="02040603050506020204" pitchFamily="18"/>
            </a:rPr>
            <a:t>đồng</a:t>
          </a:r>
          <a:endParaRPr lang="en-US" sz="1800" dirty="0">
            <a:latin typeface="UTM Aptima" panose="02040603050506020204" pitchFamily="18"/>
          </a:endParaRPr>
        </a:p>
      </dgm:t>
    </dgm:pt>
    <dgm:pt modelId="{6266E222-4FF9-474F-9740-E102BB389828}" type="parTrans" cxnId="{FA895C14-E139-DD40-AD7A-CA6FFBB90EF3}">
      <dgm:prSet/>
      <dgm:spPr/>
      <dgm:t>
        <a:bodyPr/>
        <a:lstStyle/>
        <a:p>
          <a:endParaRPr lang="en-US"/>
        </a:p>
      </dgm:t>
    </dgm:pt>
    <dgm:pt modelId="{2E76BD53-FE49-4548-BEA2-F5BF539640D5}" type="sibTrans" cxnId="{FA895C14-E139-DD40-AD7A-CA6FFBB90EF3}">
      <dgm:prSet/>
      <dgm:spPr/>
      <dgm:t>
        <a:bodyPr/>
        <a:lstStyle/>
        <a:p>
          <a:endParaRPr lang="en-US"/>
        </a:p>
      </dgm:t>
    </dgm:pt>
    <dgm:pt modelId="{336AA703-DF74-104A-911C-2835DC81FE10}">
      <dgm:prSet phldrT="[Text]" custT="1"/>
      <dgm:spPr/>
      <dgm:t>
        <a:bodyPr/>
        <a:lstStyle/>
        <a:p>
          <a:r>
            <a:rPr lang="en-US" sz="1800" dirty="0" err="1">
              <a:latin typeface="UTM Aptima" panose="02040603050506020204" pitchFamily="18"/>
            </a:rPr>
            <a:t>Cỏ</a:t>
          </a:r>
          <a:r>
            <a:rPr lang="en-US" sz="1800" dirty="0">
              <a:latin typeface="UTM Aptima" panose="02040603050506020204" pitchFamily="18"/>
            </a:rPr>
            <a:t> </a:t>
          </a:r>
          <a:r>
            <a:rPr lang="en-US" sz="1800" dirty="0" err="1">
              <a:latin typeface="UTM Aptima" panose="02040603050506020204" pitchFamily="18"/>
            </a:rPr>
            <a:t>nội</a:t>
          </a:r>
          <a:r>
            <a:rPr lang="en-US" sz="1800" dirty="0">
              <a:latin typeface="UTM Aptima" panose="02040603050506020204" pitchFamily="18"/>
            </a:rPr>
            <a:t> </a:t>
          </a:r>
          <a:r>
            <a:rPr lang="en-US" sz="1800" dirty="0" err="1">
              <a:latin typeface="UTM Aptima" panose="02040603050506020204" pitchFamily="18"/>
            </a:rPr>
            <a:t>đầm</a:t>
          </a:r>
          <a:r>
            <a:rPr lang="en-US" sz="1800" dirty="0">
              <a:latin typeface="UTM Aptima" panose="02040603050506020204" pitchFamily="18"/>
            </a:rPr>
            <a:t> </a:t>
          </a:r>
          <a:r>
            <a:rPr lang="en-US" sz="1800" dirty="0" err="1">
              <a:latin typeface="UTM Aptima" panose="02040603050506020204" pitchFamily="18"/>
            </a:rPr>
            <a:t>đìa</a:t>
          </a:r>
          <a:r>
            <a:rPr lang="en-US" sz="1800" dirty="0">
              <a:latin typeface="UTM Aptima" panose="02040603050506020204" pitchFamily="18"/>
            </a:rPr>
            <a:t> </a:t>
          </a:r>
          <a:r>
            <a:rPr lang="en-US" sz="1800" dirty="0" err="1">
              <a:latin typeface="UTM Aptima" panose="02040603050506020204" pitchFamily="18"/>
            </a:rPr>
            <a:t>máu</a:t>
          </a:r>
          <a:r>
            <a:rPr lang="en-US" sz="1800" dirty="0">
              <a:latin typeface="UTM Aptima" panose="02040603050506020204" pitchFamily="18"/>
            </a:rPr>
            <a:t> </a:t>
          </a:r>
          <a:r>
            <a:rPr lang="en-US" sz="1800" dirty="0" err="1">
              <a:latin typeface="UTM Aptima" panose="02040603050506020204" pitchFamily="18"/>
            </a:rPr>
            <a:t>đen</a:t>
          </a:r>
          <a:endParaRPr lang="en-US" sz="1800" dirty="0">
            <a:latin typeface="UTM Aptima" panose="02040603050506020204" pitchFamily="18"/>
          </a:endParaRPr>
        </a:p>
      </dgm:t>
    </dgm:pt>
    <dgm:pt modelId="{D997EC10-0325-3845-8AA2-238C92569681}" type="parTrans" cxnId="{704E6A98-4005-114A-931A-38830A9552CB}">
      <dgm:prSet/>
      <dgm:spPr/>
      <dgm:t>
        <a:bodyPr/>
        <a:lstStyle/>
        <a:p>
          <a:endParaRPr lang="en-US"/>
        </a:p>
      </dgm:t>
    </dgm:pt>
    <dgm:pt modelId="{BEEC06AE-C7E1-B94E-A1B1-C0C6B966EE48}" type="sibTrans" cxnId="{704E6A98-4005-114A-931A-38830A9552CB}">
      <dgm:prSet/>
      <dgm:spPr/>
      <dgm:t>
        <a:bodyPr/>
        <a:lstStyle/>
        <a:p>
          <a:endParaRPr lang="en-US"/>
        </a:p>
      </dgm:t>
    </dgm:pt>
    <dgm:pt modelId="{381BA3B3-EF2B-3D45-9581-88EF7CF625D6}">
      <dgm:prSet phldrT="[Text]" custT="1"/>
      <dgm:spPr/>
      <dgm:t>
        <a:bodyPr/>
        <a:lstStyle/>
        <a:p>
          <a:r>
            <a:rPr lang="en-US" sz="1800" dirty="0" err="1">
              <a:latin typeface="UTM Aptima" panose="02040603050506020204" pitchFamily="18"/>
            </a:rPr>
            <a:t>thây</a:t>
          </a:r>
          <a:r>
            <a:rPr lang="en-US" sz="1800" dirty="0">
              <a:latin typeface="UTM Aptima" panose="02040603050506020204" pitchFamily="18"/>
            </a:rPr>
            <a:t> </a:t>
          </a:r>
          <a:r>
            <a:rPr lang="en-US" sz="1800" dirty="0" err="1">
              <a:latin typeface="UTM Aptima" panose="02040603050506020204" pitchFamily="18"/>
            </a:rPr>
            <a:t>chất</a:t>
          </a:r>
          <a:r>
            <a:rPr lang="en-US" sz="1800" dirty="0">
              <a:latin typeface="UTM Aptima" panose="02040603050506020204" pitchFamily="18"/>
            </a:rPr>
            <a:t> </a:t>
          </a:r>
          <a:r>
            <a:rPr lang="en-US" sz="1800" dirty="0" err="1">
              <a:latin typeface="UTM Aptima" panose="02040603050506020204" pitchFamily="18"/>
            </a:rPr>
            <a:t>thành</a:t>
          </a:r>
          <a:r>
            <a:rPr lang="en-US" sz="1800" dirty="0">
              <a:latin typeface="UTM Aptima" panose="02040603050506020204" pitchFamily="18"/>
            </a:rPr>
            <a:t> </a:t>
          </a:r>
          <a:r>
            <a:rPr lang="en-US" sz="1800" dirty="0" err="1">
              <a:latin typeface="UTM Aptima" panose="02040603050506020204" pitchFamily="18"/>
            </a:rPr>
            <a:t>núi</a:t>
          </a:r>
          <a:endParaRPr lang="en-US" sz="1800" dirty="0">
            <a:latin typeface="UTM Aptima" panose="02040603050506020204" pitchFamily="18"/>
          </a:endParaRPr>
        </a:p>
      </dgm:t>
    </dgm:pt>
    <dgm:pt modelId="{6D2E7096-6BE7-4442-8EDD-A4FA0EFBDF95}" type="parTrans" cxnId="{6CA636EA-298A-1C4C-92E4-340E29B7BD7D}">
      <dgm:prSet/>
      <dgm:spPr/>
      <dgm:t>
        <a:bodyPr/>
        <a:lstStyle/>
        <a:p>
          <a:endParaRPr lang="en-US"/>
        </a:p>
      </dgm:t>
    </dgm:pt>
    <dgm:pt modelId="{FD418295-1CC4-2B45-BBC8-F1606DB6A01E}" type="sibTrans" cxnId="{6CA636EA-298A-1C4C-92E4-340E29B7BD7D}">
      <dgm:prSet/>
      <dgm:spPr/>
      <dgm:t>
        <a:bodyPr/>
        <a:lstStyle/>
        <a:p>
          <a:endParaRPr lang="en-US"/>
        </a:p>
      </dgm:t>
    </dgm:pt>
    <dgm:pt modelId="{8EF13573-3A55-4641-94E3-62DE20171C75}" type="pres">
      <dgm:prSet presAssocID="{16CD30BA-DC1B-A34D-AE59-399F2F3ABC12}" presName="Name0" presStyleCnt="0">
        <dgm:presLayoutVars>
          <dgm:chMax val="1"/>
          <dgm:chPref val="1"/>
        </dgm:presLayoutVars>
      </dgm:prSet>
      <dgm:spPr/>
    </dgm:pt>
    <dgm:pt modelId="{9E18DF34-16AD-7047-B8A6-8BA93BE3D42E}" type="pres">
      <dgm:prSet presAssocID="{1EB9CC52-E38E-1748-958F-134B44266469}" presName="Parent" presStyleLbl="node0" presStyleIdx="0" presStyleCnt="1">
        <dgm:presLayoutVars>
          <dgm:chMax val="5"/>
          <dgm:chPref val="5"/>
        </dgm:presLayoutVars>
      </dgm:prSet>
      <dgm:spPr/>
    </dgm:pt>
    <dgm:pt modelId="{A207F39E-AA8F-EC4E-A861-57A751102F13}" type="pres">
      <dgm:prSet presAssocID="{1EB9CC52-E38E-1748-958F-134B44266469}" presName="Accent2" presStyleLbl="node1" presStyleIdx="0" presStyleCnt="19"/>
      <dgm:spPr/>
    </dgm:pt>
    <dgm:pt modelId="{14000B4A-001E-264F-BB0B-9FF16B48D045}" type="pres">
      <dgm:prSet presAssocID="{1EB9CC52-E38E-1748-958F-134B44266469}" presName="Accent3" presStyleLbl="node1" presStyleIdx="1" presStyleCnt="19"/>
      <dgm:spPr/>
    </dgm:pt>
    <dgm:pt modelId="{2DB5BDDB-F5F2-E945-B6B9-7776BA8E8693}" type="pres">
      <dgm:prSet presAssocID="{1EB9CC52-E38E-1748-958F-134B44266469}" presName="Accent4" presStyleLbl="node1" presStyleIdx="2" presStyleCnt="19"/>
      <dgm:spPr/>
    </dgm:pt>
    <dgm:pt modelId="{BDD5AB64-BAC2-C347-9401-D845EEB67ECA}" type="pres">
      <dgm:prSet presAssocID="{1EB9CC52-E38E-1748-958F-134B44266469}" presName="Accent5" presStyleLbl="node1" presStyleIdx="3" presStyleCnt="19"/>
      <dgm:spPr/>
    </dgm:pt>
    <dgm:pt modelId="{BCDDEB1D-3FB6-714E-94A8-3B23B393F193}" type="pres">
      <dgm:prSet presAssocID="{1EB9CC52-E38E-1748-958F-134B44266469}" presName="Accent6" presStyleLbl="node1" presStyleIdx="4" presStyleCnt="19"/>
      <dgm:spPr/>
    </dgm:pt>
    <dgm:pt modelId="{2E18E165-4D86-3240-BB4B-97F80D0A5C76}" type="pres">
      <dgm:prSet presAssocID="{E8DA4E57-DE90-2642-89E4-E371E8318D09}" presName="Child1" presStyleLbl="node1" presStyleIdx="5" presStyleCnt="19">
        <dgm:presLayoutVars>
          <dgm:chMax val="0"/>
          <dgm:chPref val="0"/>
        </dgm:presLayoutVars>
      </dgm:prSet>
      <dgm:spPr/>
    </dgm:pt>
    <dgm:pt modelId="{14693773-9607-4A4B-AF64-35B381796DAB}" type="pres">
      <dgm:prSet presAssocID="{E8DA4E57-DE90-2642-89E4-E371E8318D09}" presName="Accent7" presStyleCnt="0"/>
      <dgm:spPr/>
    </dgm:pt>
    <dgm:pt modelId="{67B49A26-1B7A-9948-A316-9EB194C18357}" type="pres">
      <dgm:prSet presAssocID="{E8DA4E57-DE90-2642-89E4-E371E8318D09}" presName="AccentHold1" presStyleLbl="node1" presStyleIdx="6" presStyleCnt="19"/>
      <dgm:spPr/>
    </dgm:pt>
    <dgm:pt modelId="{FC8CA923-293C-1540-A991-8FB12321E506}" type="pres">
      <dgm:prSet presAssocID="{E8DA4E57-DE90-2642-89E4-E371E8318D09}" presName="Accent8" presStyleCnt="0"/>
      <dgm:spPr/>
    </dgm:pt>
    <dgm:pt modelId="{09D901E6-0E2C-DC45-A155-940B312946DB}" type="pres">
      <dgm:prSet presAssocID="{E8DA4E57-DE90-2642-89E4-E371E8318D09}" presName="AccentHold2" presStyleLbl="node1" presStyleIdx="7" presStyleCnt="19"/>
      <dgm:spPr/>
    </dgm:pt>
    <dgm:pt modelId="{568301E8-7386-DC42-8FBF-7B623B8A0B87}" type="pres">
      <dgm:prSet presAssocID="{9B012DF5-941A-AB48-A7E2-36E3AD4C7B02}" presName="Child2" presStyleLbl="node1" presStyleIdx="8" presStyleCnt="19">
        <dgm:presLayoutVars>
          <dgm:chMax val="0"/>
          <dgm:chPref val="0"/>
        </dgm:presLayoutVars>
      </dgm:prSet>
      <dgm:spPr/>
    </dgm:pt>
    <dgm:pt modelId="{CD7AE1D4-D3D9-1047-85F5-552E64868393}" type="pres">
      <dgm:prSet presAssocID="{9B012DF5-941A-AB48-A7E2-36E3AD4C7B02}" presName="Accent9" presStyleCnt="0"/>
      <dgm:spPr/>
    </dgm:pt>
    <dgm:pt modelId="{F853A6F1-7102-DA41-A59C-3CB005DC156A}" type="pres">
      <dgm:prSet presAssocID="{9B012DF5-941A-AB48-A7E2-36E3AD4C7B02}" presName="AccentHold1" presStyleLbl="node1" presStyleIdx="9" presStyleCnt="19"/>
      <dgm:spPr/>
    </dgm:pt>
    <dgm:pt modelId="{E5C61E8C-0ADA-CF4B-B7BA-A7643479136F}" type="pres">
      <dgm:prSet presAssocID="{9B012DF5-941A-AB48-A7E2-36E3AD4C7B02}" presName="Accent10" presStyleCnt="0"/>
      <dgm:spPr/>
    </dgm:pt>
    <dgm:pt modelId="{952F5E7F-6177-6844-A791-A2072758533F}" type="pres">
      <dgm:prSet presAssocID="{9B012DF5-941A-AB48-A7E2-36E3AD4C7B02}" presName="AccentHold2" presStyleLbl="node1" presStyleIdx="10" presStyleCnt="19"/>
      <dgm:spPr/>
    </dgm:pt>
    <dgm:pt modelId="{F6564CCE-E192-0643-B5B1-644FCDB55843}" type="pres">
      <dgm:prSet presAssocID="{9B012DF5-941A-AB48-A7E2-36E3AD4C7B02}" presName="Accent11" presStyleCnt="0"/>
      <dgm:spPr/>
    </dgm:pt>
    <dgm:pt modelId="{72C671AF-CDE6-3342-8643-554EB82FA2A6}" type="pres">
      <dgm:prSet presAssocID="{9B012DF5-941A-AB48-A7E2-36E3AD4C7B02}" presName="AccentHold3" presStyleLbl="node1" presStyleIdx="11" presStyleCnt="19"/>
      <dgm:spPr/>
    </dgm:pt>
    <dgm:pt modelId="{094C2CF2-BE1D-2648-9806-28CAE305421B}" type="pres">
      <dgm:prSet presAssocID="{0A790303-4F50-1742-AEFF-F267CA703F26}" presName="Child3" presStyleLbl="node1" presStyleIdx="12" presStyleCnt="19">
        <dgm:presLayoutVars>
          <dgm:chMax val="0"/>
          <dgm:chPref val="0"/>
        </dgm:presLayoutVars>
      </dgm:prSet>
      <dgm:spPr/>
    </dgm:pt>
    <dgm:pt modelId="{6AF485D1-1F25-5C42-B315-41B0803AD9A9}" type="pres">
      <dgm:prSet presAssocID="{0A790303-4F50-1742-AEFF-F267CA703F26}" presName="Accent12" presStyleCnt="0"/>
      <dgm:spPr/>
    </dgm:pt>
    <dgm:pt modelId="{BF7A2D17-7991-A349-A46C-AECD6F51B273}" type="pres">
      <dgm:prSet presAssocID="{0A790303-4F50-1742-AEFF-F267CA703F26}" presName="AccentHold1" presStyleLbl="node1" presStyleIdx="13" presStyleCnt="19"/>
      <dgm:spPr/>
    </dgm:pt>
    <dgm:pt modelId="{623DE67A-1A49-5B4D-AE54-840362373113}" type="pres">
      <dgm:prSet presAssocID="{336AA703-DF74-104A-911C-2835DC81FE10}" presName="Child4" presStyleLbl="node1" presStyleIdx="14" presStyleCnt="19" custScaleX="117208" custScaleY="118851" custLinFactNeighborX="-39645" custLinFactNeighborY="-9084">
        <dgm:presLayoutVars>
          <dgm:chMax val="0"/>
          <dgm:chPref val="0"/>
        </dgm:presLayoutVars>
      </dgm:prSet>
      <dgm:spPr/>
    </dgm:pt>
    <dgm:pt modelId="{D8CDDC94-7C45-104D-A150-64BEE673A834}" type="pres">
      <dgm:prSet presAssocID="{336AA703-DF74-104A-911C-2835DC81FE10}" presName="Accent13" presStyleCnt="0"/>
      <dgm:spPr/>
    </dgm:pt>
    <dgm:pt modelId="{7432B88F-F7C9-9148-AE55-2DC2C122B049}" type="pres">
      <dgm:prSet presAssocID="{336AA703-DF74-104A-911C-2835DC81FE10}" presName="AccentHold1" presStyleLbl="node1" presStyleIdx="15" presStyleCnt="19"/>
      <dgm:spPr/>
    </dgm:pt>
    <dgm:pt modelId="{BC50AC3B-C917-7E42-935E-CF882B97CA29}" type="pres">
      <dgm:prSet presAssocID="{381BA3B3-EF2B-3D45-9581-88EF7CF625D6}" presName="Child5" presStyleLbl="node1" presStyleIdx="16" presStyleCnt="19">
        <dgm:presLayoutVars>
          <dgm:chMax val="0"/>
          <dgm:chPref val="0"/>
        </dgm:presLayoutVars>
      </dgm:prSet>
      <dgm:spPr/>
    </dgm:pt>
    <dgm:pt modelId="{20913232-D898-6E4D-B76D-AAB9B20AB7F3}" type="pres">
      <dgm:prSet presAssocID="{381BA3B3-EF2B-3D45-9581-88EF7CF625D6}" presName="Accent15" presStyleCnt="0"/>
      <dgm:spPr/>
    </dgm:pt>
    <dgm:pt modelId="{9D7B3812-6A41-7545-BE8D-F2DE1E0BC07D}" type="pres">
      <dgm:prSet presAssocID="{381BA3B3-EF2B-3D45-9581-88EF7CF625D6}" presName="AccentHold2" presStyleLbl="node1" presStyleIdx="17" presStyleCnt="19"/>
      <dgm:spPr/>
    </dgm:pt>
    <dgm:pt modelId="{446D89C7-2612-6342-932F-047D2D13B5FD}" type="pres">
      <dgm:prSet presAssocID="{381BA3B3-EF2B-3D45-9581-88EF7CF625D6}" presName="Accent16" presStyleCnt="0"/>
      <dgm:spPr/>
    </dgm:pt>
    <dgm:pt modelId="{1D73336E-AFD5-8E46-97AD-4BB165978115}" type="pres">
      <dgm:prSet presAssocID="{381BA3B3-EF2B-3D45-9581-88EF7CF625D6}" presName="AccentHold3" presStyleLbl="node1" presStyleIdx="18" presStyleCnt="19"/>
      <dgm:spPr/>
    </dgm:pt>
  </dgm:ptLst>
  <dgm:cxnLst>
    <dgm:cxn modelId="{FA895C14-E139-DD40-AD7A-CA6FFBB90EF3}" srcId="{1EB9CC52-E38E-1748-958F-134B44266469}" destId="{0A790303-4F50-1742-AEFF-F267CA703F26}" srcOrd="2" destOrd="0" parTransId="{6266E222-4FF9-474F-9740-E102BB389828}" sibTransId="{2E76BD53-FE49-4548-BEA2-F5BF539640D5}"/>
    <dgm:cxn modelId="{0C7AD031-E9E5-904E-A7ED-404A4F452B3E}" type="presOf" srcId="{1EB9CC52-E38E-1748-958F-134B44266469}" destId="{9E18DF34-16AD-7047-B8A6-8BA93BE3D42E}" srcOrd="0" destOrd="0" presId="urn:microsoft.com/office/officeart/2009/3/layout/CircleRelationship"/>
    <dgm:cxn modelId="{CF45CB3F-7ECC-444B-9FE9-260DB0EB7C88}" srcId="{1EB9CC52-E38E-1748-958F-134B44266469}" destId="{E8DA4E57-DE90-2642-89E4-E371E8318D09}" srcOrd="0" destOrd="0" parTransId="{796167B7-6593-8741-A16F-949E667B3C0E}" sibTransId="{7A1338DD-2669-E646-823E-1AC195981563}"/>
    <dgm:cxn modelId="{12B8ED5B-718A-A449-BD06-902BBAD06283}" type="presOf" srcId="{9B012DF5-941A-AB48-A7E2-36E3AD4C7B02}" destId="{568301E8-7386-DC42-8FBF-7B623B8A0B87}" srcOrd="0" destOrd="0" presId="urn:microsoft.com/office/officeart/2009/3/layout/CircleRelationship"/>
    <dgm:cxn modelId="{21094772-EF88-6C46-8725-A1C1D7F09A6F}" type="presOf" srcId="{16CD30BA-DC1B-A34D-AE59-399F2F3ABC12}" destId="{8EF13573-3A55-4641-94E3-62DE20171C75}" srcOrd="0" destOrd="0" presId="urn:microsoft.com/office/officeart/2009/3/layout/CircleRelationship"/>
    <dgm:cxn modelId="{704E6A98-4005-114A-931A-38830A9552CB}" srcId="{1EB9CC52-E38E-1748-958F-134B44266469}" destId="{336AA703-DF74-104A-911C-2835DC81FE10}" srcOrd="3" destOrd="0" parTransId="{D997EC10-0325-3845-8AA2-238C92569681}" sibTransId="{BEEC06AE-C7E1-B94E-A1B1-C0C6B966EE48}"/>
    <dgm:cxn modelId="{3C512B9A-8086-4B4C-8830-C9AB1904771D}" type="presOf" srcId="{0A790303-4F50-1742-AEFF-F267CA703F26}" destId="{094C2CF2-BE1D-2648-9806-28CAE305421B}" srcOrd="0" destOrd="0" presId="urn:microsoft.com/office/officeart/2009/3/layout/CircleRelationship"/>
    <dgm:cxn modelId="{356D26A0-7DB9-F04D-A7D4-AFE06710B438}" type="presOf" srcId="{E8DA4E57-DE90-2642-89E4-E371E8318D09}" destId="{2E18E165-4D86-3240-BB4B-97F80D0A5C76}" srcOrd="0" destOrd="0" presId="urn:microsoft.com/office/officeart/2009/3/layout/CircleRelationship"/>
    <dgm:cxn modelId="{48B4BDB3-85B1-884F-829B-3DC1D884E2C7}" type="presOf" srcId="{336AA703-DF74-104A-911C-2835DC81FE10}" destId="{623DE67A-1A49-5B4D-AE54-840362373113}" srcOrd="0" destOrd="0" presId="urn:microsoft.com/office/officeart/2009/3/layout/CircleRelationship"/>
    <dgm:cxn modelId="{28F589C9-7FD2-6543-8C0F-728FA1D2F480}" type="presOf" srcId="{381BA3B3-EF2B-3D45-9581-88EF7CF625D6}" destId="{BC50AC3B-C917-7E42-935E-CF882B97CA29}" srcOrd="0" destOrd="0" presId="urn:microsoft.com/office/officeart/2009/3/layout/CircleRelationship"/>
    <dgm:cxn modelId="{3DF97DD6-42EC-BC41-9A8C-2D8417F099FD}" srcId="{16CD30BA-DC1B-A34D-AE59-399F2F3ABC12}" destId="{1EB9CC52-E38E-1748-958F-134B44266469}" srcOrd="0" destOrd="0" parTransId="{46662E5A-ECAE-FA47-B79C-999A07A1518F}" sibTransId="{E68E5103-C534-F340-A16B-436ECDC16DB2}"/>
    <dgm:cxn modelId="{6CA636EA-298A-1C4C-92E4-340E29B7BD7D}" srcId="{1EB9CC52-E38E-1748-958F-134B44266469}" destId="{381BA3B3-EF2B-3D45-9581-88EF7CF625D6}" srcOrd="4" destOrd="0" parTransId="{6D2E7096-6BE7-4442-8EDD-A4FA0EFBDF95}" sibTransId="{FD418295-1CC4-2B45-BBC8-F1606DB6A01E}"/>
    <dgm:cxn modelId="{D6BCADFE-DE9E-D14D-AB92-714CB3987DF3}" srcId="{1EB9CC52-E38E-1748-958F-134B44266469}" destId="{9B012DF5-941A-AB48-A7E2-36E3AD4C7B02}" srcOrd="1" destOrd="0" parTransId="{F067E0F8-570E-8D41-845E-569D6EA5D544}" sibTransId="{EB2C8952-C924-4747-B994-8041E59C5AAF}"/>
    <dgm:cxn modelId="{7DECF4A4-2C42-2D42-A886-BD51F584F02A}" type="presParOf" srcId="{8EF13573-3A55-4641-94E3-62DE20171C75}" destId="{9E18DF34-16AD-7047-B8A6-8BA93BE3D42E}" srcOrd="0" destOrd="0" presId="urn:microsoft.com/office/officeart/2009/3/layout/CircleRelationship"/>
    <dgm:cxn modelId="{97597C46-6C3B-D648-947C-5F8EAB2037FD}" type="presParOf" srcId="{8EF13573-3A55-4641-94E3-62DE20171C75}" destId="{A207F39E-AA8F-EC4E-A861-57A751102F13}" srcOrd="1" destOrd="0" presId="urn:microsoft.com/office/officeart/2009/3/layout/CircleRelationship"/>
    <dgm:cxn modelId="{37747E13-F8F2-634E-9542-3BA34A325773}" type="presParOf" srcId="{8EF13573-3A55-4641-94E3-62DE20171C75}" destId="{14000B4A-001E-264F-BB0B-9FF16B48D045}" srcOrd="2" destOrd="0" presId="urn:microsoft.com/office/officeart/2009/3/layout/CircleRelationship"/>
    <dgm:cxn modelId="{42EEFE9F-71D0-7F41-B97D-DC13889A83A0}" type="presParOf" srcId="{8EF13573-3A55-4641-94E3-62DE20171C75}" destId="{2DB5BDDB-F5F2-E945-B6B9-7776BA8E8693}" srcOrd="3" destOrd="0" presId="urn:microsoft.com/office/officeart/2009/3/layout/CircleRelationship"/>
    <dgm:cxn modelId="{C07D2500-8F4D-7B4F-AA87-B5ACBB6A63F2}" type="presParOf" srcId="{8EF13573-3A55-4641-94E3-62DE20171C75}" destId="{BDD5AB64-BAC2-C347-9401-D845EEB67ECA}" srcOrd="4" destOrd="0" presId="urn:microsoft.com/office/officeart/2009/3/layout/CircleRelationship"/>
    <dgm:cxn modelId="{1DFA9573-683E-3546-A709-5BD34D47B396}" type="presParOf" srcId="{8EF13573-3A55-4641-94E3-62DE20171C75}" destId="{BCDDEB1D-3FB6-714E-94A8-3B23B393F193}" srcOrd="5" destOrd="0" presId="urn:microsoft.com/office/officeart/2009/3/layout/CircleRelationship"/>
    <dgm:cxn modelId="{A9775DE9-55F5-3349-ACDA-177F183E7A8A}" type="presParOf" srcId="{8EF13573-3A55-4641-94E3-62DE20171C75}" destId="{2E18E165-4D86-3240-BB4B-97F80D0A5C76}" srcOrd="6" destOrd="0" presId="urn:microsoft.com/office/officeart/2009/3/layout/CircleRelationship"/>
    <dgm:cxn modelId="{9A33D783-6F92-5145-9045-7A53BE051EA8}" type="presParOf" srcId="{8EF13573-3A55-4641-94E3-62DE20171C75}" destId="{14693773-9607-4A4B-AF64-35B381796DAB}" srcOrd="7" destOrd="0" presId="urn:microsoft.com/office/officeart/2009/3/layout/CircleRelationship"/>
    <dgm:cxn modelId="{4A874C38-57C5-AD4A-890F-624F323D5EA7}" type="presParOf" srcId="{14693773-9607-4A4B-AF64-35B381796DAB}" destId="{67B49A26-1B7A-9948-A316-9EB194C18357}" srcOrd="0" destOrd="0" presId="urn:microsoft.com/office/officeart/2009/3/layout/CircleRelationship"/>
    <dgm:cxn modelId="{935BB4DD-3535-B745-A0A6-0F08DB371DA5}" type="presParOf" srcId="{8EF13573-3A55-4641-94E3-62DE20171C75}" destId="{FC8CA923-293C-1540-A991-8FB12321E506}" srcOrd="8" destOrd="0" presId="urn:microsoft.com/office/officeart/2009/3/layout/CircleRelationship"/>
    <dgm:cxn modelId="{129726C5-32C3-2249-93DC-A7706DB46B45}" type="presParOf" srcId="{FC8CA923-293C-1540-A991-8FB12321E506}" destId="{09D901E6-0E2C-DC45-A155-940B312946DB}" srcOrd="0" destOrd="0" presId="urn:microsoft.com/office/officeart/2009/3/layout/CircleRelationship"/>
    <dgm:cxn modelId="{3C19DCCA-B07F-F748-93C3-A078F0EEB9CF}" type="presParOf" srcId="{8EF13573-3A55-4641-94E3-62DE20171C75}" destId="{568301E8-7386-DC42-8FBF-7B623B8A0B87}" srcOrd="9" destOrd="0" presId="urn:microsoft.com/office/officeart/2009/3/layout/CircleRelationship"/>
    <dgm:cxn modelId="{ACC62E6A-B3A4-5145-B032-20B7F95A3736}" type="presParOf" srcId="{8EF13573-3A55-4641-94E3-62DE20171C75}" destId="{CD7AE1D4-D3D9-1047-85F5-552E64868393}" srcOrd="10" destOrd="0" presId="urn:microsoft.com/office/officeart/2009/3/layout/CircleRelationship"/>
    <dgm:cxn modelId="{FCDE09CD-C81E-2B43-9A56-DAA8B35AE240}" type="presParOf" srcId="{CD7AE1D4-D3D9-1047-85F5-552E64868393}" destId="{F853A6F1-7102-DA41-A59C-3CB005DC156A}" srcOrd="0" destOrd="0" presId="urn:microsoft.com/office/officeart/2009/3/layout/CircleRelationship"/>
    <dgm:cxn modelId="{BDA179A7-A9BD-7942-939D-C752BBC5317C}" type="presParOf" srcId="{8EF13573-3A55-4641-94E3-62DE20171C75}" destId="{E5C61E8C-0ADA-CF4B-B7BA-A7643479136F}" srcOrd="11" destOrd="0" presId="urn:microsoft.com/office/officeart/2009/3/layout/CircleRelationship"/>
    <dgm:cxn modelId="{9BB82FE2-D981-234F-8E5C-D9FE008A0490}" type="presParOf" srcId="{E5C61E8C-0ADA-CF4B-B7BA-A7643479136F}" destId="{952F5E7F-6177-6844-A791-A2072758533F}" srcOrd="0" destOrd="0" presId="urn:microsoft.com/office/officeart/2009/3/layout/CircleRelationship"/>
    <dgm:cxn modelId="{AB3AD67B-FEE6-4845-B7EE-40B7B4B80E6B}" type="presParOf" srcId="{8EF13573-3A55-4641-94E3-62DE20171C75}" destId="{F6564CCE-E192-0643-B5B1-644FCDB55843}" srcOrd="12" destOrd="0" presId="urn:microsoft.com/office/officeart/2009/3/layout/CircleRelationship"/>
    <dgm:cxn modelId="{C9D68B1D-DC3F-2D4D-95FD-EEBAF5357AC1}" type="presParOf" srcId="{F6564CCE-E192-0643-B5B1-644FCDB55843}" destId="{72C671AF-CDE6-3342-8643-554EB82FA2A6}" srcOrd="0" destOrd="0" presId="urn:microsoft.com/office/officeart/2009/3/layout/CircleRelationship"/>
    <dgm:cxn modelId="{EB14AE6E-5CBB-1544-AD73-68C1262014E3}" type="presParOf" srcId="{8EF13573-3A55-4641-94E3-62DE20171C75}" destId="{094C2CF2-BE1D-2648-9806-28CAE305421B}" srcOrd="13" destOrd="0" presId="urn:microsoft.com/office/officeart/2009/3/layout/CircleRelationship"/>
    <dgm:cxn modelId="{CCE5BF09-61B9-DA41-B3EC-745CD55A9A0B}" type="presParOf" srcId="{8EF13573-3A55-4641-94E3-62DE20171C75}" destId="{6AF485D1-1F25-5C42-B315-41B0803AD9A9}" srcOrd="14" destOrd="0" presId="urn:microsoft.com/office/officeart/2009/3/layout/CircleRelationship"/>
    <dgm:cxn modelId="{BF1D5C98-74CF-5648-AB82-6B676EA4CE65}" type="presParOf" srcId="{6AF485D1-1F25-5C42-B315-41B0803AD9A9}" destId="{BF7A2D17-7991-A349-A46C-AECD6F51B273}" srcOrd="0" destOrd="0" presId="urn:microsoft.com/office/officeart/2009/3/layout/CircleRelationship"/>
    <dgm:cxn modelId="{FABC0E4E-E454-A945-A084-C5265981051E}" type="presParOf" srcId="{8EF13573-3A55-4641-94E3-62DE20171C75}" destId="{623DE67A-1A49-5B4D-AE54-840362373113}" srcOrd="15" destOrd="0" presId="urn:microsoft.com/office/officeart/2009/3/layout/CircleRelationship"/>
    <dgm:cxn modelId="{8259BDF5-91D1-FC43-AF9A-8309D76670BD}" type="presParOf" srcId="{8EF13573-3A55-4641-94E3-62DE20171C75}" destId="{D8CDDC94-7C45-104D-A150-64BEE673A834}" srcOrd="16" destOrd="0" presId="urn:microsoft.com/office/officeart/2009/3/layout/CircleRelationship"/>
    <dgm:cxn modelId="{B3DAF722-7543-2E4C-9B13-316467DD23AB}" type="presParOf" srcId="{D8CDDC94-7C45-104D-A150-64BEE673A834}" destId="{7432B88F-F7C9-9148-AE55-2DC2C122B049}" srcOrd="0" destOrd="0" presId="urn:microsoft.com/office/officeart/2009/3/layout/CircleRelationship"/>
    <dgm:cxn modelId="{720D9910-C020-864F-A9A8-FED4E471DA28}" type="presParOf" srcId="{8EF13573-3A55-4641-94E3-62DE20171C75}" destId="{BC50AC3B-C917-7E42-935E-CF882B97CA29}" srcOrd="17" destOrd="0" presId="urn:microsoft.com/office/officeart/2009/3/layout/CircleRelationship"/>
    <dgm:cxn modelId="{75E90342-FF1A-8545-AB00-96E07373C1B5}" type="presParOf" srcId="{8EF13573-3A55-4641-94E3-62DE20171C75}" destId="{20913232-D898-6E4D-B76D-AAB9B20AB7F3}" srcOrd="18" destOrd="0" presId="urn:microsoft.com/office/officeart/2009/3/layout/CircleRelationship"/>
    <dgm:cxn modelId="{C19B1E94-8D5B-1E45-9DC4-68D2AC4A0B63}" type="presParOf" srcId="{20913232-D898-6E4D-B76D-AAB9B20AB7F3}" destId="{9D7B3812-6A41-7545-BE8D-F2DE1E0BC07D}" srcOrd="0" destOrd="0" presId="urn:microsoft.com/office/officeart/2009/3/layout/CircleRelationship"/>
    <dgm:cxn modelId="{DECAC5D5-685B-3843-8C3F-929EDEBFDC0C}" type="presParOf" srcId="{8EF13573-3A55-4641-94E3-62DE20171C75}" destId="{446D89C7-2612-6342-932F-047D2D13B5FD}" srcOrd="19" destOrd="0" presId="urn:microsoft.com/office/officeart/2009/3/layout/CircleRelationship"/>
    <dgm:cxn modelId="{352AC7EE-1B92-4D48-B2D6-1BC182C7886F}" type="presParOf" srcId="{446D89C7-2612-6342-932F-047D2D13B5FD}" destId="{1D73336E-AFD5-8E46-97AD-4BB165978115}"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5EBC78-0F6E-794F-9018-B37394F00B45}" type="doc">
      <dgm:prSet loTypeId="urn:microsoft.com/office/officeart/2005/8/layout/bProcess4" loCatId="" qsTypeId="urn:microsoft.com/office/officeart/2005/8/quickstyle/3d5" qsCatId="3D" csTypeId="urn:microsoft.com/office/officeart/2005/8/colors/accent2_5" csCatId="accent2" phldr="1"/>
      <dgm:spPr/>
      <dgm:t>
        <a:bodyPr/>
        <a:lstStyle/>
        <a:p>
          <a:endParaRPr lang="en-US"/>
        </a:p>
      </dgm:t>
    </dgm:pt>
    <dgm:pt modelId="{C5C2D2B9-D413-494F-96F2-8D95E7366F46}">
      <dgm:prSet phldrT="[Text]" custT="1"/>
      <dgm:spPr/>
      <dgm:t>
        <a:bodyPr/>
        <a:lstStyle/>
        <a:p>
          <a:r>
            <a:rPr lang="en-VN" sz="2400">
              <a:latin typeface="UTM Aptima" panose="02040603050506020204" pitchFamily="18"/>
            </a:rPr>
            <a:t>Thằng nhãi con </a:t>
          </a:r>
          <a:r>
            <a:rPr lang="en-VN" sz="2400" b="1">
              <a:latin typeface="UTM Aptima" panose="02040603050506020204" pitchFamily="18"/>
            </a:rPr>
            <a:t>Tuyên Đức</a:t>
          </a:r>
          <a:endParaRPr lang="en-US" sz="2400" dirty="0">
            <a:latin typeface="UTM Aptima" panose="02040603050506020204" pitchFamily="18"/>
          </a:endParaRPr>
        </a:p>
      </dgm:t>
    </dgm:pt>
    <dgm:pt modelId="{4F44B460-A553-EE47-8B67-95C532E4B3A1}" type="parTrans" cxnId="{8C49A03F-8D43-1449-A880-95A77624D535}">
      <dgm:prSet/>
      <dgm:spPr/>
      <dgm:t>
        <a:bodyPr/>
        <a:lstStyle/>
        <a:p>
          <a:endParaRPr lang="en-US"/>
        </a:p>
      </dgm:t>
    </dgm:pt>
    <dgm:pt modelId="{55ED8A48-E89E-C940-8595-0267546BC5B7}" type="sibTrans" cxnId="{8C49A03F-8D43-1449-A880-95A77624D535}">
      <dgm:prSet/>
      <dgm:spPr/>
      <dgm:t>
        <a:bodyPr/>
        <a:lstStyle/>
        <a:p>
          <a:endParaRPr lang="en-US"/>
        </a:p>
      </dgm:t>
    </dgm:pt>
    <dgm:pt modelId="{E3122527-CE79-4E47-AFEA-69CA22594BE3}">
      <dgm:prSet phldrT="[Text]" custT="1"/>
      <dgm:spPr/>
      <dgm:t>
        <a:bodyPr/>
        <a:lstStyle/>
        <a:p>
          <a:pPr>
            <a:buNone/>
          </a:pPr>
          <a:r>
            <a:rPr lang="en-VN" sz="2400" b="1">
              <a:latin typeface="UTM Aptima" panose="02040603050506020204" pitchFamily="18"/>
            </a:rPr>
            <a:t>Vương Thông, Mã Anh</a:t>
          </a:r>
          <a:r>
            <a:rPr lang="en-VN" sz="2400">
              <a:latin typeface="UTM Aptima" panose="02040603050506020204" pitchFamily="18"/>
            </a:rPr>
            <a:t>... về đến nước mà vẫn tim đập chân run;...</a:t>
          </a:r>
          <a:endParaRPr lang="en-US" sz="2400" dirty="0">
            <a:latin typeface="UTM Aptima" panose="02040603050506020204" pitchFamily="18"/>
          </a:endParaRPr>
        </a:p>
      </dgm:t>
    </dgm:pt>
    <dgm:pt modelId="{6ED8B4A4-6D09-2249-AF5B-0EF8FCD6B9E3}" type="parTrans" cxnId="{DEB74BFC-0CC4-464C-90CE-75BA9A5EA0A5}">
      <dgm:prSet/>
      <dgm:spPr/>
      <dgm:t>
        <a:bodyPr/>
        <a:lstStyle/>
        <a:p>
          <a:endParaRPr lang="en-US"/>
        </a:p>
      </dgm:t>
    </dgm:pt>
    <dgm:pt modelId="{D130B32B-544C-824B-A6F6-A489BC2462D2}" type="sibTrans" cxnId="{DEB74BFC-0CC4-464C-90CE-75BA9A5EA0A5}">
      <dgm:prSet/>
      <dgm:spPr/>
      <dgm:t>
        <a:bodyPr/>
        <a:lstStyle/>
        <a:p>
          <a:endParaRPr lang="en-US"/>
        </a:p>
      </dgm:t>
    </dgm:pt>
    <dgm:pt modelId="{AA953A75-1285-3B46-BA57-DB5A00B5E381}">
      <dgm:prSet phldrT="[Text]" custT="1"/>
      <dgm:spPr/>
      <dgm:t>
        <a:bodyPr/>
        <a:lstStyle/>
        <a:p>
          <a:r>
            <a:rPr lang="en-VN" sz="2400">
              <a:latin typeface="UTM Aptima" panose="02040603050506020204" pitchFamily="18"/>
            </a:rPr>
            <a:t>đồ nhút nhát </a:t>
          </a:r>
          <a:r>
            <a:rPr lang="en-VN" sz="2400" b="1">
              <a:latin typeface="UTM Aptima" panose="02040603050506020204" pitchFamily="18"/>
            </a:rPr>
            <a:t>Thạnh, Thăng</a:t>
          </a:r>
          <a:r>
            <a:rPr lang="en-VN" sz="2400">
              <a:latin typeface="UTM Aptima" panose="02040603050506020204" pitchFamily="18"/>
            </a:rPr>
            <a:t>; tướng giặc bị cầm tù- hổ đói vẫy đuôi xin cứu mạng</a:t>
          </a:r>
          <a:endParaRPr lang="en-US" sz="2400" dirty="0">
            <a:latin typeface="UTM Aptima" panose="02040603050506020204" pitchFamily="18"/>
          </a:endParaRPr>
        </a:p>
      </dgm:t>
    </dgm:pt>
    <dgm:pt modelId="{31CA3ED4-9C1B-3A4E-89AE-A103C399A3A4}" type="parTrans" cxnId="{95DD939F-276D-E64A-9DED-0E563FF504A2}">
      <dgm:prSet/>
      <dgm:spPr/>
      <dgm:t>
        <a:bodyPr/>
        <a:lstStyle/>
        <a:p>
          <a:endParaRPr lang="en-US"/>
        </a:p>
      </dgm:t>
    </dgm:pt>
    <dgm:pt modelId="{6EC52A43-9800-5942-8053-A56AA0AA8B00}" type="sibTrans" cxnId="{95DD939F-276D-E64A-9DED-0E563FF504A2}">
      <dgm:prSet/>
      <dgm:spPr/>
      <dgm:t>
        <a:bodyPr/>
        <a:lstStyle/>
        <a:p>
          <a:endParaRPr lang="en-US"/>
        </a:p>
      </dgm:t>
    </dgm:pt>
    <dgm:pt modelId="{34A9BE7F-684C-0040-9B64-0ACB7F0669A8}">
      <dgm:prSet phldrT="[Text]" custT="1"/>
      <dgm:spPr/>
      <dgm:t>
        <a:bodyPr/>
        <a:lstStyle/>
        <a:p>
          <a:r>
            <a:rPr lang="en-VN" sz="2400" b="1" dirty="0">
              <a:latin typeface="UTM Aptima" panose="02040603050506020204" pitchFamily="18"/>
            </a:rPr>
            <a:t>Mã Kì, Phương Chính</a:t>
          </a:r>
          <a:r>
            <a:rPr lang="en-VN" sz="2400" dirty="0">
              <a:latin typeface="UTM Aptima" panose="02040603050506020204" pitchFamily="18"/>
            </a:rPr>
            <a:t>...ra đến bể mà vẫn hồn bay phách lạc</a:t>
          </a:r>
          <a:endParaRPr lang="en-US" sz="2400" dirty="0">
            <a:latin typeface="UTM Aptima" panose="02040603050506020204" pitchFamily="18"/>
          </a:endParaRPr>
        </a:p>
      </dgm:t>
    </dgm:pt>
    <dgm:pt modelId="{0A30E8B1-3AFB-BE45-81B8-C053EF6B63C7}" type="parTrans" cxnId="{379003DB-B6E6-2D4F-BC0A-D2A70FF306CD}">
      <dgm:prSet/>
      <dgm:spPr/>
      <dgm:t>
        <a:bodyPr/>
        <a:lstStyle/>
        <a:p>
          <a:endParaRPr lang="en-US"/>
        </a:p>
      </dgm:t>
    </dgm:pt>
    <dgm:pt modelId="{8116A7F8-9B8C-624E-A88A-053865083CB3}" type="sibTrans" cxnId="{379003DB-B6E6-2D4F-BC0A-D2A70FF306CD}">
      <dgm:prSet/>
      <dgm:spPr/>
      <dgm:t>
        <a:bodyPr/>
        <a:lstStyle/>
        <a:p>
          <a:endParaRPr lang="en-US"/>
        </a:p>
      </dgm:t>
    </dgm:pt>
    <dgm:pt modelId="{ADE8E422-1CF9-984B-A5BB-7C494F15C71F}" type="pres">
      <dgm:prSet presAssocID="{355EBC78-0F6E-794F-9018-B37394F00B45}" presName="Name0" presStyleCnt="0">
        <dgm:presLayoutVars>
          <dgm:dir/>
          <dgm:resizeHandles/>
        </dgm:presLayoutVars>
      </dgm:prSet>
      <dgm:spPr/>
    </dgm:pt>
    <dgm:pt modelId="{6B18B8A8-F075-FE48-94DE-FDEEDE1CF6AF}" type="pres">
      <dgm:prSet presAssocID="{C5C2D2B9-D413-494F-96F2-8D95E7366F46}" presName="compNode" presStyleCnt="0"/>
      <dgm:spPr/>
    </dgm:pt>
    <dgm:pt modelId="{D6BB4C1F-1CDC-5B48-B5CF-C7FB79CA50ED}" type="pres">
      <dgm:prSet presAssocID="{C5C2D2B9-D413-494F-96F2-8D95E7366F46}" presName="dummyConnPt" presStyleCnt="0"/>
      <dgm:spPr/>
    </dgm:pt>
    <dgm:pt modelId="{159BA28D-FCFE-9442-9BD4-33510328DD22}" type="pres">
      <dgm:prSet presAssocID="{C5C2D2B9-D413-494F-96F2-8D95E7366F46}" presName="node" presStyleLbl="node1" presStyleIdx="0" presStyleCnt="4">
        <dgm:presLayoutVars>
          <dgm:bulletEnabled val="1"/>
        </dgm:presLayoutVars>
      </dgm:prSet>
      <dgm:spPr/>
    </dgm:pt>
    <dgm:pt modelId="{E1A890A1-B1A7-1A41-A54C-929953457990}" type="pres">
      <dgm:prSet presAssocID="{55ED8A48-E89E-C940-8595-0267546BC5B7}" presName="sibTrans" presStyleLbl="bgSibTrans2D1" presStyleIdx="0" presStyleCnt="3"/>
      <dgm:spPr/>
    </dgm:pt>
    <dgm:pt modelId="{ABED071F-3BF3-704F-BFB8-C9A9D714754E}" type="pres">
      <dgm:prSet presAssocID="{E3122527-CE79-4E47-AFEA-69CA22594BE3}" presName="compNode" presStyleCnt="0"/>
      <dgm:spPr/>
    </dgm:pt>
    <dgm:pt modelId="{8F284472-EFE6-C647-8B5D-DDDF05AFA856}" type="pres">
      <dgm:prSet presAssocID="{E3122527-CE79-4E47-AFEA-69CA22594BE3}" presName="dummyConnPt" presStyleCnt="0"/>
      <dgm:spPr/>
    </dgm:pt>
    <dgm:pt modelId="{F5A16B3C-B52D-5A40-8800-934643C40107}" type="pres">
      <dgm:prSet presAssocID="{E3122527-CE79-4E47-AFEA-69CA22594BE3}" presName="node" presStyleLbl="node1" presStyleIdx="1" presStyleCnt="4">
        <dgm:presLayoutVars>
          <dgm:bulletEnabled val="1"/>
        </dgm:presLayoutVars>
      </dgm:prSet>
      <dgm:spPr/>
    </dgm:pt>
    <dgm:pt modelId="{17D738EF-967B-E149-A86E-6F0DA95783EA}" type="pres">
      <dgm:prSet presAssocID="{D130B32B-544C-824B-A6F6-A489BC2462D2}" presName="sibTrans" presStyleLbl="bgSibTrans2D1" presStyleIdx="1" presStyleCnt="3"/>
      <dgm:spPr/>
    </dgm:pt>
    <dgm:pt modelId="{9E994942-103C-154D-A8B4-D4BC3CB4B422}" type="pres">
      <dgm:prSet presAssocID="{AA953A75-1285-3B46-BA57-DB5A00B5E381}" presName="compNode" presStyleCnt="0"/>
      <dgm:spPr/>
    </dgm:pt>
    <dgm:pt modelId="{10B7FE47-1080-1448-A378-2B15CC968EAB}" type="pres">
      <dgm:prSet presAssocID="{AA953A75-1285-3B46-BA57-DB5A00B5E381}" presName="dummyConnPt" presStyleCnt="0"/>
      <dgm:spPr/>
    </dgm:pt>
    <dgm:pt modelId="{1943081F-0A7F-FD4C-9F81-98479FF65B46}" type="pres">
      <dgm:prSet presAssocID="{AA953A75-1285-3B46-BA57-DB5A00B5E381}" presName="node" presStyleLbl="node1" presStyleIdx="2" presStyleCnt="4">
        <dgm:presLayoutVars>
          <dgm:bulletEnabled val="1"/>
        </dgm:presLayoutVars>
      </dgm:prSet>
      <dgm:spPr/>
    </dgm:pt>
    <dgm:pt modelId="{98688606-16E6-AC44-99F9-213252BBD3A8}" type="pres">
      <dgm:prSet presAssocID="{6EC52A43-9800-5942-8053-A56AA0AA8B00}" presName="sibTrans" presStyleLbl="bgSibTrans2D1" presStyleIdx="2" presStyleCnt="3"/>
      <dgm:spPr/>
    </dgm:pt>
    <dgm:pt modelId="{88801D1C-7E9A-2C44-ACD1-214C3373B277}" type="pres">
      <dgm:prSet presAssocID="{34A9BE7F-684C-0040-9B64-0ACB7F0669A8}" presName="compNode" presStyleCnt="0"/>
      <dgm:spPr/>
    </dgm:pt>
    <dgm:pt modelId="{398C8BDC-E373-AD43-9FF6-A925B19A4DC4}" type="pres">
      <dgm:prSet presAssocID="{34A9BE7F-684C-0040-9B64-0ACB7F0669A8}" presName="dummyConnPt" presStyleCnt="0"/>
      <dgm:spPr/>
    </dgm:pt>
    <dgm:pt modelId="{D556EF73-A873-B746-88D1-7C23305E1413}" type="pres">
      <dgm:prSet presAssocID="{34A9BE7F-684C-0040-9B64-0ACB7F0669A8}" presName="node" presStyleLbl="node1" presStyleIdx="3" presStyleCnt="4">
        <dgm:presLayoutVars>
          <dgm:bulletEnabled val="1"/>
        </dgm:presLayoutVars>
      </dgm:prSet>
      <dgm:spPr/>
    </dgm:pt>
  </dgm:ptLst>
  <dgm:cxnLst>
    <dgm:cxn modelId="{C6872A0C-2F77-F247-A4C1-5FA0068B6C19}" type="presOf" srcId="{34A9BE7F-684C-0040-9B64-0ACB7F0669A8}" destId="{D556EF73-A873-B746-88D1-7C23305E1413}" srcOrd="0" destOrd="0" presId="urn:microsoft.com/office/officeart/2005/8/layout/bProcess4"/>
    <dgm:cxn modelId="{062FAE10-33EC-D643-89D6-25AF74EFB29A}" type="presOf" srcId="{355EBC78-0F6E-794F-9018-B37394F00B45}" destId="{ADE8E422-1CF9-984B-A5BB-7C494F15C71F}" srcOrd="0" destOrd="0" presId="urn:microsoft.com/office/officeart/2005/8/layout/bProcess4"/>
    <dgm:cxn modelId="{D570F31A-CEE8-D34D-B931-AB1AD58CDCB9}" type="presOf" srcId="{D130B32B-544C-824B-A6F6-A489BC2462D2}" destId="{17D738EF-967B-E149-A86E-6F0DA95783EA}" srcOrd="0" destOrd="0" presId="urn:microsoft.com/office/officeart/2005/8/layout/bProcess4"/>
    <dgm:cxn modelId="{8C49A03F-8D43-1449-A880-95A77624D535}" srcId="{355EBC78-0F6E-794F-9018-B37394F00B45}" destId="{C5C2D2B9-D413-494F-96F2-8D95E7366F46}" srcOrd="0" destOrd="0" parTransId="{4F44B460-A553-EE47-8B67-95C532E4B3A1}" sibTransId="{55ED8A48-E89E-C940-8595-0267546BC5B7}"/>
    <dgm:cxn modelId="{BEE04F49-CC5E-A047-9501-7FEB4E13FF5D}" type="presOf" srcId="{55ED8A48-E89E-C940-8595-0267546BC5B7}" destId="{E1A890A1-B1A7-1A41-A54C-929953457990}" srcOrd="0" destOrd="0" presId="urn:microsoft.com/office/officeart/2005/8/layout/bProcess4"/>
    <dgm:cxn modelId="{CEA19977-419F-614B-A82D-2D76B5FC54AF}" type="presOf" srcId="{C5C2D2B9-D413-494F-96F2-8D95E7366F46}" destId="{159BA28D-FCFE-9442-9BD4-33510328DD22}" srcOrd="0" destOrd="0" presId="urn:microsoft.com/office/officeart/2005/8/layout/bProcess4"/>
    <dgm:cxn modelId="{6FB7AB78-C05F-8146-99D3-293E0AF3D00B}" type="presOf" srcId="{AA953A75-1285-3B46-BA57-DB5A00B5E381}" destId="{1943081F-0A7F-FD4C-9F81-98479FF65B46}" srcOrd="0" destOrd="0" presId="urn:microsoft.com/office/officeart/2005/8/layout/bProcess4"/>
    <dgm:cxn modelId="{95DD939F-276D-E64A-9DED-0E563FF504A2}" srcId="{355EBC78-0F6E-794F-9018-B37394F00B45}" destId="{AA953A75-1285-3B46-BA57-DB5A00B5E381}" srcOrd="2" destOrd="0" parTransId="{31CA3ED4-9C1B-3A4E-89AE-A103C399A3A4}" sibTransId="{6EC52A43-9800-5942-8053-A56AA0AA8B00}"/>
    <dgm:cxn modelId="{648FCAC5-0744-0C4F-AD34-F66834579539}" type="presOf" srcId="{6EC52A43-9800-5942-8053-A56AA0AA8B00}" destId="{98688606-16E6-AC44-99F9-213252BBD3A8}" srcOrd="0" destOrd="0" presId="urn:microsoft.com/office/officeart/2005/8/layout/bProcess4"/>
    <dgm:cxn modelId="{379003DB-B6E6-2D4F-BC0A-D2A70FF306CD}" srcId="{355EBC78-0F6E-794F-9018-B37394F00B45}" destId="{34A9BE7F-684C-0040-9B64-0ACB7F0669A8}" srcOrd="3" destOrd="0" parTransId="{0A30E8B1-3AFB-BE45-81B8-C053EF6B63C7}" sibTransId="{8116A7F8-9B8C-624E-A88A-053865083CB3}"/>
    <dgm:cxn modelId="{508BC8E5-7035-DB41-9F26-92BCAF9F2170}" type="presOf" srcId="{E3122527-CE79-4E47-AFEA-69CA22594BE3}" destId="{F5A16B3C-B52D-5A40-8800-934643C40107}" srcOrd="0" destOrd="0" presId="urn:microsoft.com/office/officeart/2005/8/layout/bProcess4"/>
    <dgm:cxn modelId="{DEB74BFC-0CC4-464C-90CE-75BA9A5EA0A5}" srcId="{355EBC78-0F6E-794F-9018-B37394F00B45}" destId="{E3122527-CE79-4E47-AFEA-69CA22594BE3}" srcOrd="1" destOrd="0" parTransId="{6ED8B4A4-6D09-2249-AF5B-0EF8FCD6B9E3}" sibTransId="{D130B32B-544C-824B-A6F6-A489BC2462D2}"/>
    <dgm:cxn modelId="{B10BDB5A-C7A1-1B4C-9FAB-CB6C6098B6E6}" type="presParOf" srcId="{ADE8E422-1CF9-984B-A5BB-7C494F15C71F}" destId="{6B18B8A8-F075-FE48-94DE-FDEEDE1CF6AF}" srcOrd="0" destOrd="0" presId="urn:microsoft.com/office/officeart/2005/8/layout/bProcess4"/>
    <dgm:cxn modelId="{FDC068A6-1C85-434C-BB10-A3D9DB9220FD}" type="presParOf" srcId="{6B18B8A8-F075-FE48-94DE-FDEEDE1CF6AF}" destId="{D6BB4C1F-1CDC-5B48-B5CF-C7FB79CA50ED}" srcOrd="0" destOrd="0" presId="urn:microsoft.com/office/officeart/2005/8/layout/bProcess4"/>
    <dgm:cxn modelId="{50664DBF-8807-BC4E-BA86-E634C587C97F}" type="presParOf" srcId="{6B18B8A8-F075-FE48-94DE-FDEEDE1CF6AF}" destId="{159BA28D-FCFE-9442-9BD4-33510328DD22}" srcOrd="1" destOrd="0" presId="urn:microsoft.com/office/officeart/2005/8/layout/bProcess4"/>
    <dgm:cxn modelId="{9E093687-A374-FB43-B985-03F67CAECB10}" type="presParOf" srcId="{ADE8E422-1CF9-984B-A5BB-7C494F15C71F}" destId="{E1A890A1-B1A7-1A41-A54C-929953457990}" srcOrd="1" destOrd="0" presId="urn:microsoft.com/office/officeart/2005/8/layout/bProcess4"/>
    <dgm:cxn modelId="{2700E550-4C2B-C244-B359-18578D29233E}" type="presParOf" srcId="{ADE8E422-1CF9-984B-A5BB-7C494F15C71F}" destId="{ABED071F-3BF3-704F-BFB8-C9A9D714754E}" srcOrd="2" destOrd="0" presId="urn:microsoft.com/office/officeart/2005/8/layout/bProcess4"/>
    <dgm:cxn modelId="{234DD4AE-5E46-8346-A393-B327A6E2D853}" type="presParOf" srcId="{ABED071F-3BF3-704F-BFB8-C9A9D714754E}" destId="{8F284472-EFE6-C647-8B5D-DDDF05AFA856}" srcOrd="0" destOrd="0" presId="urn:microsoft.com/office/officeart/2005/8/layout/bProcess4"/>
    <dgm:cxn modelId="{EF944F79-801C-B646-8EAD-22CA87E86008}" type="presParOf" srcId="{ABED071F-3BF3-704F-BFB8-C9A9D714754E}" destId="{F5A16B3C-B52D-5A40-8800-934643C40107}" srcOrd="1" destOrd="0" presId="urn:microsoft.com/office/officeart/2005/8/layout/bProcess4"/>
    <dgm:cxn modelId="{053EA847-28C9-0549-9ED9-2B070E9FA88A}" type="presParOf" srcId="{ADE8E422-1CF9-984B-A5BB-7C494F15C71F}" destId="{17D738EF-967B-E149-A86E-6F0DA95783EA}" srcOrd="3" destOrd="0" presId="urn:microsoft.com/office/officeart/2005/8/layout/bProcess4"/>
    <dgm:cxn modelId="{F19F3573-AB07-934D-B334-C76FEF3356EC}" type="presParOf" srcId="{ADE8E422-1CF9-984B-A5BB-7C494F15C71F}" destId="{9E994942-103C-154D-A8B4-D4BC3CB4B422}" srcOrd="4" destOrd="0" presId="urn:microsoft.com/office/officeart/2005/8/layout/bProcess4"/>
    <dgm:cxn modelId="{C60AF0B8-E5BC-E94A-BFEE-1B5DA9D1FC88}" type="presParOf" srcId="{9E994942-103C-154D-A8B4-D4BC3CB4B422}" destId="{10B7FE47-1080-1448-A378-2B15CC968EAB}" srcOrd="0" destOrd="0" presId="urn:microsoft.com/office/officeart/2005/8/layout/bProcess4"/>
    <dgm:cxn modelId="{28199E8A-18AB-794D-8321-A623281163EE}" type="presParOf" srcId="{9E994942-103C-154D-A8B4-D4BC3CB4B422}" destId="{1943081F-0A7F-FD4C-9F81-98479FF65B46}" srcOrd="1" destOrd="0" presId="urn:microsoft.com/office/officeart/2005/8/layout/bProcess4"/>
    <dgm:cxn modelId="{4EE73BCF-2448-2F43-BC56-F9570AFDE752}" type="presParOf" srcId="{ADE8E422-1CF9-984B-A5BB-7C494F15C71F}" destId="{98688606-16E6-AC44-99F9-213252BBD3A8}" srcOrd="5" destOrd="0" presId="urn:microsoft.com/office/officeart/2005/8/layout/bProcess4"/>
    <dgm:cxn modelId="{2E712239-38B1-8D4A-8EFB-854E8F544C44}" type="presParOf" srcId="{ADE8E422-1CF9-984B-A5BB-7C494F15C71F}" destId="{88801D1C-7E9A-2C44-ACD1-214C3373B277}" srcOrd="6" destOrd="0" presId="urn:microsoft.com/office/officeart/2005/8/layout/bProcess4"/>
    <dgm:cxn modelId="{079FCEB2-24B5-C04A-94B0-93117ADC0DBD}" type="presParOf" srcId="{88801D1C-7E9A-2C44-ACD1-214C3373B277}" destId="{398C8BDC-E373-AD43-9FF6-A925B19A4DC4}" srcOrd="0" destOrd="0" presId="urn:microsoft.com/office/officeart/2005/8/layout/bProcess4"/>
    <dgm:cxn modelId="{9E8F2DBF-7F84-2245-B0E1-023B370AFB97}" type="presParOf" srcId="{88801D1C-7E9A-2C44-ACD1-214C3373B277}" destId="{D556EF73-A873-B746-88D1-7C23305E141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38036C-01B7-B847-9F0A-A2F6E7C676EC}" type="doc">
      <dgm:prSet loTypeId="urn:microsoft.com/office/officeart/2008/layout/IncreasingCircleProcess" loCatId="" qsTypeId="urn:microsoft.com/office/officeart/2005/8/quickstyle/3d1" qsCatId="3D" csTypeId="urn:microsoft.com/office/officeart/2005/8/colors/accent2_5" csCatId="accent2" phldr="1"/>
      <dgm:spPr/>
      <dgm:t>
        <a:bodyPr/>
        <a:lstStyle/>
        <a:p>
          <a:endParaRPr lang="en-US"/>
        </a:p>
      </dgm:t>
    </dgm:pt>
    <dgm:pt modelId="{7F7CC070-F265-5F40-9A30-4F347B789AAC}">
      <dgm:prSet phldrT="[Text]"/>
      <dgm:spPr/>
      <dgm:t>
        <a:bodyPr/>
        <a:lstStyle/>
        <a:p>
          <a:pPr algn="ctr"/>
          <a:r>
            <a:rPr lang="en-US" dirty="0">
              <a:solidFill>
                <a:schemeClr val="bg1"/>
              </a:solidFill>
              <a:latin typeface="UTM Aptima" panose="02040603050506020204" pitchFamily="18"/>
            </a:rPr>
            <a:t>PHẦN 4</a:t>
          </a:r>
        </a:p>
      </dgm:t>
    </dgm:pt>
    <dgm:pt modelId="{94DCD4CA-1527-B94A-AA11-94FB98AA34D1}" type="parTrans" cxnId="{42B7BF73-5D2F-B049-A34D-7FE6F655F9EC}">
      <dgm:prSet/>
      <dgm:spPr/>
      <dgm:t>
        <a:bodyPr/>
        <a:lstStyle/>
        <a:p>
          <a:endParaRPr lang="en-US"/>
        </a:p>
      </dgm:t>
    </dgm:pt>
    <dgm:pt modelId="{8160E122-C85B-A643-81F6-C976F712E857}" type="sibTrans" cxnId="{42B7BF73-5D2F-B049-A34D-7FE6F655F9EC}">
      <dgm:prSet/>
      <dgm:spPr/>
      <dgm:t>
        <a:bodyPr/>
        <a:lstStyle/>
        <a:p>
          <a:endParaRPr lang="en-US"/>
        </a:p>
      </dgm:t>
    </dgm:pt>
    <dgm:pt modelId="{1C55113D-ACA3-1E45-BDB9-9C80C52BF1A3}">
      <dgm:prSet phldrT="[Text]"/>
      <dgm:spPr/>
      <dgm:t>
        <a:bodyPr/>
        <a:lstStyle/>
        <a:p>
          <a:pPr algn="ctr"/>
          <a:r>
            <a:rPr lang="en-US" dirty="0" err="1">
              <a:solidFill>
                <a:schemeClr val="bg1"/>
              </a:solidFill>
              <a:latin typeface="UTM Aptima" panose="02040603050506020204" pitchFamily="18"/>
            </a:rPr>
            <a:t>Tuyên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bố</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độc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lập</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đất</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nước</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từ</a:t>
          </a:r>
          <a:r>
            <a:rPr lang="en-US" dirty="0">
              <a:solidFill>
                <a:schemeClr val="bg1"/>
              </a:solidFill>
              <a:latin typeface="UTM Aptima" panose="02040603050506020204" pitchFamily="18"/>
            </a:rPr>
            <a:t> nay </a:t>
          </a:r>
          <a:r>
            <a:rPr lang="en-US" dirty="0" err="1">
              <a:solidFill>
                <a:schemeClr val="bg1"/>
              </a:solidFill>
              <a:latin typeface="UTM Aptima" panose="02040603050506020204" pitchFamily="18"/>
            </a:rPr>
            <a:t>muôn</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thuở</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thanh</a:t>
          </a:r>
          <a:r>
            <a:rPr lang="en-US" dirty="0">
              <a:solidFill>
                <a:schemeClr val="bg1"/>
              </a:solidFill>
              <a:latin typeface="UTM Aptima" panose="02040603050506020204" pitchFamily="18"/>
            </a:rPr>
            <a:t> </a:t>
          </a:r>
          <a:r>
            <a:rPr lang="en-US" dirty="0" err="1">
              <a:solidFill>
                <a:schemeClr val="bg1"/>
              </a:solidFill>
              <a:latin typeface="UTM Aptima" panose="02040603050506020204" pitchFamily="18"/>
            </a:rPr>
            <a:t>bình</a:t>
          </a:r>
          <a:r>
            <a:rPr lang="en-US" dirty="0">
              <a:solidFill>
                <a:schemeClr val="bg1"/>
              </a:solidFill>
              <a:latin typeface="UTM Aptima" panose="02040603050506020204" pitchFamily="18"/>
            </a:rPr>
            <a:t>.</a:t>
          </a:r>
        </a:p>
      </dgm:t>
    </dgm:pt>
    <dgm:pt modelId="{22D53C94-3FD6-1C41-BE0B-4ED0C87B556F}" type="parTrans" cxnId="{7941D068-BFA6-1E46-9C14-2B462AE9F207}">
      <dgm:prSet/>
      <dgm:spPr/>
      <dgm:t>
        <a:bodyPr/>
        <a:lstStyle/>
        <a:p>
          <a:endParaRPr lang="en-US"/>
        </a:p>
      </dgm:t>
    </dgm:pt>
    <dgm:pt modelId="{084F9791-BA81-4345-B696-03AD6F79B74D}" type="sibTrans" cxnId="{7941D068-BFA6-1E46-9C14-2B462AE9F207}">
      <dgm:prSet/>
      <dgm:spPr/>
      <dgm:t>
        <a:bodyPr/>
        <a:lstStyle/>
        <a:p>
          <a:endParaRPr lang="en-US"/>
        </a:p>
      </dgm:t>
    </dgm:pt>
    <dgm:pt modelId="{1B1A8AEA-6223-4B45-A63D-E50B8B9ACEA6}" type="pres">
      <dgm:prSet presAssocID="{F538036C-01B7-B847-9F0A-A2F6E7C676EC}" presName="Name0" presStyleCnt="0">
        <dgm:presLayoutVars>
          <dgm:chMax val="7"/>
          <dgm:chPref val="7"/>
          <dgm:dir/>
          <dgm:animOne val="branch"/>
          <dgm:animLvl val="lvl"/>
        </dgm:presLayoutVars>
      </dgm:prSet>
      <dgm:spPr/>
    </dgm:pt>
    <dgm:pt modelId="{BCB43056-011E-FB45-A980-BFC4E1BA7B53}" type="pres">
      <dgm:prSet presAssocID="{7F7CC070-F265-5F40-9A30-4F347B789AAC}" presName="composite" presStyleCnt="0"/>
      <dgm:spPr/>
    </dgm:pt>
    <dgm:pt modelId="{80FDBD1C-9AB9-D548-8F31-58E8D9AD0E32}" type="pres">
      <dgm:prSet presAssocID="{7F7CC070-F265-5F40-9A30-4F347B789AAC}" presName="BackAccent" presStyleLbl="bgShp" presStyleIdx="0" presStyleCnt="1"/>
      <dgm:spPr/>
    </dgm:pt>
    <dgm:pt modelId="{AA4B7336-C884-4F4E-9166-EDA09BAFD433}" type="pres">
      <dgm:prSet presAssocID="{7F7CC070-F265-5F40-9A30-4F347B789AAC}" presName="Accent" presStyleLbl="alignNode1" presStyleIdx="0" presStyleCnt="1"/>
      <dgm:spPr/>
    </dgm:pt>
    <dgm:pt modelId="{4475D411-0E73-1E41-8F16-ABEA21C8F50A}" type="pres">
      <dgm:prSet presAssocID="{7F7CC070-F265-5F40-9A30-4F347B789AAC}" presName="Child" presStyleLbl="revTx" presStyleIdx="0" presStyleCnt="2">
        <dgm:presLayoutVars>
          <dgm:chMax val="0"/>
          <dgm:chPref val="0"/>
          <dgm:bulletEnabled val="1"/>
        </dgm:presLayoutVars>
      </dgm:prSet>
      <dgm:spPr/>
    </dgm:pt>
    <dgm:pt modelId="{17051161-DD03-574B-B1B1-82E38D68E860}" type="pres">
      <dgm:prSet presAssocID="{7F7CC070-F265-5F40-9A30-4F347B789AAC}" presName="Parent" presStyleLbl="revTx" presStyleIdx="1" presStyleCnt="2">
        <dgm:presLayoutVars>
          <dgm:chMax val="1"/>
          <dgm:chPref val="1"/>
          <dgm:bulletEnabled val="1"/>
        </dgm:presLayoutVars>
      </dgm:prSet>
      <dgm:spPr/>
    </dgm:pt>
  </dgm:ptLst>
  <dgm:cxnLst>
    <dgm:cxn modelId="{E3D5BA2E-A77A-124D-BFE6-4C67922AF6B9}" type="presOf" srcId="{F538036C-01B7-B847-9F0A-A2F6E7C676EC}" destId="{1B1A8AEA-6223-4B45-A63D-E50B8B9ACEA6}" srcOrd="0" destOrd="0" presId="urn:microsoft.com/office/officeart/2008/layout/IncreasingCircleProcess"/>
    <dgm:cxn modelId="{03BC2567-55D7-DF4A-AC4B-2D4B39761E55}" type="presOf" srcId="{7F7CC070-F265-5F40-9A30-4F347B789AAC}" destId="{17051161-DD03-574B-B1B1-82E38D68E860}" srcOrd="0" destOrd="0" presId="urn:microsoft.com/office/officeart/2008/layout/IncreasingCircleProcess"/>
    <dgm:cxn modelId="{7941D068-BFA6-1E46-9C14-2B462AE9F207}" srcId="{7F7CC070-F265-5F40-9A30-4F347B789AAC}" destId="{1C55113D-ACA3-1E45-BDB9-9C80C52BF1A3}" srcOrd="0" destOrd="0" parTransId="{22D53C94-3FD6-1C41-BE0B-4ED0C87B556F}" sibTransId="{084F9791-BA81-4345-B696-03AD6F79B74D}"/>
    <dgm:cxn modelId="{42B7BF73-5D2F-B049-A34D-7FE6F655F9EC}" srcId="{F538036C-01B7-B847-9F0A-A2F6E7C676EC}" destId="{7F7CC070-F265-5F40-9A30-4F347B789AAC}" srcOrd="0" destOrd="0" parTransId="{94DCD4CA-1527-B94A-AA11-94FB98AA34D1}" sibTransId="{8160E122-C85B-A643-81F6-C976F712E857}"/>
    <dgm:cxn modelId="{334720DA-B9C7-2E4C-A64C-1CDC3CC6FC94}" type="presOf" srcId="{1C55113D-ACA3-1E45-BDB9-9C80C52BF1A3}" destId="{4475D411-0E73-1E41-8F16-ABEA21C8F50A}" srcOrd="0" destOrd="0" presId="urn:microsoft.com/office/officeart/2008/layout/IncreasingCircleProcess"/>
    <dgm:cxn modelId="{FE9D18BD-A27B-3146-98CF-E821F43AD080}" type="presParOf" srcId="{1B1A8AEA-6223-4B45-A63D-E50B8B9ACEA6}" destId="{BCB43056-011E-FB45-A980-BFC4E1BA7B53}" srcOrd="0" destOrd="0" presId="urn:microsoft.com/office/officeart/2008/layout/IncreasingCircleProcess"/>
    <dgm:cxn modelId="{AF7CA50B-90E8-BD42-97C6-202A3401633E}" type="presParOf" srcId="{BCB43056-011E-FB45-A980-BFC4E1BA7B53}" destId="{80FDBD1C-9AB9-D548-8F31-58E8D9AD0E32}" srcOrd="0" destOrd="0" presId="urn:microsoft.com/office/officeart/2008/layout/IncreasingCircleProcess"/>
    <dgm:cxn modelId="{153C5E12-4F25-0F4D-9F98-E943D7A14CA6}" type="presParOf" srcId="{BCB43056-011E-FB45-A980-BFC4E1BA7B53}" destId="{AA4B7336-C884-4F4E-9166-EDA09BAFD433}" srcOrd="1" destOrd="0" presId="urn:microsoft.com/office/officeart/2008/layout/IncreasingCircleProcess"/>
    <dgm:cxn modelId="{AE570D4E-024B-6C4F-A210-E4D78E64882F}" type="presParOf" srcId="{BCB43056-011E-FB45-A980-BFC4E1BA7B53}" destId="{4475D411-0E73-1E41-8F16-ABEA21C8F50A}" srcOrd="2" destOrd="0" presId="urn:microsoft.com/office/officeart/2008/layout/IncreasingCircleProcess"/>
    <dgm:cxn modelId="{DEFF2CBF-D544-DA4B-846C-BEC7C6D93F12}" type="presParOf" srcId="{BCB43056-011E-FB45-A980-BFC4E1BA7B53}" destId="{17051161-DD03-574B-B1B1-82E38D68E860}" srcOrd="3" destOrd="0" presId="urn:microsoft.com/office/officeart/2008/layout/Increasing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12204-415F-4305-AFEC-44740C371F6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9EB7A83-4324-45B0-9542-68D8730DB90D}">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Vừa</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rồi</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p>
      </dgm:t>
    </dgm:pt>
    <dgm:pt modelId="{C25CEEE6-6D42-4ACD-B447-CF4D06F675CD}" type="parTrans" cxnId="{7E97C671-38DC-4AAE-AB27-62CE31C09A85}">
      <dgm:prSet/>
      <dgm:spPr/>
      <dgm:t>
        <a:bodyPr/>
        <a:lstStyle/>
        <a:p>
          <a:endParaRPr lang="en-US"/>
        </a:p>
      </dgm:t>
    </dgm:pt>
    <dgm:pt modelId="{37C1ABA1-1C89-4078-B2DA-E7BB3B4D7114}" type="sibTrans" cxnId="{7E97C671-38DC-4AAE-AB27-62CE31C09A85}">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A3385D6D-5D2A-4C3C-973D-1833E73CBBDC}">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Nhân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họ</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Hồ</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chính</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sự</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phiền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hà</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4AA1E30C-1F33-4F3D-AD3C-C932593F84B6}" type="parTrans" cxnId="{EB2254B9-9419-4C9C-9885-E5A732C68DCB}">
      <dgm:prSet/>
      <dgm:spPr/>
      <dgm:t>
        <a:bodyPr/>
        <a:lstStyle/>
        <a:p>
          <a:endParaRPr lang="en-US"/>
        </a:p>
      </dgm:t>
    </dgm:pt>
    <dgm:pt modelId="{DD31E894-7BFA-41DA-8F6C-42B502168F93}" type="sibTrans" cxnId="{EB2254B9-9419-4C9C-9885-E5A732C68DCB}">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7B103303-F978-4BE9-96A3-4FC02B8B6677}">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Để</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trong</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lòng</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dân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oán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hận</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7C5ADEA1-E68B-4CBA-ADBA-28EB88A76CC3}" type="parTrans" cxnId="{4B5006F1-C338-40F5-BCAD-3A82E646ED52}">
      <dgm:prSet/>
      <dgm:spPr/>
      <dgm:t>
        <a:bodyPr/>
        <a:lstStyle/>
        <a:p>
          <a:endParaRPr lang="en-US"/>
        </a:p>
      </dgm:t>
    </dgm:pt>
    <dgm:pt modelId="{D8EA0115-9DF9-4C09-8204-EC43980BD4B2}" type="sibTrans" cxnId="{4B5006F1-C338-40F5-BCAD-3A82E646ED52}">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12B32A8E-FD98-4E73-A9FE-9BFFED490595}">
      <dgm:prSet custT="1"/>
      <dgm:spPr>
        <a:solidFill>
          <a:srgbClr val="DDB775"/>
        </a:solidFill>
      </dgm:spPr>
      <dgm:t>
        <a:bodyPr/>
        <a:lstStyle/>
        <a:p>
          <a:r>
            <a:rPr lang="en-US" sz="2800" b="1" cap="none" spc="0">
              <a:ln w="0"/>
              <a:solidFill>
                <a:schemeClr val="tx1"/>
              </a:solidFill>
              <a:effectLst>
                <a:outerShdw blurRad="38100" dist="19050" dir="2700000" algn="tl" rotWithShape="0">
                  <a:schemeClr val="dk1">
                    <a:alpha val="40000"/>
                  </a:schemeClr>
                </a:outerShdw>
              </a:effectLst>
              <a:latin typeface="UTM Aptima" panose="02040603050506020204" pitchFamily="18"/>
            </a:rPr>
            <a:t>Quân cuồng Minh thừa cơ gây hoạ</a:t>
          </a:r>
        </a:p>
      </dgm:t>
    </dgm:pt>
    <dgm:pt modelId="{2A7FCD7E-2414-4651-9903-9A0FCE608E3C}" type="parTrans" cxnId="{5E8F8CDA-A351-4481-8DBE-D2D37F28F51B}">
      <dgm:prSet/>
      <dgm:spPr/>
      <dgm:t>
        <a:bodyPr/>
        <a:lstStyle/>
        <a:p>
          <a:endParaRPr lang="en-US"/>
        </a:p>
      </dgm:t>
    </dgm:pt>
    <dgm:pt modelId="{D43CFE78-C29D-409C-B4B0-30A3EF1251B6}" type="sibTrans" cxnId="{5E8F8CDA-A351-4481-8DBE-D2D37F28F51B}">
      <dgm:prSet custT="1"/>
      <dgm:spPr>
        <a:solidFill>
          <a:srgbClr val="DDB775"/>
        </a:solidFill>
      </dgm:spPr>
      <dgm:t>
        <a:bodyPr/>
        <a:lstStyle/>
        <a:p>
          <a:endParaRPr lang="en-US" sz="2800" b="1" cap="none" spc="0">
            <a:ln w="0"/>
            <a:solidFill>
              <a:schemeClr val="tx1"/>
            </a:solidFill>
            <a:effectLst>
              <a:outerShdw blurRad="38100" dist="19050" dir="2700000" algn="tl" rotWithShape="0">
                <a:schemeClr val="dk1">
                  <a:alpha val="40000"/>
                </a:schemeClr>
              </a:outerShdw>
            </a:effectLst>
          </a:endParaRPr>
        </a:p>
      </dgm:t>
    </dgm:pt>
    <dgm:pt modelId="{54281801-7175-409F-98A2-CA228393010B}">
      <dgm:prSet custT="1"/>
      <dgm:spPr>
        <a:solidFill>
          <a:srgbClr val="DDB775"/>
        </a:solidFill>
      </dgm:spPr>
      <dgm:t>
        <a:bodyPr/>
        <a:lstStyle/>
        <a:p>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Bọn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gian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tà</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bán</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cầu</a:t>
          </a:r>
          <a:r>
            <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vinh</a:t>
          </a:r>
          <a:endParaRPr lang="en-US" sz="2800" b="1"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gm:t>
    </dgm:pt>
    <dgm:pt modelId="{E954DA1C-F6F6-4659-9ABE-677F6B7C8835}" type="parTrans" cxnId="{83390194-D09E-4E32-91A1-3DA3EEA648D0}">
      <dgm:prSet/>
      <dgm:spPr/>
      <dgm:t>
        <a:bodyPr/>
        <a:lstStyle/>
        <a:p>
          <a:endParaRPr lang="en-US"/>
        </a:p>
      </dgm:t>
    </dgm:pt>
    <dgm:pt modelId="{17DC5119-20C1-4D7A-A62F-6CA397CE2692}" type="sibTrans" cxnId="{83390194-D09E-4E32-91A1-3DA3EEA648D0}">
      <dgm:prSet/>
      <dgm:spPr/>
      <dgm:t>
        <a:bodyPr/>
        <a:lstStyle/>
        <a:p>
          <a:endParaRPr lang="en-US"/>
        </a:p>
      </dgm:t>
    </dgm:pt>
    <dgm:pt modelId="{1B4925AA-C6DA-6048-A2FE-12B9F8D300E4}" type="pres">
      <dgm:prSet presAssocID="{EEC12204-415F-4305-AFEC-44740C371F63}" presName="outerComposite" presStyleCnt="0">
        <dgm:presLayoutVars>
          <dgm:chMax val="5"/>
          <dgm:dir/>
          <dgm:resizeHandles val="exact"/>
        </dgm:presLayoutVars>
      </dgm:prSet>
      <dgm:spPr/>
    </dgm:pt>
    <dgm:pt modelId="{B9013BDB-A090-2049-A3FD-723A4C658C6A}" type="pres">
      <dgm:prSet presAssocID="{EEC12204-415F-4305-AFEC-44740C371F63}" presName="dummyMaxCanvas" presStyleCnt="0">
        <dgm:presLayoutVars/>
      </dgm:prSet>
      <dgm:spPr/>
    </dgm:pt>
    <dgm:pt modelId="{69FD0F19-C4B2-8F4A-B3C1-8FC84CE33388}" type="pres">
      <dgm:prSet presAssocID="{EEC12204-415F-4305-AFEC-44740C371F63}" presName="FiveNodes_1" presStyleLbl="node1" presStyleIdx="0" presStyleCnt="5">
        <dgm:presLayoutVars>
          <dgm:bulletEnabled val="1"/>
        </dgm:presLayoutVars>
      </dgm:prSet>
      <dgm:spPr/>
    </dgm:pt>
    <dgm:pt modelId="{69D46828-1C54-294A-81AD-B09392BC212A}" type="pres">
      <dgm:prSet presAssocID="{EEC12204-415F-4305-AFEC-44740C371F63}" presName="FiveNodes_2" presStyleLbl="node1" presStyleIdx="1" presStyleCnt="5">
        <dgm:presLayoutVars>
          <dgm:bulletEnabled val="1"/>
        </dgm:presLayoutVars>
      </dgm:prSet>
      <dgm:spPr/>
    </dgm:pt>
    <dgm:pt modelId="{5707FDB2-458B-8241-80DB-CB9B4DF4066E}" type="pres">
      <dgm:prSet presAssocID="{EEC12204-415F-4305-AFEC-44740C371F63}" presName="FiveNodes_3" presStyleLbl="node1" presStyleIdx="2" presStyleCnt="5">
        <dgm:presLayoutVars>
          <dgm:bulletEnabled val="1"/>
        </dgm:presLayoutVars>
      </dgm:prSet>
      <dgm:spPr/>
    </dgm:pt>
    <dgm:pt modelId="{29CA2C94-CAF2-ED47-84FC-030CAECF7515}" type="pres">
      <dgm:prSet presAssocID="{EEC12204-415F-4305-AFEC-44740C371F63}" presName="FiveNodes_4" presStyleLbl="node1" presStyleIdx="3" presStyleCnt="5">
        <dgm:presLayoutVars>
          <dgm:bulletEnabled val="1"/>
        </dgm:presLayoutVars>
      </dgm:prSet>
      <dgm:spPr/>
    </dgm:pt>
    <dgm:pt modelId="{B5B495A3-483A-364A-B4E8-A78CEA1B6D93}" type="pres">
      <dgm:prSet presAssocID="{EEC12204-415F-4305-AFEC-44740C371F63}" presName="FiveNodes_5" presStyleLbl="node1" presStyleIdx="4" presStyleCnt="5">
        <dgm:presLayoutVars>
          <dgm:bulletEnabled val="1"/>
        </dgm:presLayoutVars>
      </dgm:prSet>
      <dgm:spPr/>
    </dgm:pt>
    <dgm:pt modelId="{70542FF9-6239-0B4A-8739-B9207055895A}" type="pres">
      <dgm:prSet presAssocID="{EEC12204-415F-4305-AFEC-44740C371F63}" presName="FiveConn_1-2" presStyleLbl="fgAccFollowNode1" presStyleIdx="0" presStyleCnt="4">
        <dgm:presLayoutVars>
          <dgm:bulletEnabled val="1"/>
        </dgm:presLayoutVars>
      </dgm:prSet>
      <dgm:spPr/>
    </dgm:pt>
    <dgm:pt modelId="{3E6B8EFE-8B13-6647-94A9-C779E4362520}" type="pres">
      <dgm:prSet presAssocID="{EEC12204-415F-4305-AFEC-44740C371F63}" presName="FiveConn_2-3" presStyleLbl="fgAccFollowNode1" presStyleIdx="1" presStyleCnt="4">
        <dgm:presLayoutVars>
          <dgm:bulletEnabled val="1"/>
        </dgm:presLayoutVars>
      </dgm:prSet>
      <dgm:spPr/>
    </dgm:pt>
    <dgm:pt modelId="{8047BEA8-59B1-AD42-BFAA-D8F921C27229}" type="pres">
      <dgm:prSet presAssocID="{EEC12204-415F-4305-AFEC-44740C371F63}" presName="FiveConn_3-4" presStyleLbl="fgAccFollowNode1" presStyleIdx="2" presStyleCnt="4">
        <dgm:presLayoutVars>
          <dgm:bulletEnabled val="1"/>
        </dgm:presLayoutVars>
      </dgm:prSet>
      <dgm:spPr/>
    </dgm:pt>
    <dgm:pt modelId="{A2385EF8-7B76-4B43-BAE6-35AEF0532529}" type="pres">
      <dgm:prSet presAssocID="{EEC12204-415F-4305-AFEC-44740C371F63}" presName="FiveConn_4-5" presStyleLbl="fgAccFollowNode1" presStyleIdx="3" presStyleCnt="4">
        <dgm:presLayoutVars>
          <dgm:bulletEnabled val="1"/>
        </dgm:presLayoutVars>
      </dgm:prSet>
      <dgm:spPr/>
    </dgm:pt>
    <dgm:pt modelId="{1B6A7DCA-199E-9344-BC94-373C016CFDA7}" type="pres">
      <dgm:prSet presAssocID="{EEC12204-415F-4305-AFEC-44740C371F63}" presName="FiveNodes_1_text" presStyleLbl="node1" presStyleIdx="4" presStyleCnt="5">
        <dgm:presLayoutVars>
          <dgm:bulletEnabled val="1"/>
        </dgm:presLayoutVars>
      </dgm:prSet>
      <dgm:spPr/>
    </dgm:pt>
    <dgm:pt modelId="{50282957-2CD1-0448-9EF5-7BFAD2203A99}" type="pres">
      <dgm:prSet presAssocID="{EEC12204-415F-4305-AFEC-44740C371F63}" presName="FiveNodes_2_text" presStyleLbl="node1" presStyleIdx="4" presStyleCnt="5">
        <dgm:presLayoutVars>
          <dgm:bulletEnabled val="1"/>
        </dgm:presLayoutVars>
      </dgm:prSet>
      <dgm:spPr/>
    </dgm:pt>
    <dgm:pt modelId="{3491C295-0915-4545-BA8D-BCA11C470E17}" type="pres">
      <dgm:prSet presAssocID="{EEC12204-415F-4305-AFEC-44740C371F63}" presName="FiveNodes_3_text" presStyleLbl="node1" presStyleIdx="4" presStyleCnt="5">
        <dgm:presLayoutVars>
          <dgm:bulletEnabled val="1"/>
        </dgm:presLayoutVars>
      </dgm:prSet>
      <dgm:spPr/>
    </dgm:pt>
    <dgm:pt modelId="{BE726B6B-A0BD-D04D-B6D2-0F2730DFA6D5}" type="pres">
      <dgm:prSet presAssocID="{EEC12204-415F-4305-AFEC-44740C371F63}" presName="FiveNodes_4_text" presStyleLbl="node1" presStyleIdx="4" presStyleCnt="5">
        <dgm:presLayoutVars>
          <dgm:bulletEnabled val="1"/>
        </dgm:presLayoutVars>
      </dgm:prSet>
      <dgm:spPr/>
    </dgm:pt>
    <dgm:pt modelId="{59803B54-ADF2-4942-B975-0427A43DF2DC}" type="pres">
      <dgm:prSet presAssocID="{EEC12204-415F-4305-AFEC-44740C371F63}" presName="FiveNodes_5_text" presStyleLbl="node1" presStyleIdx="4" presStyleCnt="5">
        <dgm:presLayoutVars>
          <dgm:bulletEnabled val="1"/>
        </dgm:presLayoutVars>
      </dgm:prSet>
      <dgm:spPr/>
    </dgm:pt>
  </dgm:ptLst>
  <dgm:cxnLst>
    <dgm:cxn modelId="{CAE6E000-453D-894A-8E5B-A9504B8F0676}" type="presOf" srcId="{EEC12204-415F-4305-AFEC-44740C371F63}" destId="{1B4925AA-C6DA-6048-A2FE-12B9F8D300E4}" srcOrd="0" destOrd="0" presId="urn:microsoft.com/office/officeart/2005/8/layout/vProcess5"/>
    <dgm:cxn modelId="{DBF86E15-66EE-A14E-824B-5C8E8518DA26}" type="presOf" srcId="{12B32A8E-FD98-4E73-A9FE-9BFFED490595}" destId="{29CA2C94-CAF2-ED47-84FC-030CAECF7515}" srcOrd="0" destOrd="0" presId="urn:microsoft.com/office/officeart/2005/8/layout/vProcess5"/>
    <dgm:cxn modelId="{077CE42D-BA9B-EB41-9944-92A3B2342E51}" type="presOf" srcId="{7B103303-F978-4BE9-96A3-4FC02B8B6677}" destId="{3491C295-0915-4545-BA8D-BCA11C470E17}" srcOrd="1" destOrd="0" presId="urn:microsoft.com/office/officeart/2005/8/layout/vProcess5"/>
    <dgm:cxn modelId="{C62A8135-786E-6D4D-BE0E-014823F3BD6C}" type="presOf" srcId="{79EB7A83-4324-45B0-9542-68D8730DB90D}" destId="{1B6A7DCA-199E-9344-BC94-373C016CFDA7}" srcOrd="1" destOrd="0" presId="urn:microsoft.com/office/officeart/2005/8/layout/vProcess5"/>
    <dgm:cxn modelId="{7E97C671-38DC-4AAE-AB27-62CE31C09A85}" srcId="{EEC12204-415F-4305-AFEC-44740C371F63}" destId="{79EB7A83-4324-45B0-9542-68D8730DB90D}" srcOrd="0" destOrd="0" parTransId="{C25CEEE6-6D42-4ACD-B447-CF4D06F675CD}" sibTransId="{37C1ABA1-1C89-4078-B2DA-E7BB3B4D7114}"/>
    <dgm:cxn modelId="{AA2FD48F-3F34-9B4F-87CC-2972F55A62D7}" type="presOf" srcId="{12B32A8E-FD98-4E73-A9FE-9BFFED490595}" destId="{BE726B6B-A0BD-D04D-B6D2-0F2730DFA6D5}" srcOrd="1" destOrd="0" presId="urn:microsoft.com/office/officeart/2005/8/layout/vProcess5"/>
    <dgm:cxn modelId="{83390194-D09E-4E32-91A1-3DA3EEA648D0}" srcId="{EEC12204-415F-4305-AFEC-44740C371F63}" destId="{54281801-7175-409F-98A2-CA228393010B}" srcOrd="4" destOrd="0" parTransId="{E954DA1C-F6F6-4659-9ABE-677F6B7C8835}" sibTransId="{17DC5119-20C1-4D7A-A62F-6CA397CE2692}"/>
    <dgm:cxn modelId="{68F634A3-4A89-1B49-B9AE-CDE7833BCD41}" type="presOf" srcId="{37C1ABA1-1C89-4078-B2DA-E7BB3B4D7114}" destId="{70542FF9-6239-0B4A-8739-B9207055895A}" srcOrd="0" destOrd="0" presId="urn:microsoft.com/office/officeart/2005/8/layout/vProcess5"/>
    <dgm:cxn modelId="{FA4418AF-7B16-8A41-A525-CFC71AB7D598}" type="presOf" srcId="{D8EA0115-9DF9-4C09-8204-EC43980BD4B2}" destId="{8047BEA8-59B1-AD42-BFAA-D8F921C27229}" srcOrd="0" destOrd="0" presId="urn:microsoft.com/office/officeart/2005/8/layout/vProcess5"/>
    <dgm:cxn modelId="{4F8F47B3-71FC-1C49-8552-B0DE05D3E36B}" type="presOf" srcId="{79EB7A83-4324-45B0-9542-68D8730DB90D}" destId="{69FD0F19-C4B2-8F4A-B3C1-8FC84CE33388}" srcOrd="0" destOrd="0" presId="urn:microsoft.com/office/officeart/2005/8/layout/vProcess5"/>
    <dgm:cxn modelId="{EB2254B9-9419-4C9C-9885-E5A732C68DCB}" srcId="{EEC12204-415F-4305-AFEC-44740C371F63}" destId="{A3385D6D-5D2A-4C3C-973D-1833E73CBBDC}" srcOrd="1" destOrd="0" parTransId="{4AA1E30C-1F33-4F3D-AD3C-C932593F84B6}" sibTransId="{DD31E894-7BFA-41DA-8F6C-42B502168F93}"/>
    <dgm:cxn modelId="{4AB69ABD-DAF3-F649-B410-46A3318CAFDD}" type="presOf" srcId="{DD31E894-7BFA-41DA-8F6C-42B502168F93}" destId="{3E6B8EFE-8B13-6647-94A9-C779E4362520}" srcOrd="0" destOrd="0" presId="urn:microsoft.com/office/officeart/2005/8/layout/vProcess5"/>
    <dgm:cxn modelId="{123BE9C0-CB9C-EC48-9027-5E11EAAF5074}" type="presOf" srcId="{D43CFE78-C29D-409C-B4B0-30A3EF1251B6}" destId="{A2385EF8-7B76-4B43-BAE6-35AEF0532529}" srcOrd="0" destOrd="0" presId="urn:microsoft.com/office/officeart/2005/8/layout/vProcess5"/>
    <dgm:cxn modelId="{B519D1C2-8104-8240-8D80-1A233CE278FA}" type="presOf" srcId="{54281801-7175-409F-98A2-CA228393010B}" destId="{B5B495A3-483A-364A-B4E8-A78CEA1B6D93}" srcOrd="0" destOrd="0" presId="urn:microsoft.com/office/officeart/2005/8/layout/vProcess5"/>
    <dgm:cxn modelId="{268B27C3-F21A-8A4E-B5AC-F42772CCF22A}" type="presOf" srcId="{A3385D6D-5D2A-4C3C-973D-1833E73CBBDC}" destId="{50282957-2CD1-0448-9EF5-7BFAD2203A99}" srcOrd="1" destOrd="0" presId="urn:microsoft.com/office/officeart/2005/8/layout/vProcess5"/>
    <dgm:cxn modelId="{D8EF0DD2-CF7F-EE45-B3A4-0EBF0E716856}" type="presOf" srcId="{A3385D6D-5D2A-4C3C-973D-1833E73CBBDC}" destId="{69D46828-1C54-294A-81AD-B09392BC212A}" srcOrd="0" destOrd="0" presId="urn:microsoft.com/office/officeart/2005/8/layout/vProcess5"/>
    <dgm:cxn modelId="{86015DD7-1837-BB4A-834E-8028236E7594}" type="presOf" srcId="{54281801-7175-409F-98A2-CA228393010B}" destId="{59803B54-ADF2-4942-B975-0427A43DF2DC}" srcOrd="1" destOrd="0" presId="urn:microsoft.com/office/officeart/2005/8/layout/vProcess5"/>
    <dgm:cxn modelId="{5E8F8CDA-A351-4481-8DBE-D2D37F28F51B}" srcId="{EEC12204-415F-4305-AFEC-44740C371F63}" destId="{12B32A8E-FD98-4E73-A9FE-9BFFED490595}" srcOrd="3" destOrd="0" parTransId="{2A7FCD7E-2414-4651-9903-9A0FCE608E3C}" sibTransId="{D43CFE78-C29D-409C-B4B0-30A3EF1251B6}"/>
    <dgm:cxn modelId="{8619EFE5-D751-8243-B342-FC40A692D871}" type="presOf" srcId="{7B103303-F978-4BE9-96A3-4FC02B8B6677}" destId="{5707FDB2-458B-8241-80DB-CB9B4DF4066E}" srcOrd="0" destOrd="0" presId="urn:microsoft.com/office/officeart/2005/8/layout/vProcess5"/>
    <dgm:cxn modelId="{4B5006F1-C338-40F5-BCAD-3A82E646ED52}" srcId="{EEC12204-415F-4305-AFEC-44740C371F63}" destId="{7B103303-F978-4BE9-96A3-4FC02B8B6677}" srcOrd="2" destOrd="0" parTransId="{7C5ADEA1-E68B-4CBA-ADBA-28EB88A76CC3}" sibTransId="{D8EA0115-9DF9-4C09-8204-EC43980BD4B2}"/>
    <dgm:cxn modelId="{24879ED4-82FA-5442-8F43-317D3BCDD1DE}" type="presParOf" srcId="{1B4925AA-C6DA-6048-A2FE-12B9F8D300E4}" destId="{B9013BDB-A090-2049-A3FD-723A4C658C6A}" srcOrd="0" destOrd="0" presId="urn:microsoft.com/office/officeart/2005/8/layout/vProcess5"/>
    <dgm:cxn modelId="{D12FB1CC-8499-5D4E-98EE-724858816ED8}" type="presParOf" srcId="{1B4925AA-C6DA-6048-A2FE-12B9F8D300E4}" destId="{69FD0F19-C4B2-8F4A-B3C1-8FC84CE33388}" srcOrd="1" destOrd="0" presId="urn:microsoft.com/office/officeart/2005/8/layout/vProcess5"/>
    <dgm:cxn modelId="{0F964106-A6EF-0745-8D7F-C40ED279AE33}" type="presParOf" srcId="{1B4925AA-C6DA-6048-A2FE-12B9F8D300E4}" destId="{69D46828-1C54-294A-81AD-B09392BC212A}" srcOrd="2" destOrd="0" presId="urn:microsoft.com/office/officeart/2005/8/layout/vProcess5"/>
    <dgm:cxn modelId="{95F07137-D7BA-9A4B-B394-31C1571902C3}" type="presParOf" srcId="{1B4925AA-C6DA-6048-A2FE-12B9F8D300E4}" destId="{5707FDB2-458B-8241-80DB-CB9B4DF4066E}" srcOrd="3" destOrd="0" presId="urn:microsoft.com/office/officeart/2005/8/layout/vProcess5"/>
    <dgm:cxn modelId="{4843A1C6-D1A5-DA48-ACB4-C80F01947063}" type="presParOf" srcId="{1B4925AA-C6DA-6048-A2FE-12B9F8D300E4}" destId="{29CA2C94-CAF2-ED47-84FC-030CAECF7515}" srcOrd="4" destOrd="0" presId="urn:microsoft.com/office/officeart/2005/8/layout/vProcess5"/>
    <dgm:cxn modelId="{E6095416-CD3E-964C-B044-0D549BFE7C9E}" type="presParOf" srcId="{1B4925AA-C6DA-6048-A2FE-12B9F8D300E4}" destId="{B5B495A3-483A-364A-B4E8-A78CEA1B6D93}" srcOrd="5" destOrd="0" presId="urn:microsoft.com/office/officeart/2005/8/layout/vProcess5"/>
    <dgm:cxn modelId="{56701355-C28E-2749-BC38-E24CDA3E26E7}" type="presParOf" srcId="{1B4925AA-C6DA-6048-A2FE-12B9F8D300E4}" destId="{70542FF9-6239-0B4A-8739-B9207055895A}" srcOrd="6" destOrd="0" presId="urn:microsoft.com/office/officeart/2005/8/layout/vProcess5"/>
    <dgm:cxn modelId="{AB500BAD-A8D8-094F-B5A7-518AD8A81168}" type="presParOf" srcId="{1B4925AA-C6DA-6048-A2FE-12B9F8D300E4}" destId="{3E6B8EFE-8B13-6647-94A9-C779E4362520}" srcOrd="7" destOrd="0" presId="urn:microsoft.com/office/officeart/2005/8/layout/vProcess5"/>
    <dgm:cxn modelId="{1D9F4EA1-8D56-A744-800F-9EDA1CD8AE45}" type="presParOf" srcId="{1B4925AA-C6DA-6048-A2FE-12B9F8D300E4}" destId="{8047BEA8-59B1-AD42-BFAA-D8F921C27229}" srcOrd="8" destOrd="0" presId="urn:microsoft.com/office/officeart/2005/8/layout/vProcess5"/>
    <dgm:cxn modelId="{44714398-D31D-294E-9668-DC5CD8D81DF5}" type="presParOf" srcId="{1B4925AA-C6DA-6048-A2FE-12B9F8D300E4}" destId="{A2385EF8-7B76-4B43-BAE6-35AEF0532529}" srcOrd="9" destOrd="0" presId="urn:microsoft.com/office/officeart/2005/8/layout/vProcess5"/>
    <dgm:cxn modelId="{4A89CBFF-4999-E741-9374-1E97CF6FFE41}" type="presParOf" srcId="{1B4925AA-C6DA-6048-A2FE-12B9F8D300E4}" destId="{1B6A7DCA-199E-9344-BC94-373C016CFDA7}" srcOrd="10" destOrd="0" presId="urn:microsoft.com/office/officeart/2005/8/layout/vProcess5"/>
    <dgm:cxn modelId="{2F1DA147-A233-6D43-A927-F457FBB697C2}" type="presParOf" srcId="{1B4925AA-C6DA-6048-A2FE-12B9F8D300E4}" destId="{50282957-2CD1-0448-9EF5-7BFAD2203A99}" srcOrd="11" destOrd="0" presId="urn:microsoft.com/office/officeart/2005/8/layout/vProcess5"/>
    <dgm:cxn modelId="{C07A5563-C219-4440-B340-240F0999C251}" type="presParOf" srcId="{1B4925AA-C6DA-6048-A2FE-12B9F8D300E4}" destId="{3491C295-0915-4545-BA8D-BCA11C470E17}" srcOrd="12" destOrd="0" presId="urn:microsoft.com/office/officeart/2005/8/layout/vProcess5"/>
    <dgm:cxn modelId="{32EE4C3A-5AAC-3346-935B-590FABE44A19}" type="presParOf" srcId="{1B4925AA-C6DA-6048-A2FE-12B9F8D300E4}" destId="{BE726B6B-A0BD-D04D-B6D2-0F2730DFA6D5}" srcOrd="13" destOrd="0" presId="urn:microsoft.com/office/officeart/2005/8/layout/vProcess5"/>
    <dgm:cxn modelId="{3629843B-2136-4A43-B861-B64425B996B3}" type="presParOf" srcId="{1B4925AA-C6DA-6048-A2FE-12B9F8D300E4}" destId="{59803B54-ADF2-4942-B975-0427A43DF2D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626F66-001F-854F-A928-487C7268374A}" type="doc">
      <dgm:prSet loTypeId="urn:microsoft.com/office/officeart/2008/layout/BubblePictureList" loCatId="" qsTypeId="urn:microsoft.com/office/officeart/2005/8/quickstyle/3d5" qsCatId="3D" csTypeId="urn:microsoft.com/office/officeart/2005/8/colors/colorful3" csCatId="colorful" phldr="1"/>
      <dgm:spPr/>
      <dgm:t>
        <a:bodyPr/>
        <a:lstStyle/>
        <a:p>
          <a:endParaRPr lang="en-US"/>
        </a:p>
      </dgm:t>
    </dgm:pt>
    <dgm:pt modelId="{DD69D2F1-9FD3-8446-AC24-4ABD4ED63C8F}">
      <dgm:prSet phldrT="[Text]" custT="1"/>
      <dgm:spPr/>
      <dgm:t>
        <a:bodyPr/>
        <a:lstStyle/>
        <a:p>
          <a:r>
            <a:rPr lang="vi-VN" sz="2400" b="1" dirty="0">
              <a:solidFill>
                <a:srgbClr val="F1ED99"/>
              </a:solidFill>
              <a:latin typeface="UTM Aptima" panose="02040603050506020204" pitchFamily="18"/>
            </a:rPr>
            <a:t>Ngọc trai</a:t>
          </a:r>
          <a:endParaRPr lang="en-US" sz="2400" b="1" dirty="0">
            <a:solidFill>
              <a:srgbClr val="F1ED99"/>
            </a:solidFill>
            <a:latin typeface="UTM Aptima" panose="02040603050506020204" pitchFamily="18"/>
          </a:endParaRPr>
        </a:p>
      </dgm:t>
    </dgm:pt>
    <dgm:pt modelId="{EEBDE885-5992-4E4F-BD8F-B77056D6F3A9}" type="parTrans" cxnId="{80BDDE9D-C4C3-3B45-8927-3FF54F69BB0C}">
      <dgm:prSet/>
      <dgm:spPr/>
      <dgm:t>
        <a:bodyPr/>
        <a:lstStyle/>
        <a:p>
          <a:endParaRPr lang="en-US"/>
        </a:p>
      </dgm:t>
    </dgm:pt>
    <dgm:pt modelId="{31DA09CD-CE48-C340-A044-D2315C8E2254}" type="sibTrans" cxnId="{80BDDE9D-C4C3-3B45-8927-3FF54F69BB0C}">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809" t="-27308" r="-29993" b="-23450"/>
          </a:stretch>
        </a:blipFill>
      </dgm:spPr>
      <dgm:t>
        <a:bodyPr/>
        <a:lstStyle/>
        <a:p>
          <a:endParaRPr lang="en-US"/>
        </a:p>
      </dgm:t>
    </dgm:pt>
    <dgm:pt modelId="{C2686F2E-4F78-924C-8D8F-F9BBAD08BA4C}">
      <dgm:prSet phldrT="[Text]" custT="1"/>
      <dgm:spPr/>
      <dgm:t>
        <a:bodyPr/>
        <a:lstStyle/>
        <a:p>
          <a:r>
            <a:rPr lang="en-US" sz="2400" b="1" dirty="0" err="1">
              <a:solidFill>
                <a:srgbClr val="F1ED99"/>
              </a:solidFill>
              <a:latin typeface="UTM Aptima" panose="02040603050506020204" pitchFamily="18"/>
            </a:rPr>
            <a:t>Vàng</a:t>
          </a:r>
          <a:endParaRPr lang="en-US" sz="2400" b="1" dirty="0">
            <a:solidFill>
              <a:srgbClr val="F1ED99"/>
            </a:solidFill>
            <a:latin typeface="UTM Aptima" panose="02040603050506020204" pitchFamily="18"/>
          </a:endParaRPr>
        </a:p>
      </dgm:t>
    </dgm:pt>
    <dgm:pt modelId="{56E06303-1F54-C747-8191-1030E3798C1E}" type="parTrans" cxnId="{BBC00777-F422-BA4E-AF5D-35109161C554}">
      <dgm:prSet/>
      <dgm:spPr/>
      <dgm:t>
        <a:bodyPr/>
        <a:lstStyle/>
        <a:p>
          <a:endParaRPr lang="en-US"/>
        </a:p>
      </dgm:t>
    </dgm:pt>
    <dgm:pt modelId="{16FFD581-A756-DB47-A09B-7DC93740767C}" type="sibTrans" cxnId="{BBC00777-F422-BA4E-AF5D-35109161C554}">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A6520CC3-CF4A-5D42-8331-222DC9AEABDA}">
      <dgm:prSet phldrT="[Text]" custT="1"/>
      <dgm:spPr/>
      <dgm:t>
        <a:bodyPr/>
        <a:lstStyle/>
        <a:p>
          <a:pPr algn="ctr"/>
          <a:r>
            <a:rPr lang="en-US" sz="2400" b="1" dirty="0" err="1">
              <a:solidFill>
                <a:srgbClr val="F1ED99"/>
              </a:solidFill>
              <a:latin typeface="UTM Aptima" panose="02040603050506020204" pitchFamily="18"/>
            </a:rPr>
            <a:t>Bắt</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chim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trả</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lông</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màu</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tím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quý</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hiếm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làm</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áo</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đệm</a:t>
          </a:r>
          <a:r>
            <a:rPr lang="en-US" sz="2400" b="1" dirty="0">
              <a:solidFill>
                <a:srgbClr val="F1ED99"/>
              </a:solidFill>
              <a:latin typeface="UTM Aptima" panose="02040603050506020204" pitchFamily="18"/>
            </a:rPr>
            <a:t>)</a:t>
          </a:r>
        </a:p>
      </dgm:t>
    </dgm:pt>
    <dgm:pt modelId="{295A4597-D5F2-974F-B739-AFD4E2ADA0E5}" type="parTrans" cxnId="{D28D8649-E43C-6C4D-B8DE-6C7CF706445D}">
      <dgm:prSet/>
      <dgm:spPr/>
      <dgm:t>
        <a:bodyPr/>
        <a:lstStyle/>
        <a:p>
          <a:endParaRPr lang="en-US"/>
        </a:p>
      </dgm:t>
    </dgm:pt>
    <dgm:pt modelId="{E8A582C8-A680-CC43-8781-BD3E183C6569}" type="sibTrans" cxnId="{D28D8649-E43C-6C4D-B8DE-6C7CF706445D}">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531" t="-25991" r="-20289" b="-21829"/>
          </a:stretch>
        </a:blipFill>
      </dgm:spPr>
      <dgm:t>
        <a:bodyPr/>
        <a:lstStyle/>
        <a:p>
          <a:endParaRPr lang="en-US"/>
        </a:p>
      </dgm:t>
    </dgm:pt>
    <dgm:pt modelId="{BA019ABA-574C-3540-AB52-E0625F2853B0}">
      <dgm:prSet phldrT="[Text]" custT="1"/>
      <dgm:spPr/>
      <dgm:t>
        <a:bodyPr/>
        <a:lstStyle/>
        <a:p>
          <a:r>
            <a:rPr lang="en-US" sz="2400" b="1" dirty="0" err="1">
              <a:solidFill>
                <a:srgbClr val="F1ED99"/>
              </a:solidFill>
              <a:latin typeface="UTM Aptima" panose="02040603050506020204" pitchFamily="18"/>
            </a:rPr>
            <a:t>Hươu</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đen</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thuốc</a:t>
          </a:r>
          <a:r>
            <a:rPr lang="en-US" sz="2400" b="1" dirty="0">
              <a:solidFill>
                <a:srgbClr val="F1ED99"/>
              </a:solidFill>
              <a:latin typeface="UTM Aptima" panose="02040603050506020204" pitchFamily="18"/>
            </a:rPr>
            <a:t> </a:t>
          </a:r>
          <a:r>
            <a:rPr lang="en-US" sz="2400" b="1" dirty="0" err="1">
              <a:solidFill>
                <a:srgbClr val="F1ED99"/>
              </a:solidFill>
              <a:latin typeface="UTM Aptima" panose="02040603050506020204" pitchFamily="18"/>
            </a:rPr>
            <a:t>bổ</a:t>
          </a:r>
          <a:r>
            <a:rPr lang="en-US" sz="2400" b="1" dirty="0">
              <a:solidFill>
                <a:srgbClr val="F1ED99"/>
              </a:solidFill>
              <a:latin typeface="UTM Aptima" panose="02040603050506020204" pitchFamily="18"/>
            </a:rPr>
            <a:t>)</a:t>
          </a:r>
        </a:p>
      </dgm:t>
    </dgm:pt>
    <dgm:pt modelId="{C399BA2A-73E4-8F46-BFA1-827D524DCDF3}" type="parTrans" cxnId="{2A022B57-F5AA-A644-9215-FC14DE8BF579}">
      <dgm:prSet/>
      <dgm:spPr/>
      <dgm:t>
        <a:bodyPr/>
        <a:lstStyle/>
        <a:p>
          <a:endParaRPr lang="en-US"/>
        </a:p>
      </dgm:t>
    </dgm:pt>
    <dgm:pt modelId="{6E66150E-7E3A-0044-AB44-F09C808FDF2D}" type="sibTrans" cxnId="{2A022B57-F5AA-A644-9215-FC14DE8BF579}">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54565ECE-E26E-9C40-B3A4-C8D60508BE93}" type="pres">
      <dgm:prSet presAssocID="{A0626F66-001F-854F-A928-487C7268374A}" presName="Name0" presStyleCnt="0">
        <dgm:presLayoutVars>
          <dgm:chMax val="8"/>
          <dgm:chPref val="8"/>
          <dgm:dir/>
        </dgm:presLayoutVars>
      </dgm:prSet>
      <dgm:spPr/>
    </dgm:pt>
    <dgm:pt modelId="{0F99385B-5662-6449-9A1C-FD9F16F4E848}" type="pres">
      <dgm:prSet presAssocID="{DD69D2F1-9FD3-8446-AC24-4ABD4ED63C8F}" presName="parent_text_1" presStyleLbl="revTx" presStyleIdx="0" presStyleCnt="4">
        <dgm:presLayoutVars>
          <dgm:chMax val="0"/>
          <dgm:chPref val="0"/>
          <dgm:bulletEnabled val="1"/>
        </dgm:presLayoutVars>
      </dgm:prSet>
      <dgm:spPr/>
    </dgm:pt>
    <dgm:pt modelId="{6FACAF60-FB1A-A14A-98AD-8F3D6CDAF58A}" type="pres">
      <dgm:prSet presAssocID="{DD69D2F1-9FD3-8446-AC24-4ABD4ED63C8F}" presName="image_accent_1" presStyleCnt="0"/>
      <dgm:spPr/>
    </dgm:pt>
    <dgm:pt modelId="{B55B326D-6332-0A40-A799-9F0DF17F8156}" type="pres">
      <dgm:prSet presAssocID="{DD69D2F1-9FD3-8446-AC24-4ABD4ED63C8F}" presName="imageAccentRepeatNode" presStyleLbl="alignNode1" presStyleIdx="0" presStyleCnt="8"/>
      <dgm:spPr/>
    </dgm:pt>
    <dgm:pt modelId="{BC866DC0-903D-DC43-A55A-92F8E7D41939}" type="pres">
      <dgm:prSet presAssocID="{DD69D2F1-9FD3-8446-AC24-4ABD4ED63C8F}" presName="accent_1" presStyleLbl="alignNode1" presStyleIdx="1" presStyleCnt="8" custLinFactNeighborX="10749" custLinFactNeighborY="-15774"/>
      <dgm:spPr/>
    </dgm:pt>
    <dgm:pt modelId="{87244260-4F1A-0747-A3A8-FFF2E9C9504A}" type="pres">
      <dgm:prSet presAssocID="{31DA09CD-CE48-C340-A044-D2315C8E2254}" presName="image_1" presStyleCnt="0"/>
      <dgm:spPr/>
    </dgm:pt>
    <dgm:pt modelId="{025491C4-F509-2540-94A6-F703C06E1852}" type="pres">
      <dgm:prSet presAssocID="{31DA09CD-CE48-C340-A044-D2315C8E2254}" presName="imageRepeatNode" presStyleLbl="fgImgPlace1" presStyleIdx="0" presStyleCnt="4" custScaleX="86775" custScaleY="85913" custLinFactNeighborX="5259" custLinFactNeighborY="1854"/>
      <dgm:spPr/>
    </dgm:pt>
    <dgm:pt modelId="{6DBCA1E5-97DB-D943-A027-A4D0D7978739}" type="pres">
      <dgm:prSet presAssocID="{C2686F2E-4F78-924C-8D8F-F9BBAD08BA4C}" presName="parent_text_2" presStyleLbl="revTx" presStyleIdx="1" presStyleCnt="4">
        <dgm:presLayoutVars>
          <dgm:chMax val="0"/>
          <dgm:chPref val="0"/>
          <dgm:bulletEnabled val="1"/>
        </dgm:presLayoutVars>
      </dgm:prSet>
      <dgm:spPr/>
    </dgm:pt>
    <dgm:pt modelId="{78597C5D-F418-EA45-AD50-AFECF4719CCD}" type="pres">
      <dgm:prSet presAssocID="{C2686F2E-4F78-924C-8D8F-F9BBAD08BA4C}" presName="image_accent_2" presStyleCnt="0"/>
      <dgm:spPr/>
    </dgm:pt>
    <dgm:pt modelId="{360FF08F-8739-5A47-A98A-6FF176B759E9}" type="pres">
      <dgm:prSet presAssocID="{C2686F2E-4F78-924C-8D8F-F9BBAD08BA4C}" presName="imageAccentRepeatNode" presStyleLbl="alignNode1" presStyleIdx="2" presStyleCnt="8"/>
      <dgm:spPr/>
    </dgm:pt>
    <dgm:pt modelId="{9FDC94C9-F681-D746-AC66-A9FBCAB34764}" type="pres">
      <dgm:prSet presAssocID="{16FFD581-A756-DB47-A09B-7DC93740767C}" presName="image_2" presStyleCnt="0"/>
      <dgm:spPr/>
    </dgm:pt>
    <dgm:pt modelId="{A62726EA-1385-8940-AFB0-92C89A3F6B30}" type="pres">
      <dgm:prSet presAssocID="{16FFD581-A756-DB47-A09B-7DC93740767C}" presName="imageRepeatNode" presStyleLbl="fgImgPlace1" presStyleIdx="1" presStyleCnt="4"/>
      <dgm:spPr/>
    </dgm:pt>
    <dgm:pt modelId="{91B7CACA-4FA4-AA42-B6D1-733B660C6CCD}" type="pres">
      <dgm:prSet presAssocID="{A6520CC3-CF4A-5D42-8331-222DC9AEABDA}" presName="image_accent_3" presStyleCnt="0"/>
      <dgm:spPr/>
    </dgm:pt>
    <dgm:pt modelId="{FC0A7D25-A755-FE4A-8979-785208F29B8B}" type="pres">
      <dgm:prSet presAssocID="{A6520CC3-CF4A-5D42-8331-222DC9AEABDA}" presName="imageAccentRepeatNode" presStyleLbl="alignNode1" presStyleIdx="3" presStyleCnt="8"/>
      <dgm:spPr/>
    </dgm:pt>
    <dgm:pt modelId="{E8015B9C-2641-9347-A3E7-FA02FCBA4F41}" type="pres">
      <dgm:prSet presAssocID="{A6520CC3-CF4A-5D42-8331-222DC9AEABDA}" presName="parent_text_3" presStyleLbl="revTx" presStyleIdx="2" presStyleCnt="4" custScaleX="146756" custLinFactNeighborX="19658" custLinFactNeighborY="3547">
        <dgm:presLayoutVars>
          <dgm:chMax val="0"/>
          <dgm:chPref val="0"/>
          <dgm:bulletEnabled val="1"/>
        </dgm:presLayoutVars>
      </dgm:prSet>
      <dgm:spPr/>
    </dgm:pt>
    <dgm:pt modelId="{3B3904CB-F5F2-3F47-A93E-5E99B59957D8}" type="pres">
      <dgm:prSet presAssocID="{A6520CC3-CF4A-5D42-8331-222DC9AEABDA}" presName="accent_2" presStyleLbl="alignNode1" presStyleIdx="4" presStyleCnt="8"/>
      <dgm:spPr/>
    </dgm:pt>
    <dgm:pt modelId="{9F156FF8-93C4-0D46-B2E1-FFED3DBD914D}" type="pres">
      <dgm:prSet presAssocID="{A6520CC3-CF4A-5D42-8331-222DC9AEABDA}" presName="accent_3" presStyleLbl="alignNode1" presStyleIdx="5" presStyleCnt="8"/>
      <dgm:spPr/>
    </dgm:pt>
    <dgm:pt modelId="{AEA7AA0E-366D-A04D-8D24-309F4D992EE1}" type="pres">
      <dgm:prSet presAssocID="{E8A582C8-A680-CC43-8781-BD3E183C6569}" presName="image_3" presStyleCnt="0"/>
      <dgm:spPr/>
    </dgm:pt>
    <dgm:pt modelId="{C3B7D4CD-442E-FA4E-80E6-A0EA991412DB}" type="pres">
      <dgm:prSet presAssocID="{E8A582C8-A680-CC43-8781-BD3E183C6569}" presName="imageRepeatNode" presStyleLbl="fgImgPlace1" presStyleIdx="2" presStyleCnt="4"/>
      <dgm:spPr/>
    </dgm:pt>
    <dgm:pt modelId="{5C38EBCB-E2EF-4C48-85C1-FF02308B144C}" type="pres">
      <dgm:prSet presAssocID="{BA019ABA-574C-3540-AB52-E0625F2853B0}" presName="image_accent_4" presStyleCnt="0"/>
      <dgm:spPr/>
    </dgm:pt>
    <dgm:pt modelId="{70613868-7CC3-BB46-8403-0AFD32E1A2F1}" type="pres">
      <dgm:prSet presAssocID="{BA019ABA-574C-3540-AB52-E0625F2853B0}" presName="imageAccentRepeatNode" presStyleLbl="alignNode1" presStyleIdx="6" presStyleCnt="8"/>
      <dgm:spPr/>
    </dgm:pt>
    <dgm:pt modelId="{5D5AC109-3321-CE40-89DA-2C4BD7AE81B4}" type="pres">
      <dgm:prSet presAssocID="{BA019ABA-574C-3540-AB52-E0625F2853B0}" presName="parent_text_4" presStyleLbl="revTx" presStyleIdx="3" presStyleCnt="4" custScaleX="128302" custLinFactNeighborX="15245" custLinFactNeighborY="-89">
        <dgm:presLayoutVars>
          <dgm:chMax val="0"/>
          <dgm:chPref val="0"/>
          <dgm:bulletEnabled val="1"/>
        </dgm:presLayoutVars>
      </dgm:prSet>
      <dgm:spPr/>
    </dgm:pt>
    <dgm:pt modelId="{B22A5D0B-3856-3241-88AF-72F07BA13D67}" type="pres">
      <dgm:prSet presAssocID="{BA019ABA-574C-3540-AB52-E0625F2853B0}" presName="accent_4" presStyleLbl="alignNode1" presStyleIdx="7" presStyleCnt="8"/>
      <dgm:spPr/>
    </dgm:pt>
    <dgm:pt modelId="{D0BDE289-8596-3840-9B74-5B7A61349810}" type="pres">
      <dgm:prSet presAssocID="{6E66150E-7E3A-0044-AB44-F09C808FDF2D}" presName="image_4" presStyleCnt="0"/>
      <dgm:spPr/>
    </dgm:pt>
    <dgm:pt modelId="{B10CD8B1-41FD-A446-AEB0-5B9231F430AF}" type="pres">
      <dgm:prSet presAssocID="{6E66150E-7E3A-0044-AB44-F09C808FDF2D}" presName="imageRepeatNode" presStyleLbl="fgImgPlace1" presStyleIdx="3" presStyleCnt="4"/>
      <dgm:spPr/>
    </dgm:pt>
  </dgm:ptLst>
  <dgm:cxnLst>
    <dgm:cxn modelId="{BBCD7337-AD87-2B42-8559-AEA4812C6F8A}" type="presOf" srcId="{BA019ABA-574C-3540-AB52-E0625F2853B0}" destId="{5D5AC109-3321-CE40-89DA-2C4BD7AE81B4}" srcOrd="0" destOrd="0" presId="urn:microsoft.com/office/officeart/2008/layout/BubblePictureList"/>
    <dgm:cxn modelId="{147D893E-4D09-D94E-AE7F-F2982AF1B0E9}" type="presOf" srcId="{E8A582C8-A680-CC43-8781-BD3E183C6569}" destId="{C3B7D4CD-442E-FA4E-80E6-A0EA991412DB}" srcOrd="0" destOrd="0" presId="urn:microsoft.com/office/officeart/2008/layout/BubblePictureList"/>
    <dgm:cxn modelId="{CE82AD68-1C69-2944-BFE5-4F3177F3A8EC}" type="presOf" srcId="{6E66150E-7E3A-0044-AB44-F09C808FDF2D}" destId="{B10CD8B1-41FD-A446-AEB0-5B9231F430AF}" srcOrd="0" destOrd="0" presId="urn:microsoft.com/office/officeart/2008/layout/BubblePictureList"/>
    <dgm:cxn modelId="{D28D8649-E43C-6C4D-B8DE-6C7CF706445D}" srcId="{A0626F66-001F-854F-A928-487C7268374A}" destId="{A6520CC3-CF4A-5D42-8331-222DC9AEABDA}" srcOrd="2" destOrd="0" parTransId="{295A4597-D5F2-974F-B739-AFD4E2ADA0E5}" sibTransId="{E8A582C8-A680-CC43-8781-BD3E183C6569}"/>
    <dgm:cxn modelId="{1E8CCD53-6DE7-164A-9FB1-0C89FF9CC070}" type="presOf" srcId="{C2686F2E-4F78-924C-8D8F-F9BBAD08BA4C}" destId="{6DBCA1E5-97DB-D943-A027-A4D0D7978739}" srcOrd="0" destOrd="0" presId="urn:microsoft.com/office/officeart/2008/layout/BubblePictureList"/>
    <dgm:cxn modelId="{BBC00777-F422-BA4E-AF5D-35109161C554}" srcId="{A0626F66-001F-854F-A928-487C7268374A}" destId="{C2686F2E-4F78-924C-8D8F-F9BBAD08BA4C}" srcOrd="1" destOrd="0" parTransId="{56E06303-1F54-C747-8191-1030E3798C1E}" sibTransId="{16FFD581-A756-DB47-A09B-7DC93740767C}"/>
    <dgm:cxn modelId="{2A022B57-F5AA-A644-9215-FC14DE8BF579}" srcId="{A0626F66-001F-854F-A928-487C7268374A}" destId="{BA019ABA-574C-3540-AB52-E0625F2853B0}" srcOrd="3" destOrd="0" parTransId="{C399BA2A-73E4-8F46-BFA1-827D524DCDF3}" sibTransId="{6E66150E-7E3A-0044-AB44-F09C808FDF2D}"/>
    <dgm:cxn modelId="{80BDDE9D-C4C3-3B45-8927-3FF54F69BB0C}" srcId="{A0626F66-001F-854F-A928-487C7268374A}" destId="{DD69D2F1-9FD3-8446-AC24-4ABD4ED63C8F}" srcOrd="0" destOrd="0" parTransId="{EEBDE885-5992-4E4F-BD8F-B77056D6F3A9}" sibTransId="{31DA09CD-CE48-C340-A044-D2315C8E2254}"/>
    <dgm:cxn modelId="{E09D3FA0-3085-EF4D-83F6-32AD55BA2AEB}" type="presOf" srcId="{31DA09CD-CE48-C340-A044-D2315C8E2254}" destId="{025491C4-F509-2540-94A6-F703C06E1852}" srcOrd="0" destOrd="0" presId="urn:microsoft.com/office/officeart/2008/layout/BubblePictureList"/>
    <dgm:cxn modelId="{7B41F2A9-A86B-BD42-959F-A408C41B0FF2}" type="presOf" srcId="{DD69D2F1-9FD3-8446-AC24-4ABD4ED63C8F}" destId="{0F99385B-5662-6449-9A1C-FD9F16F4E848}" srcOrd="0" destOrd="0" presId="urn:microsoft.com/office/officeart/2008/layout/BubblePictureList"/>
    <dgm:cxn modelId="{B913AEB0-F8C4-C345-A176-288B25AA3D02}" type="presOf" srcId="{A0626F66-001F-854F-A928-487C7268374A}" destId="{54565ECE-E26E-9C40-B3A4-C8D60508BE93}" srcOrd="0" destOrd="0" presId="urn:microsoft.com/office/officeart/2008/layout/BubblePictureList"/>
    <dgm:cxn modelId="{39A517C1-834F-554D-8A33-ABB335698ACF}" type="presOf" srcId="{A6520CC3-CF4A-5D42-8331-222DC9AEABDA}" destId="{E8015B9C-2641-9347-A3E7-FA02FCBA4F41}" srcOrd="0" destOrd="0" presId="urn:microsoft.com/office/officeart/2008/layout/BubblePictureList"/>
    <dgm:cxn modelId="{D80367CF-1D04-7F41-8B41-9821E05211D1}" type="presOf" srcId="{16FFD581-A756-DB47-A09B-7DC93740767C}" destId="{A62726EA-1385-8940-AFB0-92C89A3F6B30}" srcOrd="0" destOrd="0" presId="urn:microsoft.com/office/officeart/2008/layout/BubblePictureList"/>
    <dgm:cxn modelId="{94640BD8-AD82-B148-A01B-B560A0DD2E75}" type="presParOf" srcId="{54565ECE-E26E-9C40-B3A4-C8D60508BE93}" destId="{0F99385B-5662-6449-9A1C-FD9F16F4E848}" srcOrd="0" destOrd="0" presId="urn:microsoft.com/office/officeart/2008/layout/BubblePictureList"/>
    <dgm:cxn modelId="{2DB22EDF-4ADC-6E4E-B869-054E1D0C0383}" type="presParOf" srcId="{54565ECE-E26E-9C40-B3A4-C8D60508BE93}" destId="{6FACAF60-FB1A-A14A-98AD-8F3D6CDAF58A}" srcOrd="1" destOrd="0" presId="urn:microsoft.com/office/officeart/2008/layout/BubblePictureList"/>
    <dgm:cxn modelId="{73C04A1B-3BC9-F449-8F7F-FEC99DED781A}" type="presParOf" srcId="{6FACAF60-FB1A-A14A-98AD-8F3D6CDAF58A}" destId="{B55B326D-6332-0A40-A799-9F0DF17F8156}" srcOrd="0" destOrd="0" presId="urn:microsoft.com/office/officeart/2008/layout/BubblePictureList"/>
    <dgm:cxn modelId="{F8A812DA-0678-5A46-BDCC-AAFEF363914C}" type="presParOf" srcId="{54565ECE-E26E-9C40-B3A4-C8D60508BE93}" destId="{BC866DC0-903D-DC43-A55A-92F8E7D41939}" srcOrd="2" destOrd="0" presId="urn:microsoft.com/office/officeart/2008/layout/BubblePictureList"/>
    <dgm:cxn modelId="{F3F1B211-4749-3744-A9F1-1F9277CFC462}" type="presParOf" srcId="{54565ECE-E26E-9C40-B3A4-C8D60508BE93}" destId="{87244260-4F1A-0747-A3A8-FFF2E9C9504A}" srcOrd="3" destOrd="0" presId="urn:microsoft.com/office/officeart/2008/layout/BubblePictureList"/>
    <dgm:cxn modelId="{3A3C53AE-5BEE-4F41-83BC-7DC355B5B7CB}" type="presParOf" srcId="{87244260-4F1A-0747-A3A8-FFF2E9C9504A}" destId="{025491C4-F509-2540-94A6-F703C06E1852}" srcOrd="0" destOrd="0" presId="urn:microsoft.com/office/officeart/2008/layout/BubblePictureList"/>
    <dgm:cxn modelId="{587ACFC6-C5D4-C444-90A8-78D15C1E2C1D}" type="presParOf" srcId="{54565ECE-E26E-9C40-B3A4-C8D60508BE93}" destId="{6DBCA1E5-97DB-D943-A027-A4D0D7978739}" srcOrd="4" destOrd="0" presId="urn:microsoft.com/office/officeart/2008/layout/BubblePictureList"/>
    <dgm:cxn modelId="{EAF69CBB-33A5-C848-A51A-217B5319F79A}" type="presParOf" srcId="{54565ECE-E26E-9C40-B3A4-C8D60508BE93}" destId="{78597C5D-F418-EA45-AD50-AFECF4719CCD}" srcOrd="5" destOrd="0" presId="urn:microsoft.com/office/officeart/2008/layout/BubblePictureList"/>
    <dgm:cxn modelId="{5633A0D4-C5CC-6447-804D-38F8869577F4}" type="presParOf" srcId="{78597C5D-F418-EA45-AD50-AFECF4719CCD}" destId="{360FF08F-8739-5A47-A98A-6FF176B759E9}" srcOrd="0" destOrd="0" presId="urn:microsoft.com/office/officeart/2008/layout/BubblePictureList"/>
    <dgm:cxn modelId="{CEB333FE-7258-AE4C-BB89-61867FBC94B9}" type="presParOf" srcId="{54565ECE-E26E-9C40-B3A4-C8D60508BE93}" destId="{9FDC94C9-F681-D746-AC66-A9FBCAB34764}" srcOrd="6" destOrd="0" presId="urn:microsoft.com/office/officeart/2008/layout/BubblePictureList"/>
    <dgm:cxn modelId="{DCE9C001-0256-B140-BE00-0FD7AAF2DF07}" type="presParOf" srcId="{9FDC94C9-F681-D746-AC66-A9FBCAB34764}" destId="{A62726EA-1385-8940-AFB0-92C89A3F6B30}" srcOrd="0" destOrd="0" presId="urn:microsoft.com/office/officeart/2008/layout/BubblePictureList"/>
    <dgm:cxn modelId="{3AB14ECE-61BC-774F-854B-0093AB542037}" type="presParOf" srcId="{54565ECE-E26E-9C40-B3A4-C8D60508BE93}" destId="{91B7CACA-4FA4-AA42-B6D1-733B660C6CCD}" srcOrd="7" destOrd="0" presId="urn:microsoft.com/office/officeart/2008/layout/BubblePictureList"/>
    <dgm:cxn modelId="{CF2883BB-73F9-2941-8491-13DC75500011}" type="presParOf" srcId="{91B7CACA-4FA4-AA42-B6D1-733B660C6CCD}" destId="{FC0A7D25-A755-FE4A-8979-785208F29B8B}" srcOrd="0" destOrd="0" presId="urn:microsoft.com/office/officeart/2008/layout/BubblePictureList"/>
    <dgm:cxn modelId="{09253155-FBF9-8B49-9286-D2B190AF96F9}" type="presParOf" srcId="{54565ECE-E26E-9C40-B3A4-C8D60508BE93}" destId="{E8015B9C-2641-9347-A3E7-FA02FCBA4F41}" srcOrd="8" destOrd="0" presId="urn:microsoft.com/office/officeart/2008/layout/BubblePictureList"/>
    <dgm:cxn modelId="{EA072342-ECFB-EE46-9BC8-590290F14194}" type="presParOf" srcId="{54565ECE-E26E-9C40-B3A4-C8D60508BE93}" destId="{3B3904CB-F5F2-3F47-A93E-5E99B59957D8}" srcOrd="9" destOrd="0" presId="urn:microsoft.com/office/officeart/2008/layout/BubblePictureList"/>
    <dgm:cxn modelId="{2A87F5CC-1697-9041-8BED-355D4EC7F317}" type="presParOf" srcId="{54565ECE-E26E-9C40-B3A4-C8D60508BE93}" destId="{9F156FF8-93C4-0D46-B2E1-FFED3DBD914D}" srcOrd="10" destOrd="0" presId="urn:microsoft.com/office/officeart/2008/layout/BubblePictureList"/>
    <dgm:cxn modelId="{FD3669C7-7BE9-924F-A2FE-14F1DCAAC987}" type="presParOf" srcId="{54565ECE-E26E-9C40-B3A4-C8D60508BE93}" destId="{AEA7AA0E-366D-A04D-8D24-309F4D992EE1}" srcOrd="11" destOrd="0" presId="urn:microsoft.com/office/officeart/2008/layout/BubblePictureList"/>
    <dgm:cxn modelId="{714F1BE2-2DD6-324A-B8FD-BDDDF30BC262}" type="presParOf" srcId="{AEA7AA0E-366D-A04D-8D24-309F4D992EE1}" destId="{C3B7D4CD-442E-FA4E-80E6-A0EA991412DB}" srcOrd="0" destOrd="0" presId="urn:microsoft.com/office/officeart/2008/layout/BubblePictureList"/>
    <dgm:cxn modelId="{EAA9EFE4-FFD9-F144-B7E0-2AC2D8867069}" type="presParOf" srcId="{54565ECE-E26E-9C40-B3A4-C8D60508BE93}" destId="{5C38EBCB-E2EF-4C48-85C1-FF02308B144C}" srcOrd="12" destOrd="0" presId="urn:microsoft.com/office/officeart/2008/layout/BubblePictureList"/>
    <dgm:cxn modelId="{51B53C5D-3619-8244-98A5-5B0C787D7DB6}" type="presParOf" srcId="{5C38EBCB-E2EF-4C48-85C1-FF02308B144C}" destId="{70613868-7CC3-BB46-8403-0AFD32E1A2F1}" srcOrd="0" destOrd="0" presId="urn:microsoft.com/office/officeart/2008/layout/BubblePictureList"/>
    <dgm:cxn modelId="{88F62C94-2E36-DA4C-B7A5-BDB8CC8B9C85}" type="presParOf" srcId="{54565ECE-E26E-9C40-B3A4-C8D60508BE93}" destId="{5D5AC109-3321-CE40-89DA-2C4BD7AE81B4}" srcOrd="13" destOrd="0" presId="urn:microsoft.com/office/officeart/2008/layout/BubblePictureList"/>
    <dgm:cxn modelId="{11A92F81-55D5-4D49-A03E-849E42F00861}" type="presParOf" srcId="{54565ECE-E26E-9C40-B3A4-C8D60508BE93}" destId="{B22A5D0B-3856-3241-88AF-72F07BA13D67}" srcOrd="14" destOrd="0" presId="urn:microsoft.com/office/officeart/2008/layout/BubblePictureList"/>
    <dgm:cxn modelId="{4A7795DF-87CC-C643-A75B-E6B463C7BCF6}" type="presParOf" srcId="{54565ECE-E26E-9C40-B3A4-C8D60508BE93}" destId="{D0BDE289-8596-3840-9B74-5B7A61349810}" srcOrd="15" destOrd="0" presId="urn:microsoft.com/office/officeart/2008/layout/BubblePictureList"/>
    <dgm:cxn modelId="{747E831F-3C97-1A45-8751-64685ECFEFED}" type="presParOf" srcId="{D0BDE289-8596-3840-9B74-5B7A61349810}" destId="{B10CD8B1-41FD-A446-AEB0-5B9231F430AF}"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4D2EBD-A3E6-8A47-9AB1-05857BD79113}" type="doc">
      <dgm:prSet loTypeId="urn:microsoft.com/office/officeart/2005/8/layout/target1" loCatId="relationship" qsTypeId="urn:microsoft.com/office/officeart/2005/8/quickstyle/3d9" qsCatId="3D" csTypeId="urn:microsoft.com/office/officeart/2005/8/colors/accent4_5" csCatId="accent4" phldr="1"/>
      <dgm:spPr/>
      <dgm:t>
        <a:bodyPr/>
        <a:lstStyle/>
        <a:p>
          <a:endParaRPr lang="en-US"/>
        </a:p>
      </dgm:t>
    </dgm:pt>
    <dgm:pt modelId="{925382CD-83C1-3E4A-B606-BD40722DE3F1}">
      <dgm:prSet custT="1"/>
      <dgm:spPr/>
      <dgm:t>
        <a:bodyPr/>
        <a:lstStyle/>
        <a:p>
          <a:r>
            <a:rPr lang="vi-VN" sz="3200" b="1" dirty="0">
              <a:solidFill>
                <a:schemeClr val="bg1"/>
              </a:solidFill>
              <a:latin typeface="UTM Aptima" panose="02040603050506020204" pitchFamily="18"/>
            </a:rPr>
            <a:t>Hình tượng chủ tướng Lê Lợi</a:t>
          </a:r>
          <a:endParaRPr lang="en-VN" sz="3200" b="1" dirty="0">
            <a:solidFill>
              <a:schemeClr val="bg1"/>
            </a:solidFill>
            <a:latin typeface="UTM Aptima" panose="02040603050506020204" pitchFamily="18"/>
          </a:endParaRPr>
        </a:p>
      </dgm:t>
    </dgm:pt>
    <dgm:pt modelId="{0917E6BA-6513-7D48-9377-05CC3DFC544D}" type="parTrans" cxnId="{05AD6ADD-A153-5E41-B45B-88E6BBEFC1FD}">
      <dgm:prSet/>
      <dgm:spPr/>
      <dgm:t>
        <a:bodyPr/>
        <a:lstStyle/>
        <a:p>
          <a:endParaRPr lang="en-US"/>
        </a:p>
      </dgm:t>
    </dgm:pt>
    <dgm:pt modelId="{913C74C1-9DDB-1048-B3BB-3B441A3DD57C}" type="sibTrans" cxnId="{05AD6ADD-A153-5E41-B45B-88E6BBEFC1FD}">
      <dgm:prSet/>
      <dgm:spPr/>
      <dgm:t>
        <a:bodyPr/>
        <a:lstStyle/>
        <a:p>
          <a:endParaRPr lang="en-US"/>
        </a:p>
      </dgm:t>
    </dgm:pt>
    <dgm:pt modelId="{5F3529CC-448B-1941-A890-BB9F6CE9A7B7}">
      <dgm:prSet custT="1"/>
      <dgm:spPr/>
      <dgm:t>
        <a:bodyPr/>
        <a:lstStyle/>
        <a:p>
          <a:r>
            <a:rPr lang="vi-VN" sz="3200" b="1" dirty="0">
              <a:solidFill>
                <a:schemeClr val="bg1"/>
              </a:solidFill>
              <a:latin typeface="UTM Aptima" panose="02040603050506020204" pitchFamily="18"/>
            </a:rPr>
            <a:t>Những khó khăn của nghĩa quân Lam Sơn</a:t>
          </a:r>
          <a:endParaRPr lang="en-VN" sz="3200" b="1" dirty="0">
            <a:solidFill>
              <a:schemeClr val="bg1"/>
            </a:solidFill>
            <a:latin typeface="UTM Aptima" panose="02040603050506020204" pitchFamily="18"/>
          </a:endParaRPr>
        </a:p>
      </dgm:t>
    </dgm:pt>
    <dgm:pt modelId="{0DBA4C55-DF6F-9846-A881-8DF3FDEF1A7C}" type="parTrans" cxnId="{F50D7A15-C52B-9F43-B586-6E9C3B7FD50E}">
      <dgm:prSet/>
      <dgm:spPr/>
      <dgm:t>
        <a:bodyPr/>
        <a:lstStyle/>
        <a:p>
          <a:endParaRPr lang="en-US"/>
        </a:p>
      </dgm:t>
    </dgm:pt>
    <dgm:pt modelId="{3D8524DA-6A58-684E-B83F-28B65FB788B0}" type="sibTrans" cxnId="{F50D7A15-C52B-9F43-B586-6E9C3B7FD50E}">
      <dgm:prSet/>
      <dgm:spPr/>
      <dgm:t>
        <a:bodyPr/>
        <a:lstStyle/>
        <a:p>
          <a:endParaRPr lang="en-US"/>
        </a:p>
      </dgm:t>
    </dgm:pt>
    <dgm:pt modelId="{4F5AFC5C-D0B5-F643-8956-3F9AA82CCF8D}">
      <dgm:prSet custT="1"/>
      <dgm:spPr/>
      <dgm:t>
        <a:bodyPr/>
        <a:lstStyle/>
        <a:p>
          <a:r>
            <a:rPr lang="vi-VN" sz="3200" b="1" dirty="0">
              <a:solidFill>
                <a:schemeClr val="bg1"/>
              </a:solidFill>
              <a:latin typeface="UTM Aptima" panose="02040603050506020204" pitchFamily="18"/>
            </a:rPr>
            <a:t>Nguyên nhân-Sức mạnh khiến nghĩa quân Lam Sơn chiến thắng</a:t>
          </a:r>
          <a:endParaRPr lang="en-VN" sz="3200" b="1" dirty="0">
            <a:solidFill>
              <a:schemeClr val="bg1"/>
            </a:solidFill>
            <a:latin typeface="UTM Aptima" panose="02040603050506020204" pitchFamily="18"/>
          </a:endParaRPr>
        </a:p>
      </dgm:t>
    </dgm:pt>
    <dgm:pt modelId="{8A8D54EF-DAE0-F446-8E00-50720A9AA9A2}" type="parTrans" cxnId="{22FBB7F3-2D66-FD43-9530-9B0BB33A508F}">
      <dgm:prSet/>
      <dgm:spPr/>
      <dgm:t>
        <a:bodyPr/>
        <a:lstStyle/>
        <a:p>
          <a:endParaRPr lang="en-US"/>
        </a:p>
      </dgm:t>
    </dgm:pt>
    <dgm:pt modelId="{E20D8A7A-6C35-274B-ABCB-AF8A1821C4D4}" type="sibTrans" cxnId="{22FBB7F3-2D66-FD43-9530-9B0BB33A508F}">
      <dgm:prSet/>
      <dgm:spPr/>
      <dgm:t>
        <a:bodyPr/>
        <a:lstStyle/>
        <a:p>
          <a:endParaRPr lang="en-US"/>
        </a:p>
      </dgm:t>
    </dgm:pt>
    <dgm:pt modelId="{D7437C70-DEF2-A447-9092-719495B496B5}" type="pres">
      <dgm:prSet presAssocID="{AE4D2EBD-A3E6-8A47-9AB1-05857BD79113}" presName="composite" presStyleCnt="0">
        <dgm:presLayoutVars>
          <dgm:chMax val="5"/>
          <dgm:dir/>
          <dgm:resizeHandles val="exact"/>
        </dgm:presLayoutVars>
      </dgm:prSet>
      <dgm:spPr/>
    </dgm:pt>
    <dgm:pt modelId="{71729046-504A-B34A-B5EC-9A4A4AAA24F7}" type="pres">
      <dgm:prSet presAssocID="{925382CD-83C1-3E4A-B606-BD40722DE3F1}" presName="circle1" presStyleLbl="lnNode1" presStyleIdx="0" presStyleCnt="3"/>
      <dgm:spPr/>
    </dgm:pt>
    <dgm:pt modelId="{3E377B09-44FD-1A4F-88AE-03825028AFEB}" type="pres">
      <dgm:prSet presAssocID="{925382CD-83C1-3E4A-B606-BD40722DE3F1}" presName="text1" presStyleLbl="revTx" presStyleIdx="0" presStyleCnt="3" custScaleX="254949" custLinFactNeighborX="92645" custLinFactNeighborY="6438">
        <dgm:presLayoutVars>
          <dgm:bulletEnabled val="1"/>
        </dgm:presLayoutVars>
      </dgm:prSet>
      <dgm:spPr/>
    </dgm:pt>
    <dgm:pt modelId="{F609B71D-7080-2440-B07C-663FC0E4FC1E}" type="pres">
      <dgm:prSet presAssocID="{925382CD-83C1-3E4A-B606-BD40722DE3F1}" presName="line1" presStyleLbl="callout" presStyleIdx="0" presStyleCnt="6"/>
      <dgm:spPr/>
    </dgm:pt>
    <dgm:pt modelId="{0C0A1E2A-3C69-1D45-893D-F0DE904C8E02}" type="pres">
      <dgm:prSet presAssocID="{925382CD-83C1-3E4A-B606-BD40722DE3F1}" presName="d1" presStyleLbl="callout" presStyleIdx="1" presStyleCnt="6"/>
      <dgm:spPr/>
    </dgm:pt>
    <dgm:pt modelId="{6879D83D-1012-8949-B4DB-46E57F7CA70D}" type="pres">
      <dgm:prSet presAssocID="{5F3529CC-448B-1941-A890-BB9F6CE9A7B7}" presName="circle2" presStyleLbl="lnNode1" presStyleIdx="1" presStyleCnt="3"/>
      <dgm:spPr/>
    </dgm:pt>
    <dgm:pt modelId="{47D50C1B-B0DF-414C-83F2-CEF2289C6A67}" type="pres">
      <dgm:prSet presAssocID="{5F3529CC-448B-1941-A890-BB9F6CE9A7B7}" presName="text2" presStyleLbl="revTx" presStyleIdx="1" presStyleCnt="3" custScaleX="279274" custLinFactNeighborX="96689" custLinFactNeighborY="6438">
        <dgm:presLayoutVars>
          <dgm:bulletEnabled val="1"/>
        </dgm:presLayoutVars>
      </dgm:prSet>
      <dgm:spPr/>
    </dgm:pt>
    <dgm:pt modelId="{D823D913-6900-8942-8CC7-6F2EBF26DEA5}" type="pres">
      <dgm:prSet presAssocID="{5F3529CC-448B-1941-A890-BB9F6CE9A7B7}" presName="line2" presStyleLbl="callout" presStyleIdx="2" presStyleCnt="6"/>
      <dgm:spPr/>
    </dgm:pt>
    <dgm:pt modelId="{E529DB79-B793-C24A-A3BC-21088B3DAAB7}" type="pres">
      <dgm:prSet presAssocID="{5F3529CC-448B-1941-A890-BB9F6CE9A7B7}" presName="d2" presStyleLbl="callout" presStyleIdx="3" presStyleCnt="6"/>
      <dgm:spPr/>
    </dgm:pt>
    <dgm:pt modelId="{AFDE068F-C8E9-E147-A4B8-9FBE4869EB00}" type="pres">
      <dgm:prSet presAssocID="{4F5AFC5C-D0B5-F643-8956-3F9AA82CCF8D}" presName="circle3" presStyleLbl="lnNode1" presStyleIdx="2" presStyleCnt="3"/>
      <dgm:spPr/>
    </dgm:pt>
    <dgm:pt modelId="{A704DA2E-4378-0A40-AC0C-86641A7BD5B7}" type="pres">
      <dgm:prSet presAssocID="{4F5AFC5C-D0B5-F643-8956-3F9AA82CCF8D}" presName="text3" presStyleLbl="revTx" presStyleIdx="2" presStyleCnt="3" custScaleX="340186" custLinFactX="27278" custLinFactNeighborX="100000" custLinFactNeighborY="37559">
        <dgm:presLayoutVars>
          <dgm:bulletEnabled val="1"/>
        </dgm:presLayoutVars>
      </dgm:prSet>
      <dgm:spPr/>
    </dgm:pt>
    <dgm:pt modelId="{D8EAD6BC-A3B5-A547-9E2C-14379207D620}" type="pres">
      <dgm:prSet presAssocID="{4F5AFC5C-D0B5-F643-8956-3F9AA82CCF8D}" presName="line3" presStyleLbl="callout" presStyleIdx="4" presStyleCnt="6"/>
      <dgm:spPr/>
    </dgm:pt>
    <dgm:pt modelId="{B4CA6BDC-18E9-C141-A9F9-E43BF3AB7828}" type="pres">
      <dgm:prSet presAssocID="{4F5AFC5C-D0B5-F643-8956-3F9AA82CCF8D}" presName="d3" presStyleLbl="callout" presStyleIdx="5" presStyleCnt="6"/>
      <dgm:spPr/>
    </dgm:pt>
  </dgm:ptLst>
  <dgm:cxnLst>
    <dgm:cxn modelId="{F50D7A15-C52B-9F43-B586-6E9C3B7FD50E}" srcId="{AE4D2EBD-A3E6-8A47-9AB1-05857BD79113}" destId="{5F3529CC-448B-1941-A890-BB9F6CE9A7B7}" srcOrd="1" destOrd="0" parTransId="{0DBA4C55-DF6F-9846-A881-8DF3FDEF1A7C}" sibTransId="{3D8524DA-6A58-684E-B83F-28B65FB788B0}"/>
    <dgm:cxn modelId="{781F9E27-2E02-1F42-9D23-2EAA5F009739}" type="presOf" srcId="{5F3529CC-448B-1941-A890-BB9F6CE9A7B7}" destId="{47D50C1B-B0DF-414C-83F2-CEF2289C6A67}" srcOrd="0" destOrd="0" presId="urn:microsoft.com/office/officeart/2005/8/layout/target1"/>
    <dgm:cxn modelId="{5558638D-79D9-3D44-AA94-0660C84CE5F8}" type="presOf" srcId="{925382CD-83C1-3E4A-B606-BD40722DE3F1}" destId="{3E377B09-44FD-1A4F-88AE-03825028AFEB}" srcOrd="0" destOrd="0" presId="urn:microsoft.com/office/officeart/2005/8/layout/target1"/>
    <dgm:cxn modelId="{9854E197-7866-5943-A93D-37BB35DC5F23}" type="presOf" srcId="{AE4D2EBD-A3E6-8A47-9AB1-05857BD79113}" destId="{D7437C70-DEF2-A447-9092-719495B496B5}" srcOrd="0" destOrd="0" presId="urn:microsoft.com/office/officeart/2005/8/layout/target1"/>
    <dgm:cxn modelId="{05AD6ADD-A153-5E41-B45B-88E6BBEFC1FD}" srcId="{AE4D2EBD-A3E6-8A47-9AB1-05857BD79113}" destId="{925382CD-83C1-3E4A-B606-BD40722DE3F1}" srcOrd="0" destOrd="0" parTransId="{0917E6BA-6513-7D48-9377-05CC3DFC544D}" sibTransId="{913C74C1-9DDB-1048-B3BB-3B441A3DD57C}"/>
    <dgm:cxn modelId="{22FBB7F3-2D66-FD43-9530-9B0BB33A508F}" srcId="{AE4D2EBD-A3E6-8A47-9AB1-05857BD79113}" destId="{4F5AFC5C-D0B5-F643-8956-3F9AA82CCF8D}" srcOrd="2" destOrd="0" parTransId="{8A8D54EF-DAE0-F446-8E00-50720A9AA9A2}" sibTransId="{E20D8A7A-6C35-274B-ABCB-AF8A1821C4D4}"/>
    <dgm:cxn modelId="{7D61D9F9-1521-8B40-940D-F3B835A806F6}" type="presOf" srcId="{4F5AFC5C-D0B5-F643-8956-3F9AA82CCF8D}" destId="{A704DA2E-4378-0A40-AC0C-86641A7BD5B7}" srcOrd="0" destOrd="0" presId="urn:microsoft.com/office/officeart/2005/8/layout/target1"/>
    <dgm:cxn modelId="{AE16BADF-AC9E-CE45-86A2-3B80EBA48C54}" type="presParOf" srcId="{D7437C70-DEF2-A447-9092-719495B496B5}" destId="{71729046-504A-B34A-B5EC-9A4A4AAA24F7}" srcOrd="0" destOrd="0" presId="urn:microsoft.com/office/officeart/2005/8/layout/target1"/>
    <dgm:cxn modelId="{9A3B3EA1-D3ED-A741-A3D3-E7C192D1DF53}" type="presParOf" srcId="{D7437C70-DEF2-A447-9092-719495B496B5}" destId="{3E377B09-44FD-1A4F-88AE-03825028AFEB}" srcOrd="1" destOrd="0" presId="urn:microsoft.com/office/officeart/2005/8/layout/target1"/>
    <dgm:cxn modelId="{D2AD53D9-8467-FB48-9BD5-EB3D479BF1C3}" type="presParOf" srcId="{D7437C70-DEF2-A447-9092-719495B496B5}" destId="{F609B71D-7080-2440-B07C-663FC0E4FC1E}" srcOrd="2" destOrd="0" presId="urn:microsoft.com/office/officeart/2005/8/layout/target1"/>
    <dgm:cxn modelId="{45EAD81C-1FAC-494A-96F1-B051ABB866B3}" type="presParOf" srcId="{D7437C70-DEF2-A447-9092-719495B496B5}" destId="{0C0A1E2A-3C69-1D45-893D-F0DE904C8E02}" srcOrd="3" destOrd="0" presId="urn:microsoft.com/office/officeart/2005/8/layout/target1"/>
    <dgm:cxn modelId="{27E7B13A-24CD-C84A-9356-4BF8FD8C472E}" type="presParOf" srcId="{D7437C70-DEF2-A447-9092-719495B496B5}" destId="{6879D83D-1012-8949-B4DB-46E57F7CA70D}" srcOrd="4" destOrd="0" presId="urn:microsoft.com/office/officeart/2005/8/layout/target1"/>
    <dgm:cxn modelId="{8BC0D27E-D294-CE4D-B190-0B427C9D7621}" type="presParOf" srcId="{D7437C70-DEF2-A447-9092-719495B496B5}" destId="{47D50C1B-B0DF-414C-83F2-CEF2289C6A67}" srcOrd="5" destOrd="0" presId="urn:microsoft.com/office/officeart/2005/8/layout/target1"/>
    <dgm:cxn modelId="{79FDF78C-8B5C-524B-BB16-1DFF07201708}" type="presParOf" srcId="{D7437C70-DEF2-A447-9092-719495B496B5}" destId="{D823D913-6900-8942-8CC7-6F2EBF26DEA5}" srcOrd="6" destOrd="0" presId="urn:microsoft.com/office/officeart/2005/8/layout/target1"/>
    <dgm:cxn modelId="{799991B2-7CE1-D24D-A5DC-EDEDF4D049A5}" type="presParOf" srcId="{D7437C70-DEF2-A447-9092-719495B496B5}" destId="{E529DB79-B793-C24A-A3BC-21088B3DAAB7}" srcOrd="7" destOrd="0" presId="urn:microsoft.com/office/officeart/2005/8/layout/target1"/>
    <dgm:cxn modelId="{8E5C8DDC-CC07-AF4A-9368-A9B40CC4E232}" type="presParOf" srcId="{D7437C70-DEF2-A447-9092-719495B496B5}" destId="{AFDE068F-C8E9-E147-A4B8-9FBE4869EB00}" srcOrd="8" destOrd="0" presId="urn:microsoft.com/office/officeart/2005/8/layout/target1"/>
    <dgm:cxn modelId="{54C8F663-A3E4-FA48-9F54-013E2FCF3B5F}" type="presParOf" srcId="{D7437C70-DEF2-A447-9092-719495B496B5}" destId="{A704DA2E-4378-0A40-AC0C-86641A7BD5B7}" srcOrd="9" destOrd="0" presId="urn:microsoft.com/office/officeart/2005/8/layout/target1"/>
    <dgm:cxn modelId="{BB3FA9C8-0EA4-3642-8634-6AB7C3853709}" type="presParOf" srcId="{D7437C70-DEF2-A447-9092-719495B496B5}" destId="{D8EAD6BC-A3B5-A547-9E2C-14379207D620}" srcOrd="10" destOrd="0" presId="urn:microsoft.com/office/officeart/2005/8/layout/target1"/>
    <dgm:cxn modelId="{B9313BF5-1876-2441-B62E-9501B57920DA}" type="presParOf" srcId="{D7437C70-DEF2-A447-9092-719495B496B5}" destId="{B4CA6BDC-18E9-C141-A9F9-E43BF3AB7828}"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DB5425-F922-A04F-ABA8-3F955E49A7C4}" type="doc">
      <dgm:prSet loTypeId="urn:microsoft.com/office/officeart/2005/8/layout/vList3" loCatId="list" qsTypeId="urn:microsoft.com/office/officeart/2005/8/quickstyle/3d5" qsCatId="3D" csTypeId="urn:microsoft.com/office/officeart/2005/8/colors/accent4_4" csCatId="accent4"/>
      <dgm:spPr/>
      <dgm:t>
        <a:bodyPr/>
        <a:lstStyle/>
        <a:p>
          <a:endParaRPr lang="en-US"/>
        </a:p>
      </dgm:t>
    </dgm:pt>
    <dgm:pt modelId="{92E7CC6D-CF7F-6246-A30F-EAAF0DB2BDD9}">
      <dgm:prSet/>
      <dgm:spPr/>
      <dgm:t>
        <a:bodyPr/>
        <a:lstStyle/>
        <a:p>
          <a:r>
            <a:rPr lang="vi-VN" b="1" dirty="0">
              <a:solidFill>
                <a:srgbClr val="C00000"/>
              </a:solidFill>
              <a:latin typeface="UTM Aptima" panose="02040603050506020204" pitchFamily="18"/>
            </a:rPr>
            <a:t>Xuất thân bình thường</a:t>
          </a:r>
          <a:endParaRPr lang="en-VN" b="1" dirty="0">
            <a:solidFill>
              <a:srgbClr val="C00000"/>
            </a:solidFill>
            <a:latin typeface="UTM Aptima" panose="02040603050506020204" pitchFamily="18"/>
          </a:endParaRPr>
        </a:p>
      </dgm:t>
    </dgm:pt>
    <dgm:pt modelId="{D8E0FE06-C7A9-A64F-A99F-A0A111C7AD28}" type="parTrans" cxnId="{E71BDDF4-6F99-B646-8387-017143FFA9B8}">
      <dgm:prSet/>
      <dgm:spPr/>
      <dgm:t>
        <a:bodyPr/>
        <a:lstStyle/>
        <a:p>
          <a:endParaRPr lang="en-US"/>
        </a:p>
      </dgm:t>
    </dgm:pt>
    <dgm:pt modelId="{6F673470-D3F7-4A4D-B2E4-52EFF2C57A16}" type="sibTrans" cxnId="{E71BDDF4-6F99-B646-8387-017143FFA9B8}">
      <dgm:prSet/>
      <dgm:spPr/>
      <dgm:t>
        <a:bodyPr/>
        <a:lstStyle/>
        <a:p>
          <a:endParaRPr lang="en-US"/>
        </a:p>
      </dgm:t>
    </dgm:pt>
    <dgm:pt modelId="{65D04D2D-0C69-4046-A2CC-C09A0845EB5A}">
      <dgm:prSet/>
      <dgm:spPr/>
      <dgm:t>
        <a:bodyPr/>
        <a:lstStyle/>
        <a:p>
          <a:r>
            <a:rPr lang="vi-VN" b="1" dirty="0">
              <a:solidFill>
                <a:srgbClr val="C00000"/>
              </a:solidFill>
              <a:latin typeface="UTM Aptima" panose="02040603050506020204" pitchFamily="18"/>
            </a:rPr>
            <a:t>Vì dân mà dấy nghĩa</a:t>
          </a:r>
          <a:endParaRPr lang="en-VN" b="1" dirty="0">
            <a:solidFill>
              <a:srgbClr val="C00000"/>
            </a:solidFill>
            <a:latin typeface="UTM Aptima" panose="02040603050506020204" pitchFamily="18"/>
          </a:endParaRPr>
        </a:p>
      </dgm:t>
    </dgm:pt>
    <dgm:pt modelId="{F91E8DDE-B10A-7A4D-8C65-9C13E6F62ED8}" type="parTrans" cxnId="{A3965E71-F09A-C64B-B664-A08884101AB6}">
      <dgm:prSet/>
      <dgm:spPr/>
      <dgm:t>
        <a:bodyPr/>
        <a:lstStyle/>
        <a:p>
          <a:endParaRPr lang="en-US"/>
        </a:p>
      </dgm:t>
    </dgm:pt>
    <dgm:pt modelId="{4F6ECF82-4BF6-7847-AC87-DB5F0E07F8EC}" type="sibTrans" cxnId="{A3965E71-F09A-C64B-B664-A08884101AB6}">
      <dgm:prSet/>
      <dgm:spPr/>
      <dgm:t>
        <a:bodyPr/>
        <a:lstStyle/>
        <a:p>
          <a:endParaRPr lang="en-US"/>
        </a:p>
      </dgm:t>
    </dgm:pt>
    <dgm:pt modelId="{BD9DDEEE-2479-4541-ACA6-84CEFFA4BBE5}">
      <dgm:prSet/>
      <dgm:spPr/>
      <dgm:t>
        <a:bodyPr/>
        <a:lstStyle/>
        <a:p>
          <a:r>
            <a:rPr lang="vi-VN" b="1">
              <a:solidFill>
                <a:srgbClr val="C00000"/>
              </a:solidFill>
              <a:latin typeface="UTM Aptima" panose="02040603050506020204" pitchFamily="18"/>
            </a:rPr>
            <a:t>Căm thù giặc</a:t>
          </a:r>
          <a:endParaRPr lang="en-VN" b="1">
            <a:solidFill>
              <a:srgbClr val="C00000"/>
            </a:solidFill>
            <a:latin typeface="UTM Aptima" panose="02040603050506020204" pitchFamily="18"/>
          </a:endParaRPr>
        </a:p>
      </dgm:t>
    </dgm:pt>
    <dgm:pt modelId="{03590EA7-3678-CF4D-A2E2-E0355D8A66B7}" type="parTrans" cxnId="{F1497F19-BB09-F547-8433-1E7564F06517}">
      <dgm:prSet/>
      <dgm:spPr/>
      <dgm:t>
        <a:bodyPr/>
        <a:lstStyle/>
        <a:p>
          <a:endParaRPr lang="en-US"/>
        </a:p>
      </dgm:t>
    </dgm:pt>
    <dgm:pt modelId="{6B512364-5258-4E4C-8DAB-E199709BE4A2}" type="sibTrans" cxnId="{F1497F19-BB09-F547-8433-1E7564F06517}">
      <dgm:prSet/>
      <dgm:spPr/>
      <dgm:t>
        <a:bodyPr/>
        <a:lstStyle/>
        <a:p>
          <a:endParaRPr lang="en-US"/>
        </a:p>
      </dgm:t>
    </dgm:pt>
    <dgm:pt modelId="{9A3D8037-6AEE-4644-A240-3FBA48753B7D}">
      <dgm:prSet/>
      <dgm:spPr/>
      <dgm:t>
        <a:bodyPr/>
        <a:lstStyle/>
        <a:p>
          <a:r>
            <a:rPr lang="vi-VN" b="1">
              <a:solidFill>
                <a:srgbClr val="C00000"/>
              </a:solidFill>
              <a:latin typeface="UTM Aptima" panose="02040603050506020204" pitchFamily="18"/>
            </a:rPr>
            <a:t>Có ý chí, hoài bão</a:t>
          </a:r>
          <a:endParaRPr lang="en-VN" b="1">
            <a:solidFill>
              <a:srgbClr val="C00000"/>
            </a:solidFill>
            <a:latin typeface="UTM Aptima" panose="02040603050506020204" pitchFamily="18"/>
          </a:endParaRPr>
        </a:p>
      </dgm:t>
    </dgm:pt>
    <dgm:pt modelId="{2887E69C-37C4-7747-A93C-6F6E14B7EC26}" type="parTrans" cxnId="{D9D6895F-54CB-DB4F-BEEB-D2EB67D6EFD1}">
      <dgm:prSet/>
      <dgm:spPr/>
      <dgm:t>
        <a:bodyPr/>
        <a:lstStyle/>
        <a:p>
          <a:endParaRPr lang="en-US"/>
        </a:p>
      </dgm:t>
    </dgm:pt>
    <dgm:pt modelId="{85C0A66F-6643-1341-A608-9D39279CAB42}" type="sibTrans" cxnId="{D9D6895F-54CB-DB4F-BEEB-D2EB67D6EFD1}">
      <dgm:prSet/>
      <dgm:spPr/>
      <dgm:t>
        <a:bodyPr/>
        <a:lstStyle/>
        <a:p>
          <a:endParaRPr lang="en-US"/>
        </a:p>
      </dgm:t>
    </dgm:pt>
    <dgm:pt modelId="{49FF5368-5639-7741-9098-BA8227F7044C}">
      <dgm:prSet/>
      <dgm:spPr/>
      <dgm:t>
        <a:bodyPr/>
        <a:lstStyle/>
        <a:p>
          <a:r>
            <a:rPr lang="vi-VN" b="1">
              <a:solidFill>
                <a:srgbClr val="C00000"/>
              </a:solidFill>
              <a:latin typeface="UTM Aptima" panose="02040603050506020204" pitchFamily="18"/>
            </a:rPr>
            <a:t>So sánh với Trần Quốc Tuấn - Hịch tướng sĩ. </a:t>
          </a:r>
          <a:endParaRPr lang="en-VN" b="1">
            <a:solidFill>
              <a:srgbClr val="C00000"/>
            </a:solidFill>
            <a:latin typeface="UTM Aptima" panose="02040603050506020204" pitchFamily="18"/>
          </a:endParaRPr>
        </a:p>
      </dgm:t>
    </dgm:pt>
    <dgm:pt modelId="{FE003926-FD2D-EA44-86C5-8CB53D8BCDDB}" type="parTrans" cxnId="{2F49FF5B-CDA4-FD4E-AEEC-74734470D03A}">
      <dgm:prSet/>
      <dgm:spPr/>
      <dgm:t>
        <a:bodyPr/>
        <a:lstStyle/>
        <a:p>
          <a:endParaRPr lang="en-US"/>
        </a:p>
      </dgm:t>
    </dgm:pt>
    <dgm:pt modelId="{039F8360-415B-A04F-B0F6-49CE5B5B18AC}" type="sibTrans" cxnId="{2F49FF5B-CDA4-FD4E-AEEC-74734470D03A}">
      <dgm:prSet/>
      <dgm:spPr/>
      <dgm:t>
        <a:bodyPr/>
        <a:lstStyle/>
        <a:p>
          <a:endParaRPr lang="en-US"/>
        </a:p>
      </dgm:t>
    </dgm:pt>
    <dgm:pt modelId="{851D5C48-611A-6C46-A084-18E055CAB376}">
      <dgm:prSet/>
      <dgm:spPr/>
      <dgm:t>
        <a:bodyPr/>
        <a:lstStyle/>
        <a:p>
          <a:r>
            <a:rPr lang="vi-VN" b="1" dirty="0">
              <a:solidFill>
                <a:srgbClr val="C00000"/>
              </a:solidFill>
              <a:latin typeface="UTM Aptima" panose="02040603050506020204" pitchFamily="18"/>
            </a:rPr>
            <a:t>—&gt; Phẩm chất anh hùng, linh hồn của nghĩa quân. </a:t>
          </a:r>
          <a:endParaRPr lang="en-VN" b="1" dirty="0">
            <a:solidFill>
              <a:srgbClr val="C00000"/>
            </a:solidFill>
            <a:latin typeface="UTM Aptima" panose="02040603050506020204" pitchFamily="18"/>
          </a:endParaRPr>
        </a:p>
      </dgm:t>
    </dgm:pt>
    <dgm:pt modelId="{E809B21C-5A2F-9040-9465-8E639FF94F86}" type="parTrans" cxnId="{90695BE2-A75B-1E4F-A871-651B2E63C234}">
      <dgm:prSet/>
      <dgm:spPr/>
      <dgm:t>
        <a:bodyPr/>
        <a:lstStyle/>
        <a:p>
          <a:endParaRPr lang="en-US"/>
        </a:p>
      </dgm:t>
    </dgm:pt>
    <dgm:pt modelId="{35D079DC-CC8A-1947-9530-D71729714A2C}" type="sibTrans" cxnId="{90695BE2-A75B-1E4F-A871-651B2E63C234}">
      <dgm:prSet/>
      <dgm:spPr/>
      <dgm:t>
        <a:bodyPr/>
        <a:lstStyle/>
        <a:p>
          <a:endParaRPr lang="en-US"/>
        </a:p>
      </dgm:t>
    </dgm:pt>
    <dgm:pt modelId="{2C47B9EF-6C9F-A64E-8D50-4CE4674B2894}" type="pres">
      <dgm:prSet presAssocID="{4CDB5425-F922-A04F-ABA8-3F955E49A7C4}" presName="linearFlow" presStyleCnt="0">
        <dgm:presLayoutVars>
          <dgm:dir/>
          <dgm:resizeHandles val="exact"/>
        </dgm:presLayoutVars>
      </dgm:prSet>
      <dgm:spPr/>
    </dgm:pt>
    <dgm:pt modelId="{AB1CB7B9-A1DD-B044-B8F3-08C7DB736C0A}" type="pres">
      <dgm:prSet presAssocID="{92E7CC6D-CF7F-6246-A30F-EAAF0DB2BDD9}" presName="composite" presStyleCnt="0"/>
      <dgm:spPr/>
    </dgm:pt>
    <dgm:pt modelId="{1D059AC4-E90C-EA45-A836-5769B94423E7}" type="pres">
      <dgm:prSet presAssocID="{92E7CC6D-CF7F-6246-A30F-EAAF0DB2BDD9}" presName="imgShp" presStyleLbl="fgImgPlace1" presStyleIdx="0" presStyleCnt="6"/>
      <dgm:spPr/>
    </dgm:pt>
    <dgm:pt modelId="{1C32D1E0-77EF-5C46-9741-D7DCCEB3DAC0}" type="pres">
      <dgm:prSet presAssocID="{92E7CC6D-CF7F-6246-A30F-EAAF0DB2BDD9}" presName="txShp" presStyleLbl="node1" presStyleIdx="0" presStyleCnt="6">
        <dgm:presLayoutVars>
          <dgm:bulletEnabled val="1"/>
        </dgm:presLayoutVars>
      </dgm:prSet>
      <dgm:spPr/>
    </dgm:pt>
    <dgm:pt modelId="{0C4A1FA5-1CC3-EC41-844F-13ECF34249BB}" type="pres">
      <dgm:prSet presAssocID="{6F673470-D3F7-4A4D-B2E4-52EFF2C57A16}" presName="spacing" presStyleCnt="0"/>
      <dgm:spPr/>
    </dgm:pt>
    <dgm:pt modelId="{3DD47A96-3530-1F44-B026-BA0438BD7FF5}" type="pres">
      <dgm:prSet presAssocID="{65D04D2D-0C69-4046-A2CC-C09A0845EB5A}" presName="composite" presStyleCnt="0"/>
      <dgm:spPr/>
    </dgm:pt>
    <dgm:pt modelId="{1A301C3D-7F36-804C-9F81-47D8B68B8A77}" type="pres">
      <dgm:prSet presAssocID="{65D04D2D-0C69-4046-A2CC-C09A0845EB5A}" presName="imgShp" presStyleLbl="fgImgPlace1" presStyleIdx="1" presStyleCnt="6"/>
      <dgm:spPr/>
    </dgm:pt>
    <dgm:pt modelId="{1EF17DCD-03E9-C84F-8FE4-D9486B73D20B}" type="pres">
      <dgm:prSet presAssocID="{65D04D2D-0C69-4046-A2CC-C09A0845EB5A}" presName="txShp" presStyleLbl="node1" presStyleIdx="1" presStyleCnt="6">
        <dgm:presLayoutVars>
          <dgm:bulletEnabled val="1"/>
        </dgm:presLayoutVars>
      </dgm:prSet>
      <dgm:spPr/>
    </dgm:pt>
    <dgm:pt modelId="{48C058EB-34DA-DE42-A784-6778182E147F}" type="pres">
      <dgm:prSet presAssocID="{4F6ECF82-4BF6-7847-AC87-DB5F0E07F8EC}" presName="spacing" presStyleCnt="0"/>
      <dgm:spPr/>
    </dgm:pt>
    <dgm:pt modelId="{DD4FDBE4-73D2-0F40-81F2-80D8A098301F}" type="pres">
      <dgm:prSet presAssocID="{BD9DDEEE-2479-4541-ACA6-84CEFFA4BBE5}" presName="composite" presStyleCnt="0"/>
      <dgm:spPr/>
    </dgm:pt>
    <dgm:pt modelId="{7BDD20F8-47EC-8E4C-8701-0ECEA15B7380}" type="pres">
      <dgm:prSet presAssocID="{BD9DDEEE-2479-4541-ACA6-84CEFFA4BBE5}" presName="imgShp" presStyleLbl="fgImgPlace1" presStyleIdx="2" presStyleCnt="6"/>
      <dgm:spPr/>
    </dgm:pt>
    <dgm:pt modelId="{3D5F492A-4273-DB48-B9E7-D58EF8F4A841}" type="pres">
      <dgm:prSet presAssocID="{BD9DDEEE-2479-4541-ACA6-84CEFFA4BBE5}" presName="txShp" presStyleLbl="node1" presStyleIdx="2" presStyleCnt="6">
        <dgm:presLayoutVars>
          <dgm:bulletEnabled val="1"/>
        </dgm:presLayoutVars>
      </dgm:prSet>
      <dgm:spPr/>
    </dgm:pt>
    <dgm:pt modelId="{D4860F3C-3563-F943-9A76-E91FDD2B5D69}" type="pres">
      <dgm:prSet presAssocID="{6B512364-5258-4E4C-8DAB-E199709BE4A2}" presName="spacing" presStyleCnt="0"/>
      <dgm:spPr/>
    </dgm:pt>
    <dgm:pt modelId="{292CEAAC-12D5-4741-ABBB-5E6DCEC5825F}" type="pres">
      <dgm:prSet presAssocID="{9A3D8037-6AEE-4644-A240-3FBA48753B7D}" presName="composite" presStyleCnt="0"/>
      <dgm:spPr/>
    </dgm:pt>
    <dgm:pt modelId="{9107A616-B9A4-744C-BC9F-14DE0F6B46B0}" type="pres">
      <dgm:prSet presAssocID="{9A3D8037-6AEE-4644-A240-3FBA48753B7D}" presName="imgShp" presStyleLbl="fgImgPlace1" presStyleIdx="3" presStyleCnt="6"/>
      <dgm:spPr/>
    </dgm:pt>
    <dgm:pt modelId="{023BFCA8-3099-EF41-9259-64073570F016}" type="pres">
      <dgm:prSet presAssocID="{9A3D8037-6AEE-4644-A240-3FBA48753B7D}" presName="txShp" presStyleLbl="node1" presStyleIdx="3" presStyleCnt="6">
        <dgm:presLayoutVars>
          <dgm:bulletEnabled val="1"/>
        </dgm:presLayoutVars>
      </dgm:prSet>
      <dgm:spPr/>
    </dgm:pt>
    <dgm:pt modelId="{20634345-0D37-E948-AF23-34BB7F35627E}" type="pres">
      <dgm:prSet presAssocID="{85C0A66F-6643-1341-A608-9D39279CAB42}" presName="spacing" presStyleCnt="0"/>
      <dgm:spPr/>
    </dgm:pt>
    <dgm:pt modelId="{948AA7CE-C029-A442-9846-FFC458CEB7CB}" type="pres">
      <dgm:prSet presAssocID="{49FF5368-5639-7741-9098-BA8227F7044C}" presName="composite" presStyleCnt="0"/>
      <dgm:spPr/>
    </dgm:pt>
    <dgm:pt modelId="{F2642B65-CEB6-DA46-9063-E64F0D0F6225}" type="pres">
      <dgm:prSet presAssocID="{49FF5368-5639-7741-9098-BA8227F7044C}" presName="imgShp" presStyleLbl="fgImgPlace1" presStyleIdx="4" presStyleCnt="6"/>
      <dgm:spPr/>
    </dgm:pt>
    <dgm:pt modelId="{36AA976F-F5BE-444B-8516-9C8A06B44E28}" type="pres">
      <dgm:prSet presAssocID="{49FF5368-5639-7741-9098-BA8227F7044C}" presName="txShp" presStyleLbl="node1" presStyleIdx="4" presStyleCnt="6">
        <dgm:presLayoutVars>
          <dgm:bulletEnabled val="1"/>
        </dgm:presLayoutVars>
      </dgm:prSet>
      <dgm:spPr/>
    </dgm:pt>
    <dgm:pt modelId="{8D623B5C-2C77-ED45-8C4D-62900304A9D6}" type="pres">
      <dgm:prSet presAssocID="{039F8360-415B-A04F-B0F6-49CE5B5B18AC}" presName="spacing" presStyleCnt="0"/>
      <dgm:spPr/>
    </dgm:pt>
    <dgm:pt modelId="{F1EFF07A-4D10-5449-B238-8725757ED55F}" type="pres">
      <dgm:prSet presAssocID="{851D5C48-611A-6C46-A084-18E055CAB376}" presName="composite" presStyleCnt="0"/>
      <dgm:spPr/>
    </dgm:pt>
    <dgm:pt modelId="{41E14376-028B-B344-9473-0B7AC52A1A17}" type="pres">
      <dgm:prSet presAssocID="{851D5C48-611A-6C46-A084-18E055CAB376}" presName="imgShp" presStyleLbl="fgImgPlace1" presStyleIdx="5" presStyleCnt="6"/>
      <dgm:spPr/>
    </dgm:pt>
    <dgm:pt modelId="{0B563359-FA50-794D-BD65-6855037B8B55}" type="pres">
      <dgm:prSet presAssocID="{851D5C48-611A-6C46-A084-18E055CAB376}" presName="txShp" presStyleLbl="node1" presStyleIdx="5" presStyleCnt="6">
        <dgm:presLayoutVars>
          <dgm:bulletEnabled val="1"/>
        </dgm:presLayoutVars>
      </dgm:prSet>
      <dgm:spPr/>
    </dgm:pt>
  </dgm:ptLst>
  <dgm:cxnLst>
    <dgm:cxn modelId="{36114507-C6D2-E548-A53A-842020079526}" type="presOf" srcId="{65D04D2D-0C69-4046-A2CC-C09A0845EB5A}" destId="{1EF17DCD-03E9-C84F-8FE4-D9486B73D20B}" srcOrd="0" destOrd="0" presId="urn:microsoft.com/office/officeart/2005/8/layout/vList3"/>
    <dgm:cxn modelId="{F1497F19-BB09-F547-8433-1E7564F06517}" srcId="{4CDB5425-F922-A04F-ABA8-3F955E49A7C4}" destId="{BD9DDEEE-2479-4541-ACA6-84CEFFA4BBE5}" srcOrd="2" destOrd="0" parTransId="{03590EA7-3678-CF4D-A2E2-E0355D8A66B7}" sibTransId="{6B512364-5258-4E4C-8DAB-E199709BE4A2}"/>
    <dgm:cxn modelId="{86BC6738-4D48-614C-A8AA-DF6A1CFB1C2D}" type="presOf" srcId="{92E7CC6D-CF7F-6246-A30F-EAAF0DB2BDD9}" destId="{1C32D1E0-77EF-5C46-9741-D7DCCEB3DAC0}" srcOrd="0" destOrd="0" presId="urn:microsoft.com/office/officeart/2005/8/layout/vList3"/>
    <dgm:cxn modelId="{2F49FF5B-CDA4-FD4E-AEEC-74734470D03A}" srcId="{4CDB5425-F922-A04F-ABA8-3F955E49A7C4}" destId="{49FF5368-5639-7741-9098-BA8227F7044C}" srcOrd="4" destOrd="0" parTransId="{FE003926-FD2D-EA44-86C5-8CB53D8BCDDB}" sibTransId="{039F8360-415B-A04F-B0F6-49CE5B5B18AC}"/>
    <dgm:cxn modelId="{D9D6895F-54CB-DB4F-BEEB-D2EB67D6EFD1}" srcId="{4CDB5425-F922-A04F-ABA8-3F955E49A7C4}" destId="{9A3D8037-6AEE-4644-A240-3FBA48753B7D}" srcOrd="3" destOrd="0" parTransId="{2887E69C-37C4-7747-A93C-6F6E14B7EC26}" sibTransId="{85C0A66F-6643-1341-A608-9D39279CAB42}"/>
    <dgm:cxn modelId="{3D995A64-3780-4749-9F98-A9EE1E8F904A}" type="presOf" srcId="{49FF5368-5639-7741-9098-BA8227F7044C}" destId="{36AA976F-F5BE-444B-8516-9C8A06B44E28}" srcOrd="0" destOrd="0" presId="urn:microsoft.com/office/officeart/2005/8/layout/vList3"/>
    <dgm:cxn modelId="{A3965E71-F09A-C64B-B664-A08884101AB6}" srcId="{4CDB5425-F922-A04F-ABA8-3F955E49A7C4}" destId="{65D04D2D-0C69-4046-A2CC-C09A0845EB5A}" srcOrd="1" destOrd="0" parTransId="{F91E8DDE-B10A-7A4D-8C65-9C13E6F62ED8}" sibTransId="{4F6ECF82-4BF6-7847-AC87-DB5F0E07F8EC}"/>
    <dgm:cxn modelId="{86EB6C7B-DD21-5244-8BE3-C4C15FC92650}" type="presOf" srcId="{851D5C48-611A-6C46-A084-18E055CAB376}" destId="{0B563359-FA50-794D-BD65-6855037B8B55}" srcOrd="0" destOrd="0" presId="urn:microsoft.com/office/officeart/2005/8/layout/vList3"/>
    <dgm:cxn modelId="{1FE0227D-6F05-ED4D-AB24-A9533201FBB4}" type="presOf" srcId="{BD9DDEEE-2479-4541-ACA6-84CEFFA4BBE5}" destId="{3D5F492A-4273-DB48-B9E7-D58EF8F4A841}" srcOrd="0" destOrd="0" presId="urn:microsoft.com/office/officeart/2005/8/layout/vList3"/>
    <dgm:cxn modelId="{A9E0B69D-53BB-AD4B-BADB-5DDB388189FD}" type="presOf" srcId="{9A3D8037-6AEE-4644-A240-3FBA48753B7D}" destId="{023BFCA8-3099-EF41-9259-64073570F016}" srcOrd="0" destOrd="0" presId="urn:microsoft.com/office/officeart/2005/8/layout/vList3"/>
    <dgm:cxn modelId="{2D01D7AA-2255-064C-9159-6AE1779F5D70}" type="presOf" srcId="{4CDB5425-F922-A04F-ABA8-3F955E49A7C4}" destId="{2C47B9EF-6C9F-A64E-8D50-4CE4674B2894}" srcOrd="0" destOrd="0" presId="urn:microsoft.com/office/officeart/2005/8/layout/vList3"/>
    <dgm:cxn modelId="{90695BE2-A75B-1E4F-A871-651B2E63C234}" srcId="{4CDB5425-F922-A04F-ABA8-3F955E49A7C4}" destId="{851D5C48-611A-6C46-A084-18E055CAB376}" srcOrd="5" destOrd="0" parTransId="{E809B21C-5A2F-9040-9465-8E639FF94F86}" sibTransId="{35D079DC-CC8A-1947-9530-D71729714A2C}"/>
    <dgm:cxn modelId="{E71BDDF4-6F99-B646-8387-017143FFA9B8}" srcId="{4CDB5425-F922-A04F-ABA8-3F955E49A7C4}" destId="{92E7CC6D-CF7F-6246-A30F-EAAF0DB2BDD9}" srcOrd="0" destOrd="0" parTransId="{D8E0FE06-C7A9-A64F-A99F-A0A111C7AD28}" sibTransId="{6F673470-D3F7-4A4D-B2E4-52EFF2C57A16}"/>
    <dgm:cxn modelId="{2BB9DC9D-8F80-7C48-B596-61D55D8274E2}" type="presParOf" srcId="{2C47B9EF-6C9F-A64E-8D50-4CE4674B2894}" destId="{AB1CB7B9-A1DD-B044-B8F3-08C7DB736C0A}" srcOrd="0" destOrd="0" presId="urn:microsoft.com/office/officeart/2005/8/layout/vList3"/>
    <dgm:cxn modelId="{4227BA59-DA6C-EA41-B432-0E2FA95E464D}" type="presParOf" srcId="{AB1CB7B9-A1DD-B044-B8F3-08C7DB736C0A}" destId="{1D059AC4-E90C-EA45-A836-5769B94423E7}" srcOrd="0" destOrd="0" presId="urn:microsoft.com/office/officeart/2005/8/layout/vList3"/>
    <dgm:cxn modelId="{C07C95FB-F49D-9A4A-89EC-86CD2DA4A233}" type="presParOf" srcId="{AB1CB7B9-A1DD-B044-B8F3-08C7DB736C0A}" destId="{1C32D1E0-77EF-5C46-9741-D7DCCEB3DAC0}" srcOrd="1" destOrd="0" presId="urn:microsoft.com/office/officeart/2005/8/layout/vList3"/>
    <dgm:cxn modelId="{88283925-989B-4B44-975A-4EE2A2AEB214}" type="presParOf" srcId="{2C47B9EF-6C9F-A64E-8D50-4CE4674B2894}" destId="{0C4A1FA5-1CC3-EC41-844F-13ECF34249BB}" srcOrd="1" destOrd="0" presId="urn:microsoft.com/office/officeart/2005/8/layout/vList3"/>
    <dgm:cxn modelId="{BC971884-327B-2845-8C7B-DC1C036AA166}" type="presParOf" srcId="{2C47B9EF-6C9F-A64E-8D50-4CE4674B2894}" destId="{3DD47A96-3530-1F44-B026-BA0438BD7FF5}" srcOrd="2" destOrd="0" presId="urn:microsoft.com/office/officeart/2005/8/layout/vList3"/>
    <dgm:cxn modelId="{B48B7FD2-4209-2B4B-8E73-2B96516CE541}" type="presParOf" srcId="{3DD47A96-3530-1F44-B026-BA0438BD7FF5}" destId="{1A301C3D-7F36-804C-9F81-47D8B68B8A77}" srcOrd="0" destOrd="0" presId="urn:microsoft.com/office/officeart/2005/8/layout/vList3"/>
    <dgm:cxn modelId="{99D9676E-50D7-DD4C-8D59-8CE376237E74}" type="presParOf" srcId="{3DD47A96-3530-1F44-B026-BA0438BD7FF5}" destId="{1EF17DCD-03E9-C84F-8FE4-D9486B73D20B}" srcOrd="1" destOrd="0" presId="urn:microsoft.com/office/officeart/2005/8/layout/vList3"/>
    <dgm:cxn modelId="{63508970-1E51-8F47-9B97-D4BCB00E095A}" type="presParOf" srcId="{2C47B9EF-6C9F-A64E-8D50-4CE4674B2894}" destId="{48C058EB-34DA-DE42-A784-6778182E147F}" srcOrd="3" destOrd="0" presId="urn:microsoft.com/office/officeart/2005/8/layout/vList3"/>
    <dgm:cxn modelId="{543BEB4A-D43D-3540-8782-9AC5ADA72C21}" type="presParOf" srcId="{2C47B9EF-6C9F-A64E-8D50-4CE4674B2894}" destId="{DD4FDBE4-73D2-0F40-81F2-80D8A098301F}" srcOrd="4" destOrd="0" presId="urn:microsoft.com/office/officeart/2005/8/layout/vList3"/>
    <dgm:cxn modelId="{D07C5FC4-54BF-BA42-8691-9B90125A9EBD}" type="presParOf" srcId="{DD4FDBE4-73D2-0F40-81F2-80D8A098301F}" destId="{7BDD20F8-47EC-8E4C-8701-0ECEA15B7380}" srcOrd="0" destOrd="0" presId="urn:microsoft.com/office/officeart/2005/8/layout/vList3"/>
    <dgm:cxn modelId="{46CC375F-FB3A-804B-ADDC-DF57156D8E9A}" type="presParOf" srcId="{DD4FDBE4-73D2-0F40-81F2-80D8A098301F}" destId="{3D5F492A-4273-DB48-B9E7-D58EF8F4A841}" srcOrd="1" destOrd="0" presId="urn:microsoft.com/office/officeart/2005/8/layout/vList3"/>
    <dgm:cxn modelId="{72294693-3396-3941-9C55-3EFE766B3606}" type="presParOf" srcId="{2C47B9EF-6C9F-A64E-8D50-4CE4674B2894}" destId="{D4860F3C-3563-F943-9A76-E91FDD2B5D69}" srcOrd="5" destOrd="0" presId="urn:microsoft.com/office/officeart/2005/8/layout/vList3"/>
    <dgm:cxn modelId="{30E506D2-EC83-5F44-ACB0-B66F4EF65EFF}" type="presParOf" srcId="{2C47B9EF-6C9F-A64E-8D50-4CE4674B2894}" destId="{292CEAAC-12D5-4741-ABBB-5E6DCEC5825F}" srcOrd="6" destOrd="0" presId="urn:microsoft.com/office/officeart/2005/8/layout/vList3"/>
    <dgm:cxn modelId="{FD36FC17-7E29-EF4F-8F1A-C60635727FE5}" type="presParOf" srcId="{292CEAAC-12D5-4741-ABBB-5E6DCEC5825F}" destId="{9107A616-B9A4-744C-BC9F-14DE0F6B46B0}" srcOrd="0" destOrd="0" presId="urn:microsoft.com/office/officeart/2005/8/layout/vList3"/>
    <dgm:cxn modelId="{799ACF46-A58A-714C-AD84-E18D2DB67D43}" type="presParOf" srcId="{292CEAAC-12D5-4741-ABBB-5E6DCEC5825F}" destId="{023BFCA8-3099-EF41-9259-64073570F016}" srcOrd="1" destOrd="0" presId="urn:microsoft.com/office/officeart/2005/8/layout/vList3"/>
    <dgm:cxn modelId="{E9A93D38-E08B-1140-842A-08A8B1364005}" type="presParOf" srcId="{2C47B9EF-6C9F-A64E-8D50-4CE4674B2894}" destId="{20634345-0D37-E948-AF23-34BB7F35627E}" srcOrd="7" destOrd="0" presId="urn:microsoft.com/office/officeart/2005/8/layout/vList3"/>
    <dgm:cxn modelId="{91AFD9ED-75C5-CA4D-B005-83CC9E3EE2FD}" type="presParOf" srcId="{2C47B9EF-6C9F-A64E-8D50-4CE4674B2894}" destId="{948AA7CE-C029-A442-9846-FFC458CEB7CB}" srcOrd="8" destOrd="0" presId="urn:microsoft.com/office/officeart/2005/8/layout/vList3"/>
    <dgm:cxn modelId="{C94CF975-0396-424A-8ED1-2FA1C8BC37A0}" type="presParOf" srcId="{948AA7CE-C029-A442-9846-FFC458CEB7CB}" destId="{F2642B65-CEB6-DA46-9063-E64F0D0F6225}" srcOrd="0" destOrd="0" presId="urn:microsoft.com/office/officeart/2005/8/layout/vList3"/>
    <dgm:cxn modelId="{46ECDEFB-38E2-FC48-BAF9-96A8029FC4B7}" type="presParOf" srcId="{948AA7CE-C029-A442-9846-FFC458CEB7CB}" destId="{36AA976F-F5BE-444B-8516-9C8A06B44E28}" srcOrd="1" destOrd="0" presId="urn:microsoft.com/office/officeart/2005/8/layout/vList3"/>
    <dgm:cxn modelId="{885F8E0C-8EBD-674F-AF51-756F690C209F}" type="presParOf" srcId="{2C47B9EF-6C9F-A64E-8D50-4CE4674B2894}" destId="{8D623B5C-2C77-ED45-8C4D-62900304A9D6}" srcOrd="9" destOrd="0" presId="urn:microsoft.com/office/officeart/2005/8/layout/vList3"/>
    <dgm:cxn modelId="{2991F714-00F8-0246-842D-2EC43FF40A59}" type="presParOf" srcId="{2C47B9EF-6C9F-A64E-8D50-4CE4674B2894}" destId="{F1EFF07A-4D10-5449-B238-8725757ED55F}" srcOrd="10" destOrd="0" presId="urn:microsoft.com/office/officeart/2005/8/layout/vList3"/>
    <dgm:cxn modelId="{9613A202-F9DA-DF4A-9363-89A3B8F219B3}" type="presParOf" srcId="{F1EFF07A-4D10-5449-B238-8725757ED55F}" destId="{41E14376-028B-B344-9473-0B7AC52A1A17}" srcOrd="0" destOrd="0" presId="urn:microsoft.com/office/officeart/2005/8/layout/vList3"/>
    <dgm:cxn modelId="{39D3080C-5CB7-E446-A2C0-A4A89B8E0859}" type="presParOf" srcId="{F1EFF07A-4D10-5449-B238-8725757ED55F}" destId="{0B563359-FA50-794D-BD65-6855037B8B5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D01F28-5419-BC49-9A15-E92E48FD5D8E}" type="doc">
      <dgm:prSet loTypeId="urn:microsoft.com/office/officeart/2008/layout/BubblePictureList" loCatId="" qsTypeId="urn:microsoft.com/office/officeart/2005/8/quickstyle/3d5" qsCatId="3D" csTypeId="urn:microsoft.com/office/officeart/2005/8/colors/accent4_1" csCatId="accent4" phldr="1"/>
      <dgm:spPr/>
      <dgm:t>
        <a:bodyPr/>
        <a:lstStyle/>
        <a:p>
          <a:endParaRPr lang="en-US"/>
        </a:p>
      </dgm:t>
    </dgm:pt>
    <dgm:pt modelId="{FD5949E6-E357-7748-A416-0C60F006FAF0}">
      <dgm:prSet phldrT="[Text]" custT="1"/>
      <dgm:spPr/>
      <dgm:t>
        <a:bodyPr/>
        <a:lstStyle/>
        <a:p>
          <a:r>
            <a:rPr lang="en-US" sz="2800" b="1" dirty="0" err="1">
              <a:solidFill>
                <a:srgbClr val="F1ED99"/>
              </a:solidFill>
              <a:latin typeface="UTM Aptima" panose="02040603050506020204" pitchFamily="18"/>
            </a:rPr>
            <a:t>Quân</a:t>
          </a:r>
          <a:r>
            <a:rPr lang="en-US" sz="2800" b="1" dirty="0">
              <a:solidFill>
                <a:srgbClr val="F1ED99"/>
              </a:solidFill>
              <a:latin typeface="UTM Aptima" panose="02040603050506020204" pitchFamily="18"/>
            </a:rPr>
            <a:t> </a:t>
          </a:r>
          <a:r>
            <a:rPr lang="en-US" sz="2800" b="1" dirty="0" err="1">
              <a:solidFill>
                <a:srgbClr val="F1ED99"/>
              </a:solidFill>
              <a:latin typeface="UTM Aptima" panose="02040603050506020204" pitchFamily="18"/>
            </a:rPr>
            <a:t>thù</a:t>
          </a:r>
          <a:r>
            <a:rPr lang="en-US" sz="2800" b="1" dirty="0">
              <a:solidFill>
                <a:srgbClr val="F1ED99"/>
              </a:solidFill>
              <a:latin typeface="UTM Aptima" panose="02040603050506020204" pitchFamily="18"/>
            </a:rPr>
            <a:t>: </a:t>
          </a:r>
          <a:r>
            <a:rPr lang="vi-VN" sz="2800" b="1" dirty="0">
              <a:solidFill>
                <a:srgbClr val="F1ED99"/>
              </a:solidFill>
              <a:effectLst/>
              <a:latin typeface="UTM Aptima" panose="02040603050506020204" pitchFamily="18"/>
            </a:rPr>
            <a:t>đang mạnh, tàn bạo, xảo trá.</a:t>
          </a:r>
          <a:endParaRPr lang="en-US" sz="2800" b="1" dirty="0">
            <a:solidFill>
              <a:srgbClr val="F1ED99"/>
            </a:solidFill>
            <a:latin typeface="UTM Aptima" panose="02040603050506020204" pitchFamily="18"/>
          </a:endParaRPr>
        </a:p>
      </dgm:t>
    </dgm:pt>
    <dgm:pt modelId="{F42AA456-13D1-1B4B-BE25-2A2E8B40C6AC}" type="parTrans" cxnId="{5087A130-D71E-C04C-B7B5-AAF5DEA0ACB4}">
      <dgm:prSet/>
      <dgm:spPr/>
      <dgm:t>
        <a:bodyPr/>
        <a:lstStyle/>
        <a:p>
          <a:endParaRPr lang="en-US"/>
        </a:p>
      </dgm:t>
    </dgm:pt>
    <dgm:pt modelId="{F4CA8CDE-92FF-7941-85D2-EB249800BF61}" type="sibTrans" cxnId="{5087A130-D71E-C04C-B7B5-AAF5DEA0ACB4}">
      <dgm:prSet/>
      <dgm:spPr>
        <a:blipFill rotWithShape="1">
          <a:blip xmlns:r="http://schemas.openxmlformats.org/officeDocument/2006/relationships" r:embed="rId1">
            <a:extLst>
              <a:ext uri="{BEBA8EAE-BF5A-486C-A8C5-ECC9F3942E4B}">
                <a14:imgProps xmlns:a14="http://schemas.microsoft.com/office/drawing/2010/main">
                  <a14:imgLayer r:embed="rId2">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l="-40000" r="-40000"/>
          </a:stretch>
        </a:blipFill>
      </dgm:spPr>
      <dgm:t>
        <a:bodyPr/>
        <a:lstStyle/>
        <a:p>
          <a:endParaRPr lang="en-US"/>
        </a:p>
      </dgm:t>
    </dgm:pt>
    <dgm:pt modelId="{978D1494-C127-BA4A-9092-2AFA9F1EAFD7}">
      <dgm:prSet phldrT="[Text]" custT="1"/>
      <dgm:spPr/>
      <dgm:t>
        <a:bodyPr/>
        <a:lstStyle/>
        <a:p>
          <a:pPr>
            <a:buFont typeface="Arial" panose="020B0604020202020204" pitchFamily="34" charset="0"/>
            <a:buChar char="•"/>
          </a:pPr>
          <a:r>
            <a:rPr lang="vi-VN" sz="2800" b="1" dirty="0">
              <a:solidFill>
                <a:srgbClr val="F1ED99"/>
              </a:solidFill>
              <a:effectLst/>
              <a:latin typeface="UTM Aptima" panose="02040603050506020204" pitchFamily="18"/>
            </a:rPr>
            <a:t>Quân ta: lực lượng mỏng, thiếu nhân tài, lương thực khan hiếm </a:t>
          </a:r>
          <a:endParaRPr lang="en-US" sz="2800" b="1" dirty="0">
            <a:solidFill>
              <a:srgbClr val="F1ED99"/>
            </a:solidFill>
            <a:latin typeface="UTM Aptima" panose="02040603050506020204" pitchFamily="18"/>
          </a:endParaRPr>
        </a:p>
      </dgm:t>
    </dgm:pt>
    <dgm:pt modelId="{FE4A4292-39C7-8546-9EB3-7A594C799D33}" type="parTrans" cxnId="{5F9A39AC-1EF6-5447-862F-A4A79AE1E041}">
      <dgm:prSet/>
      <dgm:spPr/>
      <dgm:t>
        <a:bodyPr/>
        <a:lstStyle/>
        <a:p>
          <a:endParaRPr lang="en-US"/>
        </a:p>
      </dgm:t>
    </dgm:pt>
    <dgm:pt modelId="{F89EA00B-D219-F647-A252-C970AC8D6CE8}" type="sibTrans" cxnId="{5F9A39AC-1EF6-5447-862F-A4A79AE1E041}">
      <dgm:prSet/>
      <dgm:spPr>
        <a:blipFill rotWithShape="1">
          <a:blip xmlns:r="http://schemas.openxmlformats.org/officeDocument/2006/relationships" r:embed="rId3">
            <a:extLst>
              <a:ext uri="{BEBA8EAE-BF5A-486C-A8C5-ECC9F3942E4B}">
                <a14:imgProps xmlns:a14="http://schemas.microsoft.com/office/drawing/2010/main">
                  <a14:imgLayer r:embed="rId4">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l="-1000" r="-1000"/>
          </a:stretch>
        </a:blipFill>
      </dgm:spPr>
      <dgm:t>
        <a:bodyPr/>
        <a:lstStyle/>
        <a:p>
          <a:endParaRPr lang="en-US"/>
        </a:p>
      </dgm:t>
    </dgm:pt>
    <dgm:pt modelId="{931A836C-7CF1-FC44-92F9-AFE87DCAC2D3}" type="pres">
      <dgm:prSet presAssocID="{0ED01F28-5419-BC49-9A15-E92E48FD5D8E}" presName="Name0" presStyleCnt="0">
        <dgm:presLayoutVars>
          <dgm:chMax val="8"/>
          <dgm:chPref val="8"/>
          <dgm:dir/>
        </dgm:presLayoutVars>
      </dgm:prSet>
      <dgm:spPr/>
    </dgm:pt>
    <dgm:pt modelId="{1E4C667F-6B9B-6F4E-AE92-F4A1204DDBA6}" type="pres">
      <dgm:prSet presAssocID="{FD5949E6-E357-7748-A416-0C60F006FAF0}" presName="parent_text_1" presStyleLbl="revTx" presStyleIdx="0" presStyleCnt="2">
        <dgm:presLayoutVars>
          <dgm:chMax val="0"/>
          <dgm:chPref val="0"/>
          <dgm:bulletEnabled val="1"/>
        </dgm:presLayoutVars>
      </dgm:prSet>
      <dgm:spPr/>
    </dgm:pt>
    <dgm:pt modelId="{FF6193CA-1F2F-5043-B749-4BED23391323}" type="pres">
      <dgm:prSet presAssocID="{FD5949E6-E357-7748-A416-0C60F006FAF0}" presName="image_accent_1" presStyleCnt="0"/>
      <dgm:spPr/>
    </dgm:pt>
    <dgm:pt modelId="{02FB2F7C-40D2-7B43-A4D4-27538B6F5829}" type="pres">
      <dgm:prSet presAssocID="{FD5949E6-E357-7748-A416-0C60F006FAF0}" presName="imageAccentRepeatNode" presStyleLbl="alignNode1" presStyleIdx="0" presStyleCnt="3"/>
      <dgm:spPr/>
    </dgm:pt>
    <dgm:pt modelId="{33E121D9-4AD5-9F4B-AEC3-40B2F601A0B6}" type="pres">
      <dgm:prSet presAssocID="{FD5949E6-E357-7748-A416-0C60F006FAF0}" presName="accent_1" presStyleLbl="alignNode1" presStyleIdx="1" presStyleCnt="3" custLinFactNeighborX="-88414" custLinFactNeighborY="70280"/>
      <dgm:spPr/>
    </dgm:pt>
    <dgm:pt modelId="{C9D20FE1-DA73-FB44-BD18-4A0D15E33EC7}" type="pres">
      <dgm:prSet presAssocID="{F4CA8CDE-92FF-7941-85D2-EB249800BF61}" presName="image_1" presStyleCnt="0"/>
      <dgm:spPr/>
    </dgm:pt>
    <dgm:pt modelId="{20BB2996-A73E-3B42-AF05-441E11876FA2}" type="pres">
      <dgm:prSet presAssocID="{F4CA8CDE-92FF-7941-85D2-EB249800BF61}" presName="imageRepeatNode" presStyleLbl="fgImgPlace1" presStyleIdx="0" presStyleCnt="2"/>
      <dgm:spPr/>
    </dgm:pt>
    <dgm:pt modelId="{AAC5C512-F04F-B745-876E-365EC66B38C8}" type="pres">
      <dgm:prSet presAssocID="{978D1494-C127-BA4A-9092-2AFA9F1EAFD7}" presName="parent_text_2" presStyleLbl="revTx" presStyleIdx="1" presStyleCnt="2">
        <dgm:presLayoutVars>
          <dgm:chMax val="0"/>
          <dgm:chPref val="0"/>
          <dgm:bulletEnabled val="1"/>
        </dgm:presLayoutVars>
      </dgm:prSet>
      <dgm:spPr/>
    </dgm:pt>
    <dgm:pt modelId="{2B5EA9F2-8E4B-324A-BB5B-C3B0DFE90FF3}" type="pres">
      <dgm:prSet presAssocID="{978D1494-C127-BA4A-9092-2AFA9F1EAFD7}" presName="image_accent_2" presStyleCnt="0"/>
      <dgm:spPr/>
    </dgm:pt>
    <dgm:pt modelId="{B8139A83-81A1-E840-8A4D-A02695209A66}" type="pres">
      <dgm:prSet presAssocID="{978D1494-C127-BA4A-9092-2AFA9F1EAFD7}" presName="imageAccentRepeatNode" presStyleLbl="alignNode1" presStyleIdx="2" presStyleCnt="3"/>
      <dgm:spPr/>
    </dgm:pt>
    <dgm:pt modelId="{AB908F2B-5E25-E24E-9957-89EC0F17B34F}" type="pres">
      <dgm:prSet presAssocID="{F89EA00B-D219-F647-A252-C970AC8D6CE8}" presName="image_2" presStyleCnt="0"/>
      <dgm:spPr/>
    </dgm:pt>
    <dgm:pt modelId="{CC278F0B-9D53-FF47-B850-0A045B4B8054}" type="pres">
      <dgm:prSet presAssocID="{F89EA00B-D219-F647-A252-C970AC8D6CE8}" presName="imageRepeatNode" presStyleLbl="fgImgPlace1" presStyleIdx="1" presStyleCnt="2"/>
      <dgm:spPr/>
    </dgm:pt>
  </dgm:ptLst>
  <dgm:cxnLst>
    <dgm:cxn modelId="{5087A130-D71E-C04C-B7B5-AAF5DEA0ACB4}" srcId="{0ED01F28-5419-BC49-9A15-E92E48FD5D8E}" destId="{FD5949E6-E357-7748-A416-0C60F006FAF0}" srcOrd="0" destOrd="0" parTransId="{F42AA456-13D1-1B4B-BE25-2A2E8B40C6AC}" sibTransId="{F4CA8CDE-92FF-7941-85D2-EB249800BF61}"/>
    <dgm:cxn modelId="{AEC1DB3E-3F0C-1141-B2A0-3454E41F3F30}" type="presOf" srcId="{F89EA00B-D219-F647-A252-C970AC8D6CE8}" destId="{CC278F0B-9D53-FF47-B850-0A045B4B8054}" srcOrd="0" destOrd="0" presId="urn:microsoft.com/office/officeart/2008/layout/BubblePictureList"/>
    <dgm:cxn modelId="{6AF39770-B908-764C-A87A-0538275337DE}" type="presOf" srcId="{978D1494-C127-BA4A-9092-2AFA9F1EAFD7}" destId="{AAC5C512-F04F-B745-876E-365EC66B38C8}" srcOrd="0" destOrd="0" presId="urn:microsoft.com/office/officeart/2008/layout/BubblePictureList"/>
    <dgm:cxn modelId="{1A0D4D8D-646D-5542-BDED-923E1255E291}" type="presOf" srcId="{FD5949E6-E357-7748-A416-0C60F006FAF0}" destId="{1E4C667F-6B9B-6F4E-AE92-F4A1204DDBA6}" srcOrd="0" destOrd="0" presId="urn:microsoft.com/office/officeart/2008/layout/BubblePictureList"/>
    <dgm:cxn modelId="{C0490FAB-F930-194F-99FA-2C22AF03D1D4}" type="presOf" srcId="{F4CA8CDE-92FF-7941-85D2-EB249800BF61}" destId="{20BB2996-A73E-3B42-AF05-441E11876FA2}" srcOrd="0" destOrd="0" presId="urn:microsoft.com/office/officeart/2008/layout/BubblePictureList"/>
    <dgm:cxn modelId="{5F9A39AC-1EF6-5447-862F-A4A79AE1E041}" srcId="{0ED01F28-5419-BC49-9A15-E92E48FD5D8E}" destId="{978D1494-C127-BA4A-9092-2AFA9F1EAFD7}" srcOrd="1" destOrd="0" parTransId="{FE4A4292-39C7-8546-9EB3-7A594C799D33}" sibTransId="{F89EA00B-D219-F647-A252-C970AC8D6CE8}"/>
    <dgm:cxn modelId="{C06FD1D0-F9E1-B54B-A894-3AF72BCC8916}" type="presOf" srcId="{0ED01F28-5419-BC49-9A15-E92E48FD5D8E}" destId="{931A836C-7CF1-FC44-92F9-AFE87DCAC2D3}" srcOrd="0" destOrd="0" presId="urn:microsoft.com/office/officeart/2008/layout/BubblePictureList"/>
    <dgm:cxn modelId="{0FFAAACF-F429-6048-B0E2-F546ACE10E98}" type="presParOf" srcId="{931A836C-7CF1-FC44-92F9-AFE87DCAC2D3}" destId="{1E4C667F-6B9B-6F4E-AE92-F4A1204DDBA6}" srcOrd="0" destOrd="0" presId="urn:microsoft.com/office/officeart/2008/layout/BubblePictureList"/>
    <dgm:cxn modelId="{A277C7C5-FD47-6944-B960-E54195A14C99}" type="presParOf" srcId="{931A836C-7CF1-FC44-92F9-AFE87DCAC2D3}" destId="{FF6193CA-1F2F-5043-B749-4BED23391323}" srcOrd="1" destOrd="0" presId="urn:microsoft.com/office/officeart/2008/layout/BubblePictureList"/>
    <dgm:cxn modelId="{2C87E0F9-191C-BC43-A132-5BCFA892F621}" type="presParOf" srcId="{FF6193CA-1F2F-5043-B749-4BED23391323}" destId="{02FB2F7C-40D2-7B43-A4D4-27538B6F5829}" srcOrd="0" destOrd="0" presId="urn:microsoft.com/office/officeart/2008/layout/BubblePictureList"/>
    <dgm:cxn modelId="{2A34EE68-4918-D649-BCB2-3497CD19D80A}" type="presParOf" srcId="{931A836C-7CF1-FC44-92F9-AFE87DCAC2D3}" destId="{33E121D9-4AD5-9F4B-AEC3-40B2F601A0B6}" srcOrd="2" destOrd="0" presId="urn:microsoft.com/office/officeart/2008/layout/BubblePictureList"/>
    <dgm:cxn modelId="{E435F0C0-B0EB-FA4C-8726-E7B82966EBFF}" type="presParOf" srcId="{931A836C-7CF1-FC44-92F9-AFE87DCAC2D3}" destId="{C9D20FE1-DA73-FB44-BD18-4A0D15E33EC7}" srcOrd="3" destOrd="0" presId="urn:microsoft.com/office/officeart/2008/layout/BubblePictureList"/>
    <dgm:cxn modelId="{31BE1222-C4E0-2549-99EC-37BEF122614D}" type="presParOf" srcId="{C9D20FE1-DA73-FB44-BD18-4A0D15E33EC7}" destId="{20BB2996-A73E-3B42-AF05-441E11876FA2}" srcOrd="0" destOrd="0" presId="urn:microsoft.com/office/officeart/2008/layout/BubblePictureList"/>
    <dgm:cxn modelId="{8E625DFB-D28E-8646-BC1F-0B35BE2BE6D7}" type="presParOf" srcId="{931A836C-7CF1-FC44-92F9-AFE87DCAC2D3}" destId="{AAC5C512-F04F-B745-876E-365EC66B38C8}" srcOrd="4" destOrd="0" presId="urn:microsoft.com/office/officeart/2008/layout/BubblePictureList"/>
    <dgm:cxn modelId="{E104A499-816B-DB47-9FCA-393A6828E423}" type="presParOf" srcId="{931A836C-7CF1-FC44-92F9-AFE87DCAC2D3}" destId="{2B5EA9F2-8E4B-324A-BB5B-C3B0DFE90FF3}" srcOrd="5" destOrd="0" presId="urn:microsoft.com/office/officeart/2008/layout/BubblePictureList"/>
    <dgm:cxn modelId="{C6B4FA1D-AD2D-7F44-A77E-39AD7F642C1F}" type="presParOf" srcId="{2B5EA9F2-8E4B-324A-BB5B-C3B0DFE90FF3}" destId="{B8139A83-81A1-E840-8A4D-A02695209A66}" srcOrd="0" destOrd="0" presId="urn:microsoft.com/office/officeart/2008/layout/BubblePictureList"/>
    <dgm:cxn modelId="{B104AC51-C686-8940-9C66-19AA08F1FC65}" type="presParOf" srcId="{931A836C-7CF1-FC44-92F9-AFE87DCAC2D3}" destId="{AB908F2B-5E25-E24E-9957-89EC0F17B34F}" srcOrd="6" destOrd="0" presId="urn:microsoft.com/office/officeart/2008/layout/BubblePictureList"/>
    <dgm:cxn modelId="{BDB28FAD-3894-8C40-9AB9-43BF2D0A9899}" type="presParOf" srcId="{AB908F2B-5E25-E24E-9957-89EC0F17B34F}" destId="{CC278F0B-9D53-FF47-B850-0A045B4B8054}"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A34C38-42A6-8A4B-90FF-6CE0D569E52C}" type="doc">
      <dgm:prSet loTypeId="urn:microsoft.com/office/officeart/2005/8/layout/vList3" loCatId="list" qsTypeId="urn:microsoft.com/office/officeart/2005/8/quickstyle/3d5" qsCatId="3D" csTypeId="urn:microsoft.com/office/officeart/2005/8/colors/accent4_4" csCatId="accent4" phldr="1"/>
      <dgm:spPr/>
      <dgm:t>
        <a:bodyPr/>
        <a:lstStyle/>
        <a:p>
          <a:endParaRPr lang="en-US"/>
        </a:p>
      </dgm:t>
    </dgm:pt>
    <dgm:pt modelId="{351C2D59-CAFC-D441-AFE9-7C4D04F53429}">
      <dgm:prSet custT="1"/>
      <dgm:spPr/>
      <dgm:t>
        <a:bodyPr/>
        <a:lstStyle/>
        <a:p>
          <a:r>
            <a:rPr lang="vi-VN" sz="2000" b="1" i="0" dirty="0">
              <a:solidFill>
                <a:schemeClr val="tx1"/>
              </a:solidFill>
              <a:latin typeface="UTM Aptima" panose="02040603050506020204" pitchFamily="18"/>
            </a:rPr>
            <a:t>+ Tấm lòng cứu nước.</a:t>
          </a:r>
          <a:endParaRPr lang="en-VN" sz="2000" b="1" i="0" dirty="0">
            <a:solidFill>
              <a:schemeClr val="tx1"/>
            </a:solidFill>
            <a:latin typeface="UTM Aptima" panose="02040603050506020204" pitchFamily="18"/>
          </a:endParaRPr>
        </a:p>
      </dgm:t>
    </dgm:pt>
    <dgm:pt modelId="{9888CCAC-5D96-DD49-BCD2-4FF1DC63D33D}" type="parTrans" cxnId="{ACD5BB33-2DD5-9C45-BE68-34F1A016FD4F}">
      <dgm:prSet/>
      <dgm:spPr/>
      <dgm:t>
        <a:bodyPr/>
        <a:lstStyle/>
        <a:p>
          <a:endParaRPr lang="en-US"/>
        </a:p>
      </dgm:t>
    </dgm:pt>
    <dgm:pt modelId="{BD75C2D8-A3F2-3442-AB4E-858593ED8D48}" type="sibTrans" cxnId="{ACD5BB33-2DD5-9C45-BE68-34F1A016FD4F}">
      <dgm:prSet/>
      <dgm:spPr/>
      <dgm:t>
        <a:bodyPr/>
        <a:lstStyle/>
        <a:p>
          <a:endParaRPr lang="en-US"/>
        </a:p>
      </dgm:t>
    </dgm:pt>
    <dgm:pt modelId="{D46E7F99-7BAF-3F4A-A215-1EE30EBFDB9B}">
      <dgm:prSet custT="1"/>
      <dgm:spPr/>
      <dgm:t>
        <a:bodyPr/>
        <a:lstStyle/>
        <a:p>
          <a:r>
            <a:rPr lang="vi-VN" sz="2000" b="1" i="0" dirty="0">
              <a:solidFill>
                <a:schemeClr val="tx1"/>
              </a:solidFill>
              <a:latin typeface="UTM Aptima" panose="02040603050506020204" pitchFamily="18"/>
            </a:rPr>
            <a:t>+ Ý chí khắc phục gian nan.</a:t>
          </a:r>
          <a:endParaRPr lang="en-VN" sz="2000" b="1" i="0" dirty="0">
            <a:solidFill>
              <a:schemeClr val="tx1"/>
            </a:solidFill>
            <a:latin typeface="UTM Aptima" panose="02040603050506020204" pitchFamily="18"/>
          </a:endParaRPr>
        </a:p>
      </dgm:t>
    </dgm:pt>
    <dgm:pt modelId="{A75DDF02-C450-E34D-94F5-9CDEED6B0FE3}" type="parTrans" cxnId="{07750987-335B-E843-BDDA-A5E2FDE3CD20}">
      <dgm:prSet/>
      <dgm:spPr/>
      <dgm:t>
        <a:bodyPr/>
        <a:lstStyle/>
        <a:p>
          <a:endParaRPr lang="en-US"/>
        </a:p>
      </dgm:t>
    </dgm:pt>
    <dgm:pt modelId="{A6D0A657-B3FD-6246-BAA7-7288657F8797}" type="sibTrans" cxnId="{07750987-335B-E843-BDDA-A5E2FDE3CD20}">
      <dgm:prSet/>
      <dgm:spPr/>
      <dgm:t>
        <a:bodyPr/>
        <a:lstStyle/>
        <a:p>
          <a:endParaRPr lang="en-US"/>
        </a:p>
      </dgm:t>
    </dgm:pt>
    <dgm:pt modelId="{F2953CBA-C265-7A49-8E7D-BC4F99A995BB}">
      <dgm:prSet custT="1"/>
      <dgm:spPr/>
      <dgm:t>
        <a:bodyPr/>
        <a:lstStyle/>
        <a:p>
          <a:r>
            <a:rPr lang="vi-VN" sz="2000" b="1" i="0">
              <a:solidFill>
                <a:schemeClr val="tx1"/>
              </a:solidFill>
              <a:latin typeface="UTM Aptima" panose="02040603050506020204" pitchFamily="18"/>
            </a:rPr>
            <a:t>+ Sức mạnh đoàn kết: “tướng sĩ một lòng phụ tử”, “nhân dân bốn cõi một nhà”.</a:t>
          </a:r>
          <a:endParaRPr lang="en-VN" sz="2000" b="1" i="0">
            <a:solidFill>
              <a:schemeClr val="tx1"/>
            </a:solidFill>
            <a:latin typeface="UTM Aptima" panose="02040603050506020204" pitchFamily="18"/>
          </a:endParaRPr>
        </a:p>
      </dgm:t>
    </dgm:pt>
    <dgm:pt modelId="{D18040D4-7A9F-9E44-A7C8-A20429C26A8E}" type="parTrans" cxnId="{0072FA27-0199-444A-9986-063BC416FEF4}">
      <dgm:prSet/>
      <dgm:spPr/>
      <dgm:t>
        <a:bodyPr/>
        <a:lstStyle/>
        <a:p>
          <a:endParaRPr lang="en-US"/>
        </a:p>
      </dgm:t>
    </dgm:pt>
    <dgm:pt modelId="{4653C203-AD4B-AA41-B70A-E8BCA6C59100}" type="sibTrans" cxnId="{0072FA27-0199-444A-9986-063BC416FEF4}">
      <dgm:prSet/>
      <dgm:spPr/>
      <dgm:t>
        <a:bodyPr/>
        <a:lstStyle/>
        <a:p>
          <a:endParaRPr lang="en-US"/>
        </a:p>
      </dgm:t>
    </dgm:pt>
    <dgm:pt modelId="{5EE3C94E-DD32-AB4E-A717-5C95DC5EEF03}">
      <dgm:prSet custT="1"/>
      <dgm:spPr/>
      <dgm:t>
        <a:bodyPr/>
        <a:lstStyle/>
        <a:p>
          <a:r>
            <a:rPr lang="vi-VN" sz="2000" b="1" i="0">
              <a:solidFill>
                <a:schemeClr val="tx1"/>
              </a:solidFill>
              <a:latin typeface="UTM Aptima" panose="02040603050506020204" pitchFamily="18"/>
            </a:rPr>
            <a:t>+ Sử dụng các chiến lược, chiến thuật linh hoạt: “Thế trận xuất kì...địch nhiều”.</a:t>
          </a:r>
          <a:endParaRPr lang="en-VN" sz="2000" b="1" i="0">
            <a:solidFill>
              <a:schemeClr val="tx1"/>
            </a:solidFill>
            <a:latin typeface="UTM Aptima" panose="02040603050506020204" pitchFamily="18"/>
          </a:endParaRPr>
        </a:p>
      </dgm:t>
    </dgm:pt>
    <dgm:pt modelId="{0484A5C6-3609-E142-8886-8AB4BB21B2C2}" type="parTrans" cxnId="{48B7CBC5-8CC6-F34A-B0E7-855ACEBACC47}">
      <dgm:prSet/>
      <dgm:spPr/>
      <dgm:t>
        <a:bodyPr/>
        <a:lstStyle/>
        <a:p>
          <a:endParaRPr lang="en-US"/>
        </a:p>
      </dgm:t>
    </dgm:pt>
    <dgm:pt modelId="{D1F8ADF9-08F4-1040-B8D4-2B79234938D7}" type="sibTrans" cxnId="{48B7CBC5-8CC6-F34A-B0E7-855ACEBACC47}">
      <dgm:prSet/>
      <dgm:spPr/>
      <dgm:t>
        <a:bodyPr/>
        <a:lstStyle/>
        <a:p>
          <a:endParaRPr lang="en-US"/>
        </a:p>
      </dgm:t>
    </dgm:pt>
    <dgm:pt modelId="{F43ABF88-A2D9-0342-BEC5-0E22DC2D3625}">
      <dgm:prSet custT="1"/>
      <dgm:spPr/>
      <dgm:t>
        <a:bodyPr/>
        <a:lstStyle/>
        <a:p>
          <a:r>
            <a:rPr lang="vi-VN" sz="2000" b="1" i="0" dirty="0">
              <a:solidFill>
                <a:schemeClr val="tx1"/>
              </a:solidFill>
              <a:latin typeface="UTM Aptima" panose="02040603050506020204" pitchFamily="18"/>
            </a:rPr>
            <a:t>+ Tư tưởng chính nghĩa: “Đem đại nghĩa...thay cường bạo”.</a:t>
          </a:r>
          <a:endParaRPr lang="en-VN" sz="2000" b="1" i="0" dirty="0">
            <a:solidFill>
              <a:schemeClr val="tx1"/>
            </a:solidFill>
            <a:latin typeface="UTM Aptima" panose="02040603050506020204" pitchFamily="18"/>
          </a:endParaRPr>
        </a:p>
      </dgm:t>
    </dgm:pt>
    <dgm:pt modelId="{3A6C1BE6-743D-2848-94E8-C4F8C026F201}" type="parTrans" cxnId="{A68BE343-39C6-044B-80C5-6BDABDC6C182}">
      <dgm:prSet/>
      <dgm:spPr/>
      <dgm:t>
        <a:bodyPr/>
        <a:lstStyle/>
        <a:p>
          <a:endParaRPr lang="en-US"/>
        </a:p>
      </dgm:t>
    </dgm:pt>
    <dgm:pt modelId="{F8BE6939-1C1C-2240-94CA-4F368C166573}" type="sibTrans" cxnId="{A68BE343-39C6-044B-80C5-6BDABDC6C182}">
      <dgm:prSet/>
      <dgm:spPr/>
      <dgm:t>
        <a:bodyPr/>
        <a:lstStyle/>
        <a:p>
          <a:endParaRPr lang="en-US"/>
        </a:p>
      </dgm:t>
    </dgm:pt>
    <dgm:pt modelId="{C0B4BE79-0206-2F4C-A655-3A909ECF6A43}" type="pres">
      <dgm:prSet presAssocID="{21A34C38-42A6-8A4B-90FF-6CE0D569E52C}" presName="linearFlow" presStyleCnt="0">
        <dgm:presLayoutVars>
          <dgm:dir/>
          <dgm:resizeHandles val="exact"/>
        </dgm:presLayoutVars>
      </dgm:prSet>
      <dgm:spPr/>
    </dgm:pt>
    <dgm:pt modelId="{A937B8A7-A1C6-5A4B-99A5-3B4F4D9C06CE}" type="pres">
      <dgm:prSet presAssocID="{351C2D59-CAFC-D441-AFE9-7C4D04F53429}" presName="composite" presStyleCnt="0"/>
      <dgm:spPr/>
    </dgm:pt>
    <dgm:pt modelId="{7A279C8C-3C42-F44C-A0F5-A223BAA833D9}" type="pres">
      <dgm:prSet presAssocID="{351C2D59-CAFC-D441-AFE9-7C4D04F53429}" presName="imgShp" presStyleLbl="fgImgPlace1" presStyleIdx="0" presStyleCnt="5"/>
      <dgm:spPr/>
    </dgm:pt>
    <dgm:pt modelId="{C1BE3D52-9971-074C-A8F3-E9AE569DFBA4}" type="pres">
      <dgm:prSet presAssocID="{351C2D59-CAFC-D441-AFE9-7C4D04F53429}" presName="txShp" presStyleLbl="node1" presStyleIdx="0" presStyleCnt="5">
        <dgm:presLayoutVars>
          <dgm:bulletEnabled val="1"/>
        </dgm:presLayoutVars>
      </dgm:prSet>
      <dgm:spPr/>
    </dgm:pt>
    <dgm:pt modelId="{0DB11508-7BCC-CB4A-A2DF-C2B29FA68249}" type="pres">
      <dgm:prSet presAssocID="{BD75C2D8-A3F2-3442-AB4E-858593ED8D48}" presName="spacing" presStyleCnt="0"/>
      <dgm:spPr/>
    </dgm:pt>
    <dgm:pt modelId="{60C92996-DCA9-9841-B1D9-45AA7CF02BD4}" type="pres">
      <dgm:prSet presAssocID="{D46E7F99-7BAF-3F4A-A215-1EE30EBFDB9B}" presName="composite" presStyleCnt="0"/>
      <dgm:spPr/>
    </dgm:pt>
    <dgm:pt modelId="{C7363A5C-8AE7-D84A-A02A-4EC049FA0F66}" type="pres">
      <dgm:prSet presAssocID="{D46E7F99-7BAF-3F4A-A215-1EE30EBFDB9B}" presName="imgShp" presStyleLbl="fgImgPlace1" presStyleIdx="1" presStyleCnt="5"/>
      <dgm:spPr/>
    </dgm:pt>
    <dgm:pt modelId="{CB21F6E4-BA49-9245-955B-BB1699F67095}" type="pres">
      <dgm:prSet presAssocID="{D46E7F99-7BAF-3F4A-A215-1EE30EBFDB9B}" presName="txShp" presStyleLbl="node1" presStyleIdx="1" presStyleCnt="5">
        <dgm:presLayoutVars>
          <dgm:bulletEnabled val="1"/>
        </dgm:presLayoutVars>
      </dgm:prSet>
      <dgm:spPr/>
    </dgm:pt>
    <dgm:pt modelId="{290573CB-EB63-364C-A783-F520F446B341}" type="pres">
      <dgm:prSet presAssocID="{A6D0A657-B3FD-6246-BAA7-7288657F8797}" presName="spacing" presStyleCnt="0"/>
      <dgm:spPr/>
    </dgm:pt>
    <dgm:pt modelId="{8BFDB94D-DF52-8E44-B5D8-9A4FB96E8803}" type="pres">
      <dgm:prSet presAssocID="{F2953CBA-C265-7A49-8E7D-BC4F99A995BB}" presName="composite" presStyleCnt="0"/>
      <dgm:spPr/>
    </dgm:pt>
    <dgm:pt modelId="{534D363E-B25C-0443-B2F3-90BB6B959258}" type="pres">
      <dgm:prSet presAssocID="{F2953CBA-C265-7A49-8E7D-BC4F99A995BB}" presName="imgShp" presStyleLbl="fgImgPlace1" presStyleIdx="2" presStyleCnt="5"/>
      <dgm:spPr/>
    </dgm:pt>
    <dgm:pt modelId="{9231457C-C605-C34E-AF66-B6214FBB0BE6}" type="pres">
      <dgm:prSet presAssocID="{F2953CBA-C265-7A49-8E7D-BC4F99A995BB}" presName="txShp" presStyleLbl="node1" presStyleIdx="2" presStyleCnt="5">
        <dgm:presLayoutVars>
          <dgm:bulletEnabled val="1"/>
        </dgm:presLayoutVars>
      </dgm:prSet>
      <dgm:spPr/>
    </dgm:pt>
    <dgm:pt modelId="{2EE03EBF-F563-C04A-A82E-A9ABD5A27288}" type="pres">
      <dgm:prSet presAssocID="{4653C203-AD4B-AA41-B70A-E8BCA6C59100}" presName="spacing" presStyleCnt="0"/>
      <dgm:spPr/>
    </dgm:pt>
    <dgm:pt modelId="{0AFABBA0-9D95-604E-B8FE-8A34825D1021}" type="pres">
      <dgm:prSet presAssocID="{5EE3C94E-DD32-AB4E-A717-5C95DC5EEF03}" presName="composite" presStyleCnt="0"/>
      <dgm:spPr/>
    </dgm:pt>
    <dgm:pt modelId="{023D62C3-FF64-B04E-8314-B6C978F7906B}" type="pres">
      <dgm:prSet presAssocID="{5EE3C94E-DD32-AB4E-A717-5C95DC5EEF03}" presName="imgShp" presStyleLbl="fgImgPlace1" presStyleIdx="3" presStyleCnt="5"/>
      <dgm:spPr/>
    </dgm:pt>
    <dgm:pt modelId="{79D7F2D5-9A04-B64F-9F93-A04111593B9E}" type="pres">
      <dgm:prSet presAssocID="{5EE3C94E-DD32-AB4E-A717-5C95DC5EEF03}" presName="txShp" presStyleLbl="node1" presStyleIdx="3" presStyleCnt="5">
        <dgm:presLayoutVars>
          <dgm:bulletEnabled val="1"/>
        </dgm:presLayoutVars>
      </dgm:prSet>
      <dgm:spPr/>
    </dgm:pt>
    <dgm:pt modelId="{61685ABC-C139-1343-B21B-C83CCAE9DDF3}" type="pres">
      <dgm:prSet presAssocID="{D1F8ADF9-08F4-1040-B8D4-2B79234938D7}" presName="spacing" presStyleCnt="0"/>
      <dgm:spPr/>
    </dgm:pt>
    <dgm:pt modelId="{3ECEC9B7-7D1D-AC46-982E-944FEDE2A65A}" type="pres">
      <dgm:prSet presAssocID="{F43ABF88-A2D9-0342-BEC5-0E22DC2D3625}" presName="composite" presStyleCnt="0"/>
      <dgm:spPr/>
    </dgm:pt>
    <dgm:pt modelId="{D538DC47-702A-0040-8CBB-B825EFF7CEE5}" type="pres">
      <dgm:prSet presAssocID="{F43ABF88-A2D9-0342-BEC5-0E22DC2D3625}" presName="imgShp" presStyleLbl="fgImgPlace1" presStyleIdx="4" presStyleCnt="5"/>
      <dgm:spPr/>
    </dgm:pt>
    <dgm:pt modelId="{E8C39DB5-EBF7-754C-B2B3-5823A5E3F345}" type="pres">
      <dgm:prSet presAssocID="{F43ABF88-A2D9-0342-BEC5-0E22DC2D3625}" presName="txShp" presStyleLbl="node1" presStyleIdx="4" presStyleCnt="5">
        <dgm:presLayoutVars>
          <dgm:bulletEnabled val="1"/>
        </dgm:presLayoutVars>
      </dgm:prSet>
      <dgm:spPr/>
    </dgm:pt>
  </dgm:ptLst>
  <dgm:cxnLst>
    <dgm:cxn modelId="{B1A48606-D5B8-7A4F-ACF9-A72D674D8877}" type="presOf" srcId="{F43ABF88-A2D9-0342-BEC5-0E22DC2D3625}" destId="{E8C39DB5-EBF7-754C-B2B3-5823A5E3F345}" srcOrd="0" destOrd="0" presId="urn:microsoft.com/office/officeart/2005/8/layout/vList3"/>
    <dgm:cxn modelId="{0072FA27-0199-444A-9986-063BC416FEF4}" srcId="{21A34C38-42A6-8A4B-90FF-6CE0D569E52C}" destId="{F2953CBA-C265-7A49-8E7D-BC4F99A995BB}" srcOrd="2" destOrd="0" parTransId="{D18040D4-7A9F-9E44-A7C8-A20429C26A8E}" sibTransId="{4653C203-AD4B-AA41-B70A-E8BCA6C59100}"/>
    <dgm:cxn modelId="{ACD5BB33-2DD5-9C45-BE68-34F1A016FD4F}" srcId="{21A34C38-42A6-8A4B-90FF-6CE0D569E52C}" destId="{351C2D59-CAFC-D441-AFE9-7C4D04F53429}" srcOrd="0" destOrd="0" parTransId="{9888CCAC-5D96-DD49-BCD2-4FF1DC63D33D}" sibTransId="{BD75C2D8-A3F2-3442-AB4E-858593ED8D48}"/>
    <dgm:cxn modelId="{A68BE343-39C6-044B-80C5-6BDABDC6C182}" srcId="{21A34C38-42A6-8A4B-90FF-6CE0D569E52C}" destId="{F43ABF88-A2D9-0342-BEC5-0E22DC2D3625}" srcOrd="4" destOrd="0" parTransId="{3A6C1BE6-743D-2848-94E8-C4F8C026F201}" sibTransId="{F8BE6939-1C1C-2240-94CA-4F368C166573}"/>
    <dgm:cxn modelId="{EFEB7B7F-F98C-B848-A9AA-5587E15E8FA6}" type="presOf" srcId="{F2953CBA-C265-7A49-8E7D-BC4F99A995BB}" destId="{9231457C-C605-C34E-AF66-B6214FBB0BE6}" srcOrd="0" destOrd="0" presId="urn:microsoft.com/office/officeart/2005/8/layout/vList3"/>
    <dgm:cxn modelId="{1B4FD080-4F0E-4045-BFA0-E63CD3067C1A}" type="presOf" srcId="{D46E7F99-7BAF-3F4A-A215-1EE30EBFDB9B}" destId="{CB21F6E4-BA49-9245-955B-BB1699F67095}" srcOrd="0" destOrd="0" presId="urn:microsoft.com/office/officeart/2005/8/layout/vList3"/>
    <dgm:cxn modelId="{07750987-335B-E843-BDDA-A5E2FDE3CD20}" srcId="{21A34C38-42A6-8A4B-90FF-6CE0D569E52C}" destId="{D46E7F99-7BAF-3F4A-A215-1EE30EBFDB9B}" srcOrd="1" destOrd="0" parTransId="{A75DDF02-C450-E34D-94F5-9CDEED6B0FE3}" sibTransId="{A6D0A657-B3FD-6246-BAA7-7288657F8797}"/>
    <dgm:cxn modelId="{98642F8A-363C-5B41-A7F0-4D73DE13A8E3}" type="presOf" srcId="{351C2D59-CAFC-D441-AFE9-7C4D04F53429}" destId="{C1BE3D52-9971-074C-A8F3-E9AE569DFBA4}" srcOrd="0" destOrd="0" presId="urn:microsoft.com/office/officeart/2005/8/layout/vList3"/>
    <dgm:cxn modelId="{48B7CBC5-8CC6-F34A-B0E7-855ACEBACC47}" srcId="{21A34C38-42A6-8A4B-90FF-6CE0D569E52C}" destId="{5EE3C94E-DD32-AB4E-A717-5C95DC5EEF03}" srcOrd="3" destOrd="0" parTransId="{0484A5C6-3609-E142-8886-8AB4BB21B2C2}" sibTransId="{D1F8ADF9-08F4-1040-B8D4-2B79234938D7}"/>
    <dgm:cxn modelId="{7E0269C6-C74F-8743-92B4-C05D2DE16B4D}" type="presOf" srcId="{5EE3C94E-DD32-AB4E-A717-5C95DC5EEF03}" destId="{79D7F2D5-9A04-B64F-9F93-A04111593B9E}" srcOrd="0" destOrd="0" presId="urn:microsoft.com/office/officeart/2005/8/layout/vList3"/>
    <dgm:cxn modelId="{3F52CFC7-35F6-B945-B5AC-3F08B5E7ACAC}" type="presOf" srcId="{21A34C38-42A6-8A4B-90FF-6CE0D569E52C}" destId="{C0B4BE79-0206-2F4C-A655-3A909ECF6A43}" srcOrd="0" destOrd="0" presId="urn:microsoft.com/office/officeart/2005/8/layout/vList3"/>
    <dgm:cxn modelId="{F91BA42B-51B3-D245-BA4B-7D1712B05E99}" type="presParOf" srcId="{C0B4BE79-0206-2F4C-A655-3A909ECF6A43}" destId="{A937B8A7-A1C6-5A4B-99A5-3B4F4D9C06CE}" srcOrd="0" destOrd="0" presId="urn:microsoft.com/office/officeart/2005/8/layout/vList3"/>
    <dgm:cxn modelId="{F50191CA-50A8-4642-ADFC-E2CBABDE626A}" type="presParOf" srcId="{A937B8A7-A1C6-5A4B-99A5-3B4F4D9C06CE}" destId="{7A279C8C-3C42-F44C-A0F5-A223BAA833D9}" srcOrd="0" destOrd="0" presId="urn:microsoft.com/office/officeart/2005/8/layout/vList3"/>
    <dgm:cxn modelId="{4DFCFC4B-86FE-9E45-ABB7-B81647CA89A2}" type="presParOf" srcId="{A937B8A7-A1C6-5A4B-99A5-3B4F4D9C06CE}" destId="{C1BE3D52-9971-074C-A8F3-E9AE569DFBA4}" srcOrd="1" destOrd="0" presId="urn:microsoft.com/office/officeart/2005/8/layout/vList3"/>
    <dgm:cxn modelId="{C95D8CF6-6B59-444B-894E-0712C4D03A7B}" type="presParOf" srcId="{C0B4BE79-0206-2F4C-A655-3A909ECF6A43}" destId="{0DB11508-7BCC-CB4A-A2DF-C2B29FA68249}" srcOrd="1" destOrd="0" presId="urn:microsoft.com/office/officeart/2005/8/layout/vList3"/>
    <dgm:cxn modelId="{F46A5CAF-68C8-F64D-9C8A-C3EDF3A03882}" type="presParOf" srcId="{C0B4BE79-0206-2F4C-A655-3A909ECF6A43}" destId="{60C92996-DCA9-9841-B1D9-45AA7CF02BD4}" srcOrd="2" destOrd="0" presId="urn:microsoft.com/office/officeart/2005/8/layout/vList3"/>
    <dgm:cxn modelId="{C2AED4D7-FA63-AE45-AF93-BA89466904DD}" type="presParOf" srcId="{60C92996-DCA9-9841-B1D9-45AA7CF02BD4}" destId="{C7363A5C-8AE7-D84A-A02A-4EC049FA0F66}" srcOrd="0" destOrd="0" presId="urn:microsoft.com/office/officeart/2005/8/layout/vList3"/>
    <dgm:cxn modelId="{5276340A-575B-3249-BBD9-B8734721BD88}" type="presParOf" srcId="{60C92996-DCA9-9841-B1D9-45AA7CF02BD4}" destId="{CB21F6E4-BA49-9245-955B-BB1699F67095}" srcOrd="1" destOrd="0" presId="urn:microsoft.com/office/officeart/2005/8/layout/vList3"/>
    <dgm:cxn modelId="{5C5E0DA3-9BE0-6144-96B4-35CC27B7A7EA}" type="presParOf" srcId="{C0B4BE79-0206-2F4C-A655-3A909ECF6A43}" destId="{290573CB-EB63-364C-A783-F520F446B341}" srcOrd="3" destOrd="0" presId="urn:microsoft.com/office/officeart/2005/8/layout/vList3"/>
    <dgm:cxn modelId="{5152009A-B15D-D045-BFFE-8EBB0DB0224F}" type="presParOf" srcId="{C0B4BE79-0206-2F4C-A655-3A909ECF6A43}" destId="{8BFDB94D-DF52-8E44-B5D8-9A4FB96E8803}" srcOrd="4" destOrd="0" presId="urn:microsoft.com/office/officeart/2005/8/layout/vList3"/>
    <dgm:cxn modelId="{21D9BE84-535D-AE49-AD0F-CB5063A45466}" type="presParOf" srcId="{8BFDB94D-DF52-8E44-B5D8-9A4FB96E8803}" destId="{534D363E-B25C-0443-B2F3-90BB6B959258}" srcOrd="0" destOrd="0" presId="urn:microsoft.com/office/officeart/2005/8/layout/vList3"/>
    <dgm:cxn modelId="{6522449E-B4A7-364F-9D0E-30E998C3EE3F}" type="presParOf" srcId="{8BFDB94D-DF52-8E44-B5D8-9A4FB96E8803}" destId="{9231457C-C605-C34E-AF66-B6214FBB0BE6}" srcOrd="1" destOrd="0" presId="urn:microsoft.com/office/officeart/2005/8/layout/vList3"/>
    <dgm:cxn modelId="{55483C6A-DF08-8D4A-9896-A3568836EDE3}" type="presParOf" srcId="{C0B4BE79-0206-2F4C-A655-3A909ECF6A43}" destId="{2EE03EBF-F563-C04A-A82E-A9ABD5A27288}" srcOrd="5" destOrd="0" presId="urn:microsoft.com/office/officeart/2005/8/layout/vList3"/>
    <dgm:cxn modelId="{B52781CA-8EF1-EC49-94C5-97584767E1E2}" type="presParOf" srcId="{C0B4BE79-0206-2F4C-A655-3A909ECF6A43}" destId="{0AFABBA0-9D95-604E-B8FE-8A34825D1021}" srcOrd="6" destOrd="0" presId="urn:microsoft.com/office/officeart/2005/8/layout/vList3"/>
    <dgm:cxn modelId="{CC103C44-7F09-4F4A-AA73-A7D17D4C47E2}" type="presParOf" srcId="{0AFABBA0-9D95-604E-B8FE-8A34825D1021}" destId="{023D62C3-FF64-B04E-8314-B6C978F7906B}" srcOrd="0" destOrd="0" presId="urn:microsoft.com/office/officeart/2005/8/layout/vList3"/>
    <dgm:cxn modelId="{D1932011-C6D2-F347-BBA0-887FB77FDDCD}" type="presParOf" srcId="{0AFABBA0-9D95-604E-B8FE-8A34825D1021}" destId="{79D7F2D5-9A04-B64F-9F93-A04111593B9E}" srcOrd="1" destOrd="0" presId="urn:microsoft.com/office/officeart/2005/8/layout/vList3"/>
    <dgm:cxn modelId="{BD421B87-960D-E94A-B117-FF942406EB09}" type="presParOf" srcId="{C0B4BE79-0206-2F4C-A655-3A909ECF6A43}" destId="{61685ABC-C139-1343-B21B-C83CCAE9DDF3}" srcOrd="7" destOrd="0" presId="urn:microsoft.com/office/officeart/2005/8/layout/vList3"/>
    <dgm:cxn modelId="{DA755250-1563-224C-9C4D-399F4F8D0657}" type="presParOf" srcId="{C0B4BE79-0206-2F4C-A655-3A909ECF6A43}" destId="{3ECEC9B7-7D1D-AC46-982E-944FEDE2A65A}" srcOrd="8" destOrd="0" presId="urn:microsoft.com/office/officeart/2005/8/layout/vList3"/>
    <dgm:cxn modelId="{EBC05101-4026-4342-B525-950F2A650AB7}" type="presParOf" srcId="{3ECEC9B7-7D1D-AC46-982E-944FEDE2A65A}" destId="{D538DC47-702A-0040-8CBB-B825EFF7CEE5}" srcOrd="0" destOrd="0" presId="urn:microsoft.com/office/officeart/2005/8/layout/vList3"/>
    <dgm:cxn modelId="{00B7361F-F96B-3A44-98CF-2C8DBA43C739}" type="presParOf" srcId="{3ECEC9B7-7D1D-AC46-982E-944FEDE2A65A}" destId="{E8C39DB5-EBF7-754C-B2B3-5823A5E3F34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254914-2BB0-6343-B937-22EAC6758D8F}" type="doc">
      <dgm:prSet loTypeId="urn:microsoft.com/office/officeart/2005/8/layout/hProcess4" loCatId="" qsTypeId="urn:microsoft.com/office/officeart/2005/8/quickstyle/3d5" qsCatId="3D" csTypeId="urn:microsoft.com/office/officeart/2005/8/colors/accent4_2" csCatId="accent4" phldr="1"/>
      <dgm:spPr/>
      <dgm:t>
        <a:bodyPr/>
        <a:lstStyle/>
        <a:p>
          <a:endParaRPr lang="en-US"/>
        </a:p>
      </dgm:t>
    </dgm:pt>
    <dgm:pt modelId="{AAA260BC-AC6A-814F-8DC6-25C16FD5109A}">
      <dgm:prSet phldrT="[Text]"/>
      <dgm:spPr/>
      <dgm:t>
        <a:bodyPr/>
        <a:lstStyle/>
        <a:p>
          <a:r>
            <a:rPr lang="en-US" dirty="0">
              <a:latin typeface="UTM Aptima" panose="02040603050506020204" pitchFamily="18"/>
            </a:rPr>
            <a:t>1</a:t>
          </a:r>
        </a:p>
      </dgm:t>
    </dgm:pt>
    <dgm:pt modelId="{938A0916-AAD4-3749-8685-3E806B8429E9}" type="parTrans" cxnId="{A7A17BEF-8304-F042-8BD4-F6FD8C434AF4}">
      <dgm:prSet/>
      <dgm:spPr/>
      <dgm:t>
        <a:bodyPr/>
        <a:lstStyle/>
        <a:p>
          <a:endParaRPr lang="en-US"/>
        </a:p>
      </dgm:t>
    </dgm:pt>
    <dgm:pt modelId="{3DFA9DA3-8BB9-7D4C-8E72-8872E9268F5E}" type="sibTrans" cxnId="{A7A17BEF-8304-F042-8BD4-F6FD8C434AF4}">
      <dgm:prSet/>
      <dgm:spPr/>
      <dgm:t>
        <a:bodyPr/>
        <a:lstStyle/>
        <a:p>
          <a:endParaRPr lang="en-US"/>
        </a:p>
      </dgm:t>
    </dgm:pt>
    <dgm:pt modelId="{D5606DE6-6360-E441-ABEC-EAEBAB5AA9D2}">
      <dgm:prSet phldrT="[Text]"/>
      <dgm:spPr/>
      <dgm:t>
        <a:bodyPr/>
        <a:lstStyle/>
        <a:p>
          <a:r>
            <a:rPr lang="en-US" dirty="0" err="1">
              <a:latin typeface="UTM Aptima" panose="02040603050506020204" pitchFamily="18"/>
            </a:rPr>
            <a:t>Lập</a:t>
          </a:r>
          <a:r>
            <a:rPr lang="en-US" dirty="0">
              <a:latin typeface="UTM Aptima" panose="02040603050506020204" pitchFamily="18"/>
            </a:rPr>
            <a:t> </a:t>
          </a:r>
          <a:r>
            <a:rPr lang="en-US" dirty="0" err="1">
              <a:latin typeface="UTM Aptima" panose="02040603050506020204" pitchFamily="18"/>
            </a:rPr>
            <a:t>trường</a:t>
          </a:r>
          <a:r>
            <a:rPr lang="en-US" dirty="0">
              <a:latin typeface="UTM Aptima" panose="02040603050506020204" pitchFamily="18"/>
            </a:rPr>
            <a:t> </a:t>
          </a:r>
          <a:r>
            <a:rPr lang="en-US" dirty="0" err="1">
              <a:latin typeface="UTM Aptima" panose="02040603050506020204" pitchFamily="18"/>
            </a:rPr>
            <a:t>chiến</a:t>
          </a:r>
          <a:r>
            <a:rPr lang="en-US" dirty="0">
              <a:latin typeface="UTM Aptima" panose="02040603050506020204" pitchFamily="18"/>
            </a:rPr>
            <a:t> </a:t>
          </a:r>
          <a:r>
            <a:rPr lang="en-US" dirty="0" err="1">
              <a:latin typeface="UTM Aptima" panose="02040603050506020204" pitchFamily="18"/>
            </a:rPr>
            <a:t>đấu</a:t>
          </a:r>
          <a:endParaRPr lang="en-US" dirty="0">
            <a:latin typeface="UTM Aptima" panose="02040603050506020204" pitchFamily="18"/>
          </a:endParaRPr>
        </a:p>
      </dgm:t>
    </dgm:pt>
    <dgm:pt modelId="{521EF4A4-C312-FC42-A063-9092C1A7D01A}" type="parTrans" cxnId="{E8A28E3C-CD50-4C4D-AD64-E3B025F2CF57}">
      <dgm:prSet/>
      <dgm:spPr/>
      <dgm:t>
        <a:bodyPr/>
        <a:lstStyle/>
        <a:p>
          <a:endParaRPr lang="en-US"/>
        </a:p>
      </dgm:t>
    </dgm:pt>
    <dgm:pt modelId="{53239C28-95F0-A244-B15E-E40889AB1194}" type="sibTrans" cxnId="{E8A28E3C-CD50-4C4D-AD64-E3B025F2CF57}">
      <dgm:prSet/>
      <dgm:spPr/>
      <dgm:t>
        <a:bodyPr/>
        <a:lstStyle/>
        <a:p>
          <a:endParaRPr lang="en-US"/>
        </a:p>
      </dgm:t>
    </dgm:pt>
    <dgm:pt modelId="{E26877EF-1CD6-6142-B346-508CCE1A16C7}">
      <dgm:prSet phldrT="[Text]"/>
      <dgm:spPr/>
      <dgm:t>
        <a:bodyPr/>
        <a:lstStyle/>
        <a:p>
          <a:r>
            <a:rPr lang="en-US">
              <a:latin typeface="UTM Aptima" panose="02040603050506020204" pitchFamily="18"/>
            </a:rPr>
            <a:t>2</a:t>
          </a:r>
          <a:endParaRPr lang="en-US" dirty="0">
            <a:latin typeface="UTM Aptima" panose="02040603050506020204" pitchFamily="18"/>
          </a:endParaRPr>
        </a:p>
      </dgm:t>
    </dgm:pt>
    <dgm:pt modelId="{111CE597-1658-814A-9C14-F945883F208E}" type="parTrans" cxnId="{06CED6E8-74EE-D248-96B9-8DC3E0FBF2B7}">
      <dgm:prSet/>
      <dgm:spPr/>
      <dgm:t>
        <a:bodyPr/>
        <a:lstStyle/>
        <a:p>
          <a:endParaRPr lang="en-US"/>
        </a:p>
      </dgm:t>
    </dgm:pt>
    <dgm:pt modelId="{F724BB65-5BAB-B54A-B2B1-C95BFA79CFD9}" type="sibTrans" cxnId="{06CED6E8-74EE-D248-96B9-8DC3E0FBF2B7}">
      <dgm:prSet/>
      <dgm:spPr/>
      <dgm:t>
        <a:bodyPr/>
        <a:lstStyle/>
        <a:p>
          <a:endParaRPr lang="en-US"/>
        </a:p>
      </dgm:t>
    </dgm:pt>
    <dgm:pt modelId="{725A885B-7E20-6548-87AE-464341651A36}">
      <dgm:prSet phldrT="[Text]"/>
      <dgm:spPr/>
      <dgm:t>
        <a:bodyPr/>
        <a:lstStyle/>
        <a:p>
          <a:r>
            <a:rPr lang="en-US" dirty="0" err="1">
              <a:latin typeface="UTM Aptima" panose="02040603050506020204" pitchFamily="18"/>
            </a:rPr>
            <a:t>Quá</a:t>
          </a:r>
          <a:r>
            <a:rPr lang="en-US" dirty="0">
              <a:latin typeface="UTM Aptima" panose="02040603050506020204" pitchFamily="18"/>
            </a:rPr>
            <a:t> </a:t>
          </a:r>
          <a:r>
            <a:rPr lang="en-US" dirty="0" err="1">
              <a:latin typeface="UTM Aptima" panose="02040603050506020204" pitchFamily="18"/>
            </a:rPr>
            <a:t>trình</a:t>
          </a:r>
          <a:r>
            <a:rPr lang="en-US" dirty="0">
              <a:latin typeface="UTM Aptima" panose="02040603050506020204" pitchFamily="18"/>
            </a:rPr>
            <a:t> </a:t>
          </a:r>
          <a:r>
            <a:rPr lang="en-US" dirty="0" err="1">
              <a:latin typeface="UTM Aptima" panose="02040603050506020204" pitchFamily="18"/>
            </a:rPr>
            <a:t>phản</a:t>
          </a:r>
          <a:r>
            <a:rPr lang="en-US" dirty="0">
              <a:latin typeface="UTM Aptima" panose="02040603050506020204" pitchFamily="18"/>
            </a:rPr>
            <a:t> </a:t>
          </a:r>
          <a:r>
            <a:rPr lang="en-US" dirty="0" err="1">
              <a:latin typeface="UTM Aptima" panose="02040603050506020204" pitchFamily="18"/>
            </a:rPr>
            <a:t>công</a:t>
          </a:r>
          <a:r>
            <a:rPr lang="en-US" dirty="0">
              <a:latin typeface="UTM Aptima" panose="02040603050506020204" pitchFamily="18"/>
            </a:rPr>
            <a:t> </a:t>
          </a:r>
          <a:r>
            <a:rPr lang="en-US" dirty="0" err="1">
              <a:latin typeface="UTM Aptima" panose="02040603050506020204" pitchFamily="18"/>
            </a:rPr>
            <a:t>và</a:t>
          </a:r>
          <a:r>
            <a:rPr lang="en-US" dirty="0">
              <a:latin typeface="UTM Aptima" panose="02040603050506020204" pitchFamily="18"/>
            </a:rPr>
            <a:t> </a:t>
          </a:r>
          <a:r>
            <a:rPr lang="en-US" dirty="0" err="1">
              <a:latin typeface="UTM Aptima" panose="02040603050506020204" pitchFamily="18"/>
            </a:rPr>
            <a:t>chiến</a:t>
          </a:r>
          <a:r>
            <a:rPr lang="en-US" dirty="0">
              <a:latin typeface="UTM Aptima" panose="02040603050506020204" pitchFamily="18"/>
            </a:rPr>
            <a:t> </a:t>
          </a:r>
          <a:r>
            <a:rPr lang="en-US" dirty="0" err="1">
              <a:latin typeface="UTM Aptima" panose="02040603050506020204" pitchFamily="18"/>
            </a:rPr>
            <a:t>đấu</a:t>
          </a:r>
          <a:endParaRPr lang="en-US" dirty="0">
            <a:latin typeface="UTM Aptima" panose="02040603050506020204" pitchFamily="18"/>
          </a:endParaRPr>
        </a:p>
      </dgm:t>
    </dgm:pt>
    <dgm:pt modelId="{D8CA3B4D-1718-BE47-B749-EEBF170C4E74}" type="parTrans" cxnId="{C71E2E3B-D6B9-DC43-B210-B4036973C153}">
      <dgm:prSet/>
      <dgm:spPr/>
      <dgm:t>
        <a:bodyPr/>
        <a:lstStyle/>
        <a:p>
          <a:endParaRPr lang="en-US"/>
        </a:p>
      </dgm:t>
    </dgm:pt>
    <dgm:pt modelId="{909EB12F-8901-514C-8971-2134A61F9795}" type="sibTrans" cxnId="{C71E2E3B-D6B9-DC43-B210-B4036973C153}">
      <dgm:prSet/>
      <dgm:spPr/>
      <dgm:t>
        <a:bodyPr/>
        <a:lstStyle/>
        <a:p>
          <a:endParaRPr lang="en-US"/>
        </a:p>
      </dgm:t>
    </dgm:pt>
    <dgm:pt modelId="{E75F9AFD-3F78-D348-84BE-B113D98B7B19}">
      <dgm:prSet phldrT="[Text]"/>
      <dgm:spPr/>
      <dgm:t>
        <a:bodyPr/>
        <a:lstStyle/>
        <a:p>
          <a:r>
            <a:rPr lang="en-US" dirty="0">
              <a:latin typeface="UTM Aptima" panose="02040603050506020204" pitchFamily="18"/>
            </a:rPr>
            <a:t>3</a:t>
          </a:r>
        </a:p>
      </dgm:t>
    </dgm:pt>
    <dgm:pt modelId="{84A5229F-9F40-8F4D-B06F-2C665C52E74B}" type="parTrans" cxnId="{3874179F-8541-9F4D-BFF0-99661AB04512}">
      <dgm:prSet/>
      <dgm:spPr/>
      <dgm:t>
        <a:bodyPr/>
        <a:lstStyle/>
        <a:p>
          <a:endParaRPr lang="en-US"/>
        </a:p>
      </dgm:t>
    </dgm:pt>
    <dgm:pt modelId="{1D18B6C4-C285-C44F-98A2-A33793729B14}" type="sibTrans" cxnId="{3874179F-8541-9F4D-BFF0-99661AB04512}">
      <dgm:prSet/>
      <dgm:spPr/>
      <dgm:t>
        <a:bodyPr/>
        <a:lstStyle/>
        <a:p>
          <a:endParaRPr lang="en-US"/>
        </a:p>
      </dgm:t>
    </dgm:pt>
    <dgm:pt modelId="{7881D630-392E-5346-BA38-BBC17C60B0DF}">
      <dgm:prSet phldrT="[Text]"/>
      <dgm:spPr/>
      <dgm:t>
        <a:bodyPr/>
        <a:lstStyle/>
        <a:p>
          <a:r>
            <a:rPr lang="en-US" dirty="0" err="1">
              <a:latin typeface="UTM Aptima" panose="02040603050506020204" pitchFamily="18"/>
            </a:rPr>
            <a:t>Hình</a:t>
          </a:r>
          <a:r>
            <a:rPr lang="en-US" dirty="0">
              <a:latin typeface="UTM Aptima" panose="02040603050506020204" pitchFamily="18"/>
            </a:rPr>
            <a:t> </a:t>
          </a:r>
          <a:r>
            <a:rPr lang="en-US" dirty="0" err="1">
              <a:latin typeface="UTM Aptima" panose="02040603050506020204" pitchFamily="18"/>
            </a:rPr>
            <a:t>ảnh</a:t>
          </a:r>
          <a:r>
            <a:rPr lang="en-US" dirty="0">
              <a:latin typeface="UTM Aptima" panose="02040603050506020204" pitchFamily="18"/>
            </a:rPr>
            <a:t> </a:t>
          </a:r>
          <a:r>
            <a:rPr lang="en-US" dirty="0" err="1">
              <a:latin typeface="UTM Aptima" panose="02040603050506020204" pitchFamily="18"/>
            </a:rPr>
            <a:t>quân</a:t>
          </a:r>
          <a:r>
            <a:rPr lang="en-US" dirty="0">
              <a:latin typeface="UTM Aptima" panose="02040603050506020204" pitchFamily="18"/>
            </a:rPr>
            <a:t> </a:t>
          </a:r>
          <a:r>
            <a:rPr lang="en-US" dirty="0" err="1">
              <a:latin typeface="UTM Aptima" panose="02040603050506020204" pitchFamily="18"/>
            </a:rPr>
            <a:t>thù</a:t>
          </a:r>
          <a:endParaRPr lang="en-US" dirty="0">
            <a:latin typeface="UTM Aptima" panose="02040603050506020204" pitchFamily="18"/>
          </a:endParaRPr>
        </a:p>
      </dgm:t>
    </dgm:pt>
    <dgm:pt modelId="{6845C7CC-177B-2D4C-90C0-6AAA1CE7C833}" type="parTrans" cxnId="{502C5EE2-DFC8-4B4B-B779-8CB3069CB066}">
      <dgm:prSet/>
      <dgm:spPr/>
      <dgm:t>
        <a:bodyPr/>
        <a:lstStyle/>
        <a:p>
          <a:endParaRPr lang="en-US"/>
        </a:p>
      </dgm:t>
    </dgm:pt>
    <dgm:pt modelId="{3AC70214-17DA-5C4C-9FA2-0834A3D16B71}" type="sibTrans" cxnId="{502C5EE2-DFC8-4B4B-B779-8CB3069CB066}">
      <dgm:prSet/>
      <dgm:spPr/>
      <dgm:t>
        <a:bodyPr/>
        <a:lstStyle/>
        <a:p>
          <a:endParaRPr lang="en-US"/>
        </a:p>
      </dgm:t>
    </dgm:pt>
    <dgm:pt modelId="{B033A67E-347C-CC47-89B5-70F2B8B3B42C}" type="pres">
      <dgm:prSet presAssocID="{5A254914-2BB0-6343-B937-22EAC6758D8F}" presName="Name0" presStyleCnt="0">
        <dgm:presLayoutVars>
          <dgm:dir/>
          <dgm:animLvl val="lvl"/>
          <dgm:resizeHandles val="exact"/>
        </dgm:presLayoutVars>
      </dgm:prSet>
      <dgm:spPr/>
    </dgm:pt>
    <dgm:pt modelId="{4F4A1C92-461F-1143-8F1E-05E5D1DC1F49}" type="pres">
      <dgm:prSet presAssocID="{5A254914-2BB0-6343-B937-22EAC6758D8F}" presName="tSp" presStyleCnt="0"/>
      <dgm:spPr/>
    </dgm:pt>
    <dgm:pt modelId="{D943C59B-2200-0E47-B311-873173ADDC48}" type="pres">
      <dgm:prSet presAssocID="{5A254914-2BB0-6343-B937-22EAC6758D8F}" presName="bSp" presStyleCnt="0"/>
      <dgm:spPr/>
    </dgm:pt>
    <dgm:pt modelId="{12AB6DDD-07E8-AE4C-9835-1C519B19AD04}" type="pres">
      <dgm:prSet presAssocID="{5A254914-2BB0-6343-B937-22EAC6758D8F}" presName="process" presStyleCnt="0"/>
      <dgm:spPr/>
    </dgm:pt>
    <dgm:pt modelId="{FA0E6CC9-9D4E-1140-9D13-426D1D4888C3}" type="pres">
      <dgm:prSet presAssocID="{AAA260BC-AC6A-814F-8DC6-25C16FD5109A}" presName="composite1" presStyleCnt="0"/>
      <dgm:spPr/>
    </dgm:pt>
    <dgm:pt modelId="{873557B0-2E1A-ED4E-9996-496D4DC0AD32}" type="pres">
      <dgm:prSet presAssocID="{AAA260BC-AC6A-814F-8DC6-25C16FD5109A}" presName="dummyNode1" presStyleLbl="node1" presStyleIdx="0" presStyleCnt="3"/>
      <dgm:spPr/>
    </dgm:pt>
    <dgm:pt modelId="{B0652CA5-4F31-644A-B90E-AC7FAA281FD6}" type="pres">
      <dgm:prSet presAssocID="{AAA260BC-AC6A-814F-8DC6-25C16FD5109A}" presName="childNode1" presStyleLbl="bgAcc1" presStyleIdx="0" presStyleCnt="3">
        <dgm:presLayoutVars>
          <dgm:bulletEnabled val="1"/>
        </dgm:presLayoutVars>
      </dgm:prSet>
      <dgm:spPr/>
    </dgm:pt>
    <dgm:pt modelId="{D8AB1271-8ADC-BD43-A357-55DFCAFB912A}" type="pres">
      <dgm:prSet presAssocID="{AAA260BC-AC6A-814F-8DC6-25C16FD5109A}" presName="childNode1tx" presStyleLbl="bgAcc1" presStyleIdx="0" presStyleCnt="3">
        <dgm:presLayoutVars>
          <dgm:bulletEnabled val="1"/>
        </dgm:presLayoutVars>
      </dgm:prSet>
      <dgm:spPr/>
    </dgm:pt>
    <dgm:pt modelId="{411E4990-7435-9840-94BA-3493144242B3}" type="pres">
      <dgm:prSet presAssocID="{AAA260BC-AC6A-814F-8DC6-25C16FD5109A}" presName="parentNode1" presStyleLbl="node1" presStyleIdx="0" presStyleCnt="3" custLinFactNeighborX="16749" custLinFactNeighborY="-35325">
        <dgm:presLayoutVars>
          <dgm:chMax val="1"/>
          <dgm:bulletEnabled val="1"/>
        </dgm:presLayoutVars>
      </dgm:prSet>
      <dgm:spPr/>
    </dgm:pt>
    <dgm:pt modelId="{3BA544C9-33E2-8340-939B-52F4DA975DD4}" type="pres">
      <dgm:prSet presAssocID="{AAA260BC-AC6A-814F-8DC6-25C16FD5109A}" presName="connSite1" presStyleCnt="0"/>
      <dgm:spPr/>
    </dgm:pt>
    <dgm:pt modelId="{0FD3B145-1CA9-8A44-9E9E-E7526A500BC6}" type="pres">
      <dgm:prSet presAssocID="{3DFA9DA3-8BB9-7D4C-8E72-8872E9268F5E}" presName="Name9" presStyleLbl="sibTrans2D1" presStyleIdx="0" presStyleCnt="2"/>
      <dgm:spPr/>
    </dgm:pt>
    <dgm:pt modelId="{C31CB2F4-D92A-3845-BCCB-977AC093869E}" type="pres">
      <dgm:prSet presAssocID="{E26877EF-1CD6-6142-B346-508CCE1A16C7}" presName="composite2" presStyleCnt="0"/>
      <dgm:spPr/>
    </dgm:pt>
    <dgm:pt modelId="{9E0DACA7-8DC0-6C40-92C0-90D53B7F80FA}" type="pres">
      <dgm:prSet presAssocID="{E26877EF-1CD6-6142-B346-508CCE1A16C7}" presName="dummyNode2" presStyleLbl="node1" presStyleIdx="0" presStyleCnt="3"/>
      <dgm:spPr/>
    </dgm:pt>
    <dgm:pt modelId="{855B837D-8707-ED42-B745-CC4E479F3948}" type="pres">
      <dgm:prSet presAssocID="{E26877EF-1CD6-6142-B346-508CCE1A16C7}" presName="childNode2" presStyleLbl="bgAcc1" presStyleIdx="1" presStyleCnt="3">
        <dgm:presLayoutVars>
          <dgm:bulletEnabled val="1"/>
        </dgm:presLayoutVars>
      </dgm:prSet>
      <dgm:spPr/>
    </dgm:pt>
    <dgm:pt modelId="{15C9B3D0-24E5-C647-804D-E44800C537C4}" type="pres">
      <dgm:prSet presAssocID="{E26877EF-1CD6-6142-B346-508CCE1A16C7}" presName="childNode2tx" presStyleLbl="bgAcc1" presStyleIdx="1" presStyleCnt="3">
        <dgm:presLayoutVars>
          <dgm:bulletEnabled val="1"/>
        </dgm:presLayoutVars>
      </dgm:prSet>
      <dgm:spPr/>
    </dgm:pt>
    <dgm:pt modelId="{7B5BA723-51BD-1F44-9810-EC32CE96D7FF}" type="pres">
      <dgm:prSet presAssocID="{E26877EF-1CD6-6142-B346-508CCE1A16C7}" presName="parentNode2" presStyleLbl="node1" presStyleIdx="1" presStyleCnt="3">
        <dgm:presLayoutVars>
          <dgm:chMax val="0"/>
          <dgm:bulletEnabled val="1"/>
        </dgm:presLayoutVars>
      </dgm:prSet>
      <dgm:spPr/>
    </dgm:pt>
    <dgm:pt modelId="{A542E7B4-03FB-1E45-8B3D-52B80D8FED95}" type="pres">
      <dgm:prSet presAssocID="{E26877EF-1CD6-6142-B346-508CCE1A16C7}" presName="connSite2" presStyleCnt="0"/>
      <dgm:spPr/>
    </dgm:pt>
    <dgm:pt modelId="{C18BD73F-582C-064E-87D2-EF91743115F1}" type="pres">
      <dgm:prSet presAssocID="{F724BB65-5BAB-B54A-B2B1-C95BFA79CFD9}" presName="Name18" presStyleLbl="sibTrans2D1" presStyleIdx="1" presStyleCnt="2"/>
      <dgm:spPr/>
    </dgm:pt>
    <dgm:pt modelId="{C07BAC1C-87A6-7C4D-98ED-4011FE24FAE5}" type="pres">
      <dgm:prSet presAssocID="{E75F9AFD-3F78-D348-84BE-B113D98B7B19}" presName="composite1" presStyleCnt="0"/>
      <dgm:spPr/>
    </dgm:pt>
    <dgm:pt modelId="{AB1F90DB-8041-DC4C-B15F-A45766D759DF}" type="pres">
      <dgm:prSet presAssocID="{E75F9AFD-3F78-D348-84BE-B113D98B7B19}" presName="dummyNode1" presStyleLbl="node1" presStyleIdx="1" presStyleCnt="3"/>
      <dgm:spPr/>
    </dgm:pt>
    <dgm:pt modelId="{791C3A30-38D0-AD45-A817-2E9AF4B191D2}" type="pres">
      <dgm:prSet presAssocID="{E75F9AFD-3F78-D348-84BE-B113D98B7B19}" presName="childNode1" presStyleLbl="bgAcc1" presStyleIdx="2" presStyleCnt="3">
        <dgm:presLayoutVars>
          <dgm:bulletEnabled val="1"/>
        </dgm:presLayoutVars>
      </dgm:prSet>
      <dgm:spPr/>
    </dgm:pt>
    <dgm:pt modelId="{0CB5E599-3EED-1D48-951D-4AD402D3E41E}" type="pres">
      <dgm:prSet presAssocID="{E75F9AFD-3F78-D348-84BE-B113D98B7B19}" presName="childNode1tx" presStyleLbl="bgAcc1" presStyleIdx="2" presStyleCnt="3">
        <dgm:presLayoutVars>
          <dgm:bulletEnabled val="1"/>
        </dgm:presLayoutVars>
      </dgm:prSet>
      <dgm:spPr/>
    </dgm:pt>
    <dgm:pt modelId="{3FD5361F-755C-4F40-B1D0-9AD34EC112A0}" type="pres">
      <dgm:prSet presAssocID="{E75F9AFD-3F78-D348-84BE-B113D98B7B19}" presName="parentNode1" presStyleLbl="node1" presStyleIdx="2" presStyleCnt="3">
        <dgm:presLayoutVars>
          <dgm:chMax val="1"/>
          <dgm:bulletEnabled val="1"/>
        </dgm:presLayoutVars>
      </dgm:prSet>
      <dgm:spPr/>
    </dgm:pt>
    <dgm:pt modelId="{B81C4B3E-7CF4-0C4A-94B6-2325BE02E121}" type="pres">
      <dgm:prSet presAssocID="{E75F9AFD-3F78-D348-84BE-B113D98B7B19}" presName="connSite1" presStyleCnt="0"/>
      <dgm:spPr/>
    </dgm:pt>
  </dgm:ptLst>
  <dgm:cxnLst>
    <dgm:cxn modelId="{C71E2E3B-D6B9-DC43-B210-B4036973C153}" srcId="{E26877EF-1CD6-6142-B346-508CCE1A16C7}" destId="{725A885B-7E20-6548-87AE-464341651A36}" srcOrd="0" destOrd="0" parTransId="{D8CA3B4D-1718-BE47-B749-EEBF170C4E74}" sibTransId="{909EB12F-8901-514C-8971-2134A61F9795}"/>
    <dgm:cxn modelId="{E8A28E3C-CD50-4C4D-AD64-E3B025F2CF57}" srcId="{AAA260BC-AC6A-814F-8DC6-25C16FD5109A}" destId="{D5606DE6-6360-E441-ABEC-EAEBAB5AA9D2}" srcOrd="0" destOrd="0" parTransId="{521EF4A4-C312-FC42-A063-9092C1A7D01A}" sibTransId="{53239C28-95F0-A244-B15E-E40889AB1194}"/>
    <dgm:cxn modelId="{60999B62-FF15-FB4F-A624-F394E281F480}" type="presOf" srcId="{E75F9AFD-3F78-D348-84BE-B113D98B7B19}" destId="{3FD5361F-755C-4F40-B1D0-9AD34EC112A0}" srcOrd="0" destOrd="0" presId="urn:microsoft.com/office/officeart/2005/8/layout/hProcess4"/>
    <dgm:cxn modelId="{7DE15764-3D7B-9B4B-A919-AA6ACFF9C89B}" type="presOf" srcId="{725A885B-7E20-6548-87AE-464341651A36}" destId="{855B837D-8707-ED42-B745-CC4E479F3948}" srcOrd="0" destOrd="0" presId="urn:microsoft.com/office/officeart/2005/8/layout/hProcess4"/>
    <dgm:cxn modelId="{FEAC5E6C-C518-3744-A81F-64D53FFDFC60}" type="presOf" srcId="{5A254914-2BB0-6343-B937-22EAC6758D8F}" destId="{B033A67E-347C-CC47-89B5-70F2B8B3B42C}" srcOrd="0" destOrd="0" presId="urn:microsoft.com/office/officeart/2005/8/layout/hProcess4"/>
    <dgm:cxn modelId="{A8FDFF72-626D-E344-BD06-6FF824F7C753}" type="presOf" srcId="{E26877EF-1CD6-6142-B346-508CCE1A16C7}" destId="{7B5BA723-51BD-1F44-9810-EC32CE96D7FF}" srcOrd="0" destOrd="0" presId="urn:microsoft.com/office/officeart/2005/8/layout/hProcess4"/>
    <dgm:cxn modelId="{2024AA55-B483-0149-841C-80361ABC2F7D}" type="presOf" srcId="{D5606DE6-6360-E441-ABEC-EAEBAB5AA9D2}" destId="{D8AB1271-8ADC-BD43-A357-55DFCAFB912A}" srcOrd="1" destOrd="0" presId="urn:microsoft.com/office/officeart/2005/8/layout/hProcess4"/>
    <dgm:cxn modelId="{F37AC38B-3F7B-DC40-9D96-CCB4DD017CE8}" type="presOf" srcId="{7881D630-392E-5346-BA38-BBC17C60B0DF}" destId="{0CB5E599-3EED-1D48-951D-4AD402D3E41E}" srcOrd="1" destOrd="0" presId="urn:microsoft.com/office/officeart/2005/8/layout/hProcess4"/>
    <dgm:cxn modelId="{3874179F-8541-9F4D-BFF0-99661AB04512}" srcId="{5A254914-2BB0-6343-B937-22EAC6758D8F}" destId="{E75F9AFD-3F78-D348-84BE-B113D98B7B19}" srcOrd="2" destOrd="0" parTransId="{84A5229F-9F40-8F4D-B06F-2C665C52E74B}" sibTransId="{1D18B6C4-C285-C44F-98A2-A33793729B14}"/>
    <dgm:cxn modelId="{ED6CB3A2-E014-4949-860A-6D6D98CB1A16}" type="presOf" srcId="{AAA260BC-AC6A-814F-8DC6-25C16FD5109A}" destId="{411E4990-7435-9840-94BA-3493144242B3}" srcOrd="0" destOrd="0" presId="urn:microsoft.com/office/officeart/2005/8/layout/hProcess4"/>
    <dgm:cxn modelId="{B6408AB4-B9D4-304A-A1A4-3053241CF984}" type="presOf" srcId="{725A885B-7E20-6548-87AE-464341651A36}" destId="{15C9B3D0-24E5-C647-804D-E44800C537C4}" srcOrd="1" destOrd="0" presId="urn:microsoft.com/office/officeart/2005/8/layout/hProcess4"/>
    <dgm:cxn modelId="{2401D5BC-310E-284A-82CE-B7E7D851C942}" type="presOf" srcId="{D5606DE6-6360-E441-ABEC-EAEBAB5AA9D2}" destId="{B0652CA5-4F31-644A-B90E-AC7FAA281FD6}" srcOrd="0" destOrd="0" presId="urn:microsoft.com/office/officeart/2005/8/layout/hProcess4"/>
    <dgm:cxn modelId="{95CFDEBC-A17A-FE43-A37E-B10A18375539}" type="presOf" srcId="{3DFA9DA3-8BB9-7D4C-8E72-8872E9268F5E}" destId="{0FD3B145-1CA9-8A44-9E9E-E7526A500BC6}" srcOrd="0" destOrd="0" presId="urn:microsoft.com/office/officeart/2005/8/layout/hProcess4"/>
    <dgm:cxn modelId="{C434C6DA-EBF2-7045-B53B-5287C4E446DF}" type="presOf" srcId="{F724BB65-5BAB-B54A-B2B1-C95BFA79CFD9}" destId="{C18BD73F-582C-064E-87D2-EF91743115F1}" srcOrd="0" destOrd="0" presId="urn:microsoft.com/office/officeart/2005/8/layout/hProcess4"/>
    <dgm:cxn modelId="{502C5EE2-DFC8-4B4B-B779-8CB3069CB066}" srcId="{E75F9AFD-3F78-D348-84BE-B113D98B7B19}" destId="{7881D630-392E-5346-BA38-BBC17C60B0DF}" srcOrd="0" destOrd="0" parTransId="{6845C7CC-177B-2D4C-90C0-6AAA1CE7C833}" sibTransId="{3AC70214-17DA-5C4C-9FA2-0834A3D16B71}"/>
    <dgm:cxn modelId="{06CED6E8-74EE-D248-96B9-8DC3E0FBF2B7}" srcId="{5A254914-2BB0-6343-B937-22EAC6758D8F}" destId="{E26877EF-1CD6-6142-B346-508CCE1A16C7}" srcOrd="1" destOrd="0" parTransId="{111CE597-1658-814A-9C14-F945883F208E}" sibTransId="{F724BB65-5BAB-B54A-B2B1-C95BFA79CFD9}"/>
    <dgm:cxn modelId="{A7A17BEF-8304-F042-8BD4-F6FD8C434AF4}" srcId="{5A254914-2BB0-6343-B937-22EAC6758D8F}" destId="{AAA260BC-AC6A-814F-8DC6-25C16FD5109A}" srcOrd="0" destOrd="0" parTransId="{938A0916-AAD4-3749-8685-3E806B8429E9}" sibTransId="{3DFA9DA3-8BB9-7D4C-8E72-8872E9268F5E}"/>
    <dgm:cxn modelId="{54ABCCF3-A386-A64E-97E0-E5FF83D2D926}" type="presOf" srcId="{7881D630-392E-5346-BA38-BBC17C60B0DF}" destId="{791C3A30-38D0-AD45-A817-2E9AF4B191D2}" srcOrd="0" destOrd="0" presId="urn:microsoft.com/office/officeart/2005/8/layout/hProcess4"/>
    <dgm:cxn modelId="{9E30B7EB-4B4F-1241-9D58-C8CFE2077D53}" type="presParOf" srcId="{B033A67E-347C-CC47-89B5-70F2B8B3B42C}" destId="{4F4A1C92-461F-1143-8F1E-05E5D1DC1F49}" srcOrd="0" destOrd="0" presId="urn:microsoft.com/office/officeart/2005/8/layout/hProcess4"/>
    <dgm:cxn modelId="{ECC8B3A3-7F24-3D42-995A-8107B8A603FD}" type="presParOf" srcId="{B033A67E-347C-CC47-89B5-70F2B8B3B42C}" destId="{D943C59B-2200-0E47-B311-873173ADDC48}" srcOrd="1" destOrd="0" presId="urn:microsoft.com/office/officeart/2005/8/layout/hProcess4"/>
    <dgm:cxn modelId="{FE27A8EA-EF8A-A243-B0B1-D21E439F0DC1}" type="presParOf" srcId="{B033A67E-347C-CC47-89B5-70F2B8B3B42C}" destId="{12AB6DDD-07E8-AE4C-9835-1C519B19AD04}" srcOrd="2" destOrd="0" presId="urn:microsoft.com/office/officeart/2005/8/layout/hProcess4"/>
    <dgm:cxn modelId="{0A24602F-269C-CD44-8065-0CC55A954459}" type="presParOf" srcId="{12AB6DDD-07E8-AE4C-9835-1C519B19AD04}" destId="{FA0E6CC9-9D4E-1140-9D13-426D1D4888C3}" srcOrd="0" destOrd="0" presId="urn:microsoft.com/office/officeart/2005/8/layout/hProcess4"/>
    <dgm:cxn modelId="{3A21DEDC-E704-D14D-AA9A-3F746559BBDA}" type="presParOf" srcId="{FA0E6CC9-9D4E-1140-9D13-426D1D4888C3}" destId="{873557B0-2E1A-ED4E-9996-496D4DC0AD32}" srcOrd="0" destOrd="0" presId="urn:microsoft.com/office/officeart/2005/8/layout/hProcess4"/>
    <dgm:cxn modelId="{B5DBB333-0BC4-3A4E-9283-6D05ED9231D4}" type="presParOf" srcId="{FA0E6CC9-9D4E-1140-9D13-426D1D4888C3}" destId="{B0652CA5-4F31-644A-B90E-AC7FAA281FD6}" srcOrd="1" destOrd="0" presId="urn:microsoft.com/office/officeart/2005/8/layout/hProcess4"/>
    <dgm:cxn modelId="{26303EE9-9C9E-1445-BEEC-CB66164F9CC7}" type="presParOf" srcId="{FA0E6CC9-9D4E-1140-9D13-426D1D4888C3}" destId="{D8AB1271-8ADC-BD43-A357-55DFCAFB912A}" srcOrd="2" destOrd="0" presId="urn:microsoft.com/office/officeart/2005/8/layout/hProcess4"/>
    <dgm:cxn modelId="{9588E95A-FF2E-E84F-9660-BD636BBD2607}" type="presParOf" srcId="{FA0E6CC9-9D4E-1140-9D13-426D1D4888C3}" destId="{411E4990-7435-9840-94BA-3493144242B3}" srcOrd="3" destOrd="0" presId="urn:microsoft.com/office/officeart/2005/8/layout/hProcess4"/>
    <dgm:cxn modelId="{5529AC5B-4513-004A-83CD-4538BF246BBD}" type="presParOf" srcId="{FA0E6CC9-9D4E-1140-9D13-426D1D4888C3}" destId="{3BA544C9-33E2-8340-939B-52F4DA975DD4}" srcOrd="4" destOrd="0" presId="urn:microsoft.com/office/officeart/2005/8/layout/hProcess4"/>
    <dgm:cxn modelId="{46D67D53-9851-E847-9AAE-742DD3A2337D}" type="presParOf" srcId="{12AB6DDD-07E8-AE4C-9835-1C519B19AD04}" destId="{0FD3B145-1CA9-8A44-9E9E-E7526A500BC6}" srcOrd="1" destOrd="0" presId="urn:microsoft.com/office/officeart/2005/8/layout/hProcess4"/>
    <dgm:cxn modelId="{8590E8BC-2738-834D-B64F-A34C84974BB1}" type="presParOf" srcId="{12AB6DDD-07E8-AE4C-9835-1C519B19AD04}" destId="{C31CB2F4-D92A-3845-BCCB-977AC093869E}" srcOrd="2" destOrd="0" presId="urn:microsoft.com/office/officeart/2005/8/layout/hProcess4"/>
    <dgm:cxn modelId="{077E6D23-3F41-4F4A-84D2-FF0F95BA4BA4}" type="presParOf" srcId="{C31CB2F4-D92A-3845-BCCB-977AC093869E}" destId="{9E0DACA7-8DC0-6C40-92C0-90D53B7F80FA}" srcOrd="0" destOrd="0" presId="urn:microsoft.com/office/officeart/2005/8/layout/hProcess4"/>
    <dgm:cxn modelId="{E4AED371-C47B-9947-8FC3-4B7AA81402A5}" type="presParOf" srcId="{C31CB2F4-D92A-3845-BCCB-977AC093869E}" destId="{855B837D-8707-ED42-B745-CC4E479F3948}" srcOrd="1" destOrd="0" presId="urn:microsoft.com/office/officeart/2005/8/layout/hProcess4"/>
    <dgm:cxn modelId="{AA2D986C-A86E-AE46-8B7F-51B5BC59C3EB}" type="presParOf" srcId="{C31CB2F4-D92A-3845-BCCB-977AC093869E}" destId="{15C9B3D0-24E5-C647-804D-E44800C537C4}" srcOrd="2" destOrd="0" presId="urn:microsoft.com/office/officeart/2005/8/layout/hProcess4"/>
    <dgm:cxn modelId="{42A7DE18-D796-CE46-A55C-364284C0C828}" type="presParOf" srcId="{C31CB2F4-D92A-3845-BCCB-977AC093869E}" destId="{7B5BA723-51BD-1F44-9810-EC32CE96D7FF}" srcOrd="3" destOrd="0" presId="urn:microsoft.com/office/officeart/2005/8/layout/hProcess4"/>
    <dgm:cxn modelId="{1577093C-8E80-EF4B-88AD-A6743B983B9F}" type="presParOf" srcId="{C31CB2F4-D92A-3845-BCCB-977AC093869E}" destId="{A542E7B4-03FB-1E45-8B3D-52B80D8FED95}" srcOrd="4" destOrd="0" presId="urn:microsoft.com/office/officeart/2005/8/layout/hProcess4"/>
    <dgm:cxn modelId="{288AE1BA-DDCF-5344-8500-249F0FCDDE82}" type="presParOf" srcId="{12AB6DDD-07E8-AE4C-9835-1C519B19AD04}" destId="{C18BD73F-582C-064E-87D2-EF91743115F1}" srcOrd="3" destOrd="0" presId="urn:microsoft.com/office/officeart/2005/8/layout/hProcess4"/>
    <dgm:cxn modelId="{17AAC591-1DA4-CE42-A5A8-D3B72319E7A1}" type="presParOf" srcId="{12AB6DDD-07E8-AE4C-9835-1C519B19AD04}" destId="{C07BAC1C-87A6-7C4D-98ED-4011FE24FAE5}" srcOrd="4" destOrd="0" presId="urn:microsoft.com/office/officeart/2005/8/layout/hProcess4"/>
    <dgm:cxn modelId="{22EBC5AE-0201-0C42-989B-20F5C5FE4739}" type="presParOf" srcId="{C07BAC1C-87A6-7C4D-98ED-4011FE24FAE5}" destId="{AB1F90DB-8041-DC4C-B15F-A45766D759DF}" srcOrd="0" destOrd="0" presId="urn:microsoft.com/office/officeart/2005/8/layout/hProcess4"/>
    <dgm:cxn modelId="{FB47AD6A-84C5-3A46-87F9-DED58C41751C}" type="presParOf" srcId="{C07BAC1C-87A6-7C4D-98ED-4011FE24FAE5}" destId="{791C3A30-38D0-AD45-A817-2E9AF4B191D2}" srcOrd="1" destOrd="0" presId="urn:microsoft.com/office/officeart/2005/8/layout/hProcess4"/>
    <dgm:cxn modelId="{AFDDB27B-1855-A54C-9B69-7009957493FE}" type="presParOf" srcId="{C07BAC1C-87A6-7C4D-98ED-4011FE24FAE5}" destId="{0CB5E599-3EED-1D48-951D-4AD402D3E41E}" srcOrd="2" destOrd="0" presId="urn:microsoft.com/office/officeart/2005/8/layout/hProcess4"/>
    <dgm:cxn modelId="{28AF22C7-6BAD-9D4C-A924-9A37373654BD}" type="presParOf" srcId="{C07BAC1C-87A6-7C4D-98ED-4011FE24FAE5}" destId="{3FD5361F-755C-4F40-B1D0-9AD34EC112A0}" srcOrd="3" destOrd="0" presId="urn:microsoft.com/office/officeart/2005/8/layout/hProcess4"/>
    <dgm:cxn modelId="{1E843540-F38E-6649-B284-D40CBF45882F}" type="presParOf" srcId="{C07BAC1C-87A6-7C4D-98ED-4011FE24FAE5}" destId="{B81C4B3E-7CF4-0C4A-94B6-2325BE02E12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98600-0FF9-F141-AF75-67B437BABD93}">
      <dsp:nvSpPr>
        <dsp:cNvPr id="0" name=""/>
        <dsp:cNvSpPr/>
      </dsp:nvSpPr>
      <dsp:spPr>
        <a:xfrm>
          <a:off x="2328"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C3CB854-8FAA-434F-BFFC-4AAC75A398DA}">
      <dsp:nvSpPr>
        <dsp:cNvPr id="0" name=""/>
        <dsp:cNvSpPr/>
      </dsp:nvSpPr>
      <dsp:spPr>
        <a:xfrm>
          <a:off x="65218" y="62890"/>
          <a:ext cx="503123" cy="503123"/>
        </a:xfrm>
        <a:prstGeom prst="chord">
          <a:avLst>
            <a:gd name="adj1" fmla="val 1168272"/>
            <a:gd name="adj2" fmla="val 9631728"/>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C92738-E7B3-4E47-A4A4-704E44638159}">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1466850">
            <a:lnSpc>
              <a:spcPct val="90000"/>
            </a:lnSpc>
            <a:spcBef>
              <a:spcPct val="0"/>
            </a:spcBef>
            <a:spcAft>
              <a:spcPct val="35000"/>
            </a:spcAft>
            <a:buNone/>
          </a:pPr>
          <a:r>
            <a:rPr lang="en-US" sz="3300" kern="1200" dirty="0" err="1">
              <a:solidFill>
                <a:schemeClr val="bg1"/>
              </a:solidFill>
              <a:latin typeface="UTM Aptima" panose="02040603050506020204" pitchFamily="18"/>
            </a:rPr>
            <a:t>Nêu</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cao</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luận</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đề</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chính</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nghĩa</a:t>
          </a:r>
          <a:r>
            <a:rPr lang="en-US" sz="3300" kern="1200" dirty="0">
              <a:solidFill>
                <a:schemeClr val="bg1"/>
              </a:solidFill>
              <a:latin typeface="UTM Aptima" panose="02040603050506020204" pitchFamily="18"/>
            </a:rPr>
            <a:t>.</a:t>
          </a:r>
        </a:p>
      </dsp:txBody>
      <dsp:txXfrm>
        <a:off x="762253" y="628904"/>
        <a:ext cx="1860507" cy="2646637"/>
      </dsp:txXfrm>
    </dsp:sp>
    <dsp:sp modelId="{32976FE3-E03D-524E-B617-8583894F19BA}">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ctr" defTabSz="1466850">
            <a:lnSpc>
              <a:spcPct val="90000"/>
            </a:lnSpc>
            <a:spcBef>
              <a:spcPct val="0"/>
            </a:spcBef>
            <a:spcAft>
              <a:spcPct val="35000"/>
            </a:spcAft>
            <a:buNone/>
          </a:pPr>
          <a:r>
            <a:rPr lang="en-US" sz="3300" kern="1200">
              <a:solidFill>
                <a:schemeClr val="bg1"/>
              </a:solidFill>
              <a:latin typeface="UTM Aptima" panose="02040603050506020204" pitchFamily="18"/>
            </a:rPr>
            <a:t>PHẦN 1</a:t>
          </a:r>
          <a:endParaRPr lang="en-US" sz="3300" kern="1200" dirty="0">
            <a:solidFill>
              <a:schemeClr val="bg1"/>
            </a:solidFill>
            <a:latin typeface="UTM Aptima" panose="02040603050506020204" pitchFamily="18"/>
          </a:endParaRPr>
        </a:p>
      </dsp:txBody>
      <dsp:txXfrm>
        <a:off x="762253" y="0"/>
        <a:ext cx="1860507" cy="628904"/>
      </dsp:txXfrm>
    </dsp:sp>
    <dsp:sp modelId="{8E0C00BD-1FFE-DA44-8C72-BD95930FE441}">
      <dsp:nvSpPr>
        <dsp:cNvPr id="0" name=""/>
        <dsp:cNvSpPr/>
      </dsp:nvSpPr>
      <dsp:spPr>
        <a:xfrm>
          <a:off x="2753783"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E2E11FB-3462-6A4E-A76E-18D5AA744B72}">
      <dsp:nvSpPr>
        <dsp:cNvPr id="0" name=""/>
        <dsp:cNvSpPr/>
      </dsp:nvSpPr>
      <dsp:spPr>
        <a:xfrm>
          <a:off x="2816673" y="62890"/>
          <a:ext cx="503123" cy="503123"/>
        </a:xfrm>
        <a:prstGeom prst="chord">
          <a:avLst>
            <a:gd name="adj1" fmla="val 20431728"/>
            <a:gd name="adj2" fmla="val 11968272"/>
          </a:avLst>
        </a:prstGeom>
        <a:gradFill rotWithShape="0">
          <a:gsLst>
            <a:gs pos="0">
              <a:schemeClr val="accent2">
                <a:shade val="80000"/>
                <a:hueOff val="-240708"/>
                <a:satOff val="5083"/>
                <a:lumOff val="13541"/>
                <a:alphaOff val="0"/>
                <a:satMod val="103000"/>
                <a:lumMod val="102000"/>
                <a:tint val="94000"/>
              </a:schemeClr>
            </a:gs>
            <a:gs pos="50000">
              <a:schemeClr val="accent2">
                <a:shade val="80000"/>
                <a:hueOff val="-240708"/>
                <a:satOff val="5083"/>
                <a:lumOff val="13541"/>
                <a:alphaOff val="0"/>
                <a:satMod val="110000"/>
                <a:lumMod val="100000"/>
                <a:shade val="100000"/>
              </a:schemeClr>
            </a:gs>
            <a:gs pos="100000">
              <a:schemeClr val="accent2">
                <a:shade val="80000"/>
                <a:hueOff val="-240708"/>
                <a:satOff val="5083"/>
                <a:lumOff val="135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9A1B4A0-DBEF-9848-9B0C-018997EF20AB}">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1466850">
            <a:lnSpc>
              <a:spcPct val="90000"/>
            </a:lnSpc>
            <a:spcBef>
              <a:spcPct val="0"/>
            </a:spcBef>
            <a:spcAft>
              <a:spcPct val="35000"/>
            </a:spcAft>
            <a:buNone/>
          </a:pPr>
          <a:r>
            <a:rPr lang="en-US" sz="3300" kern="1200" dirty="0" err="1">
              <a:solidFill>
                <a:schemeClr val="bg1"/>
              </a:solidFill>
              <a:latin typeface="UTM Aptima" panose="02040603050506020204" pitchFamily="18"/>
            </a:rPr>
            <a:t>Vạch</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trần</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tội</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ác</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của</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giặc</a:t>
          </a:r>
          <a:r>
            <a:rPr lang="en-US" sz="3300" kern="1200" dirty="0">
              <a:solidFill>
                <a:schemeClr val="bg1"/>
              </a:solidFill>
              <a:latin typeface="UTM Aptima" panose="02040603050506020204" pitchFamily="18"/>
            </a:rPr>
            <a:t> Minh </a:t>
          </a:r>
          <a:r>
            <a:rPr lang="en-US" sz="3300" kern="1200" dirty="0" err="1">
              <a:solidFill>
                <a:schemeClr val="bg1"/>
              </a:solidFill>
              <a:latin typeface="UTM Aptima" panose="02040603050506020204" pitchFamily="18"/>
            </a:rPr>
            <a:t>xâm</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lược</a:t>
          </a:r>
          <a:r>
            <a:rPr lang="en-US" sz="3300" kern="1200" dirty="0">
              <a:solidFill>
                <a:schemeClr val="bg1"/>
              </a:solidFill>
              <a:latin typeface="UTM Aptima" panose="02040603050506020204" pitchFamily="18"/>
            </a:rPr>
            <a:t> </a:t>
          </a:r>
        </a:p>
      </dsp:txBody>
      <dsp:txXfrm>
        <a:off x="3513708" y="628904"/>
        <a:ext cx="1860507" cy="2646637"/>
      </dsp:txXfrm>
    </dsp:sp>
    <dsp:sp modelId="{4FC5E281-C6B6-A94A-9BAB-19CD12AAC9FD}">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ctr" defTabSz="1466850">
            <a:lnSpc>
              <a:spcPct val="90000"/>
            </a:lnSpc>
            <a:spcBef>
              <a:spcPct val="0"/>
            </a:spcBef>
            <a:spcAft>
              <a:spcPct val="35000"/>
            </a:spcAft>
            <a:buNone/>
          </a:pPr>
          <a:r>
            <a:rPr lang="en-US" sz="3300" kern="1200">
              <a:solidFill>
                <a:schemeClr val="bg1"/>
              </a:solidFill>
              <a:latin typeface="UTM Aptima" panose="02040603050506020204" pitchFamily="18"/>
            </a:rPr>
            <a:t>PHẦN 2</a:t>
          </a:r>
          <a:endParaRPr lang="en-US" sz="3300" kern="1200" dirty="0">
            <a:solidFill>
              <a:schemeClr val="bg1"/>
            </a:solidFill>
            <a:latin typeface="UTM Aptima" panose="02040603050506020204" pitchFamily="18"/>
          </a:endParaRPr>
        </a:p>
      </dsp:txBody>
      <dsp:txXfrm>
        <a:off x="3513708" y="0"/>
        <a:ext cx="1860507" cy="628904"/>
      </dsp:txXfrm>
    </dsp:sp>
    <dsp:sp modelId="{5218B6A5-6A16-5B47-BF98-C0E0A87001F5}">
      <dsp:nvSpPr>
        <dsp:cNvPr id="0" name=""/>
        <dsp:cNvSpPr/>
      </dsp:nvSpPr>
      <dsp:spPr>
        <a:xfrm>
          <a:off x="5505238" y="0"/>
          <a:ext cx="628904" cy="628904"/>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3AD02A1-17F0-0B46-994E-5A7768096789}">
      <dsp:nvSpPr>
        <dsp:cNvPr id="0" name=""/>
        <dsp:cNvSpPr/>
      </dsp:nvSpPr>
      <dsp:spPr>
        <a:xfrm>
          <a:off x="5568128" y="62890"/>
          <a:ext cx="503123" cy="503123"/>
        </a:xfrm>
        <a:prstGeom prst="chord">
          <a:avLst>
            <a:gd name="adj1" fmla="val 16200000"/>
            <a:gd name="adj2" fmla="val 1620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967BF1-FC3B-FA4E-A2D7-F65A84A28906}">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1466850">
            <a:lnSpc>
              <a:spcPct val="90000"/>
            </a:lnSpc>
            <a:spcBef>
              <a:spcPct val="0"/>
            </a:spcBef>
            <a:spcAft>
              <a:spcPct val="35000"/>
            </a:spcAft>
            <a:buNone/>
          </a:pPr>
          <a:r>
            <a:rPr lang="en-US" sz="3300" kern="1200" dirty="0" err="1">
              <a:solidFill>
                <a:schemeClr val="bg1"/>
              </a:solidFill>
              <a:latin typeface="UTM Aptima" panose="02040603050506020204" pitchFamily="18"/>
            </a:rPr>
            <a:t>Kể</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lại</a:t>
          </a:r>
          <a:r>
            <a:rPr lang="en-US" sz="3300" kern="1200" dirty="0">
              <a:solidFill>
                <a:schemeClr val="bg1"/>
              </a:solidFill>
              <a:latin typeface="UTM Aptima" panose="02040603050506020204" pitchFamily="18"/>
            </a:rPr>
            <a:t> 10 </a:t>
          </a:r>
          <a:r>
            <a:rPr lang="en-US" sz="3300" kern="1200" dirty="0" err="1">
              <a:solidFill>
                <a:schemeClr val="bg1"/>
              </a:solidFill>
              <a:latin typeface="UTM Aptima" panose="02040603050506020204" pitchFamily="18"/>
            </a:rPr>
            <a:t>năm</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chiến</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đấu</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và</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chiến</a:t>
          </a:r>
          <a:r>
            <a:rPr lang="en-US" sz="3300" kern="1200" dirty="0">
              <a:solidFill>
                <a:schemeClr val="bg1"/>
              </a:solidFill>
              <a:latin typeface="UTM Aptima" panose="02040603050506020204" pitchFamily="18"/>
            </a:rPr>
            <a:t> </a:t>
          </a:r>
          <a:r>
            <a:rPr lang="en-US" sz="3300" kern="1200" dirty="0" err="1">
              <a:solidFill>
                <a:schemeClr val="bg1"/>
              </a:solidFill>
              <a:latin typeface="UTM Aptima" panose="02040603050506020204" pitchFamily="18"/>
            </a:rPr>
            <a:t>thắng</a:t>
          </a:r>
          <a:endParaRPr lang="en-US" sz="3300" kern="1200" dirty="0">
            <a:solidFill>
              <a:schemeClr val="bg1"/>
            </a:solidFill>
            <a:latin typeface="UTM Aptima" panose="02040603050506020204" pitchFamily="18"/>
          </a:endParaRPr>
        </a:p>
      </dsp:txBody>
      <dsp:txXfrm>
        <a:off x="6265164" y="628904"/>
        <a:ext cx="1860507" cy="2646637"/>
      </dsp:txXfrm>
    </dsp:sp>
    <dsp:sp modelId="{8B1B45A1-2BC8-1246-B378-7F8E9F0A152B}">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ctr" defTabSz="1466850">
            <a:lnSpc>
              <a:spcPct val="90000"/>
            </a:lnSpc>
            <a:spcBef>
              <a:spcPct val="0"/>
            </a:spcBef>
            <a:spcAft>
              <a:spcPct val="35000"/>
            </a:spcAft>
            <a:buNone/>
          </a:pPr>
          <a:r>
            <a:rPr lang="en-US" sz="3300" kern="1200">
              <a:solidFill>
                <a:schemeClr val="bg1"/>
              </a:solidFill>
              <a:latin typeface="UTM Aptima" panose="02040603050506020204" pitchFamily="18"/>
            </a:rPr>
            <a:t>PHẦN 3</a:t>
          </a:r>
          <a:endParaRPr lang="en-US" sz="3300" kern="1200" dirty="0">
            <a:solidFill>
              <a:schemeClr val="bg1"/>
            </a:solidFill>
            <a:latin typeface="UTM Aptima" panose="02040603050506020204" pitchFamily="18"/>
          </a:endParaRPr>
        </a:p>
      </dsp:txBody>
      <dsp:txXfrm>
        <a:off x="6265164" y="0"/>
        <a:ext cx="1860507" cy="6289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ABAAC-F24D-8349-951F-E0F8D062EE26}">
      <dsp:nvSpPr>
        <dsp:cNvPr id="0" name=""/>
        <dsp:cNvSpPr/>
      </dsp:nvSpPr>
      <dsp:spPr>
        <a:xfrm rot="10800000">
          <a:off x="1848280" y="4228"/>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Trần Trí, Sơn Thọ- mất vía.</a:t>
          </a:r>
        </a:p>
      </dsp:txBody>
      <dsp:txXfrm rot="10800000">
        <a:off x="1977542" y="4228"/>
        <a:ext cx="6695497" cy="517048"/>
      </dsp:txXfrm>
    </dsp:sp>
    <dsp:sp modelId="{6AEA2A10-B507-2C4F-8859-B491F99996CD}">
      <dsp:nvSpPr>
        <dsp:cNvPr id="0" name=""/>
        <dsp:cNvSpPr/>
      </dsp:nvSpPr>
      <dsp:spPr>
        <a:xfrm>
          <a:off x="1589756" y="4228"/>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72D4DEA-EE0A-F842-841B-FE59FF75A38E}">
      <dsp:nvSpPr>
        <dsp:cNvPr id="0" name=""/>
        <dsp:cNvSpPr/>
      </dsp:nvSpPr>
      <dsp:spPr>
        <a:xfrm rot="10800000">
          <a:off x="1848280" y="675619"/>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Lí An, Phương Chính- nín thở cầu thoát thân.</a:t>
          </a:r>
        </a:p>
      </dsp:txBody>
      <dsp:txXfrm rot="10800000">
        <a:off x="1977542" y="675619"/>
        <a:ext cx="6695497" cy="517048"/>
      </dsp:txXfrm>
    </dsp:sp>
    <dsp:sp modelId="{964A0F2B-57FD-794A-8A99-67877B855AC8}">
      <dsp:nvSpPr>
        <dsp:cNvPr id="0" name=""/>
        <dsp:cNvSpPr/>
      </dsp:nvSpPr>
      <dsp:spPr>
        <a:xfrm>
          <a:off x="1589756" y="675619"/>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6F22A9E-591F-394F-B96B-9FD2182498F9}">
      <dsp:nvSpPr>
        <dsp:cNvPr id="0" name=""/>
        <dsp:cNvSpPr/>
      </dsp:nvSpPr>
      <dsp:spPr>
        <a:xfrm rot="10800000">
          <a:off x="1848280" y="1347011"/>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Đô đốc Thôi Tụ- lê gối dâng tờ tạ tội.</a:t>
          </a:r>
        </a:p>
      </dsp:txBody>
      <dsp:txXfrm rot="10800000">
        <a:off x="1977542" y="1347011"/>
        <a:ext cx="6695497" cy="517048"/>
      </dsp:txXfrm>
    </dsp:sp>
    <dsp:sp modelId="{101BFF8C-430D-DB4E-9F8C-20C29FF21532}">
      <dsp:nvSpPr>
        <dsp:cNvPr id="0" name=""/>
        <dsp:cNvSpPr/>
      </dsp:nvSpPr>
      <dsp:spPr>
        <a:xfrm>
          <a:off x="1589756" y="1347011"/>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15B29DD-EB2D-FC46-B75F-65175548534A}">
      <dsp:nvSpPr>
        <dsp:cNvPr id="0" name=""/>
        <dsp:cNvSpPr/>
      </dsp:nvSpPr>
      <dsp:spPr>
        <a:xfrm rot="10800000">
          <a:off x="1848280" y="2018402"/>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dirty="0">
              <a:solidFill>
                <a:srgbClr val="C00000"/>
              </a:solidFill>
              <a:latin typeface="UTM Aptima" panose="02040603050506020204" pitchFamily="18"/>
            </a:rPr>
            <a:t>Thượng thư Hoàng Phúc- trói tay để tự xin hàng.</a:t>
          </a:r>
        </a:p>
      </dsp:txBody>
      <dsp:txXfrm rot="10800000">
        <a:off x="1977542" y="2018402"/>
        <a:ext cx="6695497" cy="517048"/>
      </dsp:txXfrm>
    </dsp:sp>
    <dsp:sp modelId="{0E9B0F44-2B8A-B149-82AE-B5065F314474}">
      <dsp:nvSpPr>
        <dsp:cNvPr id="0" name=""/>
        <dsp:cNvSpPr/>
      </dsp:nvSpPr>
      <dsp:spPr>
        <a:xfrm>
          <a:off x="1589756" y="2018402"/>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D87E306-6F1D-F84D-AA60-796484830AFD}">
      <dsp:nvSpPr>
        <dsp:cNvPr id="0" name=""/>
        <dsp:cNvSpPr/>
      </dsp:nvSpPr>
      <dsp:spPr>
        <a:xfrm rot="10800000">
          <a:off x="1848280" y="2689793"/>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Quân Vân Nam – khiếp vía mà vỡ mật.</a:t>
          </a:r>
        </a:p>
      </dsp:txBody>
      <dsp:txXfrm rot="10800000">
        <a:off x="1977542" y="2689793"/>
        <a:ext cx="6695497" cy="517048"/>
      </dsp:txXfrm>
    </dsp:sp>
    <dsp:sp modelId="{4DAD41F8-0F34-B649-A5F6-559DAF71718A}">
      <dsp:nvSpPr>
        <dsp:cNvPr id="0" name=""/>
        <dsp:cNvSpPr/>
      </dsp:nvSpPr>
      <dsp:spPr>
        <a:xfrm>
          <a:off x="1589756" y="2689793"/>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EA07806-18FD-1D48-9EAC-FD9ADC0DB18F}">
      <dsp:nvSpPr>
        <dsp:cNvPr id="0" name=""/>
        <dsp:cNvSpPr/>
      </dsp:nvSpPr>
      <dsp:spPr>
        <a:xfrm rot="10800000">
          <a:off x="1848280" y="3361185"/>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Quân Mộc Thạnh – xéo lên nhau chạy để thoát thân.</a:t>
          </a:r>
        </a:p>
      </dsp:txBody>
      <dsp:txXfrm rot="10800000">
        <a:off x="1977542" y="3361185"/>
        <a:ext cx="6695497" cy="517048"/>
      </dsp:txXfrm>
    </dsp:sp>
    <dsp:sp modelId="{9290F19E-5589-6D43-80A6-D1DDCDEA4522}">
      <dsp:nvSpPr>
        <dsp:cNvPr id="0" name=""/>
        <dsp:cNvSpPr/>
      </dsp:nvSpPr>
      <dsp:spPr>
        <a:xfrm>
          <a:off x="1589756" y="3361185"/>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4AEC0BE9-6F21-684A-BF87-F470C8B31F25}">
      <dsp:nvSpPr>
        <dsp:cNvPr id="0" name=""/>
        <dsp:cNvSpPr/>
      </dsp:nvSpPr>
      <dsp:spPr>
        <a:xfrm rot="10800000">
          <a:off x="1848280" y="4032576"/>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Mã Kì, Phương Chính- hồn bay phách lạc.</a:t>
          </a:r>
        </a:p>
      </dsp:txBody>
      <dsp:txXfrm rot="10800000">
        <a:off x="1977542" y="4032576"/>
        <a:ext cx="6695497" cy="517048"/>
      </dsp:txXfrm>
    </dsp:sp>
    <dsp:sp modelId="{A4A5EFB5-3724-B546-9EFF-A4006C6835BD}">
      <dsp:nvSpPr>
        <dsp:cNvPr id="0" name=""/>
        <dsp:cNvSpPr/>
      </dsp:nvSpPr>
      <dsp:spPr>
        <a:xfrm>
          <a:off x="1589756" y="4032576"/>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39B7934-91D3-254B-987D-0AD6E691684F}">
      <dsp:nvSpPr>
        <dsp:cNvPr id="0" name=""/>
        <dsp:cNvSpPr/>
      </dsp:nvSpPr>
      <dsp:spPr>
        <a:xfrm rot="10800000">
          <a:off x="1848280" y="4703967"/>
          <a:ext cx="6824759" cy="517048"/>
        </a:xfrm>
        <a:prstGeom prst="homePlat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004" tIns="76200" rIns="142240" bIns="76200" numCol="1" spcCol="1270" anchor="ctr" anchorCtr="0">
          <a:noAutofit/>
        </a:bodyPr>
        <a:lstStyle/>
        <a:p>
          <a:pPr marL="0" lvl="0" indent="0" algn="ctr" defTabSz="889000">
            <a:lnSpc>
              <a:spcPct val="90000"/>
            </a:lnSpc>
            <a:spcBef>
              <a:spcPct val="0"/>
            </a:spcBef>
            <a:spcAft>
              <a:spcPct val="35000"/>
            </a:spcAft>
            <a:buNone/>
          </a:pPr>
          <a:r>
            <a:rPr lang="en-VN" sz="2000" b="1" kern="1200">
              <a:solidFill>
                <a:srgbClr val="C00000"/>
              </a:solidFill>
              <a:latin typeface="UTM Aptima" panose="02040603050506020204" pitchFamily="18"/>
            </a:rPr>
            <a:t>Vương Thông, Mã Anh – tim đập chân run...</a:t>
          </a:r>
        </a:p>
      </dsp:txBody>
      <dsp:txXfrm rot="10800000">
        <a:off x="1977542" y="4703967"/>
        <a:ext cx="6695497" cy="517048"/>
      </dsp:txXfrm>
    </dsp:sp>
    <dsp:sp modelId="{3E975342-CCD3-344E-8A31-C7EEBA1BED11}">
      <dsp:nvSpPr>
        <dsp:cNvPr id="0" name=""/>
        <dsp:cNvSpPr/>
      </dsp:nvSpPr>
      <dsp:spPr>
        <a:xfrm>
          <a:off x="1589756" y="4703967"/>
          <a:ext cx="517048" cy="517048"/>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8DF34-16AD-7047-B8A6-8BA93BE3D42E}">
      <dsp:nvSpPr>
        <dsp:cNvPr id="0" name=""/>
        <dsp:cNvSpPr/>
      </dsp:nvSpPr>
      <dsp:spPr>
        <a:xfrm>
          <a:off x="3335146" y="1030515"/>
          <a:ext cx="3203589" cy="3204140"/>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Thất</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bại</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thảm</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hại</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của</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kẻ</a:t>
          </a:r>
          <a:r>
            <a:rPr lang="en-US" sz="3200" b="1" kern="1200" dirty="0">
              <a:solidFill>
                <a:srgbClr val="F1ED99"/>
              </a:solidFill>
              <a:latin typeface="UTM Aptima" panose="02040603050506020204" pitchFamily="18"/>
            </a:rPr>
            <a:t> </a:t>
          </a:r>
          <a:r>
            <a:rPr lang="en-US" sz="3200" b="1" kern="1200" dirty="0" err="1">
              <a:solidFill>
                <a:srgbClr val="F1ED99"/>
              </a:solidFill>
              <a:latin typeface="UTM Aptima" panose="02040603050506020204" pitchFamily="18"/>
            </a:rPr>
            <a:t>thù</a:t>
          </a:r>
          <a:endParaRPr lang="en-US" sz="3200" b="1" kern="1200" dirty="0">
            <a:solidFill>
              <a:srgbClr val="F1ED99"/>
            </a:solidFill>
            <a:latin typeface="UTM Aptima" panose="02040603050506020204" pitchFamily="18"/>
          </a:endParaRPr>
        </a:p>
      </dsp:txBody>
      <dsp:txXfrm>
        <a:off x="3804301" y="1499750"/>
        <a:ext cx="2265279" cy="2265670"/>
      </dsp:txXfrm>
    </dsp:sp>
    <dsp:sp modelId="{A207F39E-AA8F-EC4E-A861-57A751102F13}">
      <dsp:nvSpPr>
        <dsp:cNvPr id="0" name=""/>
        <dsp:cNvSpPr/>
      </dsp:nvSpPr>
      <dsp:spPr>
        <a:xfrm>
          <a:off x="4320209" y="3996463"/>
          <a:ext cx="258258" cy="258232"/>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4000B4A-001E-264F-BB0B-9FF16B48D045}">
      <dsp:nvSpPr>
        <dsp:cNvPr id="0" name=""/>
        <dsp:cNvSpPr/>
      </dsp:nvSpPr>
      <dsp:spPr>
        <a:xfrm>
          <a:off x="6745079" y="2330837"/>
          <a:ext cx="258258" cy="258232"/>
        </a:xfrm>
        <a:prstGeom prst="ellipse">
          <a:avLst/>
        </a:prstGeom>
        <a:solidFill>
          <a:schemeClr val="accent3">
            <a:hueOff val="150589"/>
            <a:satOff val="5556"/>
            <a:lumOff val="-81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DB5BDDB-F5F2-E945-B6B9-7776BA8E8693}">
      <dsp:nvSpPr>
        <dsp:cNvPr id="0" name=""/>
        <dsp:cNvSpPr/>
      </dsp:nvSpPr>
      <dsp:spPr>
        <a:xfrm>
          <a:off x="5510958" y="4271300"/>
          <a:ext cx="356173" cy="356715"/>
        </a:xfrm>
        <a:prstGeom prst="ellipse">
          <a:avLst/>
        </a:prstGeom>
        <a:solidFill>
          <a:schemeClr val="accent3">
            <a:hueOff val="301178"/>
            <a:satOff val="11111"/>
            <a:lumOff val="-163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DD5AB64-BAC2-C347-9401-D845EEB67ECA}">
      <dsp:nvSpPr>
        <dsp:cNvPr id="0" name=""/>
        <dsp:cNvSpPr/>
      </dsp:nvSpPr>
      <dsp:spPr>
        <a:xfrm>
          <a:off x="4392495" y="1390666"/>
          <a:ext cx="258258" cy="258232"/>
        </a:xfrm>
        <a:prstGeom prst="ellipse">
          <a:avLst/>
        </a:prstGeom>
        <a:solidFill>
          <a:schemeClr val="accent3">
            <a:hueOff val="451767"/>
            <a:satOff val="16667"/>
            <a:lumOff val="-245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CDDEB1D-3FB6-714E-94A8-3B23B393F193}">
      <dsp:nvSpPr>
        <dsp:cNvPr id="0" name=""/>
        <dsp:cNvSpPr/>
      </dsp:nvSpPr>
      <dsp:spPr>
        <a:xfrm>
          <a:off x="3579604" y="2868487"/>
          <a:ext cx="258258" cy="258232"/>
        </a:xfrm>
        <a:prstGeom prst="ellipse">
          <a:avLst/>
        </a:prstGeom>
        <a:solidFill>
          <a:schemeClr val="accent3">
            <a:hueOff val="602355"/>
            <a:satOff val="22222"/>
            <a:lumOff val="-326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E18E165-4D86-3240-BB4B-97F80D0A5C76}">
      <dsp:nvSpPr>
        <dsp:cNvPr id="0" name=""/>
        <dsp:cNvSpPr/>
      </dsp:nvSpPr>
      <dsp:spPr>
        <a:xfrm>
          <a:off x="2333655" y="1608817"/>
          <a:ext cx="1302464" cy="1302612"/>
        </a:xfrm>
        <a:prstGeom prst="ellipse">
          <a:avLst/>
        </a:prstGeom>
        <a:solidFill>
          <a:schemeClr val="accent3">
            <a:hueOff val="752944"/>
            <a:satOff val="27778"/>
            <a:lumOff val="-40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Trí</a:t>
          </a:r>
          <a:r>
            <a:rPr lang="en-US" sz="1800" kern="1200" dirty="0">
              <a:latin typeface="UTM Aptima" panose="02040603050506020204" pitchFamily="18"/>
            </a:rPr>
            <a:t> </a:t>
          </a:r>
          <a:r>
            <a:rPr lang="en-US" sz="1800" kern="1200" dirty="0" err="1">
              <a:latin typeface="UTM Aptima" panose="02040603050506020204" pitchFamily="18"/>
            </a:rPr>
            <a:t>cùng</a:t>
          </a:r>
          <a:r>
            <a:rPr lang="en-US" sz="1800" kern="1200" dirty="0">
              <a:latin typeface="UTM Aptima" panose="02040603050506020204" pitchFamily="18"/>
            </a:rPr>
            <a:t> </a:t>
          </a:r>
          <a:r>
            <a:rPr lang="en-US" sz="1800" kern="1200" dirty="0" err="1">
              <a:latin typeface="UTM Aptima" panose="02040603050506020204" pitchFamily="18"/>
            </a:rPr>
            <a:t>lực</a:t>
          </a:r>
          <a:r>
            <a:rPr lang="en-US" sz="1800" kern="1200" dirty="0">
              <a:latin typeface="UTM Aptima" panose="02040603050506020204" pitchFamily="18"/>
            </a:rPr>
            <a:t> </a:t>
          </a:r>
          <a:r>
            <a:rPr lang="en-US" sz="1800" kern="1200" dirty="0" err="1">
              <a:latin typeface="UTM Aptima" panose="02040603050506020204" pitchFamily="18"/>
            </a:rPr>
            <a:t>kiệt</a:t>
          </a:r>
          <a:endParaRPr lang="en-US" sz="1800" kern="1200" dirty="0">
            <a:latin typeface="UTM Aptima" panose="02040603050506020204" pitchFamily="18"/>
          </a:endParaRPr>
        </a:p>
      </dsp:txBody>
      <dsp:txXfrm>
        <a:off x="2524396" y="1799580"/>
        <a:ext cx="920982" cy="921086"/>
      </dsp:txXfrm>
    </dsp:sp>
    <dsp:sp modelId="{67B49A26-1B7A-9948-A316-9EB194C18357}">
      <dsp:nvSpPr>
        <dsp:cNvPr id="0" name=""/>
        <dsp:cNvSpPr/>
      </dsp:nvSpPr>
      <dsp:spPr>
        <a:xfrm>
          <a:off x="4803211" y="1402117"/>
          <a:ext cx="356173" cy="356715"/>
        </a:xfrm>
        <a:prstGeom prst="ellipse">
          <a:avLst/>
        </a:prstGeom>
        <a:solidFill>
          <a:schemeClr val="accent3">
            <a:hueOff val="903533"/>
            <a:satOff val="33333"/>
            <a:lumOff val="-49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9D901E6-0E2C-DC45-A155-940B312946DB}">
      <dsp:nvSpPr>
        <dsp:cNvPr id="0" name=""/>
        <dsp:cNvSpPr/>
      </dsp:nvSpPr>
      <dsp:spPr>
        <a:xfrm>
          <a:off x="2456541" y="3292766"/>
          <a:ext cx="644003" cy="644149"/>
        </a:xfrm>
        <a:prstGeom prst="ellipse">
          <a:avLst/>
        </a:prstGeom>
        <a:solidFill>
          <a:schemeClr val="accent3">
            <a:hueOff val="1054122"/>
            <a:satOff val="38889"/>
            <a:lumOff val="-571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68301E8-7386-DC42-8FBF-7B623B8A0B87}">
      <dsp:nvSpPr>
        <dsp:cNvPr id="0" name=""/>
        <dsp:cNvSpPr/>
      </dsp:nvSpPr>
      <dsp:spPr>
        <a:xfrm>
          <a:off x="6867966" y="996160"/>
          <a:ext cx="1302464" cy="1302612"/>
        </a:xfrm>
        <a:prstGeom prst="ellipse">
          <a:avLst/>
        </a:prstGeom>
        <a:solidFill>
          <a:schemeClr val="accent3">
            <a:hueOff val="1204711"/>
            <a:satOff val="44444"/>
            <a:lumOff val="-65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Máu</a:t>
          </a:r>
          <a:r>
            <a:rPr lang="en-US" sz="1800" kern="1200" dirty="0">
              <a:latin typeface="UTM Aptima" panose="02040603050506020204" pitchFamily="18"/>
            </a:rPr>
            <a:t> </a:t>
          </a:r>
          <a:r>
            <a:rPr lang="en-US" sz="1800" kern="1200" dirty="0" err="1">
              <a:latin typeface="UTM Aptima" panose="02040603050506020204" pitchFamily="18"/>
            </a:rPr>
            <a:t>chảy</a:t>
          </a:r>
          <a:r>
            <a:rPr lang="en-US" sz="1800" kern="1200" dirty="0">
              <a:latin typeface="UTM Aptima" panose="02040603050506020204" pitchFamily="18"/>
            </a:rPr>
            <a:t> </a:t>
          </a:r>
          <a:r>
            <a:rPr lang="en-US" sz="1800" kern="1200" dirty="0" err="1">
              <a:latin typeface="UTM Aptima" panose="02040603050506020204" pitchFamily="18"/>
            </a:rPr>
            <a:t>thành</a:t>
          </a:r>
          <a:r>
            <a:rPr lang="en-US" sz="1800" kern="1200" dirty="0">
              <a:latin typeface="UTM Aptima" panose="02040603050506020204" pitchFamily="18"/>
            </a:rPr>
            <a:t> </a:t>
          </a:r>
          <a:r>
            <a:rPr lang="en-US" sz="1800" kern="1200" dirty="0" err="1">
              <a:latin typeface="UTM Aptima" panose="02040603050506020204" pitchFamily="18"/>
            </a:rPr>
            <a:t>sông</a:t>
          </a:r>
          <a:endParaRPr lang="en-US" sz="1800" kern="1200" dirty="0">
            <a:latin typeface="UTM Aptima" panose="02040603050506020204" pitchFamily="18"/>
          </a:endParaRPr>
        </a:p>
      </dsp:txBody>
      <dsp:txXfrm>
        <a:off x="7058707" y="1186923"/>
        <a:ext cx="920982" cy="921086"/>
      </dsp:txXfrm>
    </dsp:sp>
    <dsp:sp modelId="{F853A6F1-7102-DA41-A59C-3CB005DC156A}">
      <dsp:nvSpPr>
        <dsp:cNvPr id="0" name=""/>
        <dsp:cNvSpPr/>
      </dsp:nvSpPr>
      <dsp:spPr>
        <a:xfrm>
          <a:off x="6286391" y="1895106"/>
          <a:ext cx="356173" cy="356715"/>
        </a:xfrm>
        <a:prstGeom prst="ellipse">
          <a:avLst/>
        </a:prstGeom>
        <a:solidFill>
          <a:schemeClr val="accent3">
            <a:hueOff val="1355300"/>
            <a:satOff val="50000"/>
            <a:lumOff val="-7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952F5E7F-6177-6844-A791-A2072758533F}">
      <dsp:nvSpPr>
        <dsp:cNvPr id="0" name=""/>
        <dsp:cNvSpPr/>
      </dsp:nvSpPr>
      <dsp:spPr>
        <a:xfrm>
          <a:off x="2211425" y="4059447"/>
          <a:ext cx="258258" cy="258232"/>
        </a:xfrm>
        <a:prstGeom prst="ellipse">
          <a:avLst/>
        </a:prstGeom>
        <a:solidFill>
          <a:schemeClr val="accent3">
            <a:hueOff val="1505888"/>
            <a:satOff val="55556"/>
            <a:lumOff val="-817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C671AF-CDE6-3342-8643-554EB82FA2A6}">
      <dsp:nvSpPr>
        <dsp:cNvPr id="0" name=""/>
        <dsp:cNvSpPr/>
      </dsp:nvSpPr>
      <dsp:spPr>
        <a:xfrm>
          <a:off x="4784811" y="3691852"/>
          <a:ext cx="258258" cy="258232"/>
        </a:xfrm>
        <a:prstGeom prst="ellipse">
          <a:avLst/>
        </a:prstGeom>
        <a:solidFill>
          <a:schemeClr val="accent3">
            <a:hueOff val="1656477"/>
            <a:satOff val="61111"/>
            <a:lumOff val="-898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94C2CF2-BE1D-2648-9806-28CAE305421B}">
      <dsp:nvSpPr>
        <dsp:cNvPr id="0" name=""/>
        <dsp:cNvSpPr/>
      </dsp:nvSpPr>
      <dsp:spPr>
        <a:xfrm>
          <a:off x="7480426" y="3246960"/>
          <a:ext cx="1302464" cy="1302612"/>
        </a:xfrm>
        <a:prstGeom prst="ellipse">
          <a:avLst/>
        </a:prstGeom>
        <a:solidFill>
          <a:schemeClr val="accent3">
            <a:hueOff val="1807066"/>
            <a:satOff val="66667"/>
            <a:lumOff val="-9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thây</a:t>
          </a:r>
          <a:r>
            <a:rPr lang="en-US" sz="1800" kern="1200" dirty="0">
              <a:latin typeface="UTM Aptima" panose="02040603050506020204" pitchFamily="18"/>
            </a:rPr>
            <a:t> </a:t>
          </a:r>
          <a:r>
            <a:rPr lang="en-US" sz="1800" kern="1200" dirty="0" err="1">
              <a:latin typeface="UTM Aptima" panose="02040603050506020204" pitchFamily="18"/>
            </a:rPr>
            <a:t>chất</a:t>
          </a:r>
          <a:r>
            <a:rPr lang="en-US" sz="1800" kern="1200" dirty="0">
              <a:latin typeface="UTM Aptima" panose="02040603050506020204" pitchFamily="18"/>
            </a:rPr>
            <a:t> </a:t>
          </a:r>
          <a:r>
            <a:rPr lang="en-US" sz="1800" kern="1200" dirty="0" err="1">
              <a:latin typeface="UTM Aptima" panose="02040603050506020204" pitchFamily="18"/>
            </a:rPr>
            <a:t>đầy</a:t>
          </a:r>
          <a:r>
            <a:rPr lang="en-US" sz="1800" kern="1200" dirty="0">
              <a:latin typeface="UTM Aptima" panose="02040603050506020204" pitchFamily="18"/>
            </a:rPr>
            <a:t> </a:t>
          </a:r>
          <a:r>
            <a:rPr lang="en-US" sz="1800" kern="1200" dirty="0" err="1">
              <a:latin typeface="UTM Aptima" panose="02040603050506020204" pitchFamily="18"/>
            </a:rPr>
            <a:t>đồng</a:t>
          </a:r>
          <a:endParaRPr lang="en-US" sz="1800" kern="1200" dirty="0">
            <a:latin typeface="UTM Aptima" panose="02040603050506020204" pitchFamily="18"/>
          </a:endParaRPr>
        </a:p>
      </dsp:txBody>
      <dsp:txXfrm>
        <a:off x="7671167" y="3437723"/>
        <a:ext cx="920982" cy="921086"/>
      </dsp:txXfrm>
    </dsp:sp>
    <dsp:sp modelId="{BF7A2D17-7991-A349-A46C-AECD6F51B273}">
      <dsp:nvSpPr>
        <dsp:cNvPr id="0" name=""/>
        <dsp:cNvSpPr/>
      </dsp:nvSpPr>
      <dsp:spPr>
        <a:xfrm>
          <a:off x="7113081" y="3201726"/>
          <a:ext cx="258258" cy="258232"/>
        </a:xfrm>
        <a:prstGeom prst="ellipse">
          <a:avLst/>
        </a:prstGeom>
        <a:solidFill>
          <a:schemeClr val="accent3">
            <a:hueOff val="1957655"/>
            <a:satOff val="72222"/>
            <a:lumOff val="-10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23DE67A-1A49-5B4D-AE54-840362373113}">
      <dsp:nvSpPr>
        <dsp:cNvPr id="0" name=""/>
        <dsp:cNvSpPr/>
      </dsp:nvSpPr>
      <dsp:spPr>
        <a:xfrm>
          <a:off x="3113494" y="4120660"/>
          <a:ext cx="1526592" cy="1548167"/>
        </a:xfrm>
        <a:prstGeom prst="ellipse">
          <a:avLst/>
        </a:prstGeom>
        <a:solidFill>
          <a:schemeClr val="accent3">
            <a:hueOff val="2108244"/>
            <a:satOff val="77778"/>
            <a:lumOff val="-1143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Cỏ</a:t>
          </a:r>
          <a:r>
            <a:rPr lang="en-US" sz="1800" kern="1200" dirty="0">
              <a:latin typeface="UTM Aptima" panose="02040603050506020204" pitchFamily="18"/>
            </a:rPr>
            <a:t> </a:t>
          </a:r>
          <a:r>
            <a:rPr lang="en-US" sz="1800" kern="1200" dirty="0" err="1">
              <a:latin typeface="UTM Aptima" panose="02040603050506020204" pitchFamily="18"/>
            </a:rPr>
            <a:t>nội</a:t>
          </a:r>
          <a:r>
            <a:rPr lang="en-US" sz="1800" kern="1200" dirty="0">
              <a:latin typeface="UTM Aptima" panose="02040603050506020204" pitchFamily="18"/>
            </a:rPr>
            <a:t> </a:t>
          </a:r>
          <a:r>
            <a:rPr lang="en-US" sz="1800" kern="1200" dirty="0" err="1">
              <a:latin typeface="UTM Aptima" panose="02040603050506020204" pitchFamily="18"/>
            </a:rPr>
            <a:t>đầm</a:t>
          </a:r>
          <a:r>
            <a:rPr lang="en-US" sz="1800" kern="1200" dirty="0">
              <a:latin typeface="UTM Aptima" panose="02040603050506020204" pitchFamily="18"/>
            </a:rPr>
            <a:t> </a:t>
          </a:r>
          <a:r>
            <a:rPr lang="en-US" sz="1800" kern="1200" dirty="0" err="1">
              <a:latin typeface="UTM Aptima" panose="02040603050506020204" pitchFamily="18"/>
            </a:rPr>
            <a:t>đìa</a:t>
          </a:r>
          <a:r>
            <a:rPr lang="en-US" sz="1800" kern="1200" dirty="0">
              <a:latin typeface="UTM Aptima" panose="02040603050506020204" pitchFamily="18"/>
            </a:rPr>
            <a:t> </a:t>
          </a:r>
          <a:r>
            <a:rPr lang="en-US" sz="1800" kern="1200" dirty="0" err="1">
              <a:latin typeface="UTM Aptima" panose="02040603050506020204" pitchFamily="18"/>
            </a:rPr>
            <a:t>máu</a:t>
          </a:r>
          <a:r>
            <a:rPr lang="en-US" sz="1800" kern="1200" dirty="0">
              <a:latin typeface="UTM Aptima" panose="02040603050506020204" pitchFamily="18"/>
            </a:rPr>
            <a:t> </a:t>
          </a:r>
          <a:r>
            <a:rPr lang="en-US" sz="1800" kern="1200" dirty="0" err="1">
              <a:latin typeface="UTM Aptima" panose="02040603050506020204" pitchFamily="18"/>
            </a:rPr>
            <a:t>đen</a:t>
          </a:r>
          <a:endParaRPr lang="en-US" sz="1800" kern="1200" dirty="0">
            <a:latin typeface="UTM Aptima" panose="02040603050506020204" pitchFamily="18"/>
          </a:endParaRPr>
        </a:p>
      </dsp:txBody>
      <dsp:txXfrm>
        <a:off x="3337058" y="4347384"/>
        <a:ext cx="1079464" cy="1094719"/>
      </dsp:txXfrm>
    </dsp:sp>
    <dsp:sp modelId="{7432B88F-F7C9-9148-AE55-2DC2C122B049}">
      <dsp:nvSpPr>
        <dsp:cNvPr id="0" name=""/>
        <dsp:cNvSpPr/>
      </dsp:nvSpPr>
      <dsp:spPr>
        <a:xfrm>
          <a:off x="4905069" y="4317679"/>
          <a:ext cx="258258" cy="258232"/>
        </a:xfrm>
        <a:prstGeom prst="ellipse">
          <a:avLst/>
        </a:prstGeom>
        <a:solidFill>
          <a:schemeClr val="accent3">
            <a:hueOff val="2258833"/>
            <a:satOff val="83333"/>
            <a:lumOff val="-1225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C50AC3B-C917-7E42-935E-CF882B97CA29}">
      <dsp:nvSpPr>
        <dsp:cNvPr id="0" name=""/>
        <dsp:cNvSpPr/>
      </dsp:nvSpPr>
      <dsp:spPr>
        <a:xfrm>
          <a:off x="4983927" y="-61388"/>
          <a:ext cx="1302464" cy="1302612"/>
        </a:xfrm>
        <a:prstGeom prst="ellipse">
          <a:avLst/>
        </a:prstGeom>
        <a:solidFill>
          <a:schemeClr val="accent3">
            <a:hueOff val="2409421"/>
            <a:satOff val="88889"/>
            <a:lumOff val="-1307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UTM Aptima" panose="02040603050506020204" pitchFamily="18"/>
            </a:rPr>
            <a:t>thây</a:t>
          </a:r>
          <a:r>
            <a:rPr lang="en-US" sz="1800" kern="1200" dirty="0">
              <a:latin typeface="UTM Aptima" panose="02040603050506020204" pitchFamily="18"/>
            </a:rPr>
            <a:t> </a:t>
          </a:r>
          <a:r>
            <a:rPr lang="en-US" sz="1800" kern="1200" dirty="0" err="1">
              <a:latin typeface="UTM Aptima" panose="02040603050506020204" pitchFamily="18"/>
            </a:rPr>
            <a:t>chất</a:t>
          </a:r>
          <a:r>
            <a:rPr lang="en-US" sz="1800" kern="1200" dirty="0">
              <a:latin typeface="UTM Aptima" panose="02040603050506020204" pitchFamily="18"/>
            </a:rPr>
            <a:t> </a:t>
          </a:r>
          <a:r>
            <a:rPr lang="en-US" sz="1800" kern="1200" dirty="0" err="1">
              <a:latin typeface="UTM Aptima" panose="02040603050506020204" pitchFamily="18"/>
            </a:rPr>
            <a:t>thành</a:t>
          </a:r>
          <a:r>
            <a:rPr lang="en-US" sz="1800" kern="1200" dirty="0">
              <a:latin typeface="UTM Aptima" panose="02040603050506020204" pitchFamily="18"/>
            </a:rPr>
            <a:t> </a:t>
          </a:r>
          <a:r>
            <a:rPr lang="en-US" sz="1800" kern="1200" dirty="0" err="1">
              <a:latin typeface="UTM Aptima" panose="02040603050506020204" pitchFamily="18"/>
            </a:rPr>
            <a:t>núi</a:t>
          </a:r>
          <a:endParaRPr lang="en-US" sz="1800" kern="1200" dirty="0">
            <a:latin typeface="UTM Aptima" panose="02040603050506020204" pitchFamily="18"/>
          </a:endParaRPr>
        </a:p>
      </dsp:txBody>
      <dsp:txXfrm>
        <a:off x="5174668" y="129375"/>
        <a:ext cx="920982" cy="921086"/>
      </dsp:txXfrm>
    </dsp:sp>
    <dsp:sp modelId="{9D7B3812-6A41-7545-BE8D-F2DE1E0BC07D}">
      <dsp:nvSpPr>
        <dsp:cNvPr id="0" name=""/>
        <dsp:cNvSpPr/>
      </dsp:nvSpPr>
      <dsp:spPr>
        <a:xfrm>
          <a:off x="3377861" y="1350585"/>
          <a:ext cx="258258" cy="258232"/>
        </a:xfrm>
        <a:prstGeom prst="ellipse">
          <a:avLst/>
        </a:prstGeom>
        <a:solidFill>
          <a:schemeClr val="accent3">
            <a:hueOff val="2560010"/>
            <a:satOff val="94444"/>
            <a:lumOff val="-1388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D73336E-AFD5-8E46-97AD-4BB165978115}">
      <dsp:nvSpPr>
        <dsp:cNvPr id="0" name=""/>
        <dsp:cNvSpPr/>
      </dsp:nvSpPr>
      <dsp:spPr>
        <a:xfrm>
          <a:off x="6384963" y="259254"/>
          <a:ext cx="258258" cy="258232"/>
        </a:xfrm>
        <a:prstGeom prst="ellipse">
          <a:avLst/>
        </a:prstGeom>
        <a:solidFill>
          <a:schemeClr val="accent3">
            <a:hueOff val="2710599"/>
            <a:satOff val="100000"/>
            <a:lumOff val="-1470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890A1-B1A7-1A41-A54C-929953457990}">
      <dsp:nvSpPr>
        <dsp:cNvPr id="0" name=""/>
        <dsp:cNvSpPr/>
      </dsp:nvSpPr>
      <dsp:spPr>
        <a:xfrm rot="5400000">
          <a:off x="215637" y="1543719"/>
          <a:ext cx="2411538" cy="290924"/>
        </a:xfrm>
        <a:prstGeom prst="rect">
          <a:avLst/>
        </a:prstGeom>
        <a:solidFill>
          <a:schemeClr val="accent2">
            <a:shade val="90000"/>
            <a:hueOff val="0"/>
            <a:satOff val="0"/>
            <a:lumOff val="0"/>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159BA28D-FCFE-9442-9BD4-33510328DD22}">
      <dsp:nvSpPr>
        <dsp:cNvPr id="0" name=""/>
        <dsp:cNvSpPr/>
      </dsp:nvSpPr>
      <dsp:spPr>
        <a:xfrm>
          <a:off x="768492" y="1868"/>
          <a:ext cx="3232493" cy="1939496"/>
        </a:xfrm>
        <a:prstGeom prst="roundRect">
          <a:avLst>
            <a:gd name="adj" fmla="val 10000"/>
          </a:avLst>
        </a:prstGeom>
        <a:solidFill>
          <a:schemeClr val="accent2">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kern="1200">
              <a:latin typeface="UTM Aptima" panose="02040603050506020204" pitchFamily="18"/>
            </a:rPr>
            <a:t>Thằng nhãi con </a:t>
          </a:r>
          <a:r>
            <a:rPr lang="en-VN" sz="2400" b="1" kern="1200">
              <a:latin typeface="UTM Aptima" panose="02040603050506020204" pitchFamily="18"/>
            </a:rPr>
            <a:t>Tuyên Đức</a:t>
          </a:r>
          <a:endParaRPr lang="en-US" sz="2400" kern="1200" dirty="0">
            <a:latin typeface="UTM Aptima" panose="02040603050506020204" pitchFamily="18"/>
          </a:endParaRPr>
        </a:p>
      </dsp:txBody>
      <dsp:txXfrm>
        <a:off x="825298" y="58674"/>
        <a:ext cx="3118881" cy="1825884"/>
      </dsp:txXfrm>
    </dsp:sp>
    <dsp:sp modelId="{17D738EF-967B-E149-A86E-6F0DA95783EA}">
      <dsp:nvSpPr>
        <dsp:cNvPr id="0" name=""/>
        <dsp:cNvSpPr/>
      </dsp:nvSpPr>
      <dsp:spPr>
        <a:xfrm>
          <a:off x="1427822" y="2755904"/>
          <a:ext cx="4286384" cy="290924"/>
        </a:xfrm>
        <a:prstGeom prst="rect">
          <a:avLst/>
        </a:prstGeom>
        <a:solidFill>
          <a:schemeClr val="accent2">
            <a:shade val="90000"/>
            <a:hueOff val="-287340"/>
            <a:satOff val="204"/>
            <a:lumOff val="16057"/>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F5A16B3C-B52D-5A40-8800-934643C40107}">
      <dsp:nvSpPr>
        <dsp:cNvPr id="0" name=""/>
        <dsp:cNvSpPr/>
      </dsp:nvSpPr>
      <dsp:spPr>
        <a:xfrm>
          <a:off x="768492" y="2426239"/>
          <a:ext cx="3232493" cy="1939496"/>
        </a:xfrm>
        <a:prstGeom prst="roundRect">
          <a:avLst>
            <a:gd name="adj" fmla="val 10000"/>
          </a:avLst>
        </a:prstGeom>
        <a:solidFill>
          <a:schemeClr val="accent2">
            <a:alpha val="90000"/>
            <a:hueOff val="0"/>
            <a:satOff val="0"/>
            <a:lumOff val="0"/>
            <a:alphaOff val="-13333"/>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b="1" kern="1200">
              <a:latin typeface="UTM Aptima" panose="02040603050506020204" pitchFamily="18"/>
            </a:rPr>
            <a:t>Vương Thông, Mã Anh</a:t>
          </a:r>
          <a:r>
            <a:rPr lang="en-VN" sz="2400" kern="1200">
              <a:latin typeface="UTM Aptima" panose="02040603050506020204" pitchFamily="18"/>
            </a:rPr>
            <a:t>... về đến nước mà vẫn tim đập chân run;...</a:t>
          </a:r>
          <a:endParaRPr lang="en-US" sz="2400" kern="1200" dirty="0">
            <a:latin typeface="UTM Aptima" panose="02040603050506020204" pitchFamily="18"/>
          </a:endParaRPr>
        </a:p>
      </dsp:txBody>
      <dsp:txXfrm>
        <a:off x="825298" y="2483045"/>
        <a:ext cx="3118881" cy="1825884"/>
      </dsp:txXfrm>
    </dsp:sp>
    <dsp:sp modelId="{98688606-16E6-AC44-99F9-213252BBD3A8}">
      <dsp:nvSpPr>
        <dsp:cNvPr id="0" name=""/>
        <dsp:cNvSpPr/>
      </dsp:nvSpPr>
      <dsp:spPr>
        <a:xfrm rot="16200000">
          <a:off x="4514854" y="1543719"/>
          <a:ext cx="2411538" cy="290924"/>
        </a:xfrm>
        <a:prstGeom prst="rect">
          <a:avLst/>
        </a:prstGeom>
        <a:solidFill>
          <a:schemeClr val="accent2">
            <a:shade val="90000"/>
            <a:hueOff val="-574681"/>
            <a:satOff val="409"/>
            <a:lumOff val="32114"/>
            <a:alphaOff val="0"/>
          </a:schemeClr>
        </a:solidFill>
        <a:ln>
          <a:noFill/>
        </a:ln>
        <a:effectLst/>
        <a:sp3d z="-38100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a:schemeClr val="lt1"/>
        </a:fontRef>
      </dsp:style>
    </dsp:sp>
    <dsp:sp modelId="{1943081F-0A7F-FD4C-9F81-98479FF65B46}">
      <dsp:nvSpPr>
        <dsp:cNvPr id="0" name=""/>
        <dsp:cNvSpPr/>
      </dsp:nvSpPr>
      <dsp:spPr>
        <a:xfrm>
          <a:off x="5067708" y="2426239"/>
          <a:ext cx="3232493" cy="1939496"/>
        </a:xfrm>
        <a:prstGeom prst="roundRect">
          <a:avLst>
            <a:gd name="adj" fmla="val 10000"/>
          </a:avLst>
        </a:prstGeom>
        <a:solidFill>
          <a:schemeClr val="accent2">
            <a:alpha val="90000"/>
            <a:hueOff val="0"/>
            <a:satOff val="0"/>
            <a:lumOff val="0"/>
            <a:alphaOff val="-26667"/>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kern="1200">
              <a:latin typeface="UTM Aptima" panose="02040603050506020204" pitchFamily="18"/>
            </a:rPr>
            <a:t>đồ nhút nhát </a:t>
          </a:r>
          <a:r>
            <a:rPr lang="en-VN" sz="2400" b="1" kern="1200">
              <a:latin typeface="UTM Aptima" panose="02040603050506020204" pitchFamily="18"/>
            </a:rPr>
            <a:t>Thạnh, Thăng</a:t>
          </a:r>
          <a:r>
            <a:rPr lang="en-VN" sz="2400" kern="1200">
              <a:latin typeface="UTM Aptima" panose="02040603050506020204" pitchFamily="18"/>
            </a:rPr>
            <a:t>; tướng giặc bị cầm tù- hổ đói vẫy đuôi xin cứu mạng</a:t>
          </a:r>
          <a:endParaRPr lang="en-US" sz="2400" kern="1200" dirty="0">
            <a:latin typeface="UTM Aptima" panose="02040603050506020204" pitchFamily="18"/>
          </a:endParaRPr>
        </a:p>
      </dsp:txBody>
      <dsp:txXfrm>
        <a:off x="5124514" y="2483045"/>
        <a:ext cx="3118881" cy="1825884"/>
      </dsp:txXfrm>
    </dsp:sp>
    <dsp:sp modelId="{D556EF73-A873-B746-88D1-7C23305E1413}">
      <dsp:nvSpPr>
        <dsp:cNvPr id="0" name=""/>
        <dsp:cNvSpPr/>
      </dsp:nvSpPr>
      <dsp:spPr>
        <a:xfrm>
          <a:off x="5067708" y="1868"/>
          <a:ext cx="3232493" cy="1939496"/>
        </a:xfrm>
        <a:prstGeom prst="roundRect">
          <a:avLst>
            <a:gd name="adj" fmla="val 10000"/>
          </a:avLst>
        </a:prstGeom>
        <a:solidFill>
          <a:schemeClr val="accent2">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VN" sz="2400" b="1" kern="1200" dirty="0">
              <a:latin typeface="UTM Aptima" panose="02040603050506020204" pitchFamily="18"/>
            </a:rPr>
            <a:t>Mã Kì, Phương Chính</a:t>
          </a:r>
          <a:r>
            <a:rPr lang="en-VN" sz="2400" kern="1200" dirty="0">
              <a:latin typeface="UTM Aptima" panose="02040603050506020204" pitchFamily="18"/>
            </a:rPr>
            <a:t>...ra đến bể mà vẫn hồn bay phách lạc</a:t>
          </a:r>
          <a:endParaRPr lang="en-US" sz="2400" kern="1200" dirty="0">
            <a:latin typeface="UTM Aptima" panose="02040603050506020204" pitchFamily="18"/>
          </a:endParaRPr>
        </a:p>
      </dsp:txBody>
      <dsp:txXfrm>
        <a:off x="5124514" y="58674"/>
        <a:ext cx="3118881" cy="1825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DBD1C-9AB9-D548-8F31-58E8D9AD0E32}">
      <dsp:nvSpPr>
        <dsp:cNvPr id="0" name=""/>
        <dsp:cNvSpPr/>
      </dsp:nvSpPr>
      <dsp:spPr>
        <a:xfrm>
          <a:off x="1306703" y="0"/>
          <a:ext cx="627239" cy="627240"/>
        </a:xfrm>
        <a:prstGeom prst="ellipse">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4B7336-C884-4F4E-9166-EDA09BAFD433}">
      <dsp:nvSpPr>
        <dsp:cNvPr id="0" name=""/>
        <dsp:cNvSpPr/>
      </dsp:nvSpPr>
      <dsp:spPr>
        <a:xfrm>
          <a:off x="1369427" y="62724"/>
          <a:ext cx="501792" cy="501792"/>
        </a:xfrm>
        <a:prstGeom prst="chord">
          <a:avLst>
            <a:gd name="adj1" fmla="val 16200000"/>
            <a:gd name="adj2" fmla="val 16200000"/>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w="6350" cap="flat" cmpd="sng" algn="ctr">
          <a:solidFill>
            <a:schemeClr val="accent2">
              <a:alpha val="9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475D411-0E73-1E41-8F16-ABEA21C8F50A}">
      <dsp:nvSpPr>
        <dsp:cNvPr id="0" name=""/>
        <dsp:cNvSpPr/>
      </dsp:nvSpPr>
      <dsp:spPr>
        <a:xfrm>
          <a:off x="2064618" y="627240"/>
          <a:ext cx="1855585" cy="263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r>
            <a:rPr lang="en-US" sz="2800" kern="1200" dirty="0" err="1">
              <a:solidFill>
                <a:schemeClr val="bg1"/>
              </a:solidFill>
              <a:latin typeface="UTM Aptima" panose="02040603050506020204" pitchFamily="18"/>
            </a:rPr>
            <a:t>Tuyên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bố</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độc</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lập</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đất</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nước</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từ</a:t>
          </a:r>
          <a:r>
            <a:rPr lang="en-US" sz="2800" kern="1200" dirty="0">
              <a:solidFill>
                <a:schemeClr val="bg1"/>
              </a:solidFill>
              <a:latin typeface="UTM Aptima" panose="02040603050506020204" pitchFamily="18"/>
            </a:rPr>
            <a:t> nay </a:t>
          </a:r>
          <a:r>
            <a:rPr lang="en-US" sz="2800" kern="1200" dirty="0" err="1">
              <a:solidFill>
                <a:schemeClr val="bg1"/>
              </a:solidFill>
              <a:latin typeface="UTM Aptima" panose="02040603050506020204" pitchFamily="18"/>
            </a:rPr>
            <a:t>muôn</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thuở</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thanh</a:t>
          </a:r>
          <a:r>
            <a:rPr lang="en-US" sz="2800" kern="1200" dirty="0">
              <a:solidFill>
                <a:schemeClr val="bg1"/>
              </a:solidFill>
              <a:latin typeface="UTM Aptima" panose="02040603050506020204" pitchFamily="18"/>
            </a:rPr>
            <a:t> </a:t>
          </a:r>
          <a:r>
            <a:rPr lang="en-US" sz="2800" kern="1200" dirty="0" err="1">
              <a:solidFill>
                <a:schemeClr val="bg1"/>
              </a:solidFill>
              <a:latin typeface="UTM Aptima" panose="02040603050506020204" pitchFamily="18"/>
            </a:rPr>
            <a:t>bình</a:t>
          </a:r>
          <a:r>
            <a:rPr lang="en-US" sz="2800" kern="1200" dirty="0">
              <a:solidFill>
                <a:schemeClr val="bg1"/>
              </a:solidFill>
              <a:latin typeface="UTM Aptima" panose="02040603050506020204" pitchFamily="18"/>
            </a:rPr>
            <a:t>.</a:t>
          </a:r>
        </a:p>
      </dsp:txBody>
      <dsp:txXfrm>
        <a:off x="2064618" y="627240"/>
        <a:ext cx="1855585" cy="2639635"/>
      </dsp:txXfrm>
    </dsp:sp>
    <dsp:sp modelId="{17051161-DD03-574B-B1B1-82E38D68E860}">
      <dsp:nvSpPr>
        <dsp:cNvPr id="0" name=""/>
        <dsp:cNvSpPr/>
      </dsp:nvSpPr>
      <dsp:spPr>
        <a:xfrm>
          <a:off x="2064618" y="0"/>
          <a:ext cx="1855585" cy="627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80" tIns="81280" rIns="81280" bIns="81280" numCol="1" spcCol="1270" anchor="b"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UTM Aptima" panose="02040603050506020204" pitchFamily="18"/>
            </a:rPr>
            <a:t>PHẦN 4</a:t>
          </a:r>
        </a:p>
      </dsp:txBody>
      <dsp:txXfrm>
        <a:off x="2064618" y="0"/>
        <a:ext cx="1855585" cy="627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D0F19-C4B2-8F4A-B3C1-8FC84CE33388}">
      <dsp:nvSpPr>
        <dsp:cNvPr id="0" name=""/>
        <dsp:cNvSpPr/>
      </dsp:nvSpPr>
      <dsp:spPr>
        <a:xfrm>
          <a:off x="0" y="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Vừa</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rồi</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p>
      </dsp:txBody>
      <dsp:txXfrm>
        <a:off x="21425" y="21425"/>
        <a:ext cx="6467678" cy="688670"/>
      </dsp:txXfrm>
    </dsp:sp>
    <dsp:sp modelId="{69D46828-1C54-294A-81AD-B09392BC212A}">
      <dsp:nvSpPr>
        <dsp:cNvPr id="0" name=""/>
        <dsp:cNvSpPr/>
      </dsp:nvSpPr>
      <dsp:spPr>
        <a:xfrm>
          <a:off x="548313" y="83312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Nhân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họ</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Hồ</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chính</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sự</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phiền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hà</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569738" y="854545"/>
        <a:ext cx="6275980" cy="688669"/>
      </dsp:txXfrm>
    </dsp:sp>
    <dsp:sp modelId="{5707FDB2-458B-8241-80DB-CB9B4DF4066E}">
      <dsp:nvSpPr>
        <dsp:cNvPr id="0" name=""/>
        <dsp:cNvSpPr/>
      </dsp:nvSpPr>
      <dsp:spPr>
        <a:xfrm>
          <a:off x="1096626" y="166624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Để</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trong</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lòng</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dân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oán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hận</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1118051" y="1687665"/>
        <a:ext cx="6275980" cy="688669"/>
      </dsp:txXfrm>
    </dsp:sp>
    <dsp:sp modelId="{29CA2C94-CAF2-ED47-84FC-030CAECF7515}">
      <dsp:nvSpPr>
        <dsp:cNvPr id="0" name=""/>
        <dsp:cNvSpPr/>
      </dsp:nvSpPr>
      <dsp:spPr>
        <a:xfrm>
          <a:off x="1644940" y="249936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a:ln w="0"/>
              <a:solidFill>
                <a:schemeClr val="tx1"/>
              </a:solidFill>
              <a:effectLst>
                <a:outerShdw blurRad="38100" dist="19050" dir="2700000" algn="tl" rotWithShape="0">
                  <a:schemeClr val="dk1">
                    <a:alpha val="40000"/>
                  </a:schemeClr>
                </a:outerShdw>
              </a:effectLst>
              <a:latin typeface="UTM Aptima" panose="02040603050506020204" pitchFamily="18"/>
            </a:rPr>
            <a:t>Quân cuồng Minh thừa cơ gây hoạ</a:t>
          </a:r>
        </a:p>
      </dsp:txBody>
      <dsp:txXfrm>
        <a:off x="1666365" y="2520785"/>
        <a:ext cx="6275980" cy="688669"/>
      </dsp:txXfrm>
    </dsp:sp>
    <dsp:sp modelId="{B5B495A3-483A-364A-B4E8-A78CEA1B6D93}">
      <dsp:nvSpPr>
        <dsp:cNvPr id="0" name=""/>
        <dsp:cNvSpPr/>
      </dsp:nvSpPr>
      <dsp:spPr>
        <a:xfrm>
          <a:off x="2193253" y="3332480"/>
          <a:ext cx="7342632" cy="731520"/>
        </a:xfrm>
        <a:prstGeom prst="roundRect">
          <a:avLst>
            <a:gd name="adj" fmla="val 10000"/>
          </a:avLst>
        </a:prstGeom>
        <a:solidFill>
          <a:srgbClr val="DDB7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Bọn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gian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tà</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bán</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nước</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cầu</a:t>
          </a:r>
          <a:r>
            <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rPr>
            <a:t> </a:t>
          </a:r>
          <a:r>
            <a:rPr lang="en-US" sz="2800" b="1" kern="1200" cap="none" spc="0" dirty="0" err="1">
              <a:ln w="0"/>
              <a:solidFill>
                <a:schemeClr val="tx1"/>
              </a:solidFill>
              <a:effectLst>
                <a:outerShdw blurRad="38100" dist="19050" dir="2700000" algn="tl" rotWithShape="0">
                  <a:schemeClr val="dk1">
                    <a:alpha val="40000"/>
                  </a:schemeClr>
                </a:outerShdw>
              </a:effectLst>
              <a:latin typeface="UTM Aptima" panose="02040603050506020204" pitchFamily="18"/>
            </a:rPr>
            <a:t>vinh</a:t>
          </a:r>
          <a:endParaRPr lang="en-US" sz="2800" b="1" kern="1200" cap="none" spc="0" dirty="0">
            <a:ln w="0"/>
            <a:solidFill>
              <a:schemeClr val="tx1"/>
            </a:solidFill>
            <a:effectLst>
              <a:outerShdw blurRad="38100" dist="19050" dir="2700000" algn="tl" rotWithShape="0">
                <a:schemeClr val="dk1">
                  <a:alpha val="40000"/>
                </a:schemeClr>
              </a:outerShdw>
            </a:effectLst>
            <a:latin typeface="UTM Aptima" panose="02040603050506020204" pitchFamily="18"/>
          </a:endParaRPr>
        </a:p>
      </dsp:txBody>
      <dsp:txXfrm>
        <a:off x="2214678" y="3353905"/>
        <a:ext cx="6275980" cy="688669"/>
      </dsp:txXfrm>
    </dsp:sp>
    <dsp:sp modelId="{70542FF9-6239-0B4A-8739-B9207055895A}">
      <dsp:nvSpPr>
        <dsp:cNvPr id="0" name=""/>
        <dsp:cNvSpPr/>
      </dsp:nvSpPr>
      <dsp:spPr>
        <a:xfrm>
          <a:off x="6867144" y="534416"/>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6974129" y="534416"/>
        <a:ext cx="261518" cy="357805"/>
      </dsp:txXfrm>
    </dsp:sp>
    <dsp:sp modelId="{3E6B8EFE-8B13-6647-94A9-C779E4362520}">
      <dsp:nvSpPr>
        <dsp:cNvPr id="0" name=""/>
        <dsp:cNvSpPr/>
      </dsp:nvSpPr>
      <dsp:spPr>
        <a:xfrm>
          <a:off x="7415457" y="1367536"/>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7522442" y="1367536"/>
        <a:ext cx="261518" cy="357805"/>
      </dsp:txXfrm>
    </dsp:sp>
    <dsp:sp modelId="{8047BEA8-59B1-AD42-BFAA-D8F921C27229}">
      <dsp:nvSpPr>
        <dsp:cNvPr id="0" name=""/>
        <dsp:cNvSpPr/>
      </dsp:nvSpPr>
      <dsp:spPr>
        <a:xfrm>
          <a:off x="7963771" y="2188464"/>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8070756" y="2188464"/>
        <a:ext cx="261518" cy="357805"/>
      </dsp:txXfrm>
    </dsp:sp>
    <dsp:sp modelId="{A2385EF8-7B76-4B43-BAE6-35AEF0532529}">
      <dsp:nvSpPr>
        <dsp:cNvPr id="0" name=""/>
        <dsp:cNvSpPr/>
      </dsp:nvSpPr>
      <dsp:spPr>
        <a:xfrm>
          <a:off x="8512084" y="3029712"/>
          <a:ext cx="475488" cy="475488"/>
        </a:xfrm>
        <a:prstGeom prst="downArrow">
          <a:avLst>
            <a:gd name="adj1" fmla="val 55000"/>
            <a:gd name="adj2" fmla="val 45000"/>
          </a:avLst>
        </a:prstGeom>
        <a:solidFill>
          <a:srgbClr val="DDB77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cap="none" spc="0">
            <a:ln w="0"/>
            <a:solidFill>
              <a:schemeClr val="tx1"/>
            </a:solidFill>
            <a:effectLst>
              <a:outerShdw blurRad="38100" dist="19050" dir="2700000" algn="tl" rotWithShape="0">
                <a:schemeClr val="dk1">
                  <a:alpha val="40000"/>
                </a:schemeClr>
              </a:outerShdw>
            </a:effectLst>
          </a:endParaRPr>
        </a:p>
      </dsp:txBody>
      <dsp:txXfrm>
        <a:off x="8619069" y="3029712"/>
        <a:ext cx="261518" cy="357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B326D-6332-0A40-A799-9F0DF17F8156}">
      <dsp:nvSpPr>
        <dsp:cNvPr id="0" name=""/>
        <dsp:cNvSpPr/>
      </dsp:nvSpPr>
      <dsp:spPr>
        <a:xfrm>
          <a:off x="3737293" y="3033656"/>
          <a:ext cx="2021900" cy="2022437"/>
        </a:xfrm>
        <a:prstGeom prst="ellips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C866DC0-903D-DC43-A55A-92F8E7D41939}">
      <dsp:nvSpPr>
        <dsp:cNvPr id="0" name=""/>
        <dsp:cNvSpPr/>
      </dsp:nvSpPr>
      <dsp:spPr>
        <a:xfrm>
          <a:off x="5091498" y="1449967"/>
          <a:ext cx="600489" cy="600158"/>
        </a:xfrm>
        <a:prstGeom prst="donut">
          <a:avLst>
            <a:gd name="adj" fmla="val 7460"/>
          </a:avLst>
        </a:prstGeom>
        <a:solidFill>
          <a:schemeClr val="accent3">
            <a:hueOff val="387228"/>
            <a:satOff val="14286"/>
            <a:lumOff val="-2101"/>
            <a:alphaOff val="0"/>
          </a:schemeClr>
        </a:solidFill>
        <a:ln w="6350" cap="flat" cmpd="sng" algn="ctr">
          <a:solidFill>
            <a:schemeClr val="accent3">
              <a:hueOff val="387228"/>
              <a:satOff val="14286"/>
              <a:lumOff val="-2101"/>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025491C4-F509-2540-94A6-F703C06E1852}">
      <dsp:nvSpPr>
        <dsp:cNvPr id="0" name=""/>
        <dsp:cNvSpPr/>
      </dsp:nvSpPr>
      <dsp:spPr>
        <a:xfrm>
          <a:off x="4036675" y="3277610"/>
          <a:ext cx="1620387" cy="160374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809" t="-27308" r="-29993" b="-2345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60FF08F-8739-5A47-A98A-6FF176B759E9}">
      <dsp:nvSpPr>
        <dsp:cNvPr id="0" name=""/>
        <dsp:cNvSpPr/>
      </dsp:nvSpPr>
      <dsp:spPr>
        <a:xfrm>
          <a:off x="5906148" y="3415897"/>
          <a:ext cx="1058246" cy="1057734"/>
        </a:xfrm>
        <a:prstGeom prst="ellipse">
          <a:avLst/>
        </a:prstGeom>
        <a:solidFill>
          <a:schemeClr val="accent3">
            <a:hueOff val="774457"/>
            <a:satOff val="28571"/>
            <a:lumOff val="-4202"/>
            <a:alphaOff val="0"/>
          </a:schemeClr>
        </a:solidFill>
        <a:ln w="6350" cap="flat" cmpd="sng" algn="ctr">
          <a:solidFill>
            <a:schemeClr val="accent3">
              <a:hueOff val="774457"/>
              <a:satOff val="28571"/>
              <a:lumOff val="-4202"/>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A62726EA-1385-8940-AFB0-92C89A3F6B30}">
      <dsp:nvSpPr>
        <dsp:cNvPr id="0" name=""/>
        <dsp:cNvSpPr/>
      </dsp:nvSpPr>
      <dsp:spPr>
        <a:xfrm>
          <a:off x="5968647" y="3478087"/>
          <a:ext cx="933249" cy="93335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C0A7D25-A755-FE4A-8979-785208F29B8B}">
      <dsp:nvSpPr>
        <dsp:cNvPr id="0" name=""/>
        <dsp:cNvSpPr/>
      </dsp:nvSpPr>
      <dsp:spPr>
        <a:xfrm>
          <a:off x="5492309" y="1922326"/>
          <a:ext cx="1356379" cy="1356550"/>
        </a:xfrm>
        <a:prstGeom prst="ellipse">
          <a:avLst/>
        </a:prstGeom>
        <a:solidFill>
          <a:schemeClr val="accent3">
            <a:hueOff val="1161685"/>
            <a:satOff val="42857"/>
            <a:lumOff val="-6303"/>
            <a:alphaOff val="0"/>
          </a:schemeClr>
        </a:solidFill>
        <a:ln w="6350" cap="flat" cmpd="sng" algn="ctr">
          <a:solidFill>
            <a:schemeClr val="accent3">
              <a:hueOff val="1161685"/>
              <a:satOff val="42857"/>
              <a:lumOff val="-6303"/>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3B3904CB-F5F2-3F47-A93E-5E99B59957D8}">
      <dsp:nvSpPr>
        <dsp:cNvPr id="0" name=""/>
        <dsp:cNvSpPr/>
      </dsp:nvSpPr>
      <dsp:spPr>
        <a:xfrm>
          <a:off x="6253267" y="222468"/>
          <a:ext cx="444243" cy="444430"/>
        </a:xfrm>
        <a:prstGeom prst="donut">
          <a:avLst>
            <a:gd name="adj" fmla="val 7460"/>
          </a:avLst>
        </a:prstGeom>
        <a:solidFill>
          <a:schemeClr val="accent3">
            <a:hueOff val="1548914"/>
            <a:satOff val="57143"/>
            <a:lumOff val="-8403"/>
            <a:alphaOff val="0"/>
          </a:schemeClr>
        </a:solidFill>
        <a:ln w="6350" cap="flat" cmpd="sng" algn="ctr">
          <a:solidFill>
            <a:schemeClr val="accent3">
              <a:hueOff val="1548914"/>
              <a:satOff val="57143"/>
              <a:lumOff val="-8403"/>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9F156FF8-93C4-0D46-B2E1-FFED3DBD914D}">
      <dsp:nvSpPr>
        <dsp:cNvPr id="0" name=""/>
        <dsp:cNvSpPr/>
      </dsp:nvSpPr>
      <dsp:spPr>
        <a:xfrm>
          <a:off x="6808994" y="0"/>
          <a:ext cx="222121" cy="222468"/>
        </a:xfrm>
        <a:prstGeom prst="donut">
          <a:avLst>
            <a:gd name="adj" fmla="val 7460"/>
          </a:avLst>
        </a:prstGeom>
        <a:solidFill>
          <a:schemeClr val="accent3">
            <a:hueOff val="1936142"/>
            <a:satOff val="71429"/>
            <a:lumOff val="-10504"/>
            <a:alphaOff val="0"/>
          </a:schemeClr>
        </a:solidFill>
        <a:ln w="6350" cap="flat" cmpd="sng" algn="ctr">
          <a:solidFill>
            <a:schemeClr val="accent3">
              <a:hueOff val="1936142"/>
              <a:satOff val="71429"/>
              <a:lumOff val="-10504"/>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C3B7D4CD-442E-FA4E-80E6-A0EA991412DB}">
      <dsp:nvSpPr>
        <dsp:cNvPr id="0" name=""/>
        <dsp:cNvSpPr/>
      </dsp:nvSpPr>
      <dsp:spPr>
        <a:xfrm>
          <a:off x="5564098" y="1994123"/>
          <a:ext cx="1213647" cy="1213462"/>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7531" t="-25991" r="-20289" b="-21829"/>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0613868-7CC3-BB46-8403-0AFD32E1A2F1}">
      <dsp:nvSpPr>
        <dsp:cNvPr id="0" name=""/>
        <dsp:cNvSpPr/>
      </dsp:nvSpPr>
      <dsp:spPr>
        <a:xfrm>
          <a:off x="5644332" y="715437"/>
          <a:ext cx="950985" cy="951051"/>
        </a:xfrm>
        <a:prstGeom prst="ellipse">
          <a:avLst/>
        </a:prstGeom>
        <a:solidFill>
          <a:schemeClr val="accent3">
            <a:hueOff val="2323371"/>
            <a:satOff val="85714"/>
            <a:lumOff val="-12605"/>
            <a:alphaOff val="0"/>
          </a:schemeClr>
        </a:solidFill>
        <a:ln w="6350" cap="flat" cmpd="sng" algn="ctr">
          <a:solidFill>
            <a:schemeClr val="accent3">
              <a:hueOff val="2323371"/>
              <a:satOff val="85714"/>
              <a:lumOff val="-12605"/>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22A5D0B-3856-3241-88AF-72F07BA13D67}">
      <dsp:nvSpPr>
        <dsp:cNvPr id="0" name=""/>
        <dsp:cNvSpPr/>
      </dsp:nvSpPr>
      <dsp:spPr>
        <a:xfrm>
          <a:off x="7031116" y="4444812"/>
          <a:ext cx="333605" cy="333196"/>
        </a:xfrm>
        <a:prstGeom prst="donut">
          <a:avLst>
            <a:gd name="adj" fmla="val 7460"/>
          </a:avLst>
        </a:prstGeom>
        <a:solidFill>
          <a:schemeClr val="accent3">
            <a:hueOff val="2710599"/>
            <a:satOff val="100000"/>
            <a:lumOff val="-14706"/>
            <a:alphaOff val="0"/>
          </a:schemeClr>
        </a:solidFill>
        <a:ln w="6350" cap="flat" cmpd="sng" algn="ctr">
          <a:solidFill>
            <a:schemeClr val="accent3">
              <a:hueOff val="2710599"/>
              <a:satOff val="100000"/>
              <a:lumOff val="-14706"/>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B10CD8B1-41FD-A446-AEB0-5B9231F430AF}">
      <dsp:nvSpPr>
        <dsp:cNvPr id="0" name=""/>
        <dsp:cNvSpPr/>
      </dsp:nvSpPr>
      <dsp:spPr>
        <a:xfrm>
          <a:off x="5700073" y="771559"/>
          <a:ext cx="839502" cy="839311"/>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F99385B-5662-6449-9A1C-FD9F16F4E848}">
      <dsp:nvSpPr>
        <dsp:cNvPr id="0" name=""/>
        <dsp:cNvSpPr/>
      </dsp:nvSpPr>
      <dsp:spPr>
        <a:xfrm>
          <a:off x="1737351" y="1994123"/>
          <a:ext cx="3000757" cy="97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 numCol="1" spcCol="1270" anchor="b" anchorCtr="0">
          <a:noAutofit/>
        </a:bodyPr>
        <a:lstStyle/>
        <a:p>
          <a:pPr marL="0" lvl="0" indent="0" algn="r" defTabSz="1066800">
            <a:lnSpc>
              <a:spcPct val="90000"/>
            </a:lnSpc>
            <a:spcBef>
              <a:spcPct val="0"/>
            </a:spcBef>
            <a:spcAft>
              <a:spcPct val="35000"/>
            </a:spcAft>
            <a:buNone/>
          </a:pPr>
          <a:r>
            <a:rPr lang="vi-VN" sz="2400" b="1" kern="1200" dirty="0">
              <a:solidFill>
                <a:srgbClr val="F1ED99"/>
              </a:solidFill>
              <a:latin typeface="UTM Aptima" panose="02040603050506020204" pitchFamily="18"/>
            </a:rPr>
            <a:t>Ngọc trai</a:t>
          </a:r>
          <a:endParaRPr lang="en-US" sz="2400" b="1" kern="1200" dirty="0">
            <a:solidFill>
              <a:srgbClr val="F1ED99"/>
            </a:solidFill>
            <a:latin typeface="UTM Aptima" panose="02040603050506020204" pitchFamily="18"/>
          </a:endParaRPr>
        </a:p>
      </dsp:txBody>
      <dsp:txXfrm>
        <a:off x="1737351" y="1994123"/>
        <a:ext cx="3000757" cy="976331"/>
      </dsp:txXfrm>
    </dsp:sp>
    <dsp:sp modelId="{6DBCA1E5-97DB-D943-A027-A4D0D7978739}">
      <dsp:nvSpPr>
        <dsp:cNvPr id="0" name=""/>
        <dsp:cNvSpPr/>
      </dsp:nvSpPr>
      <dsp:spPr>
        <a:xfrm>
          <a:off x="7182294" y="3478087"/>
          <a:ext cx="3000757" cy="933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Vàng</a:t>
          </a:r>
          <a:endParaRPr lang="en-US" sz="2400" b="1" kern="1200" dirty="0">
            <a:solidFill>
              <a:srgbClr val="F1ED99"/>
            </a:solidFill>
            <a:latin typeface="UTM Aptima" panose="02040603050506020204" pitchFamily="18"/>
          </a:endParaRPr>
        </a:p>
      </dsp:txBody>
      <dsp:txXfrm>
        <a:off x="7182294" y="3478087"/>
        <a:ext cx="3000757" cy="933354"/>
      </dsp:txXfrm>
    </dsp:sp>
    <dsp:sp modelId="{E8015B9C-2641-9347-A3E7-FA02FCBA4F41}">
      <dsp:nvSpPr>
        <dsp:cNvPr id="0" name=""/>
        <dsp:cNvSpPr/>
      </dsp:nvSpPr>
      <dsp:spPr>
        <a:xfrm>
          <a:off x="6960027" y="2037164"/>
          <a:ext cx="4403790" cy="1213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Bắt</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chim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trả</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lông</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màu</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tím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quý</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hiếm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làm</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áo</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đệm</a:t>
          </a:r>
          <a:r>
            <a:rPr lang="en-US" sz="2400" b="1" kern="1200" dirty="0">
              <a:solidFill>
                <a:srgbClr val="F1ED99"/>
              </a:solidFill>
              <a:latin typeface="UTM Aptima" panose="02040603050506020204" pitchFamily="18"/>
            </a:rPr>
            <a:t>)</a:t>
          </a:r>
        </a:p>
      </dsp:txBody>
      <dsp:txXfrm>
        <a:off x="6960027" y="2037164"/>
        <a:ext cx="4403790" cy="1213462"/>
      </dsp:txXfrm>
    </dsp:sp>
    <dsp:sp modelId="{5D5AC109-3321-CE40-89DA-2C4BD7AE81B4}">
      <dsp:nvSpPr>
        <dsp:cNvPr id="0" name=""/>
        <dsp:cNvSpPr/>
      </dsp:nvSpPr>
      <dsp:spPr>
        <a:xfrm>
          <a:off x="6841822" y="770812"/>
          <a:ext cx="3850031" cy="83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err="1">
              <a:solidFill>
                <a:srgbClr val="F1ED99"/>
              </a:solidFill>
              <a:latin typeface="UTM Aptima" panose="02040603050506020204" pitchFamily="18"/>
            </a:rPr>
            <a:t>Hươu</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đen</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thuốc</a:t>
          </a:r>
          <a:r>
            <a:rPr lang="en-US" sz="2400" b="1" kern="1200" dirty="0">
              <a:solidFill>
                <a:srgbClr val="F1ED99"/>
              </a:solidFill>
              <a:latin typeface="UTM Aptima" panose="02040603050506020204" pitchFamily="18"/>
            </a:rPr>
            <a:t> </a:t>
          </a:r>
          <a:r>
            <a:rPr lang="en-US" sz="2400" b="1" kern="1200" dirty="0" err="1">
              <a:solidFill>
                <a:srgbClr val="F1ED99"/>
              </a:solidFill>
              <a:latin typeface="UTM Aptima" panose="02040603050506020204" pitchFamily="18"/>
            </a:rPr>
            <a:t>bổ</a:t>
          </a:r>
          <a:r>
            <a:rPr lang="en-US" sz="2400" b="1" kern="1200" dirty="0">
              <a:solidFill>
                <a:srgbClr val="F1ED99"/>
              </a:solidFill>
              <a:latin typeface="UTM Aptima" panose="02040603050506020204" pitchFamily="18"/>
            </a:rPr>
            <a:t>)</a:t>
          </a:r>
        </a:p>
      </dsp:txBody>
      <dsp:txXfrm>
        <a:off x="6841822" y="770812"/>
        <a:ext cx="3850031" cy="839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E068F-C8E9-E147-A4B8-9FBE4869EB00}">
      <dsp:nvSpPr>
        <dsp:cNvPr id="0" name=""/>
        <dsp:cNvSpPr/>
      </dsp:nvSpPr>
      <dsp:spPr>
        <a:xfrm>
          <a:off x="2068972" y="1145689"/>
          <a:ext cx="3437067" cy="3437067"/>
        </a:xfrm>
        <a:prstGeom prst="ellipse">
          <a:avLst/>
        </a:prstGeom>
        <a:solidFill>
          <a:schemeClr val="accent4">
            <a:shade val="90000"/>
            <a:hueOff val="-634168"/>
            <a:satOff val="0"/>
            <a:lumOff val="39034"/>
            <a:alphaOff val="-50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6879D83D-1012-8949-B4DB-46E57F7CA70D}">
      <dsp:nvSpPr>
        <dsp:cNvPr id="0" name=""/>
        <dsp:cNvSpPr/>
      </dsp:nvSpPr>
      <dsp:spPr>
        <a:xfrm>
          <a:off x="2756386" y="1833102"/>
          <a:ext cx="2062240" cy="2062240"/>
        </a:xfrm>
        <a:prstGeom prst="ellipse">
          <a:avLst/>
        </a:prstGeom>
        <a:solidFill>
          <a:schemeClr val="accent4">
            <a:shade val="90000"/>
            <a:hueOff val="-317084"/>
            <a:satOff val="0"/>
            <a:lumOff val="19517"/>
            <a:alphaOff val="-2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71729046-504A-B34A-B5EC-9A4A4AAA24F7}">
      <dsp:nvSpPr>
        <dsp:cNvPr id="0" name=""/>
        <dsp:cNvSpPr/>
      </dsp:nvSpPr>
      <dsp:spPr>
        <a:xfrm>
          <a:off x="3443800" y="2520516"/>
          <a:ext cx="687413" cy="687413"/>
        </a:xfrm>
        <a:prstGeom prst="ellipse">
          <a:avLst/>
        </a:prstGeom>
        <a:solidFill>
          <a:schemeClr val="accent4">
            <a:shade val="9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E377B09-44FD-1A4F-88AE-03825028AFEB}">
      <dsp:nvSpPr>
        <dsp:cNvPr id="0" name=""/>
        <dsp:cNvSpPr/>
      </dsp:nvSpPr>
      <dsp:spPr>
        <a:xfrm>
          <a:off x="6339595" y="64539"/>
          <a:ext cx="4381384"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Hình tượng chủ tướng Lê Lợi</a:t>
          </a:r>
          <a:endParaRPr lang="en-VN" sz="3200" b="1" kern="1200" dirty="0">
            <a:solidFill>
              <a:schemeClr val="bg1"/>
            </a:solidFill>
            <a:latin typeface="UTM Aptima" panose="02040603050506020204" pitchFamily="18"/>
          </a:endParaRPr>
        </a:p>
      </dsp:txBody>
      <dsp:txXfrm>
        <a:off x="6339595" y="64539"/>
        <a:ext cx="4381384" cy="1002478"/>
      </dsp:txXfrm>
    </dsp:sp>
    <dsp:sp modelId="{F609B71D-7080-2440-B07C-663FC0E4FC1E}">
      <dsp:nvSpPr>
        <dsp:cNvPr id="0" name=""/>
        <dsp:cNvSpPr/>
      </dsp:nvSpPr>
      <dsp:spPr>
        <a:xfrm>
          <a:off x="5649251" y="501239"/>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0C0A1E2A-3C69-1D45-893D-F0DE904C8E02}">
      <dsp:nvSpPr>
        <dsp:cNvPr id="0" name=""/>
        <dsp:cNvSpPr/>
      </dsp:nvSpPr>
      <dsp:spPr>
        <a:xfrm rot="5400000">
          <a:off x="3536314" y="753004"/>
          <a:ext cx="2362411" cy="1860026"/>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47D50C1B-B0DF-414C-83F2-CEF2289C6A67}">
      <dsp:nvSpPr>
        <dsp:cNvPr id="0" name=""/>
        <dsp:cNvSpPr/>
      </dsp:nvSpPr>
      <dsp:spPr>
        <a:xfrm>
          <a:off x="6200076" y="1067017"/>
          <a:ext cx="4799418"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Những khó khăn của nghĩa quân Lam Sơn</a:t>
          </a:r>
          <a:endParaRPr lang="en-VN" sz="3200" b="1" kern="1200" dirty="0">
            <a:solidFill>
              <a:schemeClr val="bg1"/>
            </a:solidFill>
            <a:latin typeface="UTM Aptima" panose="02040603050506020204" pitchFamily="18"/>
          </a:endParaRPr>
        </a:p>
      </dsp:txBody>
      <dsp:txXfrm>
        <a:off x="6200076" y="1067017"/>
        <a:ext cx="4799418" cy="1002478"/>
      </dsp:txXfrm>
    </dsp:sp>
    <dsp:sp modelId="{D823D913-6900-8942-8CC7-6F2EBF26DEA5}">
      <dsp:nvSpPr>
        <dsp:cNvPr id="0" name=""/>
        <dsp:cNvSpPr/>
      </dsp:nvSpPr>
      <dsp:spPr>
        <a:xfrm>
          <a:off x="5649251" y="1503717"/>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E529DB79-B793-C24A-A3BC-21088B3DAAB7}">
      <dsp:nvSpPr>
        <dsp:cNvPr id="0" name=""/>
        <dsp:cNvSpPr/>
      </dsp:nvSpPr>
      <dsp:spPr>
        <a:xfrm rot="5400000">
          <a:off x="4043396" y="1739843"/>
          <a:ext cx="1840893" cy="136738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A704DA2E-4378-0A40-AC0C-86641A7BD5B7}">
      <dsp:nvSpPr>
        <dsp:cNvPr id="0" name=""/>
        <dsp:cNvSpPr/>
      </dsp:nvSpPr>
      <dsp:spPr>
        <a:xfrm>
          <a:off x="6084019" y="2381476"/>
          <a:ext cx="5846211" cy="100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40640" rIns="40640" bIns="40640" numCol="1" spcCol="1270" anchor="ctr" anchorCtr="0">
          <a:noAutofit/>
          <a:sp3d extrusionH="28000" prstMaterial="matte"/>
        </a:bodyPr>
        <a:lstStyle/>
        <a:p>
          <a:pPr marL="0" lvl="0" indent="0" algn="l" defTabSz="1422400">
            <a:lnSpc>
              <a:spcPct val="90000"/>
            </a:lnSpc>
            <a:spcBef>
              <a:spcPct val="0"/>
            </a:spcBef>
            <a:spcAft>
              <a:spcPct val="35000"/>
            </a:spcAft>
            <a:buNone/>
          </a:pPr>
          <a:r>
            <a:rPr lang="vi-VN" sz="3200" b="1" kern="1200" dirty="0">
              <a:solidFill>
                <a:schemeClr val="bg1"/>
              </a:solidFill>
              <a:latin typeface="UTM Aptima" panose="02040603050506020204" pitchFamily="18"/>
            </a:rPr>
            <a:t>Nguyên nhân-Sức mạnh khiến nghĩa quân Lam Sơn chiến thắng</a:t>
          </a:r>
          <a:endParaRPr lang="en-VN" sz="3200" b="1" kern="1200" dirty="0">
            <a:solidFill>
              <a:schemeClr val="bg1"/>
            </a:solidFill>
            <a:latin typeface="UTM Aptima" panose="02040603050506020204" pitchFamily="18"/>
          </a:endParaRPr>
        </a:p>
      </dsp:txBody>
      <dsp:txXfrm>
        <a:off x="6084019" y="2381476"/>
        <a:ext cx="5846211" cy="1002478"/>
      </dsp:txXfrm>
    </dsp:sp>
    <dsp:sp modelId="{D8EAD6BC-A3B5-A547-9E2C-14379207D620}">
      <dsp:nvSpPr>
        <dsp:cNvPr id="0" name=""/>
        <dsp:cNvSpPr/>
      </dsp:nvSpPr>
      <dsp:spPr>
        <a:xfrm>
          <a:off x="5649251" y="2506195"/>
          <a:ext cx="42963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 modelId="{B4CA6BDC-18E9-C141-A9F9-E43BF3AB7828}">
      <dsp:nvSpPr>
        <dsp:cNvPr id="0" name=""/>
        <dsp:cNvSpPr/>
      </dsp:nvSpPr>
      <dsp:spPr>
        <a:xfrm rot="5400000">
          <a:off x="4551108" y="2725881"/>
          <a:ext cx="1315251" cy="874733"/>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prstMaterial="matte"/>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2D1E0-77EF-5C46-9741-D7DCCEB3DAC0}">
      <dsp:nvSpPr>
        <dsp:cNvPr id="0" name=""/>
        <dsp:cNvSpPr/>
      </dsp:nvSpPr>
      <dsp:spPr>
        <a:xfrm rot="10800000">
          <a:off x="2012372" y="2515"/>
          <a:ext cx="7299723" cy="694881"/>
        </a:xfrm>
        <a:prstGeom prst="homePlate">
          <a:avLst/>
        </a:prstGeom>
        <a:solidFill>
          <a:schemeClr val="accent4">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C00000"/>
              </a:solidFill>
              <a:latin typeface="UTM Aptima" panose="02040603050506020204" pitchFamily="18"/>
            </a:rPr>
            <a:t>Xuất thân bình thường</a:t>
          </a:r>
          <a:endParaRPr lang="en-VN" sz="2400" b="1" kern="1200" dirty="0">
            <a:solidFill>
              <a:srgbClr val="C00000"/>
            </a:solidFill>
            <a:latin typeface="UTM Aptima" panose="02040603050506020204" pitchFamily="18"/>
          </a:endParaRPr>
        </a:p>
      </dsp:txBody>
      <dsp:txXfrm rot="10800000">
        <a:off x="2186092" y="2515"/>
        <a:ext cx="7126003" cy="694881"/>
      </dsp:txXfrm>
    </dsp:sp>
    <dsp:sp modelId="{1D059AC4-E90C-EA45-A836-5769B94423E7}">
      <dsp:nvSpPr>
        <dsp:cNvPr id="0" name=""/>
        <dsp:cNvSpPr/>
      </dsp:nvSpPr>
      <dsp:spPr>
        <a:xfrm>
          <a:off x="1664931" y="2515"/>
          <a:ext cx="694881" cy="694881"/>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EF17DCD-03E9-C84F-8FE4-D9486B73D20B}">
      <dsp:nvSpPr>
        <dsp:cNvPr id="0" name=""/>
        <dsp:cNvSpPr/>
      </dsp:nvSpPr>
      <dsp:spPr>
        <a:xfrm rot="10800000">
          <a:off x="2012372" y="904823"/>
          <a:ext cx="7299723" cy="694881"/>
        </a:xfrm>
        <a:prstGeom prst="homePlate">
          <a:avLst/>
        </a:prstGeom>
        <a:solidFill>
          <a:schemeClr val="accent4">
            <a:shade val="50000"/>
            <a:hueOff val="-198068"/>
            <a:satOff val="0"/>
            <a:lumOff val="1610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C00000"/>
              </a:solidFill>
              <a:latin typeface="UTM Aptima" panose="02040603050506020204" pitchFamily="18"/>
            </a:rPr>
            <a:t>Vì dân mà dấy nghĩa</a:t>
          </a:r>
          <a:endParaRPr lang="en-VN" sz="2400" b="1" kern="1200" dirty="0">
            <a:solidFill>
              <a:srgbClr val="C00000"/>
            </a:solidFill>
            <a:latin typeface="UTM Aptima" panose="02040603050506020204" pitchFamily="18"/>
          </a:endParaRPr>
        </a:p>
      </dsp:txBody>
      <dsp:txXfrm rot="10800000">
        <a:off x="2186092" y="904823"/>
        <a:ext cx="7126003" cy="694881"/>
      </dsp:txXfrm>
    </dsp:sp>
    <dsp:sp modelId="{1A301C3D-7F36-804C-9F81-47D8B68B8A77}">
      <dsp:nvSpPr>
        <dsp:cNvPr id="0" name=""/>
        <dsp:cNvSpPr/>
      </dsp:nvSpPr>
      <dsp:spPr>
        <a:xfrm>
          <a:off x="1664931" y="904823"/>
          <a:ext cx="694881" cy="694881"/>
        </a:xfrm>
        <a:prstGeom prst="ellipse">
          <a:avLst/>
        </a:prstGeom>
        <a:solidFill>
          <a:schemeClr val="accent4">
            <a:tint val="50000"/>
            <a:hueOff val="5095"/>
            <a:satOff val="0"/>
            <a:lumOff val="-33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D5F492A-4273-DB48-B9E7-D58EF8F4A841}">
      <dsp:nvSpPr>
        <dsp:cNvPr id="0" name=""/>
        <dsp:cNvSpPr/>
      </dsp:nvSpPr>
      <dsp:spPr>
        <a:xfrm rot="10800000">
          <a:off x="2012372" y="1807132"/>
          <a:ext cx="7299723" cy="694881"/>
        </a:xfrm>
        <a:prstGeom prst="homePlate">
          <a:avLst/>
        </a:prstGeom>
        <a:solidFill>
          <a:schemeClr val="accent4">
            <a:shade val="50000"/>
            <a:hueOff val="-396136"/>
            <a:satOff val="0"/>
            <a:lumOff val="322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a:solidFill>
                <a:srgbClr val="C00000"/>
              </a:solidFill>
              <a:latin typeface="UTM Aptima" panose="02040603050506020204" pitchFamily="18"/>
            </a:rPr>
            <a:t>Căm thù giặc</a:t>
          </a:r>
          <a:endParaRPr lang="en-VN" sz="2400" b="1" kern="1200">
            <a:solidFill>
              <a:srgbClr val="C00000"/>
            </a:solidFill>
            <a:latin typeface="UTM Aptima" panose="02040603050506020204" pitchFamily="18"/>
          </a:endParaRPr>
        </a:p>
      </dsp:txBody>
      <dsp:txXfrm rot="10800000">
        <a:off x="2186092" y="1807132"/>
        <a:ext cx="7126003" cy="694881"/>
      </dsp:txXfrm>
    </dsp:sp>
    <dsp:sp modelId="{7BDD20F8-47EC-8E4C-8701-0ECEA15B7380}">
      <dsp:nvSpPr>
        <dsp:cNvPr id="0" name=""/>
        <dsp:cNvSpPr/>
      </dsp:nvSpPr>
      <dsp:spPr>
        <a:xfrm>
          <a:off x="1664931" y="1807132"/>
          <a:ext cx="694881" cy="694881"/>
        </a:xfrm>
        <a:prstGeom prst="ellipse">
          <a:avLst/>
        </a:prstGeom>
        <a:solidFill>
          <a:schemeClr val="accent4">
            <a:tint val="50000"/>
            <a:hueOff val="10189"/>
            <a:satOff val="0"/>
            <a:lumOff val="-67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23BFCA8-3099-EF41-9259-64073570F016}">
      <dsp:nvSpPr>
        <dsp:cNvPr id="0" name=""/>
        <dsp:cNvSpPr/>
      </dsp:nvSpPr>
      <dsp:spPr>
        <a:xfrm rot="10800000">
          <a:off x="2012372" y="2709440"/>
          <a:ext cx="7299723" cy="694881"/>
        </a:xfrm>
        <a:prstGeom prst="homePlate">
          <a:avLst/>
        </a:prstGeom>
        <a:solidFill>
          <a:schemeClr val="accent4">
            <a:shade val="50000"/>
            <a:hueOff val="-594204"/>
            <a:satOff val="0"/>
            <a:lumOff val="483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a:solidFill>
                <a:srgbClr val="C00000"/>
              </a:solidFill>
              <a:latin typeface="UTM Aptima" panose="02040603050506020204" pitchFamily="18"/>
            </a:rPr>
            <a:t>Có ý chí, hoài bão</a:t>
          </a:r>
          <a:endParaRPr lang="en-VN" sz="2400" b="1" kern="1200">
            <a:solidFill>
              <a:srgbClr val="C00000"/>
            </a:solidFill>
            <a:latin typeface="UTM Aptima" panose="02040603050506020204" pitchFamily="18"/>
          </a:endParaRPr>
        </a:p>
      </dsp:txBody>
      <dsp:txXfrm rot="10800000">
        <a:off x="2186092" y="2709440"/>
        <a:ext cx="7126003" cy="694881"/>
      </dsp:txXfrm>
    </dsp:sp>
    <dsp:sp modelId="{9107A616-B9A4-744C-BC9F-14DE0F6B46B0}">
      <dsp:nvSpPr>
        <dsp:cNvPr id="0" name=""/>
        <dsp:cNvSpPr/>
      </dsp:nvSpPr>
      <dsp:spPr>
        <a:xfrm>
          <a:off x="1664931" y="2709440"/>
          <a:ext cx="694881" cy="694881"/>
        </a:xfrm>
        <a:prstGeom prst="ellipse">
          <a:avLst/>
        </a:prstGeom>
        <a:solidFill>
          <a:schemeClr val="accent4">
            <a:tint val="50000"/>
            <a:hueOff val="15284"/>
            <a:satOff val="0"/>
            <a:lumOff val="-1018"/>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6AA976F-F5BE-444B-8516-9C8A06B44E28}">
      <dsp:nvSpPr>
        <dsp:cNvPr id="0" name=""/>
        <dsp:cNvSpPr/>
      </dsp:nvSpPr>
      <dsp:spPr>
        <a:xfrm rot="10800000">
          <a:off x="2012372" y="3611749"/>
          <a:ext cx="7299723" cy="694881"/>
        </a:xfrm>
        <a:prstGeom prst="homePlate">
          <a:avLst/>
        </a:prstGeom>
        <a:solidFill>
          <a:schemeClr val="accent4">
            <a:shade val="50000"/>
            <a:hueOff val="-396136"/>
            <a:satOff val="0"/>
            <a:lumOff val="3220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a:solidFill>
                <a:srgbClr val="C00000"/>
              </a:solidFill>
              <a:latin typeface="UTM Aptima" panose="02040603050506020204" pitchFamily="18"/>
            </a:rPr>
            <a:t>So sánh với Trần Quốc Tuấn - Hịch tướng sĩ. </a:t>
          </a:r>
          <a:endParaRPr lang="en-VN" sz="2400" b="1" kern="1200">
            <a:solidFill>
              <a:srgbClr val="C00000"/>
            </a:solidFill>
            <a:latin typeface="UTM Aptima" panose="02040603050506020204" pitchFamily="18"/>
          </a:endParaRPr>
        </a:p>
      </dsp:txBody>
      <dsp:txXfrm rot="10800000">
        <a:off x="2186092" y="3611749"/>
        <a:ext cx="7126003" cy="694881"/>
      </dsp:txXfrm>
    </dsp:sp>
    <dsp:sp modelId="{F2642B65-CEB6-DA46-9063-E64F0D0F6225}">
      <dsp:nvSpPr>
        <dsp:cNvPr id="0" name=""/>
        <dsp:cNvSpPr/>
      </dsp:nvSpPr>
      <dsp:spPr>
        <a:xfrm>
          <a:off x="1664931" y="3611749"/>
          <a:ext cx="694881" cy="694881"/>
        </a:xfrm>
        <a:prstGeom prst="ellipse">
          <a:avLst/>
        </a:prstGeom>
        <a:solidFill>
          <a:schemeClr val="accent4">
            <a:tint val="50000"/>
            <a:hueOff val="20379"/>
            <a:satOff val="0"/>
            <a:lumOff val="-1358"/>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B563359-FA50-794D-BD65-6855037B8B55}">
      <dsp:nvSpPr>
        <dsp:cNvPr id="0" name=""/>
        <dsp:cNvSpPr/>
      </dsp:nvSpPr>
      <dsp:spPr>
        <a:xfrm rot="10800000">
          <a:off x="2012372" y="4514057"/>
          <a:ext cx="7299723" cy="694881"/>
        </a:xfrm>
        <a:prstGeom prst="homePlate">
          <a:avLst/>
        </a:prstGeom>
        <a:solidFill>
          <a:schemeClr val="accent4">
            <a:shade val="50000"/>
            <a:hueOff val="-198068"/>
            <a:satOff val="0"/>
            <a:lumOff val="1610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6423"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C00000"/>
              </a:solidFill>
              <a:latin typeface="UTM Aptima" panose="02040603050506020204" pitchFamily="18"/>
            </a:rPr>
            <a:t>—&gt; Phẩm chất anh hùng, linh hồn của nghĩa quân. </a:t>
          </a:r>
          <a:endParaRPr lang="en-VN" sz="2400" b="1" kern="1200" dirty="0">
            <a:solidFill>
              <a:srgbClr val="C00000"/>
            </a:solidFill>
            <a:latin typeface="UTM Aptima" panose="02040603050506020204" pitchFamily="18"/>
          </a:endParaRPr>
        </a:p>
      </dsp:txBody>
      <dsp:txXfrm rot="10800000">
        <a:off x="2186092" y="4514057"/>
        <a:ext cx="7126003" cy="694881"/>
      </dsp:txXfrm>
    </dsp:sp>
    <dsp:sp modelId="{41E14376-028B-B344-9473-0B7AC52A1A17}">
      <dsp:nvSpPr>
        <dsp:cNvPr id="0" name=""/>
        <dsp:cNvSpPr/>
      </dsp:nvSpPr>
      <dsp:spPr>
        <a:xfrm>
          <a:off x="1664931" y="4514057"/>
          <a:ext cx="694881" cy="694881"/>
        </a:xfrm>
        <a:prstGeom prst="ellipse">
          <a:avLst/>
        </a:prstGeom>
        <a:solidFill>
          <a:schemeClr val="accent4">
            <a:tint val="50000"/>
            <a:hueOff val="25473"/>
            <a:satOff val="0"/>
            <a:lumOff val="-1697"/>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B2F7C-40D2-7B43-A4D4-27538B6F5829}">
      <dsp:nvSpPr>
        <dsp:cNvPr id="0" name=""/>
        <dsp:cNvSpPr/>
      </dsp:nvSpPr>
      <dsp:spPr>
        <a:xfrm>
          <a:off x="2452816" y="1874383"/>
          <a:ext cx="2507276" cy="2507919"/>
        </a:xfrm>
        <a:prstGeom prst="ellipse">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33E121D9-4AD5-9F4B-AEC3-40B2F601A0B6}">
      <dsp:nvSpPr>
        <dsp:cNvPr id="0" name=""/>
        <dsp:cNvSpPr/>
      </dsp:nvSpPr>
      <dsp:spPr>
        <a:xfrm>
          <a:off x="6249094" y="3983622"/>
          <a:ext cx="413690" cy="413285"/>
        </a:xfrm>
        <a:prstGeom prst="donut">
          <a:avLst>
            <a:gd name="adj" fmla="val 7460"/>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20BB2996-A73E-3B42-AF05-441E11876FA2}">
      <dsp:nvSpPr>
        <dsp:cNvPr id="0" name=""/>
        <dsp:cNvSpPr/>
      </dsp:nvSpPr>
      <dsp:spPr>
        <a:xfrm>
          <a:off x="2549169" y="1970816"/>
          <a:ext cx="2315617" cy="2315052"/>
        </a:xfrm>
        <a:prstGeom prst="ellipse">
          <a:avLst/>
        </a:prstGeom>
        <a:blipFill rotWithShape="1">
          <a:blip xmlns:r="http://schemas.openxmlformats.org/officeDocument/2006/relationships" r:embed="rId1">
            <a:extLst>
              <a:ext uri="{BEBA8EAE-BF5A-486C-A8C5-ECC9F3942E4B}">
                <a14:imgProps xmlns:a14="http://schemas.microsoft.com/office/drawing/2010/main">
                  <a14:imgLayer r:embed="rId2">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l="-40000" r="-40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8139A83-81A1-E840-8A4D-A02695209A66}">
      <dsp:nvSpPr>
        <dsp:cNvPr id="0" name=""/>
        <dsp:cNvSpPr/>
      </dsp:nvSpPr>
      <dsp:spPr>
        <a:xfrm>
          <a:off x="5236584" y="2375901"/>
          <a:ext cx="1312288" cy="1312016"/>
        </a:xfrm>
        <a:prstGeom prst="ellipse">
          <a:avLst/>
        </a:prstGeom>
        <a:solidFill>
          <a:schemeClr val="lt1">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CC278F0B-9D53-FF47-B850-0A045B4B8054}">
      <dsp:nvSpPr>
        <dsp:cNvPr id="0" name=""/>
        <dsp:cNvSpPr/>
      </dsp:nvSpPr>
      <dsp:spPr>
        <a:xfrm>
          <a:off x="5314086" y="2452982"/>
          <a:ext cx="1157285" cy="1157526"/>
        </a:xfrm>
        <a:prstGeom prst="ellipse">
          <a:avLst/>
        </a:prstGeom>
        <a:blipFill rotWithShape="1">
          <a:blip xmlns:r="http://schemas.openxmlformats.org/officeDocument/2006/relationships" r:embed="rId3">
            <a:extLst>
              <a:ext uri="{BEBA8EAE-BF5A-486C-A8C5-ECC9F3942E4B}">
                <a14:imgProps xmlns:a14="http://schemas.microsoft.com/office/drawing/2010/main">
                  <a14:imgLayer r:embed="rId4">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l="-1000" r="-1000"/>
          </a:stretch>
        </a:blip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E4C667F-6B9B-6F4E-AE92-F4A1204DDBA6}">
      <dsp:nvSpPr>
        <dsp:cNvPr id="0" name=""/>
        <dsp:cNvSpPr/>
      </dsp:nvSpPr>
      <dsp:spPr>
        <a:xfrm>
          <a:off x="0" y="1102261"/>
          <a:ext cx="3721117" cy="70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 numCol="1" spcCol="1270" anchor="b" anchorCtr="0">
          <a:noAutofit/>
        </a:bodyPr>
        <a:lstStyle/>
        <a:p>
          <a:pPr marL="0" lvl="0" indent="0" algn="r" defTabSz="1244600">
            <a:lnSpc>
              <a:spcPct val="90000"/>
            </a:lnSpc>
            <a:spcBef>
              <a:spcPct val="0"/>
            </a:spcBef>
            <a:spcAft>
              <a:spcPct val="35000"/>
            </a:spcAft>
            <a:buNone/>
          </a:pPr>
          <a:r>
            <a:rPr lang="en-US" sz="2800" b="1" kern="1200" dirty="0" err="1">
              <a:solidFill>
                <a:srgbClr val="F1ED99"/>
              </a:solidFill>
              <a:latin typeface="UTM Aptima" panose="02040603050506020204" pitchFamily="18"/>
            </a:rPr>
            <a:t>Quân</a:t>
          </a:r>
          <a:r>
            <a:rPr lang="en-US" sz="2800" b="1" kern="1200" dirty="0">
              <a:solidFill>
                <a:srgbClr val="F1ED99"/>
              </a:solidFill>
              <a:latin typeface="UTM Aptima" panose="02040603050506020204" pitchFamily="18"/>
            </a:rPr>
            <a:t> </a:t>
          </a:r>
          <a:r>
            <a:rPr lang="en-US" sz="2800" b="1" kern="1200" dirty="0" err="1">
              <a:solidFill>
                <a:srgbClr val="F1ED99"/>
              </a:solidFill>
              <a:latin typeface="UTM Aptima" panose="02040603050506020204" pitchFamily="18"/>
            </a:rPr>
            <a:t>thù</a:t>
          </a:r>
          <a:r>
            <a:rPr lang="en-US" sz="2800" b="1" kern="1200" dirty="0">
              <a:solidFill>
                <a:srgbClr val="F1ED99"/>
              </a:solidFill>
              <a:latin typeface="UTM Aptima" panose="02040603050506020204" pitchFamily="18"/>
            </a:rPr>
            <a:t>: </a:t>
          </a:r>
          <a:r>
            <a:rPr lang="vi-VN" sz="2800" b="1" kern="1200" dirty="0">
              <a:solidFill>
                <a:srgbClr val="F1ED99"/>
              </a:solidFill>
              <a:effectLst/>
              <a:latin typeface="UTM Aptima" panose="02040603050506020204" pitchFamily="18"/>
            </a:rPr>
            <a:t>đang mạnh, tàn bạo, xảo trá.</a:t>
          </a:r>
          <a:endParaRPr lang="en-US" sz="2800" b="1" kern="1200" dirty="0">
            <a:solidFill>
              <a:srgbClr val="F1ED99"/>
            </a:solidFill>
            <a:latin typeface="UTM Aptima" panose="02040603050506020204" pitchFamily="18"/>
          </a:endParaRPr>
        </a:p>
      </dsp:txBody>
      <dsp:txXfrm>
        <a:off x="0" y="1102261"/>
        <a:ext cx="3721117" cy="705208"/>
      </dsp:txXfrm>
    </dsp:sp>
    <dsp:sp modelId="{AAC5C512-F04F-B745-876E-365EC66B38C8}">
      <dsp:nvSpPr>
        <dsp:cNvPr id="0" name=""/>
        <dsp:cNvSpPr/>
      </dsp:nvSpPr>
      <dsp:spPr>
        <a:xfrm>
          <a:off x="6752052" y="2452982"/>
          <a:ext cx="3721117" cy="1157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vi-VN" sz="2800" b="1" kern="1200" dirty="0">
              <a:solidFill>
                <a:srgbClr val="F1ED99"/>
              </a:solidFill>
              <a:effectLst/>
              <a:latin typeface="UTM Aptima" panose="02040603050506020204" pitchFamily="18"/>
            </a:rPr>
            <a:t>Quân ta: lực lượng mỏng, thiếu nhân tài, lương thực khan hiếm </a:t>
          </a:r>
          <a:endParaRPr lang="en-US" sz="2800" b="1" kern="1200" dirty="0">
            <a:solidFill>
              <a:srgbClr val="F1ED99"/>
            </a:solidFill>
            <a:latin typeface="UTM Aptima" panose="02040603050506020204" pitchFamily="18"/>
          </a:endParaRPr>
        </a:p>
      </dsp:txBody>
      <dsp:txXfrm>
        <a:off x="6752052" y="2452982"/>
        <a:ext cx="3721117" cy="1157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E3D52-9971-074C-A8F3-E9AE569DFBA4}">
      <dsp:nvSpPr>
        <dsp:cNvPr id="0" name=""/>
        <dsp:cNvSpPr/>
      </dsp:nvSpPr>
      <dsp:spPr>
        <a:xfrm rot="10800000">
          <a:off x="1712545" y="430"/>
          <a:ext cx="5951904" cy="853527"/>
        </a:xfrm>
        <a:prstGeom prst="homePlate">
          <a:avLst/>
        </a:prstGeom>
        <a:solidFill>
          <a:schemeClr val="accent4">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76382"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Tấm lòng cứu nước.</a:t>
          </a:r>
          <a:endParaRPr lang="en-VN" sz="2000" b="1" i="0" kern="1200" dirty="0">
            <a:solidFill>
              <a:schemeClr val="tx1"/>
            </a:solidFill>
            <a:latin typeface="UTM Aptima" panose="02040603050506020204" pitchFamily="18"/>
          </a:endParaRPr>
        </a:p>
      </dsp:txBody>
      <dsp:txXfrm rot="10800000">
        <a:off x="1925927" y="430"/>
        <a:ext cx="5738522" cy="853527"/>
      </dsp:txXfrm>
    </dsp:sp>
    <dsp:sp modelId="{7A279C8C-3C42-F44C-A0F5-A223BAA833D9}">
      <dsp:nvSpPr>
        <dsp:cNvPr id="0" name=""/>
        <dsp:cNvSpPr/>
      </dsp:nvSpPr>
      <dsp:spPr>
        <a:xfrm>
          <a:off x="1285781" y="430"/>
          <a:ext cx="853527" cy="853527"/>
        </a:xfrm>
        <a:prstGeom prst="ellipse">
          <a:avLst/>
        </a:prstGeom>
        <a:solidFill>
          <a:schemeClr val="accent4">
            <a:tint val="50000"/>
            <a:hueOff val="0"/>
            <a:satOff val="0"/>
            <a:lumOff val="0"/>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B21F6E4-BA49-9245-955B-BB1699F67095}">
      <dsp:nvSpPr>
        <dsp:cNvPr id="0" name=""/>
        <dsp:cNvSpPr/>
      </dsp:nvSpPr>
      <dsp:spPr>
        <a:xfrm rot="10800000">
          <a:off x="1712545" y="1108743"/>
          <a:ext cx="5951904" cy="853527"/>
        </a:xfrm>
        <a:prstGeom prst="homePlate">
          <a:avLst/>
        </a:prstGeom>
        <a:solidFill>
          <a:schemeClr val="accent4">
            <a:shade val="50000"/>
            <a:hueOff val="-237682"/>
            <a:satOff val="0"/>
            <a:lumOff val="193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76382"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Ý chí khắc phục gian nan.</a:t>
          </a:r>
          <a:endParaRPr lang="en-VN" sz="2000" b="1" i="0" kern="1200" dirty="0">
            <a:solidFill>
              <a:schemeClr val="tx1"/>
            </a:solidFill>
            <a:latin typeface="UTM Aptima" panose="02040603050506020204" pitchFamily="18"/>
          </a:endParaRPr>
        </a:p>
      </dsp:txBody>
      <dsp:txXfrm rot="10800000">
        <a:off x="1925927" y="1108743"/>
        <a:ext cx="5738522" cy="853527"/>
      </dsp:txXfrm>
    </dsp:sp>
    <dsp:sp modelId="{C7363A5C-8AE7-D84A-A02A-4EC049FA0F66}">
      <dsp:nvSpPr>
        <dsp:cNvPr id="0" name=""/>
        <dsp:cNvSpPr/>
      </dsp:nvSpPr>
      <dsp:spPr>
        <a:xfrm>
          <a:off x="1285781" y="1108743"/>
          <a:ext cx="853527" cy="853527"/>
        </a:xfrm>
        <a:prstGeom prst="ellipse">
          <a:avLst/>
        </a:prstGeom>
        <a:solidFill>
          <a:schemeClr val="accent4">
            <a:tint val="50000"/>
            <a:hueOff val="6368"/>
            <a:satOff val="0"/>
            <a:lumOff val="-424"/>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9231457C-C605-C34E-AF66-B6214FBB0BE6}">
      <dsp:nvSpPr>
        <dsp:cNvPr id="0" name=""/>
        <dsp:cNvSpPr/>
      </dsp:nvSpPr>
      <dsp:spPr>
        <a:xfrm rot="10800000">
          <a:off x="1712545" y="2217055"/>
          <a:ext cx="5951904" cy="853527"/>
        </a:xfrm>
        <a:prstGeom prst="homePlate">
          <a:avLst/>
        </a:prstGeom>
        <a:solidFill>
          <a:schemeClr val="accent4">
            <a:shade val="50000"/>
            <a:hueOff val="-475363"/>
            <a:satOff val="0"/>
            <a:lumOff val="386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76382"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a:solidFill>
                <a:schemeClr val="tx1"/>
              </a:solidFill>
              <a:latin typeface="UTM Aptima" panose="02040603050506020204" pitchFamily="18"/>
            </a:rPr>
            <a:t>+ Sức mạnh đoàn kết: “tướng sĩ một lòng phụ tử”, “nhân dân bốn cõi một nhà”.</a:t>
          </a:r>
          <a:endParaRPr lang="en-VN" sz="2000" b="1" i="0" kern="1200">
            <a:solidFill>
              <a:schemeClr val="tx1"/>
            </a:solidFill>
            <a:latin typeface="UTM Aptima" panose="02040603050506020204" pitchFamily="18"/>
          </a:endParaRPr>
        </a:p>
      </dsp:txBody>
      <dsp:txXfrm rot="10800000">
        <a:off x="1925927" y="2217055"/>
        <a:ext cx="5738522" cy="853527"/>
      </dsp:txXfrm>
    </dsp:sp>
    <dsp:sp modelId="{534D363E-B25C-0443-B2F3-90BB6B959258}">
      <dsp:nvSpPr>
        <dsp:cNvPr id="0" name=""/>
        <dsp:cNvSpPr/>
      </dsp:nvSpPr>
      <dsp:spPr>
        <a:xfrm>
          <a:off x="1285781" y="2217055"/>
          <a:ext cx="853527" cy="853527"/>
        </a:xfrm>
        <a:prstGeom prst="ellipse">
          <a:avLst/>
        </a:prstGeom>
        <a:solidFill>
          <a:schemeClr val="accent4">
            <a:tint val="50000"/>
            <a:hueOff val="12737"/>
            <a:satOff val="0"/>
            <a:lumOff val="-849"/>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79D7F2D5-9A04-B64F-9F93-A04111593B9E}">
      <dsp:nvSpPr>
        <dsp:cNvPr id="0" name=""/>
        <dsp:cNvSpPr/>
      </dsp:nvSpPr>
      <dsp:spPr>
        <a:xfrm rot="10800000">
          <a:off x="1712545" y="3325367"/>
          <a:ext cx="5951904" cy="853527"/>
        </a:xfrm>
        <a:prstGeom prst="homePlate">
          <a:avLst/>
        </a:prstGeom>
        <a:solidFill>
          <a:schemeClr val="accent4">
            <a:shade val="50000"/>
            <a:hueOff val="-475363"/>
            <a:satOff val="0"/>
            <a:lumOff val="386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76382"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a:solidFill>
                <a:schemeClr val="tx1"/>
              </a:solidFill>
              <a:latin typeface="UTM Aptima" panose="02040603050506020204" pitchFamily="18"/>
            </a:rPr>
            <a:t>+ Sử dụng các chiến lược, chiến thuật linh hoạt: “Thế trận xuất kì...địch nhiều”.</a:t>
          </a:r>
          <a:endParaRPr lang="en-VN" sz="2000" b="1" i="0" kern="1200">
            <a:solidFill>
              <a:schemeClr val="tx1"/>
            </a:solidFill>
            <a:latin typeface="UTM Aptima" panose="02040603050506020204" pitchFamily="18"/>
          </a:endParaRPr>
        </a:p>
      </dsp:txBody>
      <dsp:txXfrm rot="10800000">
        <a:off x="1925927" y="3325367"/>
        <a:ext cx="5738522" cy="853527"/>
      </dsp:txXfrm>
    </dsp:sp>
    <dsp:sp modelId="{023D62C3-FF64-B04E-8314-B6C978F7906B}">
      <dsp:nvSpPr>
        <dsp:cNvPr id="0" name=""/>
        <dsp:cNvSpPr/>
      </dsp:nvSpPr>
      <dsp:spPr>
        <a:xfrm>
          <a:off x="1285781" y="3325367"/>
          <a:ext cx="853527" cy="853527"/>
        </a:xfrm>
        <a:prstGeom prst="ellipse">
          <a:avLst/>
        </a:prstGeom>
        <a:solidFill>
          <a:schemeClr val="accent4">
            <a:tint val="50000"/>
            <a:hueOff val="19105"/>
            <a:satOff val="0"/>
            <a:lumOff val="-1273"/>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8C39DB5-EBF7-754C-B2B3-5823A5E3F345}">
      <dsp:nvSpPr>
        <dsp:cNvPr id="0" name=""/>
        <dsp:cNvSpPr/>
      </dsp:nvSpPr>
      <dsp:spPr>
        <a:xfrm rot="10800000">
          <a:off x="1712545" y="4433680"/>
          <a:ext cx="5951904" cy="853527"/>
        </a:xfrm>
        <a:prstGeom prst="homePlate">
          <a:avLst/>
        </a:prstGeom>
        <a:solidFill>
          <a:schemeClr val="accent4">
            <a:shade val="50000"/>
            <a:hueOff val="-237682"/>
            <a:satOff val="0"/>
            <a:lumOff val="193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76382" tIns="76200" rIns="142240" bIns="76200" numCol="1" spcCol="1270" anchor="ctr" anchorCtr="0">
          <a:noAutofit/>
        </a:bodyPr>
        <a:lstStyle/>
        <a:p>
          <a:pPr marL="0" lvl="0" indent="0" algn="ctr" defTabSz="889000">
            <a:lnSpc>
              <a:spcPct val="90000"/>
            </a:lnSpc>
            <a:spcBef>
              <a:spcPct val="0"/>
            </a:spcBef>
            <a:spcAft>
              <a:spcPct val="35000"/>
            </a:spcAft>
            <a:buNone/>
          </a:pPr>
          <a:r>
            <a:rPr lang="vi-VN" sz="2000" b="1" i="0" kern="1200" dirty="0">
              <a:solidFill>
                <a:schemeClr val="tx1"/>
              </a:solidFill>
              <a:latin typeface="UTM Aptima" panose="02040603050506020204" pitchFamily="18"/>
            </a:rPr>
            <a:t>+ Tư tưởng chính nghĩa: “Đem đại nghĩa...thay cường bạo”.</a:t>
          </a:r>
          <a:endParaRPr lang="en-VN" sz="2000" b="1" i="0" kern="1200" dirty="0">
            <a:solidFill>
              <a:schemeClr val="tx1"/>
            </a:solidFill>
            <a:latin typeface="UTM Aptima" panose="02040603050506020204" pitchFamily="18"/>
          </a:endParaRPr>
        </a:p>
      </dsp:txBody>
      <dsp:txXfrm rot="10800000">
        <a:off x="1925927" y="4433680"/>
        <a:ext cx="5738522" cy="853527"/>
      </dsp:txXfrm>
    </dsp:sp>
    <dsp:sp modelId="{D538DC47-702A-0040-8CBB-B825EFF7CEE5}">
      <dsp:nvSpPr>
        <dsp:cNvPr id="0" name=""/>
        <dsp:cNvSpPr/>
      </dsp:nvSpPr>
      <dsp:spPr>
        <a:xfrm>
          <a:off x="1285781" y="4433680"/>
          <a:ext cx="853527" cy="853527"/>
        </a:xfrm>
        <a:prstGeom prst="ellipse">
          <a:avLst/>
        </a:prstGeom>
        <a:solidFill>
          <a:schemeClr val="accent4">
            <a:tint val="50000"/>
            <a:hueOff val="25473"/>
            <a:satOff val="0"/>
            <a:lumOff val="-1697"/>
            <a:alphaOff val="0"/>
          </a:schemeClr>
        </a:solidFill>
        <a:ln>
          <a:noFill/>
        </a:ln>
        <a:effectLst/>
        <a:sp3d z="57150" extrusionH="63500" contourW="12700" prstMaterial="matte">
          <a:contourClr>
            <a:schemeClr val="lt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52CA5-4F31-644A-B90E-AC7FAA281FD6}">
      <dsp:nvSpPr>
        <dsp:cNvPr id="0" name=""/>
        <dsp:cNvSpPr/>
      </dsp:nvSpPr>
      <dsp:spPr>
        <a:xfrm>
          <a:off x="141"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latin typeface="UTM Aptima" panose="02040603050506020204" pitchFamily="18"/>
            </a:rPr>
            <a:t>Lập</a:t>
          </a:r>
          <a:r>
            <a:rPr lang="en-US" sz="2700" kern="1200" dirty="0">
              <a:latin typeface="UTM Aptima" panose="02040603050506020204" pitchFamily="18"/>
            </a:rPr>
            <a:t> </a:t>
          </a:r>
          <a:r>
            <a:rPr lang="en-US" sz="2700" kern="1200" dirty="0" err="1">
              <a:latin typeface="UTM Aptima" panose="02040603050506020204" pitchFamily="18"/>
            </a:rPr>
            <a:t>trường</a:t>
          </a:r>
          <a:r>
            <a:rPr lang="en-US" sz="2700" kern="1200" dirty="0">
              <a:latin typeface="UTM Aptima" panose="02040603050506020204" pitchFamily="18"/>
            </a:rPr>
            <a:t> </a:t>
          </a:r>
          <a:r>
            <a:rPr lang="en-US" sz="2700" kern="1200" dirty="0" err="1">
              <a:latin typeface="UTM Aptima" panose="02040603050506020204" pitchFamily="18"/>
            </a:rPr>
            <a:t>chiến</a:t>
          </a:r>
          <a:r>
            <a:rPr lang="en-US" sz="2700" kern="1200" dirty="0">
              <a:latin typeface="UTM Aptima" panose="02040603050506020204" pitchFamily="18"/>
            </a:rPr>
            <a:t> </a:t>
          </a:r>
          <a:r>
            <a:rPr lang="en-US" sz="2700" kern="1200" dirty="0" err="1">
              <a:latin typeface="UTM Aptima" panose="02040603050506020204" pitchFamily="18"/>
            </a:rPr>
            <a:t>đấu</a:t>
          </a:r>
          <a:endParaRPr lang="en-US" sz="2700" kern="1200" dirty="0">
            <a:latin typeface="UTM Aptima" panose="02040603050506020204" pitchFamily="18"/>
          </a:endParaRPr>
        </a:p>
      </dsp:txBody>
      <dsp:txXfrm>
        <a:off x="43163" y="1817608"/>
        <a:ext cx="2180582" cy="1382843"/>
      </dsp:txXfrm>
    </dsp:sp>
    <dsp:sp modelId="{0FD3B145-1CA9-8A44-9E9E-E7526A500BC6}">
      <dsp:nvSpPr>
        <dsp:cNvPr id="0" name=""/>
        <dsp:cNvSpPr/>
      </dsp:nvSpPr>
      <dsp:spPr>
        <a:xfrm>
          <a:off x="1729777" y="2450929"/>
          <a:ext cx="1996828" cy="1996828"/>
        </a:xfrm>
        <a:prstGeom prst="leftCircularArrow">
          <a:avLst>
            <a:gd name="adj1" fmla="val 3009"/>
            <a:gd name="adj2" fmla="val 369072"/>
            <a:gd name="adj3" fmla="val 2747098"/>
            <a:gd name="adj4" fmla="val 9627004"/>
            <a:gd name="adj5" fmla="val 3511"/>
          </a:avLst>
        </a:prstGeom>
        <a:solidFill>
          <a:schemeClr val="accent4">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11E4990-7435-9840-94BA-3493144242B3}">
      <dsp:nvSpPr>
        <dsp:cNvPr id="0" name=""/>
        <dsp:cNvSpPr/>
      </dsp:nvSpPr>
      <dsp:spPr>
        <a:xfrm>
          <a:off x="841292" y="2960446"/>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UTM Aptima" panose="02040603050506020204" pitchFamily="18"/>
            </a:rPr>
            <a:t>1</a:t>
          </a:r>
        </a:p>
      </dsp:txBody>
      <dsp:txXfrm>
        <a:off x="864759" y="2983913"/>
        <a:ext cx="1967845" cy="754277"/>
      </dsp:txXfrm>
    </dsp:sp>
    <dsp:sp modelId="{855B837D-8707-ED42-B745-CC4E479F3948}">
      <dsp:nvSpPr>
        <dsp:cNvPr id="0" name=""/>
        <dsp:cNvSpPr/>
      </dsp:nvSpPr>
      <dsp:spPr>
        <a:xfrm>
          <a:off x="2804762"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latin typeface="UTM Aptima" panose="02040603050506020204" pitchFamily="18"/>
            </a:rPr>
            <a:t>Quá</a:t>
          </a:r>
          <a:r>
            <a:rPr lang="en-US" sz="2700" kern="1200" dirty="0">
              <a:latin typeface="UTM Aptima" panose="02040603050506020204" pitchFamily="18"/>
            </a:rPr>
            <a:t> </a:t>
          </a:r>
          <a:r>
            <a:rPr lang="en-US" sz="2700" kern="1200" dirty="0" err="1">
              <a:latin typeface="UTM Aptima" panose="02040603050506020204" pitchFamily="18"/>
            </a:rPr>
            <a:t>trình</a:t>
          </a:r>
          <a:r>
            <a:rPr lang="en-US" sz="2700" kern="1200" dirty="0">
              <a:latin typeface="UTM Aptima" panose="02040603050506020204" pitchFamily="18"/>
            </a:rPr>
            <a:t> </a:t>
          </a:r>
          <a:r>
            <a:rPr lang="en-US" sz="2700" kern="1200" dirty="0" err="1">
              <a:latin typeface="UTM Aptima" panose="02040603050506020204" pitchFamily="18"/>
            </a:rPr>
            <a:t>phản</a:t>
          </a:r>
          <a:r>
            <a:rPr lang="en-US" sz="2700" kern="1200" dirty="0">
              <a:latin typeface="UTM Aptima" panose="02040603050506020204" pitchFamily="18"/>
            </a:rPr>
            <a:t> </a:t>
          </a:r>
          <a:r>
            <a:rPr lang="en-US" sz="2700" kern="1200" dirty="0" err="1">
              <a:latin typeface="UTM Aptima" panose="02040603050506020204" pitchFamily="18"/>
            </a:rPr>
            <a:t>công</a:t>
          </a:r>
          <a:r>
            <a:rPr lang="en-US" sz="2700" kern="1200" dirty="0">
              <a:latin typeface="UTM Aptima" panose="02040603050506020204" pitchFamily="18"/>
            </a:rPr>
            <a:t> </a:t>
          </a:r>
          <a:r>
            <a:rPr lang="en-US" sz="2700" kern="1200" dirty="0" err="1">
              <a:latin typeface="UTM Aptima" panose="02040603050506020204" pitchFamily="18"/>
            </a:rPr>
            <a:t>và</a:t>
          </a:r>
          <a:r>
            <a:rPr lang="en-US" sz="2700" kern="1200" dirty="0">
              <a:latin typeface="UTM Aptima" panose="02040603050506020204" pitchFamily="18"/>
            </a:rPr>
            <a:t> </a:t>
          </a:r>
          <a:r>
            <a:rPr lang="en-US" sz="2700" kern="1200" dirty="0" err="1">
              <a:latin typeface="UTM Aptima" panose="02040603050506020204" pitchFamily="18"/>
            </a:rPr>
            <a:t>chiến</a:t>
          </a:r>
          <a:r>
            <a:rPr lang="en-US" sz="2700" kern="1200" dirty="0">
              <a:latin typeface="UTM Aptima" panose="02040603050506020204" pitchFamily="18"/>
            </a:rPr>
            <a:t> </a:t>
          </a:r>
          <a:r>
            <a:rPr lang="en-US" sz="2700" kern="1200" dirty="0" err="1">
              <a:latin typeface="UTM Aptima" panose="02040603050506020204" pitchFamily="18"/>
            </a:rPr>
            <a:t>đấu</a:t>
          </a:r>
          <a:endParaRPr lang="en-US" sz="2700" kern="1200" dirty="0">
            <a:latin typeface="UTM Aptima" panose="02040603050506020204" pitchFamily="18"/>
          </a:endParaRPr>
        </a:p>
      </dsp:txBody>
      <dsp:txXfrm>
        <a:off x="2847784" y="2218214"/>
        <a:ext cx="2180582" cy="1382843"/>
      </dsp:txXfrm>
    </dsp:sp>
    <dsp:sp modelId="{C18BD73F-582C-064E-87D2-EF91743115F1}">
      <dsp:nvSpPr>
        <dsp:cNvPr id="0" name=""/>
        <dsp:cNvSpPr/>
      </dsp:nvSpPr>
      <dsp:spPr>
        <a:xfrm>
          <a:off x="4086679" y="672173"/>
          <a:ext cx="2645930" cy="2645930"/>
        </a:xfrm>
        <a:prstGeom prst="circularArrow">
          <a:avLst>
            <a:gd name="adj1" fmla="val 2271"/>
            <a:gd name="adj2" fmla="val 273786"/>
            <a:gd name="adj3" fmla="val 19550703"/>
            <a:gd name="adj4" fmla="val 12575511"/>
            <a:gd name="adj5" fmla="val 2650"/>
          </a:avLst>
        </a:prstGeom>
        <a:solidFill>
          <a:schemeClr val="accent4">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B5BA723-51BD-1F44-9810-EC32CE96D7FF}">
      <dsp:nvSpPr>
        <dsp:cNvPr id="0" name=""/>
        <dsp:cNvSpPr/>
      </dsp:nvSpPr>
      <dsp:spPr>
        <a:xfrm>
          <a:off x="3308457" y="1373981"/>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a:latin typeface="UTM Aptima" panose="02040603050506020204" pitchFamily="18"/>
            </a:rPr>
            <a:t>2</a:t>
          </a:r>
          <a:endParaRPr lang="en-US" sz="4500" kern="1200" dirty="0">
            <a:latin typeface="UTM Aptima" panose="02040603050506020204" pitchFamily="18"/>
          </a:endParaRPr>
        </a:p>
      </dsp:txBody>
      <dsp:txXfrm>
        <a:off x="3331924" y="1397448"/>
        <a:ext cx="1967845" cy="754277"/>
      </dsp:txXfrm>
    </dsp:sp>
    <dsp:sp modelId="{791C3A30-38D0-AD45-A817-2E9AF4B191D2}">
      <dsp:nvSpPr>
        <dsp:cNvPr id="0" name=""/>
        <dsp:cNvSpPr/>
      </dsp:nvSpPr>
      <dsp:spPr>
        <a:xfrm>
          <a:off x="5609383" y="1774586"/>
          <a:ext cx="2266626" cy="186949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latin typeface="UTM Aptima" panose="02040603050506020204" pitchFamily="18"/>
            </a:rPr>
            <a:t>Hình</a:t>
          </a:r>
          <a:r>
            <a:rPr lang="en-US" sz="2700" kern="1200" dirty="0">
              <a:latin typeface="UTM Aptima" panose="02040603050506020204" pitchFamily="18"/>
            </a:rPr>
            <a:t> </a:t>
          </a:r>
          <a:r>
            <a:rPr lang="en-US" sz="2700" kern="1200" dirty="0" err="1">
              <a:latin typeface="UTM Aptima" panose="02040603050506020204" pitchFamily="18"/>
            </a:rPr>
            <a:t>ảnh</a:t>
          </a:r>
          <a:r>
            <a:rPr lang="en-US" sz="2700" kern="1200" dirty="0">
              <a:latin typeface="UTM Aptima" panose="02040603050506020204" pitchFamily="18"/>
            </a:rPr>
            <a:t> </a:t>
          </a:r>
          <a:r>
            <a:rPr lang="en-US" sz="2700" kern="1200" dirty="0" err="1">
              <a:latin typeface="UTM Aptima" panose="02040603050506020204" pitchFamily="18"/>
            </a:rPr>
            <a:t>quân</a:t>
          </a:r>
          <a:r>
            <a:rPr lang="en-US" sz="2700" kern="1200" dirty="0">
              <a:latin typeface="UTM Aptima" panose="02040603050506020204" pitchFamily="18"/>
            </a:rPr>
            <a:t> </a:t>
          </a:r>
          <a:r>
            <a:rPr lang="en-US" sz="2700" kern="1200" dirty="0" err="1">
              <a:latin typeface="UTM Aptima" panose="02040603050506020204" pitchFamily="18"/>
            </a:rPr>
            <a:t>thù</a:t>
          </a:r>
          <a:endParaRPr lang="en-US" sz="2700" kern="1200" dirty="0">
            <a:latin typeface="UTM Aptima" panose="02040603050506020204" pitchFamily="18"/>
          </a:endParaRPr>
        </a:p>
      </dsp:txBody>
      <dsp:txXfrm>
        <a:off x="5652405" y="1817608"/>
        <a:ext cx="2180582" cy="1382843"/>
      </dsp:txXfrm>
    </dsp:sp>
    <dsp:sp modelId="{3FD5361F-755C-4F40-B1D0-9AD34EC112A0}">
      <dsp:nvSpPr>
        <dsp:cNvPr id="0" name=""/>
        <dsp:cNvSpPr/>
      </dsp:nvSpPr>
      <dsp:spPr>
        <a:xfrm>
          <a:off x="6113078" y="3243474"/>
          <a:ext cx="2014779" cy="801211"/>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5725" tIns="57150" rIns="85725" bIns="57150"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UTM Aptima" panose="02040603050506020204" pitchFamily="18"/>
            </a:rPr>
            <a:t>3</a:t>
          </a:r>
        </a:p>
      </dsp:txBody>
      <dsp:txXfrm>
        <a:off x="6136545" y="3266941"/>
        <a:ext cx="1967845" cy="754277"/>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4BD4C775-4235-4439-9E02-EED0009159F2}" type="datetimeFigureOut">
              <a:rPr lang="zh-CN" altLang="en-US" smtClean="0"/>
              <a:pPr/>
              <a:t>2026/1/18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300C0333-479E-474D-80E2-0AF8E3E84F76}" type="slidenum">
              <a:rPr lang="zh-CN" altLang="en-US" smtClean="0"/>
              <a:pPr/>
              <a:t>‹#›</a:t>
            </a:fld>
            <a:endParaRPr lang="zh-CN" altLang="en-US" dirty="0"/>
          </a:p>
        </p:txBody>
      </p:sp>
    </p:spTree>
    <p:extLst>
      <p:ext uri="{BB962C8B-B14F-4D97-AF65-F5344CB8AC3E}">
        <p14:creationId xmlns:p14="http://schemas.microsoft.com/office/powerpoint/2010/main" val="1755910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Nguyễn Mộng Tuân, một người bạn của Nguyễn Trãi đã ca ngợi Nguyễn Trãi như sau:</a:t>
            </a:r>
          </a:p>
          <a:p>
            <a:r>
              <a:rPr lang="vi-VN" altLang="zh-CN" dirty="0"/>
              <a:t>Gió thanh hây hẩy gác vàng</a:t>
            </a:r>
          </a:p>
          <a:p>
            <a:r>
              <a:rPr lang="vi-VN" altLang="zh-CN" dirty="0"/>
              <a:t>Người như một ông tiên trong toà ngọc</a:t>
            </a:r>
          </a:p>
          <a:p>
            <a:r>
              <a:rPr lang="vi-VN" altLang="zh-CN" dirty="0"/>
              <a:t>Cái tài làm hay, làm đẹp cho nước</a:t>
            </a:r>
          </a:p>
          <a:p>
            <a:r>
              <a:rPr lang="vi-VN" altLang="zh-CN" dirty="0"/>
              <a:t>Từ xưa chưa có bao giờ…”</a:t>
            </a:r>
          </a:p>
          <a:p>
            <a:r>
              <a:rPr lang="vi-VN" altLang="zh-CN" dirty="0"/>
              <a:t>Nguyễn Trãi không phải là một ông tiên!Nguyễn Trãi là người chân đạp đất VN, đầu đội trời Việt Nam, tâm hồn lộng gió thời đại lúc bấy giờ, suốt đời tạn tuỵ vì một í tưởng cao quý. Ngguyễn Trãi là khí phách, tinh hoa của dân tộc. Sự nghiệp và tác phẩm của ông là bài ca yêu nước và tự hào dân tộc. Ca ngợi người anh hùng dân tộc, chúng ta đã rửa muối hận nghìn năm của Nguyễn Trãi. </a:t>
            </a:r>
            <a:endParaRPr lang="zh-CN" altLang="en-US" dirty="0"/>
          </a:p>
        </p:txBody>
      </p:sp>
      <p:sp>
        <p:nvSpPr>
          <p:cNvPr id="4" name="灯片编号占位符 3"/>
          <p:cNvSpPr>
            <a:spLocks noGrp="1"/>
          </p:cNvSpPr>
          <p:nvPr>
            <p:ph type="sldNum" sz="quarter" idx="5"/>
          </p:nvPr>
        </p:nvSpPr>
        <p:spPr/>
        <p:txBody>
          <a:bodyPr/>
          <a:lstStyle/>
          <a:p>
            <a:fld id="{300C0333-479E-474D-80E2-0AF8E3E84F76}" type="slidenum">
              <a:rPr lang="zh-CN" altLang="en-US" smtClean="0"/>
              <a:t>1</a:t>
            </a:fld>
            <a:endParaRPr lang="zh-CN" altLang="en-US"/>
          </a:p>
        </p:txBody>
      </p:sp>
    </p:spTree>
    <p:extLst>
      <p:ext uri="{BB962C8B-B14F-4D97-AF65-F5344CB8AC3E}">
        <p14:creationId xmlns:p14="http://schemas.microsoft.com/office/powerpoint/2010/main" val="387664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t>2</a:t>
            </a:fld>
            <a:endParaRPr lang="zh-CN" altLang="en-US"/>
          </a:p>
        </p:txBody>
      </p:sp>
    </p:spTree>
    <p:extLst>
      <p:ext uri="{BB962C8B-B14F-4D97-AF65-F5344CB8AC3E}">
        <p14:creationId xmlns:p14="http://schemas.microsoft.com/office/powerpoint/2010/main" val="412682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Vua Minh (Chu Nguyên Chương- ông tổ lập ra triều Minh- Minh thành tổ) quê ở đất Ngô (nam Trường Giang, thời Tam Quốc) → chữ “Ngô” chỉ chung giặc phương Bắc xâm lược với ý căm thù, khinh bỉ.</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6</a:t>
            </a:fld>
            <a:endParaRPr lang="zh-CN" altLang="en-US" dirty="0"/>
          </a:p>
        </p:txBody>
      </p:sp>
    </p:spTree>
    <p:extLst>
      <p:ext uri="{BB962C8B-B14F-4D97-AF65-F5344CB8AC3E}">
        <p14:creationId xmlns:p14="http://schemas.microsoft.com/office/powerpoint/2010/main" val="247304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inpin heiti" charset="-122"/>
                <a:ea typeface="inpin heiti" charset="-122"/>
                <a:cs typeface="+mn-cs"/>
              </a:rPr>
              <a:t>Xtalin.I.V (Iosif Vissarionovich Stalin; họ thật Djugasvili; 1879 - 1953) nhà hoạt động chính trị, nhà lãnh đạo Đảng Cộng sản và Nhà nước Liên Xô, Tổng Bí thư Đảng Cộng sản Liên Xô (1922 - 1953). Dưới sự lãnh đạo của Xtalin và Đảng Cộng sản Liên Xô, nhân dân Liên Xô đã giành thắng lợi trong cuộc chiến tranh giữ nước vĩ đại, chống phát xít Đức (1941 - 1945), giải phóng nhiều nước ở Trung và Đông Âu dẫn tới sự thành lập hệ thống xã hội chủ nghĩa. </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12</a:t>
            </a:fld>
            <a:endParaRPr lang="zh-CN" altLang="en-US" dirty="0"/>
          </a:p>
        </p:txBody>
      </p:sp>
    </p:spTree>
    <p:extLst>
      <p:ext uri="{BB962C8B-B14F-4D97-AF65-F5344CB8AC3E}">
        <p14:creationId xmlns:p14="http://schemas.microsoft.com/office/powerpoint/2010/main" val="74270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23</a:t>
            </a:fld>
            <a:endParaRPr lang="zh-CN" altLang="en-US" dirty="0"/>
          </a:p>
        </p:txBody>
      </p:sp>
    </p:spTree>
    <p:extLst>
      <p:ext uri="{BB962C8B-B14F-4D97-AF65-F5344CB8AC3E}">
        <p14:creationId xmlns:p14="http://schemas.microsoft.com/office/powerpoint/2010/main" val="156679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Gọi chung các người làm việc nặng nhọc. Làm phu phen, tạp dịch.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inpin heiti" charset="-122"/>
                <a:ea typeface="inpin heiti" charset="-122"/>
                <a:cs typeface="+mn-cs"/>
              </a:rPr>
              <a:t>dệt</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vải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lụa</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theo</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lối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thủ</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công</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nói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khái</a:t>
            </a:r>
            <a:r>
              <a:rPr lang="en-US" sz="1200" b="0" i="0" kern="1200" dirty="0">
                <a:solidFill>
                  <a:schemeClr val="tx1"/>
                </a:solidFill>
                <a:effectLst/>
                <a:latin typeface="inpin heiti" charset="-122"/>
                <a:ea typeface="inpin heiti" charset="-122"/>
                <a:cs typeface="+mn-cs"/>
              </a:rPr>
              <a:t> </a:t>
            </a:r>
            <a:r>
              <a:rPr lang="en-US" sz="1200" b="0" i="0" kern="1200" dirty="0" err="1">
                <a:solidFill>
                  <a:schemeClr val="tx1"/>
                </a:solidFill>
                <a:effectLst/>
                <a:latin typeface="inpin heiti" charset="-122"/>
                <a:ea typeface="inpin heiti" charset="-122"/>
                <a:cs typeface="+mn-cs"/>
              </a:rPr>
              <a:t>quát</a:t>
            </a:r>
            <a:r>
              <a:rPr lang="en-US" sz="1200" b="0" i="0" kern="1200" dirty="0">
                <a:solidFill>
                  <a:schemeClr val="tx1"/>
                </a:solidFill>
                <a:effectLst/>
                <a:latin typeface="inpin heiti" charset="-122"/>
                <a:ea typeface="inpin heiti" charset="-122"/>
                <a:cs typeface="+mn-cs"/>
              </a:rPr>
              <a:t>)</a:t>
            </a:r>
          </a:p>
          <a:p>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32</a:t>
            </a:fld>
            <a:endParaRPr lang="zh-CN" altLang="en-US" dirty="0"/>
          </a:p>
        </p:txBody>
      </p:sp>
    </p:spTree>
    <p:extLst>
      <p:ext uri="{BB962C8B-B14F-4D97-AF65-F5344CB8AC3E}">
        <p14:creationId xmlns:p14="http://schemas.microsoft.com/office/powerpoint/2010/main" val="149388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gió và mây (nói khái quát); thường dùng để ví dịp tốt, dịp may để lập công danh, sự nghiệp.</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46</a:t>
            </a:fld>
            <a:endParaRPr lang="zh-CN" altLang="en-US" dirty="0"/>
          </a:p>
        </p:txBody>
      </p:sp>
    </p:spTree>
    <p:extLst>
      <p:ext uri="{BB962C8B-B14F-4D97-AF65-F5344CB8AC3E}">
        <p14:creationId xmlns:p14="http://schemas.microsoft.com/office/powerpoint/2010/main" val="213622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inpin heiti" charset="-122"/>
                <a:ea typeface="inpin heiti" charset="-122"/>
                <a:cs typeface="+mn-cs"/>
              </a:rPr>
              <a:t>gió và mây (nói khái quát); thường dùng để ví dịp tốt, dịp may để lập công danh, sự nghiệp.</a:t>
            </a:r>
            <a:endParaRPr lang="en-VN" dirty="0"/>
          </a:p>
        </p:txBody>
      </p:sp>
      <p:sp>
        <p:nvSpPr>
          <p:cNvPr id="4" name="Slide Number Placeholder 3"/>
          <p:cNvSpPr>
            <a:spLocks noGrp="1"/>
          </p:cNvSpPr>
          <p:nvPr>
            <p:ph type="sldNum" sz="quarter" idx="5"/>
          </p:nvPr>
        </p:nvSpPr>
        <p:spPr/>
        <p:txBody>
          <a:bodyPr/>
          <a:lstStyle/>
          <a:p>
            <a:fld id="{300C0333-479E-474D-80E2-0AF8E3E84F76}" type="slidenum">
              <a:rPr lang="zh-CN" altLang="en-US" smtClean="0"/>
              <a:pPr/>
              <a:t>47</a:t>
            </a:fld>
            <a:endParaRPr lang="zh-CN" altLang="en-US" dirty="0"/>
          </a:p>
        </p:txBody>
      </p:sp>
    </p:spTree>
    <p:extLst>
      <p:ext uri="{BB962C8B-B14F-4D97-AF65-F5344CB8AC3E}">
        <p14:creationId xmlns:p14="http://schemas.microsoft.com/office/powerpoint/2010/main" val="172797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DB2118-A74D-4046-A484-4C45EBEE4ADB}" type="slidenum">
              <a:rPr lang="zh-CN" altLang="en-US" smtClean="0"/>
              <a:t>59</a:t>
            </a:fld>
            <a:endParaRPr lang="zh-CN" altLang="en-US"/>
          </a:p>
        </p:txBody>
      </p:sp>
    </p:spTree>
    <p:extLst>
      <p:ext uri="{BB962C8B-B14F-4D97-AF65-F5344CB8AC3E}">
        <p14:creationId xmlns:p14="http://schemas.microsoft.com/office/powerpoint/2010/main" val="2862864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D6F37-E140-4E7B-9A92-7B79F73736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69E55-41B8-4ACE-8BE3-7F682D5EF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40396B-632A-4DAD-A74E-47B98FC0CAA1}"/>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828A3330-E042-4133-B729-E7FF1646EB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F24F58-B02A-4949-AF00-1CBFC3D97807}"/>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277457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F1CD6-EE1F-4562-9320-FACB28FACF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FCEE84-D6E1-4736-A851-59AA12D798F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356F7E-1FDE-4BC0-B328-09CD422A4FED}"/>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B4E087B3-6071-447A-BA68-7BAAFDF1FB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2F080-D48F-407F-A2A5-59B243F4FE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63924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BEB69F-4539-4E8E-941F-59DC820F980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8B0CAA8-0B56-4277-92B4-B08F42AEB88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89609D-1712-499C-826C-3B6AD65F5EB9}"/>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00B77A9A-1048-4727-978E-9AA86CB1E5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D3DFA2-3500-4193-9356-984469BA4DD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973098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E21C9-5B53-4A65-BEFB-7B79C5AF2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CCCAF9-D05F-4D03-8A09-D3E595FDDCB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38B543-E6D8-4847-B1FD-084C8D4C4E03}"/>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0124B9C5-BA62-4E71-876D-CFA5C918AD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49020-4F20-4D03-A83B-C6E310D1E082}"/>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015406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4304C5-44BC-4C6F-8587-B2759136143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FE66F72-C764-4D75-A482-BEB660A0C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3877C0-9C1A-4BF9-A455-82F0845E0D88}"/>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3291841B-B221-4311-91E5-168004B9B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769FBE-791F-489D-AD24-10903A038E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717052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ED57F9-C10E-41B0-A45B-94E490353B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E148C1-C71A-4BAA-AAD3-9B134EBE775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171715C-85F5-473F-9D45-C92FAC2C75A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64165F-9729-4968-84D9-B2ECBAD24285}"/>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D1AEEE48-7384-4D03-A284-631C504381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420D81C-F3AF-436F-BBD7-979AA50B3CEA}"/>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259117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E2E44-3102-459D-BE13-B4B518D20B4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E2F3D87-03FD-4FFC-951B-2281342C2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54CD45-A5CE-4BC9-96A1-CFAD87C95D9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E89B08-F8FC-4B73-90A8-D455F5E94F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F7A23A8-22F1-4F20-98B1-42064EC0F6D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8386D88-6397-4944-B256-7A38433DC4D6}"/>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8" name="页脚占位符 7">
            <a:extLst>
              <a:ext uri="{FF2B5EF4-FFF2-40B4-BE49-F238E27FC236}">
                <a16:creationId xmlns:a16="http://schemas.microsoft.com/office/drawing/2014/main" id="{9B2AC701-CD1C-4101-AC0F-9C36B3B8E4A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CE5BEDC-1028-494F-BE67-6E483EE4DA14}"/>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53161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4EDDC1-27E7-4047-B682-2B6984B12C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87A19F-4B83-4233-9ABE-0347EDBA4D99}"/>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4" name="页脚占位符 3">
            <a:extLst>
              <a:ext uri="{FF2B5EF4-FFF2-40B4-BE49-F238E27FC236}">
                <a16:creationId xmlns:a16="http://schemas.microsoft.com/office/drawing/2014/main" id="{13D489B3-B837-465A-BED7-E23961E564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5B5020-FE68-4971-8203-1E4970A327C5}"/>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03900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B193C3-92B8-433F-877B-D45B9C50C818}"/>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47CE5357-EDC8-4CC5-A434-8A68AB2075E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0FAD5D4-8CFB-4DE5-BBAE-4CDCFED580F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26832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F7A5CD-19BA-4AB7-9CE0-0E5911A8892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97CD9B-75C4-473C-943C-5530453F0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CBE9496-10F3-484F-B85F-D95400ABC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6D65177-81B4-4E06-AB18-EDD3B1796AFD}"/>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5D355948-C239-4172-9CE8-E5CC47CBE2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FC4BD8-4998-494E-BC7B-C1681FB00A79}"/>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142105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14FA10-BEE9-47EC-9647-D2D9C53A42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46F5B4A-3430-4860-8ED4-C34F47551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B8CA94-31A8-4000-A17C-C7B42F3B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D1558B-7045-4A65-AC15-4E3048864705}"/>
              </a:ext>
            </a:extLst>
          </p:cNvPr>
          <p:cNvSpPr>
            <a:spLocks noGrp="1"/>
          </p:cNvSpPr>
          <p:nvPr>
            <p:ph type="dt" sz="half" idx="10"/>
          </p:nvPr>
        </p:nvSpPr>
        <p:spPr/>
        <p:txBody>
          <a:bodyPr/>
          <a:lstStyle/>
          <a:p>
            <a:fld id="{FF47940F-BF2A-45BF-AA33-F805BAE8E1BD}"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DDB401DD-E363-4887-A4F1-F47BCA3F1D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076B6-DCF4-4334-8B15-C3DD4FF676FC}"/>
              </a:ext>
            </a:extLst>
          </p:cNvPr>
          <p:cNvSpPr>
            <a:spLocks noGrp="1"/>
          </p:cNvSpPr>
          <p:nvPr>
            <p:ph type="sldNum" sz="quarter" idx="12"/>
          </p:nvPr>
        </p:nvSpPr>
        <p:spPr/>
        <p:txBody>
          <a:bodyPr/>
          <a:lstStyle/>
          <a:p>
            <a:fld id="{459CB0A7-72B1-47DE-A10A-C3B6618D12AB}" type="slidenum">
              <a:rPr lang="zh-CN" altLang="en-US" smtClean="0"/>
              <a:t>‹#›</a:t>
            </a:fld>
            <a:endParaRPr lang="zh-CN" altLang="en-US"/>
          </a:p>
        </p:txBody>
      </p:sp>
    </p:spTree>
    <p:extLst>
      <p:ext uri="{BB962C8B-B14F-4D97-AF65-F5344CB8AC3E}">
        <p14:creationId xmlns:p14="http://schemas.microsoft.com/office/powerpoint/2010/main" val="3346046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68A4ECB-732D-4174-BFF6-0951D24A9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B5910397-88FB-461A-A8DD-308C4D58D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B8ECA7AB-BB7A-46BF-AC5C-75124AC22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F47940F-BF2A-45BF-AA33-F805BAE8E1BD}" type="datetimeFigureOut">
              <a:rPr lang="zh-CN" altLang="en-US" smtClean="0"/>
              <a:pPr/>
              <a:t>2026/1/18</a:t>
            </a:fld>
            <a:endParaRPr lang="zh-CN" altLang="en-US" dirty="0"/>
          </a:p>
        </p:txBody>
      </p:sp>
      <p:sp>
        <p:nvSpPr>
          <p:cNvPr id="5" name="页脚占位符 4">
            <a:extLst>
              <a:ext uri="{FF2B5EF4-FFF2-40B4-BE49-F238E27FC236}">
                <a16:creationId xmlns:a16="http://schemas.microsoft.com/office/drawing/2014/main" id="{00444DB9-0E4D-4ED7-A40D-4049586C6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A5733429-5837-40F4-8745-9C802B4052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459CB0A7-72B1-47DE-A10A-C3B6618D12AB}" type="slidenum">
              <a:rPr lang="zh-CN" altLang="en-US" smtClean="0"/>
              <a:pPr/>
              <a:t>‹#›</a:t>
            </a:fld>
            <a:endParaRPr lang="zh-CN" altLang="en-US" dirty="0"/>
          </a:p>
        </p:txBody>
      </p:sp>
    </p:spTree>
    <p:extLst>
      <p:ext uri="{BB962C8B-B14F-4D97-AF65-F5344CB8AC3E}">
        <p14:creationId xmlns:p14="http://schemas.microsoft.com/office/powerpoint/2010/main" val="2259529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diagramColors" Target="../diagrams/colors3.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wikipedia.org/wiki/L%C3%AA_Qu%C3%BD_%C4%90%C3%B4n" TargetMode="External"/><Relationship Id="rId1" Type="http://schemas.openxmlformats.org/officeDocument/2006/relationships/slideLayout" Target="../slideLayouts/slideLayout7.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3.wdp"/><Relationship Id="rId7" Type="http://schemas.openxmlformats.org/officeDocument/2006/relationships/diagramColors" Target="../diagrams/colors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6.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13.wdp"/><Relationship Id="rId7" Type="http://schemas.openxmlformats.org/officeDocument/2006/relationships/diagramColors" Target="../diagrams/colors11.xm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AAB17F53-AEE1-477E-B27F-9E7212D2815C}"/>
              </a:ext>
            </a:extLst>
          </p:cNvPr>
          <p:cNvSpPr txBox="1"/>
          <p:nvPr/>
        </p:nvSpPr>
        <p:spPr>
          <a:xfrm>
            <a:off x="-355600" y="1803400"/>
            <a:ext cx="321563" cy="1016000"/>
          </a:xfrm>
          <a:prstGeom prst="rect">
            <a:avLst/>
          </a:prstGeom>
          <a:noFill/>
        </p:spPr>
        <p:txBody>
          <a:bodyPr vert="wordArtVert" rtlCol="0">
            <a:spAutoFit/>
          </a:bodyPr>
          <a:lstStyle/>
          <a:p>
            <a:r>
              <a:rPr lang="en-US" altLang="zh-CN" sz="10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pic>
        <p:nvPicPr>
          <p:cNvPr id="1026" name="Picture 2" descr="Nguyễn Trãi – Đại Việt Kỳ Nhân">
            <a:extLst>
              <a:ext uri="{FF2B5EF4-FFF2-40B4-BE49-F238E27FC236}">
                <a16:creationId xmlns:a16="http://schemas.microsoft.com/office/drawing/2014/main" id="{48EA36C9-C6B4-B145-A6C2-2BD8EC646A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81" b="98471" l="7456" r="89863">
                        <a14:foregroundMark x1="56050" y1="41024" x2="56900" y2="53524"/>
                        <a14:foregroundMark x1="54545" y1="89428" x2="53695" y2="98471"/>
                        <a14:foregroundMark x1="8633" y1="76064" x2="8633" y2="76064"/>
                        <a14:foregroundMark x1="20929" y1="7713" x2="20929" y2="7713"/>
                        <a14:foregroundMark x1="43427" y1="7846" x2="43427" y2="7846"/>
                        <a14:foregroundMark x1="43427" y1="7181" x2="43427" y2="8710"/>
                        <a14:foregroundMark x1="7456" y1="14694" x2="7456" y2="14694"/>
                        <a14:foregroundMark x1="7456" y1="92154" x2="7456" y2="92154"/>
                        <a14:backgroundMark x1="72008" y1="30253" x2="81622" y2="32114"/>
                      </a14:backgroundRemoval>
                    </a14:imgEffect>
                  </a14:imgLayer>
                </a14:imgProps>
              </a:ext>
              <a:ext uri="{28A0092B-C50C-407E-A947-70E740481C1C}">
                <a14:useLocalDpi xmlns:a14="http://schemas.microsoft.com/office/drawing/2010/main" val="0"/>
              </a:ext>
            </a:extLst>
          </a:blip>
          <a:srcRect/>
          <a:stretch>
            <a:fillRect/>
          </a:stretch>
        </p:blipFill>
        <p:spPr bwMode="auto">
          <a:xfrm>
            <a:off x="-732" y="399978"/>
            <a:ext cx="6565655" cy="64580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5972F85-5AB6-3249-A023-8C1E699DB67B}"/>
              </a:ext>
            </a:extLst>
          </p:cNvPr>
          <p:cNvSpPr txBox="1"/>
          <p:nvPr/>
        </p:nvSpPr>
        <p:spPr>
          <a:xfrm>
            <a:off x="7487748" y="2016466"/>
            <a:ext cx="5205047" cy="830997"/>
          </a:xfrm>
          <a:prstGeom prst="rect">
            <a:avLst/>
          </a:prstGeom>
          <a:noFill/>
        </p:spPr>
        <p:txBody>
          <a:bodyPr wrap="square" rtlCol="0">
            <a:spAutoFit/>
          </a:bodyPr>
          <a:lstStyle/>
          <a:p>
            <a:r>
              <a:rPr lang="en-VN" sz="4800" dirty="0">
                <a:solidFill>
                  <a:srgbClr val="DDB775"/>
                </a:solidFill>
                <a:latin typeface="UTM Ong Do Gia" panose="02040603050506020204" pitchFamily="18"/>
              </a:rPr>
              <a:t>N</a:t>
            </a:r>
            <a:r>
              <a:rPr lang="en-US" sz="4800" dirty="0">
                <a:solidFill>
                  <a:srgbClr val="DDB775"/>
                </a:solidFill>
                <a:latin typeface="UTM Ong Do Gia" panose="02040603050506020204" pitchFamily="18"/>
              </a:rPr>
              <a:t>g</a:t>
            </a:r>
            <a:r>
              <a:rPr lang="en-VN" sz="4800" dirty="0">
                <a:solidFill>
                  <a:srgbClr val="DDB775"/>
                </a:solidFill>
                <a:latin typeface="UTM Ong Do Gia" panose="02040603050506020204" pitchFamily="18"/>
              </a:rPr>
              <a:t>uyễn Trãi</a:t>
            </a:r>
          </a:p>
        </p:txBody>
      </p:sp>
      <p:sp>
        <p:nvSpPr>
          <p:cNvPr id="4" name="TextBox 3">
            <a:extLst>
              <a:ext uri="{FF2B5EF4-FFF2-40B4-BE49-F238E27FC236}">
                <a16:creationId xmlns:a16="http://schemas.microsoft.com/office/drawing/2014/main" id="{8D15D8E1-F6AC-B449-8541-46FB9B7BEC5D}"/>
              </a:ext>
            </a:extLst>
          </p:cNvPr>
          <p:cNvSpPr txBox="1"/>
          <p:nvPr/>
        </p:nvSpPr>
        <p:spPr>
          <a:xfrm>
            <a:off x="4006292" y="1093136"/>
            <a:ext cx="7475838" cy="1015663"/>
          </a:xfrm>
          <a:prstGeom prst="rect">
            <a:avLst/>
          </a:prstGeom>
          <a:noFill/>
        </p:spPr>
        <p:txBody>
          <a:bodyPr wrap="square" rtlCol="0">
            <a:spAutoFit/>
          </a:bodyPr>
          <a:lstStyle/>
          <a:p>
            <a:r>
              <a:rPr lang="en-VN" sz="6000" dirty="0">
                <a:solidFill>
                  <a:srgbClr val="DDB775"/>
                </a:solidFill>
                <a:latin typeface="UTM Guanine" panose="02040603050506020204" pitchFamily="18"/>
              </a:rPr>
              <a:t>BÌNH NGÔ ĐẠI CÁO</a:t>
            </a:r>
          </a:p>
        </p:txBody>
      </p:sp>
    </p:spTree>
    <p:extLst>
      <p:ext uri="{BB962C8B-B14F-4D97-AF65-F5344CB8AC3E}">
        <p14:creationId xmlns:p14="http://schemas.microsoft.com/office/powerpoint/2010/main" val="2408274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55D9E-FADA-B148-9F82-3A49CDBE9324}"/>
              </a:ext>
            </a:extLst>
          </p:cNvPr>
          <p:cNvSpPr txBox="1"/>
          <p:nvPr/>
        </p:nvSpPr>
        <p:spPr>
          <a:xfrm>
            <a:off x="3211286" y="-141514"/>
            <a:ext cx="8211457" cy="861774"/>
          </a:xfrm>
          <a:prstGeom prst="rect">
            <a:avLst/>
          </a:prstGeom>
          <a:noFill/>
        </p:spPr>
        <p:txBody>
          <a:bodyPr wrap="square">
            <a:spAutoFit/>
          </a:bodyP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dirty="0">
                <a:solidFill>
                  <a:schemeClr val="bg1"/>
                </a:solidFill>
                <a:latin typeface="Times New Roman" panose="02020603050405020304" pitchFamily="18" charset="0"/>
                <a:cs typeface="Times New Roman" panose="02020603050405020304" pitchFamily="18" charset="0"/>
              </a:rPr>
              <a:t>.</a:t>
            </a:r>
            <a:r>
              <a:rPr lang="vi-VN" sz="3200" b="1" i="0" dirty="0">
                <a:solidFill>
                  <a:schemeClr val="bg1"/>
                </a:solidFill>
                <a:effectLst/>
                <a:latin typeface="Times New Roman" panose="02020603050405020304" pitchFamily="18" charset="0"/>
                <a:cs typeface="Times New Roman" panose="02020603050405020304" pitchFamily="18" charset="0"/>
              </a:rPr>
              <a:t>Tư tưởng- chân lí: nhân nghĩa</a:t>
            </a:r>
          </a:p>
          <a:p>
            <a:pPr marL="285750" indent="-285750" algn="just">
              <a:buFontTx/>
              <a:buChar char="-"/>
            </a:pPr>
            <a:endParaRPr lang="vi-VN" b="0" i="0" dirty="0">
              <a:solidFill>
                <a:schemeClr val="bg1"/>
              </a:solidFill>
              <a:effectLst/>
              <a:latin typeface="UTM Guanine" panose="02040603050506020204" pitchFamily="18"/>
            </a:endParaRPr>
          </a:p>
        </p:txBody>
      </p:sp>
      <p:pic>
        <p:nvPicPr>
          <p:cNvPr id="4" name="Picture 2">
            <a:extLst>
              <a:ext uri="{FF2B5EF4-FFF2-40B4-BE49-F238E27FC236}">
                <a16:creationId xmlns:a16="http://schemas.microsoft.com/office/drawing/2014/main" id="{D2C95533-381F-BAEF-C5E7-4C4433E7E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373"/>
            <a:ext cx="5290457" cy="65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9D3763AD-E147-9689-CD3F-454D7049A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57" y="478970"/>
            <a:ext cx="968828" cy="96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A54C35D2-173F-1114-36CB-DEEB6C90F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657" y="315899"/>
            <a:ext cx="5551713" cy="114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640B59E9-F409-47C1-75D2-6DFB25A27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143" y="1457327"/>
            <a:ext cx="1034142" cy="32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F29B81E4-0848-C976-D65C-FD51EA277E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628" y="1654629"/>
            <a:ext cx="5453741" cy="307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861A229B-C83C-6E73-18F0-20F8ED559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0457" y="4786451"/>
            <a:ext cx="968828"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extLst>
              <a:ext uri="{FF2B5EF4-FFF2-40B4-BE49-F238E27FC236}">
                <a16:creationId xmlns:a16="http://schemas.microsoft.com/office/drawing/2014/main" id="{44AD2F83-DDBB-208B-5FEB-15A74BD690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7628" y="4931241"/>
            <a:ext cx="5453741" cy="173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863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2DE939-C6C8-B4B3-BEAF-449048F5F7DB}"/>
              </a:ext>
            </a:extLst>
          </p:cNvPr>
          <p:cNvSpPr txBox="1"/>
          <p:nvPr/>
        </p:nvSpPr>
        <p:spPr>
          <a:xfrm>
            <a:off x="1817914" y="119743"/>
            <a:ext cx="8632372" cy="1446550"/>
          </a:xfrm>
          <a:prstGeom prst="rect">
            <a:avLst/>
          </a:prstGeom>
          <a:noFill/>
        </p:spPr>
        <p:txBody>
          <a:bodyPr wrap="square">
            <a:spAutoFit/>
          </a:bodyPr>
          <a:lstStyle/>
          <a:p>
            <a:pPr algn="ctr"/>
            <a:r>
              <a:rPr lang="en-US" sz="4400" i="1" dirty="0" err="1">
                <a:solidFill>
                  <a:srgbClr val="FFFF00"/>
                </a:solidFill>
                <a:latin typeface="Times New Roman" panose="02020603050405020304" charset="0"/>
                <a:cs typeface="Times New Roman" panose="02020603050405020304" charset="0"/>
              </a:rPr>
              <a:t>Việc</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nhân</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nghĩa</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cốt</a:t>
            </a:r>
            <a:r>
              <a:rPr lang="en-US" sz="4400" i="1" dirty="0">
                <a:solidFill>
                  <a:srgbClr val="FFFF00"/>
                </a:solidFill>
                <a:latin typeface="Times New Roman" panose="02020603050405020304" charset="0"/>
                <a:cs typeface="Times New Roman" panose="02020603050405020304" charset="0"/>
              </a:rPr>
              <a:t> ở </a:t>
            </a:r>
            <a:r>
              <a:rPr lang="en-US" sz="4400" i="1" dirty="0" err="1">
                <a:solidFill>
                  <a:srgbClr val="FFFF00"/>
                </a:solidFill>
                <a:latin typeface="Times New Roman" panose="02020603050405020304" charset="0"/>
                <a:cs typeface="Times New Roman" panose="02020603050405020304" charset="0"/>
              </a:rPr>
              <a:t>yên</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dân</a:t>
            </a:r>
            <a:r>
              <a:rPr lang="en-US" sz="4400" i="1" dirty="0">
                <a:solidFill>
                  <a:srgbClr val="FFFF00"/>
                </a:solidFill>
                <a:latin typeface="Times New Roman" panose="02020603050405020304" charset="0"/>
                <a:cs typeface="Times New Roman" panose="02020603050405020304" charset="0"/>
              </a:rPr>
              <a:t>,</a:t>
            </a:r>
          </a:p>
          <a:p>
            <a:pPr algn="ctr"/>
            <a:r>
              <a:rPr lang="en-US" sz="4400" i="1" dirty="0" err="1">
                <a:solidFill>
                  <a:srgbClr val="FFFF00"/>
                </a:solidFill>
                <a:latin typeface="Times New Roman" panose="02020603050405020304" charset="0"/>
                <a:cs typeface="Times New Roman" panose="02020603050405020304" charset="0"/>
              </a:rPr>
              <a:t>Quân</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điếu</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phạt</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trước</a:t>
            </a:r>
            <a:r>
              <a:rPr lang="en-US" sz="4400" i="1" dirty="0">
                <a:solidFill>
                  <a:srgbClr val="FFFF00"/>
                </a:solidFill>
                <a:latin typeface="Times New Roman" panose="02020603050405020304" charset="0"/>
                <a:cs typeface="Times New Roman" panose="02020603050405020304" charset="0"/>
              </a:rPr>
              <a:t> lo </a:t>
            </a:r>
            <a:r>
              <a:rPr lang="en-US" sz="4400" i="1" dirty="0" err="1">
                <a:solidFill>
                  <a:srgbClr val="FFFF00"/>
                </a:solidFill>
                <a:latin typeface="Times New Roman" panose="02020603050405020304" charset="0"/>
                <a:cs typeface="Times New Roman" panose="02020603050405020304" charset="0"/>
              </a:rPr>
              <a:t>trừ</a:t>
            </a:r>
            <a:r>
              <a:rPr lang="en-US" sz="4400" i="1" dirty="0">
                <a:solidFill>
                  <a:srgbClr val="FFFF00"/>
                </a:solidFill>
                <a:latin typeface="Times New Roman" panose="02020603050405020304" charset="0"/>
                <a:cs typeface="Times New Roman" panose="02020603050405020304" charset="0"/>
              </a:rPr>
              <a:t> </a:t>
            </a:r>
            <a:r>
              <a:rPr lang="en-US" sz="4400" i="1" dirty="0" err="1">
                <a:solidFill>
                  <a:srgbClr val="FFFF00"/>
                </a:solidFill>
                <a:latin typeface="Times New Roman" panose="02020603050405020304" charset="0"/>
                <a:cs typeface="Times New Roman" panose="02020603050405020304" charset="0"/>
              </a:rPr>
              <a:t>bạo</a:t>
            </a:r>
            <a:r>
              <a:rPr lang="en-US" sz="4400" i="1" dirty="0">
                <a:solidFill>
                  <a:srgbClr val="FFFF00"/>
                </a:solidFill>
                <a:latin typeface="Times New Roman" panose="02020603050405020304" charset="0"/>
                <a:cs typeface="Times New Roman" panose="02020603050405020304" charset="0"/>
              </a:rPr>
              <a:t>.</a:t>
            </a:r>
          </a:p>
        </p:txBody>
      </p:sp>
      <p:sp>
        <p:nvSpPr>
          <p:cNvPr id="4" name="Text Box 5">
            <a:extLst>
              <a:ext uri="{FF2B5EF4-FFF2-40B4-BE49-F238E27FC236}">
                <a16:creationId xmlns:a16="http://schemas.microsoft.com/office/drawing/2014/main" id="{8113AD03-E028-2F75-DC5D-A4BA049CE5E0}"/>
              </a:ext>
            </a:extLst>
          </p:cNvPr>
          <p:cNvSpPr txBox="1"/>
          <p:nvPr/>
        </p:nvSpPr>
        <p:spPr>
          <a:xfrm>
            <a:off x="228607" y="1752600"/>
            <a:ext cx="4343393" cy="3046988"/>
          </a:xfrm>
          <a:prstGeom prst="rect">
            <a:avLst/>
          </a:prstGeom>
          <a:noFill/>
        </p:spPr>
        <p:txBody>
          <a:bodyPr wrap="square" rtlCol="0" anchor="t">
            <a:spAutoFit/>
          </a:bodyPr>
          <a:lstStyle/>
          <a:p>
            <a:pPr indent="0" algn="ctr">
              <a:buFont typeface="Segoe UI" panose="020B0502040204020203" charset="0"/>
              <a:buNone/>
            </a:pPr>
            <a:r>
              <a:rPr lang="en-US" sz="3200" b="1" i="1" dirty="0" err="1">
                <a:solidFill>
                  <a:srgbClr val="FFC000"/>
                </a:solidFill>
                <a:latin typeface="Times New Roman" panose="02020603050405020304" charset="0"/>
                <a:cs typeface="Times New Roman" panose="02020603050405020304" charset="0"/>
                <a:sym typeface="+mn-ea"/>
              </a:rPr>
              <a:t>Quan</a:t>
            </a:r>
            <a:r>
              <a:rPr lang="en-US" sz="3200" b="1" i="1" dirty="0">
                <a:solidFill>
                  <a:srgbClr val="FFC000"/>
                </a:solidFill>
                <a:latin typeface="Times New Roman" panose="02020603050405020304" charset="0"/>
                <a:cs typeface="Times New Roman" panose="02020603050405020304" charset="0"/>
                <a:sym typeface="+mn-ea"/>
              </a:rPr>
              <a:t> </a:t>
            </a:r>
            <a:r>
              <a:rPr lang="en-US" sz="3200" b="1" i="1" dirty="0" err="1">
                <a:solidFill>
                  <a:srgbClr val="FFC000"/>
                </a:solidFill>
                <a:latin typeface="Times New Roman" panose="02020603050405020304" charset="0"/>
                <a:cs typeface="Times New Roman" panose="02020603050405020304" charset="0"/>
                <a:sym typeface="+mn-ea"/>
              </a:rPr>
              <a:t>niệm</a:t>
            </a:r>
            <a:r>
              <a:rPr lang="en-US" sz="3200" b="1" i="1" dirty="0">
                <a:solidFill>
                  <a:srgbClr val="FFC000"/>
                </a:solidFill>
                <a:latin typeface="Times New Roman" panose="02020603050405020304" charset="0"/>
                <a:cs typeface="Times New Roman" panose="02020603050405020304" charset="0"/>
                <a:sym typeface="+mn-ea"/>
              </a:rPr>
              <a:t> </a:t>
            </a:r>
            <a:r>
              <a:rPr lang="en-US" sz="3200" b="1" i="1" dirty="0" err="1">
                <a:solidFill>
                  <a:srgbClr val="FFC000"/>
                </a:solidFill>
                <a:latin typeface="Times New Roman" panose="02020603050405020304" charset="0"/>
                <a:cs typeface="Times New Roman" panose="02020603050405020304" charset="0"/>
                <a:sym typeface="+mn-ea"/>
              </a:rPr>
              <a:t>của</a:t>
            </a:r>
            <a:r>
              <a:rPr lang="en-US" sz="3200" b="1" i="1" dirty="0">
                <a:solidFill>
                  <a:srgbClr val="FFC000"/>
                </a:solidFill>
                <a:latin typeface="Times New Roman" panose="02020603050405020304" charset="0"/>
                <a:cs typeface="Times New Roman" panose="02020603050405020304" charset="0"/>
                <a:sym typeface="+mn-ea"/>
              </a:rPr>
              <a:t> </a:t>
            </a:r>
            <a:r>
              <a:rPr lang="en-US" sz="3200" b="1" i="1" dirty="0" err="1">
                <a:solidFill>
                  <a:srgbClr val="FFC000"/>
                </a:solidFill>
                <a:latin typeface="Times New Roman" panose="02020603050405020304" charset="0"/>
                <a:cs typeface="Times New Roman" panose="02020603050405020304" charset="0"/>
                <a:sym typeface="+mn-ea"/>
              </a:rPr>
              <a:t>đạo</a:t>
            </a:r>
            <a:r>
              <a:rPr lang="en-US" sz="3200" b="1" i="1" dirty="0">
                <a:solidFill>
                  <a:srgbClr val="FFC000"/>
                </a:solidFill>
                <a:latin typeface="Times New Roman" panose="02020603050405020304" charset="0"/>
                <a:cs typeface="Times New Roman" panose="02020603050405020304" charset="0"/>
                <a:sym typeface="+mn-ea"/>
              </a:rPr>
              <a:t> </a:t>
            </a:r>
            <a:r>
              <a:rPr lang="en-US" sz="3200" b="1" i="1" dirty="0" err="1">
                <a:solidFill>
                  <a:srgbClr val="FFC000"/>
                </a:solidFill>
                <a:latin typeface="Times New Roman" panose="02020603050405020304" charset="0"/>
                <a:cs typeface="Times New Roman" panose="02020603050405020304" charset="0"/>
                <a:sym typeface="+mn-ea"/>
              </a:rPr>
              <a:t>Nho</a:t>
            </a:r>
            <a:endParaRPr lang="en-US" sz="3200" b="1" i="1" dirty="0">
              <a:solidFill>
                <a:srgbClr val="FFC000"/>
              </a:solidFill>
              <a:latin typeface="Times New Roman" panose="02020603050405020304" charset="0"/>
              <a:cs typeface="Times New Roman" panose="02020603050405020304" charset="0"/>
              <a:sym typeface="+mn-ea"/>
            </a:endParaRPr>
          </a:p>
          <a:p>
            <a:pPr indent="0" algn="ctr">
              <a:buFont typeface="Segoe UI" panose="020B0502040204020203" charset="0"/>
              <a:buNone/>
            </a:pPr>
            <a:endParaRPr lang="en-US" sz="3200" dirty="0">
              <a:solidFill>
                <a:srgbClr val="FFC000"/>
              </a:solidFill>
              <a:latin typeface="Times New Roman" panose="02020603050405020304" charset="0"/>
              <a:cs typeface="Times New Roman" panose="02020603050405020304" charset="0"/>
            </a:endParaRPr>
          </a:p>
          <a:p>
            <a:pPr indent="0">
              <a:buFont typeface="Segoe UI" panose="020B0502040204020203" charset="0"/>
              <a:buNone/>
            </a:pP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Nhân</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nghĩa</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là</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mối</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quan</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hệ</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tốt</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đẹp</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giữa</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người</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với</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người</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trên</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cơ</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sở</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i="1" dirty="0" err="1">
                <a:solidFill>
                  <a:srgbClr val="FFC000"/>
                </a:solidFill>
                <a:latin typeface="Times New Roman" panose="02020603050405020304" charset="0"/>
                <a:cs typeface="Times New Roman" panose="02020603050405020304" charset="0"/>
                <a:sym typeface="Wingdings" panose="05000000000000000000" pitchFamily="2" charset="2"/>
              </a:rPr>
              <a:t>tình</a:t>
            </a:r>
            <a:r>
              <a:rPr lang="en-US" sz="3200" i="1"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i="1" dirty="0" err="1">
                <a:solidFill>
                  <a:srgbClr val="FFC000"/>
                </a:solidFill>
                <a:latin typeface="Times New Roman" panose="02020603050405020304" charset="0"/>
                <a:cs typeface="Times New Roman" panose="02020603050405020304" charset="0"/>
                <a:sym typeface="Wingdings" panose="05000000000000000000" pitchFamily="2" charset="2"/>
              </a:rPr>
              <a:t>thương</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dirty="0" err="1">
                <a:solidFill>
                  <a:srgbClr val="FFC000"/>
                </a:solidFill>
                <a:latin typeface="Times New Roman" panose="02020603050405020304" charset="0"/>
                <a:cs typeface="Times New Roman" panose="02020603050405020304" charset="0"/>
                <a:sym typeface="Wingdings" panose="05000000000000000000" pitchFamily="2" charset="2"/>
              </a:rPr>
              <a:t>và</a:t>
            </a:r>
            <a:r>
              <a:rPr lang="en-US" sz="3200"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i="1" dirty="0" err="1">
                <a:solidFill>
                  <a:srgbClr val="FFC000"/>
                </a:solidFill>
                <a:latin typeface="Times New Roman" panose="02020603050405020304" charset="0"/>
                <a:cs typeface="Times New Roman" panose="02020603050405020304" charset="0"/>
                <a:sym typeface="Wingdings" panose="05000000000000000000" pitchFamily="2" charset="2"/>
              </a:rPr>
              <a:t>đạo</a:t>
            </a:r>
            <a:r>
              <a:rPr lang="en-US" sz="3200" i="1" dirty="0">
                <a:solidFill>
                  <a:srgbClr val="FFC000"/>
                </a:solidFill>
                <a:latin typeface="Times New Roman" panose="02020603050405020304" charset="0"/>
                <a:cs typeface="Times New Roman" panose="02020603050405020304" charset="0"/>
                <a:sym typeface="Wingdings" panose="05000000000000000000" pitchFamily="2" charset="2"/>
              </a:rPr>
              <a:t> </a:t>
            </a:r>
            <a:r>
              <a:rPr lang="en-US" sz="3200" i="1" dirty="0" err="1">
                <a:solidFill>
                  <a:srgbClr val="FFC000"/>
                </a:solidFill>
                <a:latin typeface="Times New Roman" panose="02020603050405020304" charset="0"/>
                <a:cs typeface="Times New Roman" panose="02020603050405020304" charset="0"/>
                <a:sym typeface="Wingdings" panose="05000000000000000000" pitchFamily="2" charset="2"/>
              </a:rPr>
              <a:t>lí</a:t>
            </a:r>
            <a:r>
              <a:rPr lang="en-US" sz="3200" i="1" dirty="0">
                <a:solidFill>
                  <a:srgbClr val="FFC000"/>
                </a:solidFill>
                <a:latin typeface="Times New Roman" panose="02020603050405020304" charset="0"/>
                <a:cs typeface="Times New Roman" panose="02020603050405020304" charset="0"/>
                <a:sym typeface="Wingdings" panose="05000000000000000000" pitchFamily="2" charset="2"/>
              </a:rPr>
              <a:t>.</a:t>
            </a:r>
          </a:p>
        </p:txBody>
      </p:sp>
      <p:cxnSp>
        <p:nvCxnSpPr>
          <p:cNvPr id="5" name="Straight Connector 8">
            <a:extLst>
              <a:ext uri="{FF2B5EF4-FFF2-40B4-BE49-F238E27FC236}">
                <a16:creationId xmlns:a16="http://schemas.microsoft.com/office/drawing/2014/main" id="{51D5CBCA-4143-4DAC-49A2-7928BEF95269}"/>
              </a:ext>
            </a:extLst>
          </p:cNvPr>
          <p:cNvCxnSpPr>
            <a:cxnSpLocks/>
          </p:cNvCxnSpPr>
          <p:nvPr/>
        </p:nvCxnSpPr>
        <p:spPr>
          <a:xfrm>
            <a:off x="5889171" y="1752600"/>
            <a:ext cx="0" cy="3298371"/>
          </a:xfrm>
          <a:prstGeom prst="line">
            <a:avLst/>
          </a:prstGeom>
        </p:spPr>
        <p:style>
          <a:lnRef idx="3">
            <a:schemeClr val="dk1"/>
          </a:lnRef>
          <a:fillRef idx="0">
            <a:schemeClr val="dk1"/>
          </a:fillRef>
          <a:effectRef idx="2">
            <a:schemeClr val="dk1"/>
          </a:effectRef>
          <a:fontRef idx="minor">
            <a:schemeClr val="tx1"/>
          </a:fontRef>
        </p:style>
      </p:cxnSp>
      <p:sp>
        <p:nvSpPr>
          <p:cNvPr id="9" name="Hộp Văn bản 8">
            <a:extLst>
              <a:ext uri="{FF2B5EF4-FFF2-40B4-BE49-F238E27FC236}">
                <a16:creationId xmlns:a16="http://schemas.microsoft.com/office/drawing/2014/main" id="{F2C705A6-E7FD-D785-A5FE-6364947C4EA9}"/>
              </a:ext>
            </a:extLst>
          </p:cNvPr>
          <p:cNvSpPr txBox="1"/>
          <p:nvPr/>
        </p:nvSpPr>
        <p:spPr>
          <a:xfrm>
            <a:off x="6389914" y="1566293"/>
            <a:ext cx="5725886" cy="3046988"/>
          </a:xfrm>
          <a:prstGeom prst="rect">
            <a:avLst/>
          </a:prstGeom>
          <a:noFill/>
        </p:spPr>
        <p:txBody>
          <a:bodyPr wrap="square">
            <a:spAutoFit/>
          </a:bodyPr>
          <a:lstStyle/>
          <a:p>
            <a:pPr algn="ctr"/>
            <a:r>
              <a:rPr lang="en-US" sz="3200" b="1" i="1" dirty="0" err="1">
                <a:solidFill>
                  <a:srgbClr val="FFC000"/>
                </a:solidFill>
                <a:latin typeface="Times New Roman" panose="02020603050405020304" charset="0"/>
                <a:cs typeface="Times New Roman" panose="02020603050405020304" charset="0"/>
                <a:sym typeface="+mn-ea"/>
              </a:rPr>
              <a:t>Nguyễn</a:t>
            </a:r>
            <a:r>
              <a:rPr lang="en-US" sz="3200" b="1" i="1" dirty="0">
                <a:solidFill>
                  <a:srgbClr val="FFC000"/>
                </a:solidFill>
                <a:latin typeface="Times New Roman" panose="02020603050405020304" charset="0"/>
                <a:cs typeface="Times New Roman" panose="02020603050405020304" charset="0"/>
                <a:sym typeface="+mn-ea"/>
              </a:rPr>
              <a:t> </a:t>
            </a:r>
            <a:r>
              <a:rPr lang="en-US" sz="3200" b="1" i="1" dirty="0" err="1">
                <a:solidFill>
                  <a:srgbClr val="FFC000"/>
                </a:solidFill>
                <a:latin typeface="Times New Roman" panose="02020603050405020304" charset="0"/>
                <a:cs typeface="Times New Roman" panose="02020603050405020304" charset="0"/>
                <a:sym typeface="+mn-ea"/>
              </a:rPr>
              <a:t>Trãi</a:t>
            </a:r>
            <a:endParaRPr lang="en-US" sz="3200" b="1" i="1" dirty="0">
              <a:solidFill>
                <a:srgbClr val="FFC000"/>
              </a:solidFill>
              <a:latin typeface="Times New Roman" panose="02020603050405020304" charset="0"/>
              <a:cs typeface="Times New Roman" panose="02020603050405020304" charset="0"/>
              <a:sym typeface="+mn-ea"/>
            </a:endParaRPr>
          </a:p>
          <a:p>
            <a:pPr marL="342900" indent="-342900">
              <a:buFont typeface="Segoe UI" panose="020B0502040204020203" charset="0"/>
              <a:buChar char="-"/>
            </a:pPr>
            <a:r>
              <a:rPr lang="en-US" sz="3200" dirty="0" err="1">
                <a:solidFill>
                  <a:srgbClr val="FFC000"/>
                </a:solidFill>
                <a:latin typeface="Times New Roman" panose="02020603050405020304" charset="0"/>
                <a:cs typeface="Times New Roman" panose="02020603050405020304" charset="0"/>
                <a:sym typeface="+mn-ea"/>
              </a:rPr>
              <a:t>Chắt</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lọc</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lấy</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hạt</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nhân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cơ</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bản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của</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tư</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tưởng</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nhân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nghĩa</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nhân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nghĩa</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chủ</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yếu</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để</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yên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dân</a:t>
            </a:r>
            <a:r>
              <a:rPr lang="en-US" sz="3200" dirty="0">
                <a:solidFill>
                  <a:srgbClr val="FFC000"/>
                </a:solidFill>
                <a:latin typeface="Times New Roman" panose="02020603050405020304" charset="0"/>
                <a:cs typeface="Times New Roman" panose="02020603050405020304" charset="0"/>
                <a:sym typeface="+mn-ea"/>
              </a:rPr>
              <a:t>.</a:t>
            </a:r>
          </a:p>
          <a:p>
            <a:pPr marL="342900" indent="-342900">
              <a:buFont typeface="Segoe UI" panose="020B0502040204020203" charset="0"/>
              <a:buChar char="-"/>
            </a:pPr>
            <a:r>
              <a:rPr lang="en-US" sz="3200" dirty="0" err="1">
                <a:solidFill>
                  <a:srgbClr val="FFC000"/>
                </a:solidFill>
                <a:latin typeface="Times New Roman" panose="02020603050405020304" charset="0"/>
                <a:cs typeface="Times New Roman" panose="02020603050405020304" charset="0"/>
                <a:sym typeface="+mn-ea"/>
              </a:rPr>
              <a:t>Đem</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đến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nội</a:t>
            </a:r>
            <a:r>
              <a:rPr lang="en-US" sz="3200" dirty="0">
                <a:solidFill>
                  <a:srgbClr val="FFC000"/>
                </a:solidFill>
                <a:latin typeface="Times New Roman" panose="02020603050405020304" charset="0"/>
                <a:cs typeface="Times New Roman" panose="02020603050405020304" charset="0"/>
                <a:sym typeface="+mn-ea"/>
              </a:rPr>
              <a:t> dung </a:t>
            </a:r>
            <a:r>
              <a:rPr lang="en-US" sz="3200" dirty="0" err="1">
                <a:solidFill>
                  <a:srgbClr val="FFC000"/>
                </a:solidFill>
                <a:latin typeface="Times New Roman" panose="02020603050405020304" charset="0"/>
                <a:cs typeface="Times New Roman" panose="02020603050405020304" charset="0"/>
                <a:sym typeface="+mn-ea"/>
              </a:rPr>
              <a:t>mới</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nhân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nghĩa</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là</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yên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dân</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trừ</a:t>
            </a:r>
            <a:r>
              <a:rPr lang="en-US" sz="3200" dirty="0">
                <a:solidFill>
                  <a:srgbClr val="FFC000"/>
                </a:solidFill>
                <a:latin typeface="Times New Roman" panose="02020603050405020304" charset="0"/>
                <a:cs typeface="Times New Roman" panose="02020603050405020304" charset="0"/>
                <a:sym typeface="+mn-ea"/>
              </a:rPr>
              <a:t> </a:t>
            </a:r>
            <a:r>
              <a:rPr lang="en-US" sz="3200" dirty="0" err="1">
                <a:solidFill>
                  <a:srgbClr val="FFC000"/>
                </a:solidFill>
                <a:latin typeface="Times New Roman" panose="02020603050405020304" charset="0"/>
                <a:cs typeface="Times New Roman" panose="02020603050405020304" charset="0"/>
                <a:sym typeface="+mn-ea"/>
              </a:rPr>
              <a:t>bạo</a:t>
            </a:r>
            <a:r>
              <a:rPr lang="en-US" sz="3200" dirty="0">
                <a:solidFill>
                  <a:srgbClr val="FFC000"/>
                </a:solidFill>
                <a:latin typeface="Times New Roman" panose="02020603050405020304" charset="0"/>
                <a:cs typeface="Times New Roman" panose="02020603050405020304" charset="0"/>
                <a:sym typeface="+mn-ea"/>
              </a:rPr>
              <a:t>.</a:t>
            </a:r>
          </a:p>
        </p:txBody>
      </p:sp>
      <p:sp>
        <p:nvSpPr>
          <p:cNvPr id="13" name="Hộp Văn bản 12">
            <a:extLst>
              <a:ext uri="{FF2B5EF4-FFF2-40B4-BE49-F238E27FC236}">
                <a16:creationId xmlns:a16="http://schemas.microsoft.com/office/drawing/2014/main" id="{D387A780-D809-02EE-D90F-EA99BB1C61F3}"/>
              </a:ext>
            </a:extLst>
          </p:cNvPr>
          <p:cNvSpPr txBox="1"/>
          <p:nvPr/>
        </p:nvSpPr>
        <p:spPr>
          <a:xfrm>
            <a:off x="141514" y="4799588"/>
            <a:ext cx="11821879" cy="2062103"/>
          </a:xfrm>
          <a:prstGeom prst="rect">
            <a:avLst/>
          </a:prstGeom>
          <a:noFill/>
        </p:spPr>
        <p:txBody>
          <a:bodyPr wrap="square">
            <a:spAutoFit/>
          </a:bodyPr>
          <a:lstStyle/>
          <a:p>
            <a:pPr indent="0" algn="just"/>
            <a:r>
              <a:rPr lang="en-US" sz="3200" b="0" dirty="0">
                <a:solidFill>
                  <a:srgbClr val="FFFF00"/>
                </a:solidFill>
                <a:latin typeface="Times New Roman" panose="02020603050405020304" pitchFamily="18" charset="0"/>
                <a:cs typeface="Times New Roman" panose="02020603050405020304" pitchFamily="18" charset="0"/>
                <a:sym typeface="Symbol" panose="05050102010706020507" charset="0"/>
              </a:rPr>
              <a:t></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Đó</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là</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cơ</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sở</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để</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bóc</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trần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luận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điệu</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xảo</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trá</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của</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giặc</a:t>
            </a:r>
            <a:r>
              <a:rPr lang="en-US" sz="3200" b="0" dirty="0">
                <a:solidFill>
                  <a:srgbClr val="FFFF00"/>
                </a:solidFill>
                <a:latin typeface="Times New Roman" panose="02020603050405020304" pitchFamily="18" charset="0"/>
                <a:cs typeface="Times New Roman" panose="02020603050405020304" pitchFamily="18" charset="0"/>
              </a:rPr>
              <a:t> Minh (</a:t>
            </a:r>
            <a:r>
              <a:rPr lang="en-US" sz="3200" b="0" i="1" dirty="0" err="1">
                <a:solidFill>
                  <a:srgbClr val="FFFF00"/>
                </a:solidFill>
                <a:latin typeface="Times New Roman" panose="02020603050405020304" pitchFamily="18" charset="0"/>
                <a:cs typeface="Times New Roman" panose="02020603050405020304" pitchFamily="18" charset="0"/>
              </a:rPr>
              <a:t>phù</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Trần</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diệt</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Hồ</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giúp</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Đại</a:t>
            </a:r>
            <a:r>
              <a:rPr lang="en-US" sz="3200" b="0" i="1" dirty="0">
                <a:solidFill>
                  <a:srgbClr val="FFFF00"/>
                </a:solidFill>
                <a:latin typeface="Times New Roman" panose="02020603050405020304" pitchFamily="18" charset="0"/>
                <a:cs typeface="Times New Roman" panose="02020603050405020304" pitchFamily="18" charset="0"/>
              </a:rPr>
              <a:t> </a:t>
            </a:r>
            <a:r>
              <a:rPr lang="en-US" sz="3200" b="0" i="1" dirty="0" err="1">
                <a:solidFill>
                  <a:srgbClr val="FFFF00"/>
                </a:solidFill>
                <a:latin typeface="Times New Roman" panose="02020603050405020304" pitchFamily="18" charset="0"/>
                <a:cs typeface="Times New Roman" panose="02020603050405020304" pitchFamily="18" charset="0"/>
              </a:rPr>
              <a:t>Việt</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Khẳng</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định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lập</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trường</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chính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nghĩa</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của</a:t>
            </a:r>
            <a:r>
              <a:rPr lang="en-US" sz="3200" b="0" dirty="0">
                <a:solidFill>
                  <a:srgbClr val="FFFF00"/>
                </a:solidFill>
                <a:latin typeface="Times New Roman" panose="02020603050405020304" pitchFamily="18" charset="0"/>
                <a:cs typeface="Times New Roman" panose="02020603050405020304" pitchFamily="18" charset="0"/>
              </a:rPr>
              <a:t> ta </a:t>
            </a:r>
            <a:r>
              <a:rPr lang="en-US" sz="3200" b="0" dirty="0" err="1">
                <a:solidFill>
                  <a:srgbClr val="FFFF00"/>
                </a:solidFill>
                <a:latin typeface="Times New Roman" panose="02020603050405020304" pitchFamily="18" charset="0"/>
                <a:cs typeface="Times New Roman" panose="02020603050405020304" pitchFamily="18" charset="0"/>
              </a:rPr>
              <a:t>và</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tính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chất</a:t>
            </a:r>
            <a:r>
              <a:rPr lang="en-US" sz="3200" b="0" dirty="0">
                <a:solidFill>
                  <a:srgbClr val="FFFF00"/>
                </a:solidFill>
                <a:latin typeface="Times New Roman" panose="02020603050405020304" pitchFamily="18" charset="0"/>
                <a:cs typeface="Times New Roman" panose="02020603050405020304" pitchFamily="18" charset="0"/>
              </a:rPr>
              <a:t> phi </a:t>
            </a:r>
            <a:r>
              <a:rPr lang="en-US" sz="3200" b="0" dirty="0" err="1">
                <a:solidFill>
                  <a:srgbClr val="FFFF00"/>
                </a:solidFill>
                <a:latin typeface="Times New Roman" panose="02020603050405020304" pitchFamily="18" charset="0"/>
                <a:cs typeface="Times New Roman" panose="02020603050405020304" pitchFamily="18" charset="0"/>
              </a:rPr>
              <a:t>nghĩa</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của</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kẻ</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thù</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xâm</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lược</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là</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cuộc</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chiến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đấu</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vì</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nghĩa</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vì</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dân</a:t>
            </a:r>
            <a:r>
              <a:rPr lang="en-US" sz="3200" b="0" dirty="0">
                <a:solidFill>
                  <a:srgbClr val="FFFF00"/>
                </a:solidFill>
                <a:latin typeface="Times New Roman" panose="02020603050405020304" pitchFamily="18" charset="0"/>
                <a:cs typeface="Times New Roman" panose="02020603050405020304" pitchFamily="18" charset="0"/>
              </a:rPr>
              <a:t> → </a:t>
            </a:r>
            <a:r>
              <a:rPr lang="en-US" sz="3200" b="0" dirty="0" err="1">
                <a:solidFill>
                  <a:srgbClr val="FFFF00"/>
                </a:solidFill>
                <a:latin typeface="Times New Roman" panose="02020603050405020304" pitchFamily="18" charset="0"/>
                <a:cs typeface="Times New Roman" panose="02020603050405020304" pitchFamily="18" charset="0"/>
              </a:rPr>
              <a:t>Tư</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tưởng</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tiến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bộ</a:t>
            </a:r>
            <a:r>
              <a:rPr lang="en-US" sz="3200" b="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8385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4">
                                            <p:txEl>
                                              <p:pRg st="0" end="0"/>
                                            </p:txEl>
                                          </p:spTgt>
                                        </p:tgtEl>
                                        <p:attrNameLst>
                                          <p:attrName>style.color</p:attrName>
                                        </p:attrNameLst>
                                      </p:cBhvr>
                                      <p:to>
                                        <a:schemeClr val="bg1"/>
                                      </p:to>
                                    </p:animClr>
                                    <p:animClr clrSpc="rgb" dir="cw">
                                      <p:cBhvr>
                                        <p:cTn id="14" dur="250" autoRev="1" fill="remove"/>
                                        <p:tgtEl>
                                          <p:spTgt spid="4">
                                            <p:txEl>
                                              <p:pRg st="0" end="0"/>
                                            </p:txEl>
                                          </p:spTgt>
                                        </p:tgtEl>
                                        <p:attrNameLst>
                                          <p:attrName>fillcolor</p:attrName>
                                        </p:attrNameLst>
                                      </p:cBhvr>
                                      <p:to>
                                        <a:schemeClr val="bg1"/>
                                      </p:to>
                                    </p:animClr>
                                    <p:set>
                                      <p:cBhvr>
                                        <p:cTn id="15" dur="250" autoRev="1" fill="remove"/>
                                        <p:tgtEl>
                                          <p:spTgt spid="4">
                                            <p:txEl>
                                              <p:pRg st="0" end="0"/>
                                            </p:txEl>
                                          </p:spTgt>
                                        </p:tgtEl>
                                        <p:attrNameLst>
                                          <p:attrName>fill.type</p:attrName>
                                        </p:attrNameLst>
                                      </p:cBhvr>
                                      <p:to>
                                        <p:strVal val="solid"/>
                                      </p:to>
                                    </p:set>
                                    <p:set>
                                      <p:cBhvr>
                                        <p:cTn id="16" dur="250" autoRev="1" fill="remove"/>
                                        <p:tgtEl>
                                          <p:spTgt spid="4">
                                            <p:txEl>
                                              <p:pRg st="0" end="0"/>
                                            </p:txEl>
                                          </p:spTgt>
                                        </p:tgtEl>
                                        <p:attrNameLst>
                                          <p:attrName>fill.on</p:attrName>
                                        </p:attrNameLst>
                                      </p:cBhvr>
                                      <p:to>
                                        <p:strVal val="true"/>
                                      </p:to>
                                    </p:set>
                                  </p:childTnLst>
                                </p:cTn>
                              </p:par>
                              <p:par>
                                <p:cTn id="17" presetID="27" presetClass="emph" presetSubtype="0" fill="remove" nodeType="withEffect">
                                  <p:stCondLst>
                                    <p:cond delay="0"/>
                                  </p:stCondLst>
                                  <p:childTnLst>
                                    <p:animClr clrSpc="rgb" dir="cw">
                                      <p:cBhvr override="childStyle">
                                        <p:cTn id="18" dur="250" autoRev="1" fill="remove"/>
                                        <p:tgtEl>
                                          <p:spTgt spid="4">
                                            <p:txEl>
                                              <p:pRg st="2" end="2"/>
                                            </p:txEl>
                                          </p:spTgt>
                                        </p:tgtEl>
                                        <p:attrNameLst>
                                          <p:attrName>style.color</p:attrName>
                                        </p:attrNameLst>
                                      </p:cBhvr>
                                      <p:to>
                                        <a:schemeClr val="bg1"/>
                                      </p:to>
                                    </p:animClr>
                                    <p:animClr clrSpc="rgb" dir="cw">
                                      <p:cBhvr>
                                        <p:cTn id="19" dur="250" autoRev="1" fill="remove"/>
                                        <p:tgtEl>
                                          <p:spTgt spid="4">
                                            <p:txEl>
                                              <p:pRg st="2" end="2"/>
                                            </p:txEl>
                                          </p:spTgt>
                                        </p:tgtEl>
                                        <p:attrNameLst>
                                          <p:attrName>fillcolor</p:attrName>
                                        </p:attrNameLst>
                                      </p:cBhvr>
                                      <p:to>
                                        <a:schemeClr val="bg1"/>
                                      </p:to>
                                    </p:animClr>
                                    <p:set>
                                      <p:cBhvr>
                                        <p:cTn id="20" dur="250" autoRev="1" fill="remove"/>
                                        <p:tgtEl>
                                          <p:spTgt spid="4">
                                            <p:txEl>
                                              <p:pRg st="2" end="2"/>
                                            </p:txEl>
                                          </p:spTgt>
                                        </p:tgtEl>
                                        <p:attrNameLst>
                                          <p:attrName>fill.type</p:attrName>
                                        </p:attrNameLst>
                                      </p:cBhvr>
                                      <p:to>
                                        <p:strVal val="solid"/>
                                      </p:to>
                                    </p:set>
                                    <p:set>
                                      <p:cBhvr>
                                        <p:cTn id="21" dur="250" autoRev="1" fill="remove"/>
                                        <p:tgtEl>
                                          <p:spTgt spid="4">
                                            <p:txEl>
                                              <p:pRg st="2" end="2"/>
                                            </p:tx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fade">
                                      <p:cBhvr>
                                        <p:cTn id="45" dur="1000"/>
                                        <p:tgtEl>
                                          <p:spTgt spid="9">
                                            <p:txEl>
                                              <p:pRg st="0" end="0"/>
                                            </p:txEl>
                                          </p:spTgt>
                                        </p:tgtEl>
                                      </p:cBhvr>
                                    </p:animEffect>
                                    <p:anim calcmode="lin" valueType="num">
                                      <p:cBhvr>
                                        <p:cTn id="4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fade">
                                      <p:cBhvr>
                                        <p:cTn id="50" dur="1000"/>
                                        <p:tgtEl>
                                          <p:spTgt spid="9">
                                            <p:txEl>
                                              <p:pRg st="1" end="1"/>
                                            </p:txEl>
                                          </p:spTgt>
                                        </p:tgtEl>
                                      </p:cBhvr>
                                    </p:animEffect>
                                    <p:anim calcmode="lin" valueType="num">
                                      <p:cBhvr>
                                        <p:cTn id="5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Effect transition="in" filter="fade">
                                      <p:cBhvr>
                                        <p:cTn id="55" dur="1000"/>
                                        <p:tgtEl>
                                          <p:spTgt spid="9">
                                            <p:txEl>
                                              <p:pRg st="2" end="2"/>
                                            </p:txEl>
                                          </p:spTgt>
                                        </p:tgtEl>
                                      </p:cBhvr>
                                    </p:animEffect>
                                    <p:anim calcmode="lin" valueType="num">
                                      <p:cBhvr>
                                        <p:cTn id="5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barn(inVertical)">
                                      <p:cBhvr>
                                        <p:cTn id="6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01B0DE-5CE7-B04D-B1E8-C0564BA290CF}"/>
              </a:ext>
            </a:extLst>
          </p:cNvPr>
          <p:cNvSpPr txBox="1"/>
          <p:nvPr/>
        </p:nvSpPr>
        <p:spPr>
          <a:xfrm>
            <a:off x="195944" y="141514"/>
            <a:ext cx="10554434" cy="1077218"/>
          </a:xfrm>
          <a:prstGeom prst="rect">
            <a:avLst/>
          </a:prstGeom>
          <a:noFill/>
        </p:spPr>
        <p:txBody>
          <a:bodyPr wrap="square">
            <a:spAutoFit/>
          </a:bodyPr>
          <a:lstStyle/>
          <a:p>
            <a:r>
              <a:rPr lang="vi-VN" sz="3200" dirty="0">
                <a:solidFill>
                  <a:schemeClr val="bg1"/>
                </a:solidFill>
                <a:latin typeface="UTM Guanine" panose="02040603050506020204" pitchFamily="18"/>
              </a:rPr>
              <a:t>b. </a:t>
            </a:r>
            <a:r>
              <a:rPr lang="vi-VN" sz="3200" b="0" i="0" dirty="0">
                <a:solidFill>
                  <a:schemeClr val="bg1"/>
                </a:solidFill>
                <a:effectLst/>
                <a:latin typeface="UTM Guanine" panose="02040603050506020204" pitchFamily="18"/>
              </a:rPr>
              <a:t>Chân lí về sự tồn tại độc lập – khái niệm về một dân tộc- quốc gia độc lập: </a:t>
            </a:r>
            <a:endParaRPr lang="en-VN" sz="3200" dirty="0">
              <a:solidFill>
                <a:schemeClr val="bg1"/>
              </a:solidFill>
              <a:latin typeface="UTM Guanine" panose="02040603050506020204" pitchFamily="18"/>
            </a:endParaRPr>
          </a:p>
        </p:txBody>
      </p:sp>
      <p:sp>
        <p:nvSpPr>
          <p:cNvPr id="4" name="TextBox 3">
            <a:extLst>
              <a:ext uri="{FF2B5EF4-FFF2-40B4-BE49-F238E27FC236}">
                <a16:creationId xmlns:a16="http://schemas.microsoft.com/office/drawing/2014/main" id="{119817BA-5ACB-104B-8C73-B5352B023551}"/>
              </a:ext>
            </a:extLst>
          </p:cNvPr>
          <p:cNvSpPr txBox="1"/>
          <p:nvPr/>
        </p:nvSpPr>
        <p:spPr>
          <a:xfrm>
            <a:off x="2660820" y="1920012"/>
            <a:ext cx="7809471" cy="646331"/>
          </a:xfrm>
          <a:prstGeom prst="rect">
            <a:avLst/>
          </a:prstGeom>
          <a:noFill/>
        </p:spPr>
        <p:txBody>
          <a:bodyPr wrap="square" rtlCol="0">
            <a:spAutoFit/>
          </a:bodyPr>
          <a:lstStyle/>
          <a:p>
            <a:pPr algn="ctr"/>
            <a:r>
              <a:rPr lang="en-US" sz="3600" u="sng" dirty="0">
                <a:solidFill>
                  <a:schemeClr val="bg1"/>
                </a:solidFill>
                <a:latin typeface="UTM Guanine" panose="02040603050506020204" pitchFamily="18"/>
              </a:rPr>
              <a:t>K</a:t>
            </a:r>
            <a:r>
              <a:rPr lang="en-VN" sz="3600" u="sng" dirty="0">
                <a:solidFill>
                  <a:schemeClr val="bg1"/>
                </a:solidFill>
                <a:latin typeface="UTM Guanine" panose="02040603050506020204" pitchFamily="18"/>
              </a:rPr>
              <a:t>hái niệm: Dân tộc là gì?</a:t>
            </a:r>
          </a:p>
        </p:txBody>
      </p:sp>
      <p:sp>
        <p:nvSpPr>
          <p:cNvPr id="5" name="TextBox 4">
            <a:extLst>
              <a:ext uri="{FF2B5EF4-FFF2-40B4-BE49-F238E27FC236}">
                <a16:creationId xmlns:a16="http://schemas.microsoft.com/office/drawing/2014/main" id="{857D5E1D-237F-7143-BA9B-73A3AD207CDA}"/>
              </a:ext>
            </a:extLst>
          </p:cNvPr>
          <p:cNvSpPr txBox="1"/>
          <p:nvPr/>
        </p:nvSpPr>
        <p:spPr>
          <a:xfrm>
            <a:off x="5090984" y="2990335"/>
            <a:ext cx="6660292" cy="2677656"/>
          </a:xfrm>
          <a:prstGeom prst="rect">
            <a:avLst/>
          </a:prstGeom>
          <a:noFill/>
        </p:spPr>
        <p:txBody>
          <a:bodyPr wrap="square" rtlCol="0">
            <a:spAutoFit/>
          </a:bodyPr>
          <a:lstStyle/>
          <a:p>
            <a:pPr algn="just"/>
            <a:r>
              <a:rPr lang="en-VN" sz="2400" dirty="0">
                <a:solidFill>
                  <a:schemeClr val="bg1"/>
                </a:solidFill>
                <a:latin typeface="UTM Aptima" panose="02040603050506020204" pitchFamily="18"/>
              </a:rPr>
              <a:t>Theo I.V.Xtalin- Từ điển triết học: Dân tộc là một khối cộng đồng gồm nhiều người, khối ổn định, hình thành trong quá trình lịch sử, sinh ra trên cơ sở một ngôn ngữ chung, một lãnh thổ chung, một đời sống kinh tế chung, một cấu tạo tâm lí chung biểu hiện trong một nền tảng văn hoá chung.</a:t>
            </a:r>
          </a:p>
        </p:txBody>
      </p:sp>
      <p:pic>
        <p:nvPicPr>
          <p:cNvPr id="9218" name="Picture 2">
            <a:extLst>
              <a:ext uri="{FF2B5EF4-FFF2-40B4-BE49-F238E27FC236}">
                <a16:creationId xmlns:a16="http://schemas.microsoft.com/office/drawing/2014/main" id="{7CFD8EF7-4013-6747-9D10-31E3189BE4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89838" l="9831" r="94663">
                        <a14:foregroundMark x1="17416" y1="61201" x2="19944" y2="82217"/>
                        <a14:foregroundMark x1="19944" y1="82217" x2="29494" y2="88684"/>
                        <a14:foregroundMark x1="29494" y1="88684" x2="68258" y2="94919"/>
                        <a14:foregroundMark x1="68258" y1="94919" x2="83146" y2="90993"/>
                        <a14:foregroundMark x1="83146" y1="90993" x2="93258" y2="84527"/>
                        <a14:foregroundMark x1="93258" y1="84527" x2="94663" y2="75751"/>
                        <a14:foregroundMark x1="94663" y1="75751" x2="92135" y2="70901"/>
                      </a14:backgroundRemoval>
                    </a14:imgEffect>
                  </a14:imgLayer>
                </a14:imgProps>
              </a:ext>
              <a:ext uri="{28A0092B-C50C-407E-A947-70E740481C1C}">
                <a14:useLocalDpi xmlns:a14="http://schemas.microsoft.com/office/drawing/2010/main" val="0"/>
              </a:ext>
            </a:extLst>
          </a:blip>
          <a:srcRect/>
          <a:stretch>
            <a:fillRect/>
          </a:stretch>
        </p:blipFill>
        <p:spPr bwMode="auto">
          <a:xfrm>
            <a:off x="-538891" y="1358900"/>
            <a:ext cx="4521200" cy="5499100"/>
          </a:xfrm>
          <a:prstGeom prst="rect">
            <a:avLst/>
          </a:prstGeom>
          <a:noFill/>
          <a:effectLst>
            <a:glow rad="519759">
              <a:srgbClr val="9E6A37">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5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38AD61-BCD6-FC47-9DEB-79C7E6887D2C}"/>
              </a:ext>
            </a:extLst>
          </p:cNvPr>
          <p:cNvSpPr txBox="1"/>
          <p:nvPr/>
        </p:nvSpPr>
        <p:spPr>
          <a:xfrm>
            <a:off x="1349828" y="87087"/>
            <a:ext cx="8643257" cy="584775"/>
          </a:xfrm>
          <a:prstGeom prst="rect">
            <a:avLst/>
          </a:prstGeom>
          <a:noFill/>
        </p:spPr>
        <p:txBody>
          <a:bodyPr wrap="square" rtlCol="0">
            <a:spAutoFit/>
          </a:bodyPr>
          <a:lstStyle/>
          <a:p>
            <a:r>
              <a:rPr lang="en-VN" sz="3200" dirty="0">
                <a:solidFill>
                  <a:srgbClr val="FFFF00"/>
                </a:solidFill>
                <a:latin typeface="Times New Roman" panose="02020603050405020304" pitchFamily="18" charset="0"/>
                <a:cs typeface="Times New Roman" panose="02020603050405020304" pitchFamily="18" charset="0"/>
              </a:rPr>
              <a:t>QUAN </a:t>
            </a:r>
            <a:r>
              <a:rPr lang="vi-VN" sz="3200" dirty="0">
                <a:solidFill>
                  <a:srgbClr val="FFFF00"/>
                </a:solidFill>
                <a:latin typeface="Times New Roman" panose="02020603050405020304" pitchFamily="18" charset="0"/>
                <a:cs typeface="Times New Roman" panose="02020603050405020304" pitchFamily="18" charset="0"/>
              </a:rPr>
              <a:t>NIỆ</a:t>
            </a:r>
            <a:r>
              <a:rPr lang="en-VN" sz="3200" dirty="0">
                <a:solidFill>
                  <a:srgbClr val="FFFF00"/>
                </a:solidFill>
                <a:latin typeface="Times New Roman" panose="02020603050405020304" pitchFamily="18" charset="0"/>
                <a:cs typeface="Times New Roman" panose="02020603050405020304" pitchFamily="18" charset="0"/>
              </a:rPr>
              <a:t>M VỀ MỘT QUỐC GIA ĐỘC LẬP</a:t>
            </a:r>
          </a:p>
        </p:txBody>
      </p:sp>
      <p:sp>
        <p:nvSpPr>
          <p:cNvPr id="2" name="Text Box 24">
            <a:extLst>
              <a:ext uri="{FF2B5EF4-FFF2-40B4-BE49-F238E27FC236}">
                <a16:creationId xmlns:a16="http://schemas.microsoft.com/office/drawing/2014/main" id="{8A7BBF1A-233B-D5D3-0628-8C02416B81EA}"/>
              </a:ext>
            </a:extLst>
          </p:cNvPr>
          <p:cNvSpPr txBox="1"/>
          <p:nvPr/>
        </p:nvSpPr>
        <p:spPr>
          <a:xfrm>
            <a:off x="130628" y="979715"/>
            <a:ext cx="1774371" cy="1569660"/>
          </a:xfrm>
          <a:prstGeom prst="rect">
            <a:avLst/>
          </a:prstGeom>
          <a:noFill/>
        </p:spPr>
        <p:txBody>
          <a:bodyPr wrap="square" rtlCol="0">
            <a:spAutoFit/>
          </a:bodyPr>
          <a:lstStyle/>
          <a:p>
            <a:r>
              <a:rPr lang="en-US" sz="3200" b="1" dirty="0" err="1">
                <a:solidFill>
                  <a:srgbClr val="F1ED99"/>
                </a:solidFill>
                <a:latin typeface="Times New Roman" panose="02020603050405020304" charset="0"/>
                <a:cs typeface="Times New Roman" panose="02020603050405020304" charset="0"/>
              </a:rPr>
              <a:t>Cương</a:t>
            </a:r>
            <a:r>
              <a:rPr lang="en-US"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vực</a:t>
            </a:r>
            <a:r>
              <a:rPr lang="en-US" sz="3200" b="1" dirty="0">
                <a:solidFill>
                  <a:srgbClr val="F1ED99"/>
                </a:solidFill>
                <a:latin typeface="Times New Roman" panose="02020603050405020304" charset="0"/>
                <a:cs typeface="Times New Roman" panose="02020603050405020304" charset="0"/>
              </a:rPr>
              <a:t> </a:t>
            </a:r>
          </a:p>
          <a:p>
            <a:r>
              <a:rPr lang="en-US" sz="3200" b="1" dirty="0" err="1">
                <a:solidFill>
                  <a:srgbClr val="F1ED99"/>
                </a:solidFill>
                <a:latin typeface="Times New Roman" panose="02020603050405020304" charset="0"/>
                <a:cs typeface="Times New Roman" panose="02020603050405020304" charset="0"/>
              </a:rPr>
              <a:t>lãnh</a:t>
            </a:r>
            <a:r>
              <a:rPr lang="en-US"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thổ</a:t>
            </a:r>
            <a:endParaRPr lang="en-US" sz="3200" b="1" dirty="0">
              <a:solidFill>
                <a:srgbClr val="F1ED99"/>
              </a:solidFill>
              <a:latin typeface="Times New Roman" panose="02020603050405020304" charset="0"/>
              <a:cs typeface="Times New Roman" panose="02020603050405020304" charset="0"/>
            </a:endParaRPr>
          </a:p>
        </p:txBody>
      </p:sp>
      <p:pic>
        <p:nvPicPr>
          <p:cNvPr id="5" name="Picture 23" descr="Untitled 2">
            <a:extLst>
              <a:ext uri="{FF2B5EF4-FFF2-40B4-BE49-F238E27FC236}">
                <a16:creationId xmlns:a16="http://schemas.microsoft.com/office/drawing/2014/main" id="{B3DCD72B-F054-3E19-ECE6-6249E78E66F0}"/>
              </a:ext>
            </a:extLst>
          </p:cNvPr>
          <p:cNvPicPr>
            <a:picLocks noChangeAspect="1"/>
          </p:cNvPicPr>
          <p:nvPr/>
        </p:nvPicPr>
        <p:blipFill>
          <a:blip r:embed="rId2"/>
          <a:srcRect r="53561" b="8446"/>
          <a:stretch>
            <a:fillRect/>
          </a:stretch>
        </p:blipFill>
        <p:spPr>
          <a:xfrm flipH="1">
            <a:off x="1904999" y="834785"/>
            <a:ext cx="764381" cy="1243965"/>
          </a:xfrm>
          <a:prstGeom prst="rect">
            <a:avLst/>
          </a:prstGeom>
        </p:spPr>
      </p:pic>
      <p:sp>
        <p:nvSpPr>
          <p:cNvPr id="6" name="Text Box 4">
            <a:extLst>
              <a:ext uri="{FF2B5EF4-FFF2-40B4-BE49-F238E27FC236}">
                <a16:creationId xmlns:a16="http://schemas.microsoft.com/office/drawing/2014/main" id="{B6BCEC8C-2551-BB22-B3EE-08BC79B20B0A}"/>
              </a:ext>
            </a:extLst>
          </p:cNvPr>
          <p:cNvSpPr txBox="1"/>
          <p:nvPr/>
        </p:nvSpPr>
        <p:spPr>
          <a:xfrm>
            <a:off x="2394857" y="671862"/>
            <a:ext cx="8447315" cy="4708981"/>
          </a:xfrm>
          <a:prstGeom prst="rect">
            <a:avLst/>
          </a:prstGeom>
          <a:noFill/>
        </p:spPr>
        <p:txBody>
          <a:bodyPr wrap="square" rtlCol="0">
            <a:spAutoFit/>
          </a:bodyPr>
          <a:lstStyle/>
          <a:p>
            <a:r>
              <a:rPr lang="en-US" sz="3000" dirty="0" err="1">
                <a:solidFill>
                  <a:srgbClr val="DDB775"/>
                </a:solidFill>
                <a:latin typeface="Times New Roman" panose="02020603050405020304" charset="0"/>
                <a:cs typeface="Times New Roman" panose="02020603050405020304" charset="0"/>
                <a:sym typeface="+mn-ea"/>
              </a:rPr>
              <a:t>Như</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nước</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Đại</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Việt</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ta</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từ</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trước</a:t>
            </a:r>
            <a:r>
              <a:rPr lang="en-US" sz="3000" dirty="0">
                <a:solidFill>
                  <a:srgbClr val="DDB775"/>
                </a:solidFill>
                <a:latin typeface="Times New Roman" panose="02020603050405020304" charset="0"/>
                <a:cs typeface="Times New Roman" panose="02020603050405020304" charset="0"/>
                <a:sym typeface="+mn-ea"/>
              </a:rPr>
              <a:t>,</a:t>
            </a:r>
            <a:endParaRPr lang="en-US" sz="3000" dirty="0">
              <a:solidFill>
                <a:srgbClr val="DDB775"/>
              </a:solidFill>
              <a:latin typeface="Times New Roman" panose="02020603050405020304" charset="0"/>
              <a:cs typeface="Times New Roman" panose="02020603050405020304" charset="0"/>
            </a:endParaRPr>
          </a:p>
          <a:p>
            <a:r>
              <a:rPr lang="en-US" sz="3000" dirty="0" err="1">
                <a:solidFill>
                  <a:srgbClr val="DDB775"/>
                </a:solidFill>
                <a:latin typeface="Times New Roman" panose="02020603050405020304" charset="0"/>
                <a:cs typeface="Times New Roman" panose="02020603050405020304" charset="0"/>
                <a:sym typeface="+mn-ea"/>
              </a:rPr>
              <a:t>Vốn</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xưng</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nền</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văn</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hiến</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đã</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lâu</a:t>
            </a:r>
            <a:r>
              <a:rPr lang="en-US" sz="3000" dirty="0">
                <a:solidFill>
                  <a:srgbClr val="DDB775"/>
                </a:solidFill>
                <a:latin typeface="Times New Roman" panose="02020603050405020304" charset="0"/>
                <a:cs typeface="Times New Roman" panose="02020603050405020304" charset="0"/>
                <a:sym typeface="+mn-ea"/>
              </a:rPr>
              <a:t>.</a:t>
            </a:r>
            <a:r>
              <a:rPr lang="vi-VN" sz="3000" dirty="0">
                <a:solidFill>
                  <a:srgbClr val="DDB775"/>
                </a:solidFill>
                <a:latin typeface="Times New Roman" panose="02020603050405020304" charset="0"/>
                <a:cs typeface="Times New Roman" panose="02020603050405020304" charset="0"/>
                <a:sym typeface="+mn-ea"/>
              </a:rPr>
              <a:t>   </a:t>
            </a:r>
            <a:endParaRPr lang="en-US" sz="3000" dirty="0">
              <a:solidFill>
                <a:srgbClr val="DDB775"/>
              </a:solidFill>
              <a:latin typeface="Times New Roman" panose="02020603050405020304" charset="0"/>
              <a:cs typeface="Times New Roman" panose="02020603050405020304" charset="0"/>
            </a:endParaRPr>
          </a:p>
          <a:p>
            <a:r>
              <a:rPr lang="en-US" sz="3000" dirty="0" err="1">
                <a:solidFill>
                  <a:srgbClr val="DDB775"/>
                </a:solidFill>
                <a:latin typeface="Times New Roman" panose="02020603050405020304" charset="0"/>
                <a:cs typeface="Times New Roman" panose="02020603050405020304" charset="0"/>
                <a:sym typeface="+mn-ea"/>
              </a:rPr>
              <a:t>Núi</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sông</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bờ</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cõi</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đã</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chia</a:t>
            </a:r>
            <a:r>
              <a:rPr lang="en-US" sz="3000" dirty="0">
                <a:solidFill>
                  <a:srgbClr val="DDB775"/>
                </a:solidFill>
                <a:latin typeface="Times New Roman" panose="02020603050405020304" charset="0"/>
                <a:cs typeface="Times New Roman" panose="02020603050405020304" charset="0"/>
                <a:sym typeface="+mn-ea"/>
              </a:rPr>
              <a:t>,</a:t>
            </a:r>
            <a:endParaRPr lang="en-US" sz="3000" dirty="0">
              <a:solidFill>
                <a:srgbClr val="DDB775"/>
              </a:solidFill>
              <a:latin typeface="Times New Roman" panose="02020603050405020304" charset="0"/>
              <a:cs typeface="Times New Roman" panose="02020603050405020304" charset="0"/>
            </a:endParaRPr>
          </a:p>
          <a:p>
            <a:r>
              <a:rPr lang="en-US" sz="3000" dirty="0" err="1">
                <a:solidFill>
                  <a:srgbClr val="DDB775"/>
                </a:solidFill>
                <a:latin typeface="Times New Roman" panose="02020603050405020304" charset="0"/>
                <a:cs typeface="Times New Roman" panose="02020603050405020304" charset="0"/>
                <a:sym typeface="+mn-ea"/>
              </a:rPr>
              <a:t>Phong</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tục</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Bắc</a:t>
            </a:r>
            <a:r>
              <a:rPr lang="en-US" sz="3000" dirty="0">
                <a:solidFill>
                  <a:srgbClr val="DDB775"/>
                </a:solidFill>
                <a:latin typeface="Times New Roman" panose="02020603050405020304" charset="0"/>
                <a:cs typeface="Times New Roman" panose="02020603050405020304" charset="0"/>
                <a:sym typeface="+mn-ea"/>
              </a:rPr>
              <a:t> Nam </a:t>
            </a:r>
            <a:r>
              <a:rPr lang="en-US" sz="3000" dirty="0" err="1">
                <a:solidFill>
                  <a:srgbClr val="DDB775"/>
                </a:solidFill>
                <a:latin typeface="Times New Roman" panose="02020603050405020304" charset="0"/>
                <a:cs typeface="Times New Roman" panose="02020603050405020304" charset="0"/>
                <a:sym typeface="+mn-ea"/>
              </a:rPr>
              <a:t>cũng</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khác</a:t>
            </a:r>
            <a:r>
              <a:rPr lang="en-US" sz="3000" dirty="0">
                <a:solidFill>
                  <a:srgbClr val="DDB775"/>
                </a:solidFill>
                <a:latin typeface="Times New Roman" panose="02020603050405020304" charset="0"/>
                <a:cs typeface="Times New Roman" panose="02020603050405020304" charset="0"/>
                <a:sym typeface="+mn-ea"/>
              </a:rPr>
              <a:t>.</a:t>
            </a:r>
            <a:endParaRPr lang="en-US" sz="3000" dirty="0">
              <a:solidFill>
                <a:srgbClr val="DDB775"/>
              </a:solidFill>
              <a:latin typeface="Times New Roman" panose="02020603050405020304" charset="0"/>
              <a:cs typeface="Times New Roman" panose="02020603050405020304" charset="0"/>
            </a:endParaRPr>
          </a:p>
          <a:p>
            <a:r>
              <a:rPr lang="en-US" sz="3000" b="1" dirty="0" err="1">
                <a:solidFill>
                  <a:srgbClr val="FFFF00"/>
                </a:solidFill>
                <a:latin typeface="Times New Roman" panose="02020603050405020304" charset="0"/>
                <a:cs typeface="Times New Roman" panose="02020603050405020304" charset="0"/>
                <a:sym typeface="+mn-ea"/>
              </a:rPr>
              <a:t>Từ</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Triệu</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Đinh</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Lí</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Trần</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bao</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đời</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xây</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nền</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độc</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lập</a:t>
            </a:r>
            <a:r>
              <a:rPr lang="en-US" sz="3000" b="1" dirty="0">
                <a:solidFill>
                  <a:srgbClr val="FFFF00"/>
                </a:solidFill>
                <a:latin typeface="Times New Roman" panose="02020603050405020304" charset="0"/>
                <a:cs typeface="Times New Roman" panose="02020603050405020304" charset="0"/>
                <a:sym typeface="+mn-ea"/>
              </a:rPr>
              <a:t>,</a:t>
            </a:r>
            <a:endParaRPr lang="en-US" sz="3000" b="1" dirty="0">
              <a:solidFill>
                <a:srgbClr val="FFFF00"/>
              </a:solidFill>
              <a:latin typeface="Times New Roman" panose="02020603050405020304" charset="0"/>
              <a:cs typeface="Times New Roman" panose="02020603050405020304" charset="0"/>
            </a:endParaRPr>
          </a:p>
          <a:p>
            <a:r>
              <a:rPr lang="en-US" sz="3000" b="1" dirty="0" err="1">
                <a:solidFill>
                  <a:srgbClr val="FFFF00"/>
                </a:solidFill>
                <a:latin typeface="Times New Roman" panose="02020603050405020304" charset="0"/>
                <a:cs typeface="Times New Roman" panose="02020603050405020304" charset="0"/>
                <a:sym typeface="+mn-ea"/>
              </a:rPr>
              <a:t>Cùng</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Hán</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Đường</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Tống</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Nguyên</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mỗi</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bên</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xưng</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đế</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một</a:t>
            </a:r>
            <a:r>
              <a:rPr lang="en-US" sz="3000" b="1" dirty="0">
                <a:solidFill>
                  <a:srgbClr val="FFFF00"/>
                </a:solidFill>
                <a:latin typeface="Times New Roman" panose="02020603050405020304" charset="0"/>
                <a:cs typeface="Times New Roman" panose="02020603050405020304" charset="0"/>
                <a:sym typeface="+mn-ea"/>
              </a:rPr>
              <a:t> </a:t>
            </a:r>
            <a:r>
              <a:rPr lang="en-US" sz="3000" b="1" dirty="0" err="1">
                <a:solidFill>
                  <a:srgbClr val="FFFF00"/>
                </a:solidFill>
                <a:latin typeface="Times New Roman" panose="02020603050405020304" charset="0"/>
                <a:cs typeface="Times New Roman" panose="02020603050405020304" charset="0"/>
                <a:sym typeface="+mn-ea"/>
              </a:rPr>
              <a:t>phương</a:t>
            </a:r>
            <a:endParaRPr lang="en-US" sz="3000" b="1" dirty="0">
              <a:solidFill>
                <a:srgbClr val="FFFF00"/>
              </a:solidFill>
              <a:latin typeface="Times New Roman" panose="02020603050405020304" charset="0"/>
              <a:cs typeface="Times New Roman" panose="02020603050405020304" charset="0"/>
            </a:endParaRPr>
          </a:p>
          <a:p>
            <a:r>
              <a:rPr lang="en-US" sz="3000" dirty="0" err="1">
                <a:solidFill>
                  <a:srgbClr val="DDB775"/>
                </a:solidFill>
                <a:latin typeface="Times New Roman" panose="02020603050405020304" charset="0"/>
                <a:cs typeface="Times New Roman" panose="02020603050405020304" charset="0"/>
                <a:sym typeface="+mn-ea"/>
              </a:rPr>
              <a:t>Tuy</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mạnh</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yếu</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từng</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lúc</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khác</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nhau</a:t>
            </a:r>
            <a:r>
              <a:rPr lang="en-US" sz="3000" dirty="0">
                <a:solidFill>
                  <a:srgbClr val="DDB775"/>
                </a:solidFill>
                <a:latin typeface="Times New Roman" panose="02020603050405020304" charset="0"/>
                <a:cs typeface="Times New Roman" panose="02020603050405020304" charset="0"/>
                <a:sym typeface="+mn-ea"/>
              </a:rPr>
              <a:t>,</a:t>
            </a:r>
            <a:endParaRPr lang="en-US" sz="3000" dirty="0">
              <a:solidFill>
                <a:srgbClr val="DDB775"/>
              </a:solidFill>
              <a:latin typeface="Times New Roman" panose="02020603050405020304" charset="0"/>
              <a:cs typeface="Times New Roman" panose="02020603050405020304" charset="0"/>
            </a:endParaRPr>
          </a:p>
          <a:p>
            <a:r>
              <a:rPr lang="en-US" sz="3000" dirty="0">
                <a:solidFill>
                  <a:srgbClr val="DDB775"/>
                </a:solidFill>
                <a:latin typeface="Times New Roman" panose="02020603050405020304" charset="0"/>
                <a:cs typeface="Times New Roman" panose="02020603050405020304" charset="0"/>
                <a:sym typeface="+mn-ea"/>
              </a:rPr>
              <a:t>Song </a:t>
            </a:r>
            <a:r>
              <a:rPr lang="en-US" sz="3000" dirty="0" err="1">
                <a:solidFill>
                  <a:srgbClr val="DDB775"/>
                </a:solidFill>
                <a:latin typeface="Times New Roman" panose="02020603050405020304" charset="0"/>
                <a:cs typeface="Times New Roman" panose="02020603050405020304" charset="0"/>
                <a:sym typeface="+mn-ea"/>
              </a:rPr>
              <a:t>hào</a:t>
            </a:r>
            <a:r>
              <a:rPr lang="en-US" sz="3000" dirty="0">
                <a:solidFill>
                  <a:srgbClr val="DDB775"/>
                </a:solidFill>
                <a:latin typeface="Times New Roman" panose="02020603050405020304" charset="0"/>
                <a:cs typeface="Times New Roman" panose="02020603050405020304" charset="0"/>
                <a:sym typeface="+mn-ea"/>
              </a:rPr>
              <a:t> </a:t>
            </a:r>
            <a:r>
              <a:rPr lang="en-US" sz="3000" dirty="0" err="1">
                <a:solidFill>
                  <a:srgbClr val="DDB775"/>
                </a:solidFill>
                <a:latin typeface="Times New Roman" panose="02020603050405020304" charset="0"/>
                <a:cs typeface="Times New Roman" panose="02020603050405020304" charset="0"/>
                <a:sym typeface="+mn-ea"/>
              </a:rPr>
              <a:t>kiệt</a:t>
            </a:r>
            <a:r>
              <a:rPr lang="en-US" sz="3000" dirty="0">
                <a:solidFill>
                  <a:srgbClr val="DDB775"/>
                </a:solidFill>
                <a:latin typeface="Times New Roman" panose="02020603050405020304" charset="0"/>
                <a:cs typeface="Times New Roman" panose="02020603050405020304" charset="0"/>
                <a:sym typeface="+mn-ea"/>
              </a:rPr>
              <a:t> </a:t>
            </a:r>
            <a:r>
              <a:rPr lang="en-US" sz="3000" b="1" dirty="0" err="1">
                <a:solidFill>
                  <a:srgbClr val="92D050"/>
                </a:solidFill>
                <a:latin typeface="Times New Roman" panose="02020603050405020304" charset="0"/>
                <a:cs typeface="Times New Roman" panose="02020603050405020304" charset="0"/>
                <a:sym typeface="+mn-ea"/>
              </a:rPr>
              <a:t>đời</a:t>
            </a:r>
            <a:r>
              <a:rPr lang="en-US" sz="3000" b="1" dirty="0">
                <a:solidFill>
                  <a:srgbClr val="92D050"/>
                </a:solidFill>
                <a:latin typeface="Times New Roman" panose="02020603050405020304" charset="0"/>
                <a:cs typeface="Times New Roman" panose="02020603050405020304" charset="0"/>
                <a:sym typeface="+mn-ea"/>
              </a:rPr>
              <a:t> </a:t>
            </a:r>
            <a:r>
              <a:rPr lang="en-US" sz="3000" b="1" dirty="0" err="1">
                <a:solidFill>
                  <a:srgbClr val="92D050"/>
                </a:solidFill>
                <a:latin typeface="Times New Roman" panose="02020603050405020304" charset="0"/>
                <a:cs typeface="Times New Roman" panose="02020603050405020304" charset="0"/>
                <a:sym typeface="+mn-ea"/>
              </a:rPr>
              <a:t>nào</a:t>
            </a:r>
            <a:r>
              <a:rPr lang="en-US" sz="3000" b="1" dirty="0">
                <a:solidFill>
                  <a:srgbClr val="92D050"/>
                </a:solidFill>
                <a:latin typeface="Times New Roman" panose="02020603050405020304" charset="0"/>
                <a:cs typeface="Times New Roman" panose="02020603050405020304" charset="0"/>
                <a:sym typeface="+mn-ea"/>
              </a:rPr>
              <a:t> </a:t>
            </a:r>
            <a:r>
              <a:rPr lang="en-US" sz="3000" b="1" dirty="0" err="1">
                <a:solidFill>
                  <a:srgbClr val="92D050"/>
                </a:solidFill>
                <a:latin typeface="Times New Roman" panose="02020603050405020304" charset="0"/>
                <a:cs typeface="Times New Roman" panose="02020603050405020304" charset="0"/>
                <a:sym typeface="+mn-ea"/>
              </a:rPr>
              <a:t>cũng</a:t>
            </a:r>
            <a:r>
              <a:rPr lang="en-US" sz="3000" b="1" dirty="0">
                <a:solidFill>
                  <a:srgbClr val="92D050"/>
                </a:solidFill>
                <a:latin typeface="Times New Roman" panose="02020603050405020304" charset="0"/>
                <a:cs typeface="Times New Roman" panose="02020603050405020304" charset="0"/>
                <a:sym typeface="+mn-ea"/>
              </a:rPr>
              <a:t> </a:t>
            </a:r>
            <a:r>
              <a:rPr lang="en-US" sz="3000" b="1" dirty="0" err="1">
                <a:solidFill>
                  <a:srgbClr val="92D050"/>
                </a:solidFill>
                <a:latin typeface="Times New Roman" panose="02020603050405020304" charset="0"/>
                <a:cs typeface="Times New Roman" panose="02020603050405020304" charset="0"/>
                <a:sym typeface="+mn-ea"/>
              </a:rPr>
              <a:t>có</a:t>
            </a:r>
            <a:r>
              <a:rPr lang="en-US" sz="3000" dirty="0">
                <a:solidFill>
                  <a:prstClr val="black"/>
                </a:solidFill>
                <a:latin typeface="Times New Roman" panose="02020603050405020304" charset="0"/>
                <a:cs typeface="Times New Roman" panose="02020603050405020304" charset="0"/>
                <a:sym typeface="+mn-ea"/>
              </a:rPr>
              <a:t>.</a:t>
            </a:r>
            <a:endParaRPr lang="vi-VN" sz="3000" dirty="0">
              <a:solidFill>
                <a:prstClr val="black"/>
              </a:solidFill>
              <a:latin typeface="Times New Roman" panose="02020603050405020304" charset="0"/>
              <a:cs typeface="Times New Roman" panose="02020603050405020304" charset="0"/>
              <a:sym typeface="+mn-ea"/>
            </a:endParaRPr>
          </a:p>
          <a:p>
            <a:endParaRPr lang="en-US" sz="3000" dirty="0">
              <a:solidFill>
                <a:prstClr val="black"/>
              </a:solidFill>
              <a:latin typeface="Times New Roman" panose="02020603050405020304" charset="0"/>
              <a:cs typeface="Times New Roman" panose="02020603050405020304" charset="0"/>
            </a:endParaRPr>
          </a:p>
        </p:txBody>
      </p:sp>
      <p:sp>
        <p:nvSpPr>
          <p:cNvPr id="7" name="Right Arrow 25">
            <a:extLst>
              <a:ext uri="{FF2B5EF4-FFF2-40B4-BE49-F238E27FC236}">
                <a16:creationId xmlns:a16="http://schemas.microsoft.com/office/drawing/2014/main" id="{504F6A06-2022-DC6A-B1AB-C90DFD87B3E3}"/>
              </a:ext>
            </a:extLst>
          </p:cNvPr>
          <p:cNvSpPr/>
          <p:nvPr/>
        </p:nvSpPr>
        <p:spPr>
          <a:xfrm>
            <a:off x="7846218" y="1502229"/>
            <a:ext cx="1199811" cy="431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Box 26">
            <a:extLst>
              <a:ext uri="{FF2B5EF4-FFF2-40B4-BE49-F238E27FC236}">
                <a16:creationId xmlns:a16="http://schemas.microsoft.com/office/drawing/2014/main" id="{1E665892-C1C3-64AA-C7A6-D291A652120D}"/>
              </a:ext>
            </a:extLst>
          </p:cNvPr>
          <p:cNvSpPr txBox="1"/>
          <p:nvPr/>
        </p:nvSpPr>
        <p:spPr>
          <a:xfrm>
            <a:off x="9133114" y="1371601"/>
            <a:ext cx="2928257" cy="646331"/>
          </a:xfrm>
          <a:prstGeom prst="rect">
            <a:avLst/>
          </a:prstGeom>
          <a:noFill/>
        </p:spPr>
        <p:txBody>
          <a:bodyPr wrap="square" rtlCol="0">
            <a:spAutoFit/>
          </a:bodyPr>
          <a:lstStyle/>
          <a:p>
            <a:r>
              <a:rPr lang="en-US" sz="3600" b="1" i="1" dirty="0" err="1">
                <a:solidFill>
                  <a:srgbClr val="FFFF00"/>
                </a:solidFill>
                <a:latin typeface="Times New Roman" panose="02020603050405020304" charset="0"/>
                <a:cs typeface="Times New Roman" panose="02020603050405020304" charset="0"/>
              </a:rPr>
              <a:t>Nền</a:t>
            </a:r>
            <a:r>
              <a:rPr lang="en-US" sz="3600" b="1" i="1" dirty="0">
                <a:solidFill>
                  <a:srgbClr val="FFFF00"/>
                </a:solidFill>
                <a:latin typeface="Times New Roman" panose="02020603050405020304" charset="0"/>
                <a:cs typeface="Times New Roman" panose="02020603050405020304" charset="0"/>
              </a:rPr>
              <a:t> </a:t>
            </a:r>
            <a:r>
              <a:rPr lang="en-US" sz="3600" b="1" i="1" dirty="0" err="1">
                <a:solidFill>
                  <a:srgbClr val="FFFF00"/>
                </a:solidFill>
                <a:latin typeface="Times New Roman" panose="02020603050405020304" charset="0"/>
                <a:cs typeface="Times New Roman" panose="02020603050405020304" charset="0"/>
              </a:rPr>
              <a:t>văn</a:t>
            </a:r>
            <a:r>
              <a:rPr lang="en-US" sz="3600" b="1" i="1" dirty="0">
                <a:solidFill>
                  <a:srgbClr val="FFFF00"/>
                </a:solidFill>
                <a:latin typeface="Times New Roman" panose="02020603050405020304" charset="0"/>
                <a:cs typeface="Times New Roman" panose="02020603050405020304" charset="0"/>
              </a:rPr>
              <a:t> </a:t>
            </a:r>
            <a:r>
              <a:rPr lang="en-US" sz="3600" b="1" i="1" dirty="0" err="1">
                <a:solidFill>
                  <a:srgbClr val="FFFF00"/>
                </a:solidFill>
                <a:latin typeface="Times New Roman" panose="02020603050405020304" charset="0"/>
                <a:cs typeface="Times New Roman" panose="02020603050405020304" charset="0"/>
              </a:rPr>
              <a:t>hiến</a:t>
            </a:r>
            <a:endParaRPr lang="en-US" sz="3600" b="1" i="1" dirty="0">
              <a:solidFill>
                <a:srgbClr val="FFFF00"/>
              </a:solidFill>
              <a:latin typeface="Times New Roman" panose="02020603050405020304" charset="0"/>
              <a:cs typeface="Times New Roman" panose="02020603050405020304" charset="0"/>
            </a:endParaRPr>
          </a:p>
        </p:txBody>
      </p:sp>
      <p:sp>
        <p:nvSpPr>
          <p:cNvPr id="10" name="Text Box 30">
            <a:extLst>
              <a:ext uri="{FF2B5EF4-FFF2-40B4-BE49-F238E27FC236}">
                <a16:creationId xmlns:a16="http://schemas.microsoft.com/office/drawing/2014/main" id="{EFD80828-A73B-4361-417E-FDBBC8DFF7C0}"/>
              </a:ext>
            </a:extLst>
          </p:cNvPr>
          <p:cNvSpPr txBox="1"/>
          <p:nvPr/>
        </p:nvSpPr>
        <p:spPr>
          <a:xfrm>
            <a:off x="130628" y="2509640"/>
            <a:ext cx="1992086" cy="2062103"/>
          </a:xfrm>
          <a:prstGeom prst="rect">
            <a:avLst/>
          </a:prstGeom>
          <a:noFill/>
        </p:spPr>
        <p:txBody>
          <a:bodyPr wrap="square" rtlCol="0">
            <a:spAutoFit/>
          </a:bodyPr>
          <a:lstStyle/>
          <a:p>
            <a:r>
              <a:rPr lang="en-US" sz="3200" b="1" dirty="0" err="1">
                <a:solidFill>
                  <a:srgbClr val="F1ED99"/>
                </a:solidFill>
                <a:latin typeface="Times New Roman" panose="02020603050405020304" charset="0"/>
                <a:cs typeface="Times New Roman" panose="02020603050405020304" charset="0"/>
              </a:rPr>
              <a:t>Lịch</a:t>
            </a:r>
            <a:r>
              <a:rPr lang="en-US"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sử</a:t>
            </a:r>
            <a:r>
              <a:rPr lang="vi-VN"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riêng</a:t>
            </a:r>
            <a:endParaRPr lang="en-US" sz="3200" b="1" dirty="0">
              <a:solidFill>
                <a:srgbClr val="F1ED99"/>
              </a:solidFill>
              <a:latin typeface="Times New Roman" panose="02020603050405020304" charset="0"/>
              <a:cs typeface="Times New Roman" panose="02020603050405020304" charset="0"/>
            </a:endParaRPr>
          </a:p>
          <a:p>
            <a:r>
              <a:rPr lang="en-US" sz="3200" b="1" dirty="0" err="1">
                <a:solidFill>
                  <a:srgbClr val="F1ED99"/>
                </a:solidFill>
                <a:latin typeface="Times New Roman" panose="02020603050405020304" charset="0"/>
                <a:cs typeface="Times New Roman" panose="02020603050405020304" charset="0"/>
              </a:rPr>
              <a:t>Chế</a:t>
            </a:r>
            <a:r>
              <a:rPr lang="en-US"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độ</a:t>
            </a:r>
            <a:r>
              <a:rPr lang="en-US" sz="3200" b="1" dirty="0">
                <a:solidFill>
                  <a:srgbClr val="F1ED99"/>
                </a:solidFill>
                <a:latin typeface="Times New Roman" panose="02020603050405020304" charset="0"/>
                <a:cs typeface="Times New Roman" panose="02020603050405020304" charset="0"/>
              </a:rPr>
              <a:t> </a:t>
            </a:r>
            <a:r>
              <a:rPr lang="en-US" sz="3200" b="1" dirty="0" err="1">
                <a:solidFill>
                  <a:srgbClr val="F1ED99"/>
                </a:solidFill>
                <a:latin typeface="Times New Roman" panose="02020603050405020304" charset="0"/>
                <a:cs typeface="Times New Roman" panose="02020603050405020304" charset="0"/>
              </a:rPr>
              <a:t>riêng</a:t>
            </a:r>
            <a:endParaRPr lang="en-US" sz="3200" b="1" dirty="0">
              <a:solidFill>
                <a:srgbClr val="F1ED99"/>
              </a:solidFill>
              <a:latin typeface="Times New Roman" panose="02020603050405020304" charset="0"/>
              <a:cs typeface="Times New Roman" panose="02020603050405020304" charset="0"/>
            </a:endParaRPr>
          </a:p>
        </p:txBody>
      </p:sp>
      <p:sp>
        <p:nvSpPr>
          <p:cNvPr id="11" name="Right Arrow 31">
            <a:extLst>
              <a:ext uri="{FF2B5EF4-FFF2-40B4-BE49-F238E27FC236}">
                <a16:creationId xmlns:a16="http://schemas.microsoft.com/office/drawing/2014/main" id="{8AD92A81-E315-FB2D-0131-CE2C409765E6}"/>
              </a:ext>
            </a:extLst>
          </p:cNvPr>
          <p:cNvSpPr/>
          <p:nvPr/>
        </p:nvSpPr>
        <p:spPr>
          <a:xfrm>
            <a:off x="7846218" y="4201887"/>
            <a:ext cx="1373982" cy="474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 Box 32">
            <a:extLst>
              <a:ext uri="{FF2B5EF4-FFF2-40B4-BE49-F238E27FC236}">
                <a16:creationId xmlns:a16="http://schemas.microsoft.com/office/drawing/2014/main" id="{EF0AB719-113E-24CB-374B-D8144A58F866}"/>
              </a:ext>
            </a:extLst>
          </p:cNvPr>
          <p:cNvSpPr txBox="1"/>
          <p:nvPr/>
        </p:nvSpPr>
        <p:spPr>
          <a:xfrm>
            <a:off x="9372599" y="4091224"/>
            <a:ext cx="1741713" cy="584775"/>
          </a:xfrm>
          <a:prstGeom prst="rect">
            <a:avLst/>
          </a:prstGeom>
          <a:noFill/>
        </p:spPr>
        <p:txBody>
          <a:bodyPr wrap="square" rtlCol="0">
            <a:spAutoFit/>
          </a:bodyPr>
          <a:lstStyle/>
          <a:p>
            <a:r>
              <a:rPr lang="en-US" sz="3200" b="1" i="1" dirty="0" err="1">
                <a:solidFill>
                  <a:srgbClr val="FFFF00"/>
                </a:solidFill>
                <a:latin typeface="Times New Roman" panose="02020603050405020304" charset="0"/>
                <a:cs typeface="Times New Roman" panose="02020603050405020304" charset="0"/>
              </a:rPr>
              <a:t>Hào</a:t>
            </a:r>
            <a:r>
              <a:rPr lang="en-US" sz="3200" b="1" i="1" dirty="0">
                <a:solidFill>
                  <a:srgbClr val="FFFF00"/>
                </a:solidFill>
                <a:latin typeface="Times New Roman" panose="02020603050405020304" charset="0"/>
                <a:cs typeface="Times New Roman" panose="02020603050405020304" charset="0"/>
              </a:rPr>
              <a:t> </a:t>
            </a:r>
            <a:r>
              <a:rPr lang="en-US" sz="3200" b="1" i="1" dirty="0" err="1">
                <a:solidFill>
                  <a:srgbClr val="FFFF00"/>
                </a:solidFill>
                <a:latin typeface="Times New Roman" panose="02020603050405020304" charset="0"/>
                <a:cs typeface="Times New Roman" panose="02020603050405020304" charset="0"/>
              </a:rPr>
              <a:t>kiệt</a:t>
            </a:r>
            <a:endParaRPr lang="en-US" sz="3200" b="1" i="1" dirty="0">
              <a:solidFill>
                <a:srgbClr val="FFFF00"/>
              </a:solidFill>
              <a:latin typeface="Times New Roman" panose="02020603050405020304" charset="0"/>
              <a:cs typeface="Times New Roman" panose="02020603050405020304" charset="0"/>
            </a:endParaRPr>
          </a:p>
        </p:txBody>
      </p:sp>
      <p:sp>
        <p:nvSpPr>
          <p:cNvPr id="14" name="Hộp Văn bản 13">
            <a:extLst>
              <a:ext uri="{FF2B5EF4-FFF2-40B4-BE49-F238E27FC236}">
                <a16:creationId xmlns:a16="http://schemas.microsoft.com/office/drawing/2014/main" id="{5A983734-3B0F-CA92-1A2B-C02762B1C257}"/>
              </a:ext>
            </a:extLst>
          </p:cNvPr>
          <p:cNvSpPr txBox="1"/>
          <p:nvPr/>
        </p:nvSpPr>
        <p:spPr>
          <a:xfrm>
            <a:off x="130626" y="4817440"/>
            <a:ext cx="12224659" cy="1754326"/>
          </a:xfrm>
          <a:prstGeom prst="rect">
            <a:avLst/>
          </a:prstGeom>
          <a:noFill/>
        </p:spPr>
        <p:txBody>
          <a:bodyPr wrap="square">
            <a:spAutoFit/>
          </a:bodyPr>
          <a:lstStyle/>
          <a:p>
            <a:r>
              <a:rPr lang="en-US" sz="3600" dirty="0">
                <a:solidFill>
                  <a:srgbClr val="FFFF00"/>
                </a:solidFill>
                <a:latin typeface="Times New Roman" panose="02020603050405020304" charset="0"/>
                <a:cs typeface="Times New Roman" panose="02020603050405020304" charset="0"/>
                <a:sym typeface="Symbol" panose="05050102010706020507" charset="0"/>
              </a:rPr>
              <a:t> </a:t>
            </a:r>
            <a:r>
              <a:rPr lang="en-US" sz="3600" dirty="0" err="1">
                <a:solidFill>
                  <a:srgbClr val="FFFF00"/>
                </a:solidFill>
                <a:latin typeface="Times New Roman" panose="02020603050405020304" charset="0"/>
                <a:cs typeface="Times New Roman" panose="02020603050405020304" charset="0"/>
                <a:sym typeface="Symbol" panose="05050102010706020507" charset="0"/>
              </a:rPr>
              <a:t>Đ</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ưa</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ra</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5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nhân</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tố</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văn</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hiến</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cương</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vực</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lãnh</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thổ</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lịch</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sử</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chế</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độ</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và</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truyền</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thống</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đặc</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biệt</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hai</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nhân</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tố</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cơ</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bản</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là</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văn</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hiến</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và</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truyền</a:t>
            </a:r>
            <a:r>
              <a:rPr lang="en-US" sz="3600" b="1" i="1"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b="1" i="1" dirty="0" err="1">
                <a:solidFill>
                  <a:srgbClr val="FFFF00"/>
                </a:solidFill>
                <a:latin typeface="Times New Roman" panose="02020603050405020304" charset="0"/>
                <a:cs typeface="Times New Roman" panose="02020603050405020304" charset="0"/>
                <a:sym typeface="Wingdings" panose="05000000000000000000" pitchFamily="2" charset="2"/>
              </a:rPr>
              <a:t>thống</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để</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xác</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định</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tính</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dân</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 </a:t>
            </a:r>
            <a:r>
              <a:rPr lang="en-US" sz="3600" dirty="0" err="1">
                <a:solidFill>
                  <a:srgbClr val="FFFF00"/>
                </a:solidFill>
                <a:latin typeface="Times New Roman" panose="02020603050405020304" charset="0"/>
                <a:cs typeface="Times New Roman" panose="02020603050405020304" charset="0"/>
                <a:sym typeface="Wingdings" panose="05000000000000000000" pitchFamily="2" charset="2"/>
              </a:rPr>
              <a:t>tộc</a:t>
            </a:r>
            <a:r>
              <a:rPr lang="en-US" sz="3600" dirty="0">
                <a:solidFill>
                  <a:srgbClr val="FFFF00"/>
                </a:solidFill>
                <a:latin typeface="Times New Roman" panose="02020603050405020304" charset="0"/>
                <a:cs typeface="Times New Roman" panose="02020603050405020304" charset="0"/>
                <a:sym typeface="Wingdings" panose="05000000000000000000" pitchFamily="2" charset="2"/>
              </a:rPr>
              <a:t>.</a:t>
            </a:r>
          </a:p>
        </p:txBody>
      </p:sp>
    </p:spTree>
    <p:extLst>
      <p:ext uri="{BB962C8B-B14F-4D97-AF65-F5344CB8AC3E}">
        <p14:creationId xmlns:p14="http://schemas.microsoft.com/office/powerpoint/2010/main" val="1630839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 calcmode="lin" valueType="num">
                                      <p:cBhvr additive="base">
                                        <p:cTn id="2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1000"/>
                                        <p:tgtEl>
                                          <p:spTgt spid="6">
                                            <p:txEl>
                                              <p:pRg st="0" end="0"/>
                                            </p:txEl>
                                          </p:spTgt>
                                        </p:tgtEl>
                                      </p:cBhvr>
                                    </p:animEffect>
                                    <p:anim calcmode="lin" valueType="num">
                                      <p:cBhvr>
                                        <p:cTn id="3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1000"/>
                                        <p:tgtEl>
                                          <p:spTgt spid="6">
                                            <p:txEl>
                                              <p:pRg st="1" end="1"/>
                                            </p:txEl>
                                          </p:spTgt>
                                        </p:tgtEl>
                                      </p:cBhvr>
                                    </p:animEffect>
                                    <p:anim calcmode="lin" valueType="num">
                                      <p:cBhvr>
                                        <p:cTn id="4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1000"/>
                                        <p:tgtEl>
                                          <p:spTgt spid="6">
                                            <p:txEl>
                                              <p:pRg st="2" end="2"/>
                                            </p:txEl>
                                          </p:spTgt>
                                        </p:tgtEl>
                                      </p:cBhvr>
                                    </p:animEffect>
                                    <p:anim calcmode="lin" valueType="num">
                                      <p:cBhvr>
                                        <p:cTn id="4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1000"/>
                                        <p:tgtEl>
                                          <p:spTgt spid="6">
                                            <p:txEl>
                                              <p:pRg st="3" end="3"/>
                                            </p:txEl>
                                          </p:spTgt>
                                        </p:tgtEl>
                                      </p:cBhvr>
                                    </p:animEffect>
                                    <p:anim calcmode="lin" valueType="num">
                                      <p:cBhvr>
                                        <p:cTn id="5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2"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childTnLst>
                          </p:cTn>
                        </p:par>
                        <p:par>
                          <p:cTn id="61" fill="hold">
                            <p:stCondLst>
                              <p:cond delay="500"/>
                            </p:stCondLst>
                            <p:childTnLst>
                              <p:par>
                                <p:cTn id="62" presetID="3" presetClass="entr" presetSubtype="1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linds(horizontal)">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animEffect transition="in" filter="fade">
                                      <p:cBhvr>
                                        <p:cTn id="69" dur="1000"/>
                                        <p:tgtEl>
                                          <p:spTgt spid="9">
                                            <p:txEl>
                                              <p:pRg st="0" end="0"/>
                                            </p:txEl>
                                          </p:spTgt>
                                        </p:tgtEl>
                                      </p:cBhvr>
                                    </p:animEffect>
                                    <p:anim calcmode="lin" valueType="num">
                                      <p:cBhvr>
                                        <p:cTn id="7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3" presetClass="entr" presetSubtype="1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0">
                                            <p:txEl>
                                              <p:pRg st="0" end="0"/>
                                            </p:txEl>
                                          </p:spTgt>
                                        </p:tgtEl>
                                        <p:attrNameLst>
                                          <p:attrName>style.visibility</p:attrName>
                                        </p:attrNameLst>
                                      </p:cBhvr>
                                      <p:to>
                                        <p:strVal val="visible"/>
                                      </p:to>
                                    </p:set>
                                    <p:animEffect transition="in" filter="fade">
                                      <p:cBhvr>
                                        <p:cTn id="80" dur="1000"/>
                                        <p:tgtEl>
                                          <p:spTgt spid="10">
                                            <p:txEl>
                                              <p:pRg st="0" end="0"/>
                                            </p:txEl>
                                          </p:spTgt>
                                        </p:tgtEl>
                                      </p:cBhvr>
                                    </p:animEffect>
                                    <p:anim calcmode="lin" valueType="num">
                                      <p:cBhvr>
                                        <p:cTn id="8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0">
                                            <p:txEl>
                                              <p:pRg st="1" end="1"/>
                                            </p:txEl>
                                          </p:spTgt>
                                        </p:tgtEl>
                                        <p:attrNameLst>
                                          <p:attrName>style.visibility</p:attrName>
                                        </p:attrNameLst>
                                      </p:cBhvr>
                                      <p:to>
                                        <p:strVal val="visible"/>
                                      </p:to>
                                    </p:set>
                                    <p:animEffect transition="in" filter="fade">
                                      <p:cBhvr>
                                        <p:cTn id="85" dur="1000"/>
                                        <p:tgtEl>
                                          <p:spTgt spid="10">
                                            <p:txEl>
                                              <p:pRg st="1" end="1"/>
                                            </p:txEl>
                                          </p:spTgt>
                                        </p:tgtEl>
                                      </p:cBhvr>
                                    </p:animEffect>
                                    <p:anim calcmode="lin" valueType="num">
                                      <p:cBhvr>
                                        <p:cTn id="8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8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6">
                                            <p:txEl>
                                              <p:pRg st="6" end="6"/>
                                            </p:txEl>
                                          </p:spTgt>
                                        </p:tgtEl>
                                        <p:attrNameLst>
                                          <p:attrName>style.visibility</p:attrName>
                                        </p:attrNameLst>
                                      </p:cBhvr>
                                      <p:to>
                                        <p:strVal val="visible"/>
                                      </p:to>
                                    </p:set>
                                    <p:animEffect transition="in" filter="barn(inVertical)">
                                      <p:cBhvr>
                                        <p:cTn id="92" dur="500"/>
                                        <p:tgtEl>
                                          <p:spTgt spid="6">
                                            <p:txEl>
                                              <p:pRg st="6" end="6"/>
                                            </p:txEl>
                                          </p:spTgt>
                                        </p:tgtEl>
                                      </p:cBhvr>
                                    </p:animEffect>
                                  </p:childTnLst>
                                </p:cTn>
                              </p:par>
                              <p:par>
                                <p:cTn id="93" presetID="16" presetClass="entr" presetSubtype="21" fill="hold" nodeType="withEffect">
                                  <p:stCondLst>
                                    <p:cond delay="0"/>
                                  </p:stCondLst>
                                  <p:childTnLst>
                                    <p:set>
                                      <p:cBhvr>
                                        <p:cTn id="94" dur="1" fill="hold">
                                          <p:stCondLst>
                                            <p:cond delay="0"/>
                                          </p:stCondLst>
                                        </p:cTn>
                                        <p:tgtEl>
                                          <p:spTgt spid="6">
                                            <p:txEl>
                                              <p:pRg st="7" end="7"/>
                                            </p:txEl>
                                          </p:spTgt>
                                        </p:tgtEl>
                                        <p:attrNameLst>
                                          <p:attrName>style.visibility</p:attrName>
                                        </p:attrNameLst>
                                      </p:cBhvr>
                                      <p:to>
                                        <p:strVal val="visible"/>
                                      </p:to>
                                    </p:set>
                                    <p:animEffect transition="in" filter="barn(inVertical)">
                                      <p:cBhvr>
                                        <p:cTn id="95" dur="500"/>
                                        <p:tgtEl>
                                          <p:spTgt spid="6">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2"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1000"/>
                                        <p:tgtEl>
                                          <p:spTgt spid="11"/>
                                        </p:tgtEl>
                                      </p:cBhvr>
                                    </p:animEffect>
                                    <p:anim calcmode="lin" valueType="num">
                                      <p:cBhvr>
                                        <p:cTn id="101" dur="1000" fill="hold"/>
                                        <p:tgtEl>
                                          <p:spTgt spid="11"/>
                                        </p:tgtEl>
                                        <p:attrNameLst>
                                          <p:attrName>ppt_x</p:attrName>
                                        </p:attrNameLst>
                                      </p:cBhvr>
                                      <p:tavLst>
                                        <p:tav tm="0">
                                          <p:val>
                                            <p:strVal val="#ppt_x"/>
                                          </p:val>
                                        </p:tav>
                                        <p:tav tm="100000">
                                          <p:val>
                                            <p:strVal val="#ppt_x"/>
                                          </p:val>
                                        </p:tav>
                                      </p:tavLst>
                                    </p:anim>
                                    <p:anim calcmode="lin" valueType="num">
                                      <p:cBhvr>
                                        <p:cTn id="102" dur="1000" fill="hold"/>
                                        <p:tgtEl>
                                          <p:spTgt spid="11"/>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3" presetClass="entr" presetSubtype="10" fill="hold" grpId="0" nodeType="after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blinds(horizontal)">
                                      <p:cBhvr>
                                        <p:cTn id="106" dur="5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14">
                                            <p:txEl>
                                              <p:pRg st="0" end="0"/>
                                            </p:txEl>
                                          </p:spTgt>
                                        </p:tgtEl>
                                        <p:attrNameLst>
                                          <p:attrName>style.visibility</p:attrName>
                                        </p:attrNameLst>
                                      </p:cBhvr>
                                      <p:to>
                                        <p:strVal val="visible"/>
                                      </p:to>
                                    </p:set>
                                    <p:animEffect transition="in" filter="barn(inVertical)">
                                      <p:cBhvr>
                                        <p:cTn id="1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1" animBg="1"/>
      <p:bldP spid="7" grpId="2" animBg="1"/>
      <p:bldP spid="9" grpId="0"/>
      <p:bldP spid="9" grpId="1"/>
      <p:bldP spid="10" grpId="0"/>
      <p:bldP spid="10" grpId="1"/>
      <p:bldP spid="11" grpId="1" animBg="1"/>
      <p:bldP spid="11" grpId="2" animBg="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256D74E-B5FF-F30A-52FB-FB0091F149F9}"/>
              </a:ext>
            </a:extLst>
          </p:cNvPr>
          <p:cNvSpPr txBox="1"/>
          <p:nvPr/>
        </p:nvSpPr>
        <p:spPr>
          <a:xfrm>
            <a:off x="0" y="104786"/>
            <a:ext cx="6096000" cy="4401205"/>
          </a:xfrm>
          <a:prstGeom prst="rect">
            <a:avLst/>
          </a:prstGeom>
          <a:noFill/>
        </p:spPr>
        <p:txBody>
          <a:bodyPr wrap="square">
            <a:spAutoFit/>
          </a:bodyPr>
          <a:lstStyle/>
          <a:p>
            <a:r>
              <a:rPr lang="en-US" sz="2800" dirty="0" err="1">
                <a:solidFill>
                  <a:srgbClr val="FFFF00"/>
                </a:solidFill>
                <a:latin typeface="Times New Roman" panose="02020603050405020304" charset="0"/>
                <a:cs typeface="Times New Roman" panose="02020603050405020304" charset="0"/>
                <a:sym typeface="+mn-ea"/>
              </a:rPr>
              <a:t>Như</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nước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Đại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Việt</a:t>
            </a:r>
            <a:r>
              <a:rPr lang="en-US" sz="2800" dirty="0">
                <a:solidFill>
                  <a:srgbClr val="FFFF00"/>
                </a:solidFill>
                <a:latin typeface="Times New Roman" panose="02020603050405020304" charset="0"/>
                <a:cs typeface="Times New Roman" panose="02020603050405020304" charset="0"/>
                <a:sym typeface="+mn-ea"/>
              </a:rPr>
              <a:t> ta </a:t>
            </a:r>
            <a:r>
              <a:rPr lang="en-US" sz="2800" b="1" dirty="0" err="1">
                <a:solidFill>
                  <a:srgbClr val="92D050"/>
                </a:solidFill>
                <a:latin typeface="Times New Roman" panose="02020603050405020304" charset="0"/>
                <a:cs typeface="Times New Roman" panose="02020603050405020304" charset="0"/>
                <a:sym typeface="+mn-ea"/>
              </a:rPr>
              <a:t>từ</a:t>
            </a:r>
            <a:r>
              <a:rPr lang="en-US" sz="2800" b="1" dirty="0">
                <a:solidFill>
                  <a:srgbClr val="92D05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trước</a:t>
            </a:r>
            <a:r>
              <a:rPr lang="en-US" sz="2800" dirty="0">
                <a:solidFill>
                  <a:srgbClr val="92D050"/>
                </a:solidFill>
                <a:latin typeface="Times New Roman" panose="02020603050405020304" charset="0"/>
                <a:cs typeface="Times New Roman" panose="02020603050405020304" charset="0"/>
                <a:sym typeface="+mn-ea"/>
              </a:rPr>
              <a:t>,</a:t>
            </a:r>
            <a:endParaRPr lang="en-US" sz="2800" dirty="0">
              <a:solidFill>
                <a:srgbClr val="92D050"/>
              </a:solidFill>
              <a:latin typeface="Times New Roman" panose="02020603050405020304" charset="0"/>
              <a:cs typeface="Times New Roman" panose="02020603050405020304" charset="0"/>
            </a:endParaRPr>
          </a:p>
          <a:p>
            <a:r>
              <a:rPr lang="en-US" sz="2800" b="1" dirty="0" err="1">
                <a:solidFill>
                  <a:srgbClr val="92D050"/>
                </a:solidFill>
                <a:latin typeface="Times New Roman" panose="02020603050405020304" charset="0"/>
                <a:cs typeface="Times New Roman" panose="02020603050405020304" charset="0"/>
                <a:sym typeface="+mn-ea"/>
              </a:rPr>
              <a:t>Vốn</a:t>
            </a:r>
            <a:r>
              <a:rPr lang="en-US" sz="2800" b="1" dirty="0">
                <a:solidFill>
                  <a:srgbClr val="92D05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xưng</a:t>
            </a:r>
            <a:r>
              <a:rPr lang="en-US" sz="2800" b="1" dirty="0">
                <a:solidFill>
                  <a:srgbClr val="92D05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nền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văn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hiến</a:t>
            </a:r>
            <a:r>
              <a:rPr lang="en-US" sz="2800" dirty="0">
                <a:solidFill>
                  <a:srgbClr val="FFFF0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đã</a:t>
            </a:r>
            <a:r>
              <a:rPr lang="en-US" sz="2800" b="1" dirty="0">
                <a:solidFill>
                  <a:srgbClr val="92D05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lâu</a:t>
            </a:r>
            <a:r>
              <a:rPr lang="en-US" sz="2800" dirty="0">
                <a:solidFill>
                  <a:srgbClr val="92D050"/>
                </a:solidFill>
                <a:latin typeface="Times New Roman" panose="02020603050405020304" charset="0"/>
                <a:cs typeface="Times New Roman" panose="02020603050405020304" charset="0"/>
                <a:sym typeface="+mn-ea"/>
              </a:rPr>
              <a:t>.</a:t>
            </a:r>
            <a:endParaRPr lang="en-US" sz="2800" dirty="0">
              <a:solidFill>
                <a:srgbClr val="92D050"/>
              </a:solidFill>
              <a:latin typeface="Times New Roman" panose="02020603050405020304" charset="0"/>
              <a:cs typeface="Times New Roman" panose="02020603050405020304" charset="0"/>
            </a:endParaRPr>
          </a:p>
          <a:p>
            <a:r>
              <a:rPr lang="en-US" sz="2800" dirty="0" err="1">
                <a:solidFill>
                  <a:srgbClr val="FFFF00"/>
                </a:solidFill>
                <a:latin typeface="Times New Roman" panose="02020603050405020304" charset="0"/>
                <a:cs typeface="Times New Roman" panose="02020603050405020304" charset="0"/>
                <a:sym typeface="+mn-ea"/>
              </a:rPr>
              <a:t>Núi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sông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bờ</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cõi</a:t>
            </a:r>
            <a:r>
              <a:rPr lang="en-US" sz="2800" dirty="0">
                <a:solidFill>
                  <a:srgbClr val="FFFF0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đã</a:t>
            </a:r>
            <a:r>
              <a:rPr lang="en-US" sz="2800" b="1" dirty="0">
                <a:solidFill>
                  <a:srgbClr val="92D050"/>
                </a:solidFill>
                <a:latin typeface="Times New Roman" panose="02020603050405020304" charset="0"/>
                <a:cs typeface="Times New Roman" panose="02020603050405020304" charset="0"/>
                <a:sym typeface="+mn-ea"/>
              </a:rPr>
              <a:t> chia</a:t>
            </a:r>
            <a:r>
              <a:rPr lang="en-US" sz="2800" dirty="0">
                <a:solidFill>
                  <a:srgbClr val="92D050"/>
                </a:solidFill>
                <a:latin typeface="Times New Roman" panose="02020603050405020304" charset="0"/>
                <a:cs typeface="Times New Roman" panose="02020603050405020304" charset="0"/>
                <a:sym typeface="+mn-ea"/>
              </a:rPr>
              <a:t>,</a:t>
            </a:r>
            <a:endParaRPr lang="en-US" sz="2800" dirty="0">
              <a:solidFill>
                <a:srgbClr val="92D050"/>
              </a:solidFill>
              <a:latin typeface="Times New Roman" panose="02020603050405020304" charset="0"/>
              <a:cs typeface="Times New Roman" panose="02020603050405020304" charset="0"/>
            </a:endParaRPr>
          </a:p>
          <a:p>
            <a:r>
              <a:rPr lang="en-US" sz="2800" dirty="0">
                <a:solidFill>
                  <a:srgbClr val="FFFF00"/>
                </a:solidFill>
                <a:latin typeface="Times New Roman" panose="02020603050405020304" charset="0"/>
                <a:cs typeface="Times New Roman" panose="02020603050405020304" charset="0"/>
                <a:sym typeface="+mn-ea"/>
              </a:rPr>
              <a:t>Phong </a:t>
            </a:r>
            <a:r>
              <a:rPr lang="en-US" sz="2800" dirty="0" err="1">
                <a:solidFill>
                  <a:srgbClr val="FFFF00"/>
                </a:solidFill>
                <a:latin typeface="Times New Roman" panose="02020603050405020304" charset="0"/>
                <a:cs typeface="Times New Roman" panose="02020603050405020304" charset="0"/>
                <a:sym typeface="+mn-ea"/>
              </a:rPr>
              <a:t>tục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Bắc</a:t>
            </a:r>
            <a:r>
              <a:rPr lang="en-US" sz="2800" dirty="0">
                <a:solidFill>
                  <a:srgbClr val="FFFF00"/>
                </a:solidFill>
                <a:latin typeface="Times New Roman" panose="02020603050405020304" charset="0"/>
                <a:cs typeface="Times New Roman" panose="02020603050405020304" charset="0"/>
                <a:sym typeface="+mn-ea"/>
              </a:rPr>
              <a:t> Nam </a:t>
            </a:r>
            <a:r>
              <a:rPr lang="en-US" sz="2800" b="1" dirty="0" err="1">
                <a:solidFill>
                  <a:srgbClr val="92D050"/>
                </a:solidFill>
                <a:latin typeface="Times New Roman" panose="02020603050405020304" charset="0"/>
                <a:cs typeface="Times New Roman" panose="02020603050405020304" charset="0"/>
                <a:sym typeface="+mn-ea"/>
              </a:rPr>
              <a:t>cũng</a:t>
            </a:r>
            <a:r>
              <a:rPr lang="en-US" sz="2800" b="1" dirty="0">
                <a:solidFill>
                  <a:srgbClr val="92D050"/>
                </a:solidFill>
                <a:latin typeface="Times New Roman" panose="02020603050405020304" charset="0"/>
                <a:cs typeface="Times New Roman" panose="02020603050405020304" charset="0"/>
                <a:sym typeface="+mn-ea"/>
              </a:rPr>
              <a:t> </a:t>
            </a:r>
            <a:r>
              <a:rPr lang="en-US" sz="2800" b="1" dirty="0" err="1">
                <a:solidFill>
                  <a:srgbClr val="92D050"/>
                </a:solidFill>
                <a:latin typeface="Times New Roman" panose="02020603050405020304" charset="0"/>
                <a:cs typeface="Times New Roman" panose="02020603050405020304" charset="0"/>
                <a:sym typeface="+mn-ea"/>
              </a:rPr>
              <a:t>khác</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latin typeface="Times New Roman" panose="02020603050405020304" charset="0"/>
              <a:cs typeface="Times New Roman" panose="02020603050405020304" charset="0"/>
            </a:endParaRPr>
          </a:p>
          <a:p>
            <a:r>
              <a:rPr lang="en-US" sz="2800" dirty="0" err="1">
                <a:solidFill>
                  <a:srgbClr val="FFFF00"/>
                </a:solidFill>
                <a:latin typeface="Times New Roman" panose="02020603050405020304" charset="0"/>
                <a:cs typeface="Times New Roman" panose="02020603050405020304" charset="0"/>
                <a:sym typeface="+mn-ea"/>
              </a:rPr>
              <a:t>Từ</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Triệu</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Đinh</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Lí</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Trần</a:t>
            </a:r>
            <a:r>
              <a:rPr lang="en-US" sz="2800" dirty="0">
                <a:solidFill>
                  <a:srgbClr val="FFFF00"/>
                </a:solidFill>
                <a:latin typeface="Times New Roman" panose="02020603050405020304" charset="0"/>
                <a:cs typeface="Times New Roman" panose="02020603050405020304" charset="0"/>
                <a:sym typeface="+mn-ea"/>
              </a:rPr>
              <a:t> bao </a:t>
            </a:r>
            <a:r>
              <a:rPr lang="en-US" sz="2800" dirty="0" err="1">
                <a:solidFill>
                  <a:srgbClr val="FFFF00"/>
                </a:solidFill>
                <a:latin typeface="Times New Roman" panose="02020603050405020304" charset="0"/>
                <a:cs typeface="Times New Roman" panose="02020603050405020304" charset="0"/>
                <a:sym typeface="+mn-ea"/>
              </a:rPr>
              <a:t>đời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xây</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nền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độc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lập</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latin typeface="Times New Roman" panose="02020603050405020304" charset="0"/>
              <a:cs typeface="Times New Roman" panose="02020603050405020304" charset="0"/>
            </a:endParaRPr>
          </a:p>
          <a:p>
            <a:r>
              <a:rPr lang="en-US" sz="2800" dirty="0" err="1">
                <a:solidFill>
                  <a:srgbClr val="FFFF00"/>
                </a:solidFill>
                <a:latin typeface="Times New Roman" panose="02020603050405020304" charset="0"/>
                <a:cs typeface="Times New Roman" panose="02020603050405020304" charset="0"/>
                <a:sym typeface="+mn-ea"/>
              </a:rPr>
              <a:t>Cùng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Hán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Đường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Tống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Nguyên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mỗi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bên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xưng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đế</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một</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phương</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latin typeface="Times New Roman" panose="02020603050405020304" charset="0"/>
              <a:cs typeface="Times New Roman" panose="02020603050405020304" charset="0"/>
            </a:endParaRPr>
          </a:p>
          <a:p>
            <a:r>
              <a:rPr lang="en-US" sz="2800" dirty="0" err="1">
                <a:solidFill>
                  <a:srgbClr val="FFFF00"/>
                </a:solidFill>
                <a:latin typeface="Times New Roman" panose="02020603050405020304" charset="0"/>
                <a:cs typeface="Times New Roman" panose="02020603050405020304" charset="0"/>
                <a:sym typeface="+mn-ea"/>
              </a:rPr>
              <a:t>Tuy</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mạnh</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yếu</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từng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lúc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khác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nhau</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latin typeface="Times New Roman" panose="02020603050405020304" charset="0"/>
              <a:cs typeface="Times New Roman" panose="02020603050405020304" charset="0"/>
            </a:endParaRPr>
          </a:p>
          <a:p>
            <a:r>
              <a:rPr lang="en-US" sz="2800" dirty="0">
                <a:solidFill>
                  <a:srgbClr val="FFFF00"/>
                </a:solidFill>
                <a:latin typeface="Times New Roman" panose="02020603050405020304" charset="0"/>
                <a:cs typeface="Times New Roman" panose="02020603050405020304" charset="0"/>
                <a:sym typeface="+mn-ea"/>
              </a:rPr>
              <a:t>Song </a:t>
            </a:r>
            <a:r>
              <a:rPr lang="en-US" sz="2800" dirty="0" err="1">
                <a:solidFill>
                  <a:srgbClr val="FFFF00"/>
                </a:solidFill>
                <a:latin typeface="Times New Roman" panose="02020603050405020304" charset="0"/>
                <a:cs typeface="Times New Roman" panose="02020603050405020304" charset="0"/>
                <a:sym typeface="+mn-ea"/>
              </a:rPr>
              <a:t>hào</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kiệt</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đời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nào</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cũng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có</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latin typeface="Times New Roman" panose="02020603050405020304" charset="0"/>
              <a:cs typeface="Times New Roman" panose="02020603050405020304" charset="0"/>
            </a:endParaRPr>
          </a:p>
        </p:txBody>
      </p:sp>
      <p:pic>
        <p:nvPicPr>
          <p:cNvPr id="6" name="Content Placeholder 11" descr="Untitled 2">
            <a:extLst>
              <a:ext uri="{FF2B5EF4-FFF2-40B4-BE49-F238E27FC236}">
                <a16:creationId xmlns:a16="http://schemas.microsoft.com/office/drawing/2014/main" id="{333A0793-1E13-784D-06D3-6CAEBFE91F76}"/>
              </a:ext>
            </a:extLst>
          </p:cNvPr>
          <p:cNvPicPr>
            <a:picLocks noChangeAspect="1"/>
          </p:cNvPicPr>
          <p:nvPr/>
        </p:nvPicPr>
        <p:blipFill>
          <a:blip r:embed="rId2"/>
          <a:srcRect r="53561" b="8446"/>
          <a:stretch>
            <a:fillRect/>
          </a:stretch>
        </p:blipFill>
        <p:spPr>
          <a:xfrm>
            <a:off x="5290457" y="154888"/>
            <a:ext cx="1796142" cy="4558625"/>
          </a:xfrm>
          <a:prstGeom prst="rect">
            <a:avLst/>
          </a:prstGeom>
        </p:spPr>
      </p:pic>
      <p:sp>
        <p:nvSpPr>
          <p:cNvPr id="8" name="Hộp Văn bản 7">
            <a:extLst>
              <a:ext uri="{FF2B5EF4-FFF2-40B4-BE49-F238E27FC236}">
                <a16:creationId xmlns:a16="http://schemas.microsoft.com/office/drawing/2014/main" id="{8179EA04-6A9E-EDEE-A0E8-110E69E67679}"/>
              </a:ext>
            </a:extLst>
          </p:cNvPr>
          <p:cNvSpPr txBox="1"/>
          <p:nvPr/>
        </p:nvSpPr>
        <p:spPr>
          <a:xfrm>
            <a:off x="6672943" y="252861"/>
            <a:ext cx="5704113" cy="1569660"/>
          </a:xfrm>
          <a:prstGeom prst="rect">
            <a:avLst/>
          </a:prstGeom>
          <a:noFill/>
        </p:spPr>
        <p:txBody>
          <a:bodyPr wrap="square">
            <a:spAutoFit/>
          </a:bodyPr>
          <a:lstStyle/>
          <a:p>
            <a:r>
              <a:rPr lang="vi-VN" sz="3200" dirty="0">
                <a:solidFill>
                  <a:srgbClr val="FFFF00"/>
                </a:solidFill>
                <a:latin typeface="Times New Roman" panose="02020603050405020304" charset="0"/>
                <a:cs typeface="Times New Roman" panose="02020603050405020304" charset="0"/>
              </a:rPr>
              <a:t>S</a:t>
            </a:r>
            <a:r>
              <a:rPr lang="en-US" sz="3200" dirty="0">
                <a:solidFill>
                  <a:srgbClr val="FFFF00"/>
                </a:solidFill>
                <a:latin typeface="Times New Roman" panose="02020603050405020304" charset="0"/>
                <a:cs typeface="Times New Roman" panose="02020603050405020304" charset="0"/>
              </a:rPr>
              <a:t>ự </a:t>
            </a:r>
            <a:r>
              <a:rPr lang="en-US" sz="3200" dirty="0" err="1">
                <a:solidFill>
                  <a:srgbClr val="FFFF00"/>
                </a:solidFill>
                <a:latin typeface="Times New Roman" panose="02020603050405020304" charset="0"/>
                <a:cs typeface="Times New Roman" panose="02020603050405020304" charset="0"/>
              </a:rPr>
              <a:t>tồn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tại</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hiển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nhiên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vốn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có</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lâu</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đời</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của</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một</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nước</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Đại</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Việt</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độc</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lập</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có</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chủ</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quyền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và</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văn</a:t>
            </a:r>
            <a:r>
              <a:rPr lang="en-US" sz="3200" dirty="0">
                <a:solidFill>
                  <a:srgbClr val="FFFF00"/>
                </a:solidFill>
                <a:latin typeface="Times New Roman" panose="02020603050405020304" charset="0"/>
                <a:cs typeface="Times New Roman" panose="02020603050405020304" charset="0"/>
              </a:rPr>
              <a:t> </a:t>
            </a:r>
            <a:r>
              <a:rPr lang="en-US" sz="3200" dirty="0" err="1">
                <a:solidFill>
                  <a:srgbClr val="FFFF00"/>
                </a:solidFill>
                <a:latin typeface="Times New Roman" panose="02020603050405020304" charset="0"/>
                <a:cs typeface="Times New Roman" panose="02020603050405020304" charset="0"/>
              </a:rPr>
              <a:t>hiến</a:t>
            </a:r>
            <a:endParaRPr lang="en-US" sz="3200" dirty="0">
              <a:solidFill>
                <a:srgbClr val="FFFF00"/>
              </a:solidFill>
              <a:latin typeface="Times New Roman" panose="02020603050405020304" charset="0"/>
              <a:cs typeface="Times New Roman" panose="02020603050405020304" charset="0"/>
            </a:endParaRPr>
          </a:p>
        </p:txBody>
      </p:sp>
      <p:sp>
        <p:nvSpPr>
          <p:cNvPr id="12" name="Hộp Văn bản 11">
            <a:extLst>
              <a:ext uri="{FF2B5EF4-FFF2-40B4-BE49-F238E27FC236}">
                <a16:creationId xmlns:a16="http://schemas.microsoft.com/office/drawing/2014/main" id="{D368D9CB-1239-5372-CA8E-E619054B5563}"/>
              </a:ext>
            </a:extLst>
          </p:cNvPr>
          <p:cNvSpPr txBox="1"/>
          <p:nvPr/>
        </p:nvSpPr>
        <p:spPr>
          <a:xfrm>
            <a:off x="6955971" y="2140162"/>
            <a:ext cx="2294163" cy="646331"/>
          </a:xfrm>
          <a:prstGeom prst="rect">
            <a:avLst/>
          </a:prstGeom>
          <a:noFill/>
        </p:spPr>
        <p:txBody>
          <a:bodyPr wrap="square">
            <a:spAutoFit/>
          </a:bodyPr>
          <a:lstStyle/>
          <a:p>
            <a:r>
              <a:rPr lang="en-US" sz="3600" b="1" u="sng" dirty="0" err="1">
                <a:solidFill>
                  <a:srgbClr val="92D050"/>
                </a:solidFill>
                <a:latin typeface="Times New Roman" panose="02020603050405020304" charset="0"/>
                <a:cs typeface="Times New Roman" panose="02020603050405020304" charset="0"/>
              </a:rPr>
              <a:t>Nhận</a:t>
            </a:r>
            <a:r>
              <a:rPr lang="en-US" sz="3600" b="1" u="sng" dirty="0">
                <a:solidFill>
                  <a:srgbClr val="92D050"/>
                </a:solidFill>
                <a:latin typeface="Times New Roman" panose="02020603050405020304" charset="0"/>
                <a:cs typeface="Times New Roman" panose="02020603050405020304" charset="0"/>
              </a:rPr>
              <a:t> </a:t>
            </a:r>
            <a:r>
              <a:rPr lang="en-US" sz="3600" b="1" u="sng" dirty="0" err="1">
                <a:solidFill>
                  <a:srgbClr val="92D050"/>
                </a:solidFill>
                <a:latin typeface="Times New Roman" panose="02020603050405020304" charset="0"/>
                <a:cs typeface="Times New Roman" panose="02020603050405020304" charset="0"/>
              </a:rPr>
              <a:t>xét</a:t>
            </a:r>
            <a:endParaRPr lang="en-US" sz="3600" b="1" u="sng" dirty="0">
              <a:solidFill>
                <a:srgbClr val="92D050"/>
              </a:solidFill>
              <a:latin typeface="Times New Roman" panose="02020603050405020304" charset="0"/>
              <a:cs typeface="Times New Roman" panose="02020603050405020304" charset="0"/>
            </a:endParaRPr>
          </a:p>
        </p:txBody>
      </p:sp>
      <p:sp>
        <p:nvSpPr>
          <p:cNvPr id="13" name="Text Box 15">
            <a:extLst>
              <a:ext uri="{FF2B5EF4-FFF2-40B4-BE49-F238E27FC236}">
                <a16:creationId xmlns:a16="http://schemas.microsoft.com/office/drawing/2014/main" id="{8DB1BA3C-4C4D-D144-B2B2-924F0468787F}"/>
              </a:ext>
            </a:extLst>
          </p:cNvPr>
          <p:cNvSpPr txBox="1"/>
          <p:nvPr/>
        </p:nvSpPr>
        <p:spPr>
          <a:xfrm>
            <a:off x="6542314" y="2934568"/>
            <a:ext cx="5475512" cy="1384995"/>
          </a:xfrm>
          <a:prstGeom prst="rect">
            <a:avLst/>
          </a:prstGeom>
          <a:noFill/>
        </p:spPr>
        <p:txBody>
          <a:bodyPr wrap="square" rtlCol="0" anchor="t">
            <a:spAutoFit/>
          </a:bodyPr>
          <a:lstStyle/>
          <a:p>
            <a:pPr marL="342900" indent="-342900">
              <a:buFont typeface="Wingdings" panose="05000000000000000000" charset="0"/>
              <a:buChar char="ü"/>
            </a:pPr>
            <a:r>
              <a:rPr lang="en-US" sz="2800" dirty="0" err="1">
                <a:solidFill>
                  <a:srgbClr val="FFFF00"/>
                </a:solidFill>
                <a:latin typeface="Times New Roman" panose="02020603050405020304" charset="0"/>
                <a:cs typeface="Times New Roman" panose="02020603050405020304" charset="0"/>
                <a:sym typeface="+mn-ea"/>
              </a:rPr>
              <a:t>Giọng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điệu</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trang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trọng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hào</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hùng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mang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tính</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chất</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của</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một</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lời</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tuyên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ngôn</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endParaRPr>
          </a:p>
        </p:txBody>
      </p:sp>
      <p:sp>
        <p:nvSpPr>
          <p:cNvPr id="14" name="Text Box 18">
            <a:extLst>
              <a:ext uri="{FF2B5EF4-FFF2-40B4-BE49-F238E27FC236}">
                <a16:creationId xmlns:a16="http://schemas.microsoft.com/office/drawing/2014/main" id="{DBD0291C-157B-9563-403C-E5D8C5F5111F}"/>
              </a:ext>
            </a:extLst>
          </p:cNvPr>
          <p:cNvSpPr txBox="1"/>
          <p:nvPr/>
        </p:nvSpPr>
        <p:spPr>
          <a:xfrm>
            <a:off x="6770914" y="4319564"/>
            <a:ext cx="5246911" cy="954107"/>
          </a:xfrm>
          <a:prstGeom prst="rect">
            <a:avLst/>
          </a:prstGeom>
          <a:noFill/>
        </p:spPr>
        <p:txBody>
          <a:bodyPr wrap="square" rtlCol="0" anchor="t">
            <a:spAutoFit/>
          </a:bodyPr>
          <a:lstStyle/>
          <a:p>
            <a:pPr marL="342900" indent="-342900">
              <a:buFont typeface="Wingdings" panose="05000000000000000000" charset="0"/>
              <a:buChar char="ü"/>
            </a:pPr>
            <a:r>
              <a:rPr lang="en-US" sz="2800" dirty="0" err="1">
                <a:solidFill>
                  <a:srgbClr val="FFFF00"/>
                </a:solidFill>
                <a:latin typeface="Times New Roman" panose="02020603050405020304" charset="0"/>
                <a:cs typeface="Times New Roman" panose="02020603050405020304" charset="0"/>
                <a:sym typeface="+mn-ea"/>
              </a:rPr>
              <a:t>Từ</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ngữ</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chính</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xác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kết</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hợp</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giữa</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lí</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lẽ</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và</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dẫn</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chứng</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từ</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thực</a:t>
            </a:r>
            <a:r>
              <a:rPr lang="en-US" sz="2800" dirty="0">
                <a:solidFill>
                  <a:srgbClr val="FFFF00"/>
                </a:solidFill>
                <a:latin typeface="Times New Roman" panose="02020603050405020304" charset="0"/>
                <a:cs typeface="Times New Roman" panose="02020603050405020304" charset="0"/>
                <a:sym typeface="+mn-ea"/>
              </a:rPr>
              <a:t> </a:t>
            </a:r>
            <a:r>
              <a:rPr lang="en-US" sz="2800" dirty="0" err="1">
                <a:solidFill>
                  <a:srgbClr val="FFFF00"/>
                </a:solidFill>
                <a:latin typeface="Times New Roman" panose="02020603050405020304" charset="0"/>
                <a:cs typeface="Times New Roman" panose="02020603050405020304" charset="0"/>
                <a:sym typeface="+mn-ea"/>
              </a:rPr>
              <a:t>tế</a:t>
            </a:r>
            <a:r>
              <a:rPr lang="en-US" sz="2800" dirty="0">
                <a:solidFill>
                  <a:srgbClr val="FFFF00"/>
                </a:solidFill>
                <a:latin typeface="Times New Roman" panose="02020603050405020304" charset="0"/>
                <a:cs typeface="Times New Roman" panose="02020603050405020304" charset="0"/>
                <a:sym typeface="+mn-ea"/>
              </a:rPr>
              <a:t>.</a:t>
            </a:r>
            <a:endParaRPr lang="en-US" sz="2800" dirty="0">
              <a:solidFill>
                <a:srgbClr val="FFFF00"/>
              </a:solidFill>
            </a:endParaRPr>
          </a:p>
        </p:txBody>
      </p:sp>
      <p:sp>
        <p:nvSpPr>
          <p:cNvPr id="16" name="Hộp Văn bản 15">
            <a:extLst>
              <a:ext uri="{FF2B5EF4-FFF2-40B4-BE49-F238E27FC236}">
                <a16:creationId xmlns:a16="http://schemas.microsoft.com/office/drawing/2014/main" id="{08D619F1-8CB7-1D43-C89A-80BF2BFFDC31}"/>
              </a:ext>
            </a:extLst>
          </p:cNvPr>
          <p:cNvSpPr txBox="1"/>
          <p:nvPr/>
        </p:nvSpPr>
        <p:spPr>
          <a:xfrm>
            <a:off x="620486" y="5254678"/>
            <a:ext cx="11234057" cy="1200329"/>
          </a:xfrm>
          <a:prstGeom prst="rect">
            <a:avLst/>
          </a:prstGeom>
          <a:noFill/>
        </p:spPr>
        <p:txBody>
          <a:bodyPr wrap="square">
            <a:spAutoFit/>
          </a:bodyPr>
          <a:lstStyle/>
          <a:p>
            <a:r>
              <a:rPr lang="en-US" sz="3600" dirty="0">
                <a:solidFill>
                  <a:srgbClr val="92D050"/>
                </a:solidFill>
                <a:latin typeface="Times New Roman" panose="02020603050405020304" charset="0"/>
                <a:cs typeface="Times New Roman" panose="02020603050405020304" charset="0"/>
                <a:sym typeface="Symbol" panose="05050102010706020507" charset="0"/>
              </a:rPr>
              <a:t> </a:t>
            </a:r>
            <a:r>
              <a:rPr lang="en-US" sz="3600" b="1" dirty="0" err="1">
                <a:solidFill>
                  <a:srgbClr val="92D050"/>
                </a:solidFill>
                <a:latin typeface="Times New Roman" panose="02020603050405020304" charset="0"/>
                <a:cs typeface="Times New Roman" panose="02020603050405020304" charset="0"/>
              </a:rPr>
              <a:t>Đầy</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đủ</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và</a:t>
            </a:r>
            <a:r>
              <a:rPr lang="en-US" sz="3600"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hoàn</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chỉnh</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về</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một</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dân</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tộc</a:t>
            </a:r>
            <a:r>
              <a:rPr lang="en-US" sz="3600" dirty="0">
                <a:solidFill>
                  <a:srgbClr val="92D050"/>
                </a:solidFill>
                <a:latin typeface="Times New Roman" panose="02020603050405020304" charset="0"/>
                <a:cs typeface="Times New Roman" panose="02020603050405020304" charset="0"/>
              </a:rPr>
              <a:t> - </a:t>
            </a:r>
            <a:r>
              <a:rPr lang="en-US" sz="3600" dirty="0" err="1">
                <a:solidFill>
                  <a:srgbClr val="92D050"/>
                </a:solidFill>
                <a:latin typeface="Times New Roman" panose="02020603050405020304" charset="0"/>
                <a:cs typeface="Times New Roman" panose="02020603050405020304" charset="0"/>
              </a:rPr>
              <a:t>một</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quốc</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gia</a:t>
            </a:r>
            <a:r>
              <a:rPr lang="en-US" sz="3600"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độc</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lập</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có</a:t>
            </a:r>
            <a:r>
              <a:rPr lang="en-US" sz="3600"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tư</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thế</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ngang</a:t>
            </a:r>
            <a:r>
              <a:rPr lang="en-US" sz="3600" b="1" dirty="0">
                <a:solidFill>
                  <a:srgbClr val="92D050"/>
                </a:solidFill>
                <a:latin typeface="Times New Roman" panose="02020603050405020304" charset="0"/>
                <a:cs typeface="Times New Roman" panose="02020603050405020304" charset="0"/>
              </a:rPr>
              <a:t> </a:t>
            </a:r>
            <a:r>
              <a:rPr lang="en-US" sz="3600" b="1" dirty="0" err="1">
                <a:solidFill>
                  <a:srgbClr val="92D050"/>
                </a:solidFill>
                <a:latin typeface="Times New Roman" panose="02020603050405020304" charset="0"/>
                <a:cs typeface="Times New Roman" panose="02020603050405020304" charset="0"/>
              </a:rPr>
              <a:t>hàng</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với</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các</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nước</a:t>
            </a:r>
            <a:r>
              <a:rPr lang="en-US" sz="3600" dirty="0">
                <a:solidFill>
                  <a:srgbClr val="92D050"/>
                </a:solidFill>
                <a:latin typeface="Times New Roman" panose="02020603050405020304" charset="0"/>
                <a:cs typeface="Times New Roman" panose="02020603050405020304" charset="0"/>
              </a:rPr>
              <a:t> </a:t>
            </a:r>
            <a:r>
              <a:rPr lang="en-US" sz="3600" dirty="0" err="1">
                <a:solidFill>
                  <a:srgbClr val="92D050"/>
                </a:solidFill>
                <a:latin typeface="Times New Roman" panose="02020603050405020304" charset="0"/>
                <a:cs typeface="Times New Roman" panose="02020603050405020304" charset="0"/>
              </a:rPr>
              <a:t>khác</a:t>
            </a:r>
            <a:r>
              <a:rPr lang="en-US" sz="3600" dirty="0">
                <a:solidFill>
                  <a:srgbClr val="92D050"/>
                </a:solidFill>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24574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par>
                          <p:cTn id="33" fill="hold">
                            <p:stCondLst>
                              <p:cond delay="0"/>
                            </p:stCondLst>
                            <p:childTnLst>
                              <p:par>
                                <p:cTn id="34" presetID="14" presetClass="entr" presetSubtype="1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additive="base">
                                        <p:cTn id="4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barn(inVertical)">
                                      <p:cBhvr>
                                        <p:cTn id="4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CEC8C2-EC2E-6E48-A075-66166AD8C515}"/>
              </a:ext>
            </a:extLst>
          </p:cNvPr>
          <p:cNvSpPr txBox="1"/>
          <p:nvPr/>
        </p:nvSpPr>
        <p:spPr>
          <a:xfrm>
            <a:off x="481913" y="1222702"/>
            <a:ext cx="7370315" cy="6749733"/>
          </a:xfrm>
          <a:prstGeom prst="rect">
            <a:avLst/>
          </a:prstGeom>
          <a:noFill/>
        </p:spPr>
        <p:txBody>
          <a:bodyPr wrap="square">
            <a:spAutoFit/>
          </a:bodyPr>
          <a:lstStyle/>
          <a:p>
            <a:pPr marL="342900" lvl="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Từ</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ngữ</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thể</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hiện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tính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chất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hiển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nhiên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vốn</a:t>
            </a:r>
            <a:r>
              <a:rPr lang="nl-NL" sz="2400" b="1" dirty="0">
                <a:solidFill>
                  <a:schemeClr val="bg1"/>
                </a:solidFill>
                <a:latin typeface="UTM Aptima" panose="02040603050506020204" pitchFamily="18"/>
                <a:ea typeface="Lato Light" charset="0"/>
                <a:cs typeface="Times New Roman" pitchFamily="18" charset="0"/>
              </a:rPr>
              <a:t> có, </a:t>
            </a:r>
            <a:r>
              <a:rPr lang="nl-NL" sz="2400" b="1" dirty="0" err="1">
                <a:solidFill>
                  <a:schemeClr val="bg1"/>
                </a:solidFill>
                <a:latin typeface="UTM Aptima" panose="02040603050506020204" pitchFamily="18"/>
                <a:ea typeface="Lato Light" charset="0"/>
                <a:cs typeface="Times New Roman" pitchFamily="18" charset="0"/>
              </a:rPr>
              <a:t>lâu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đời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từ</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trước</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vốn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đã</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đã</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chia</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bao</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đời</a:t>
            </a:r>
            <a:r>
              <a:rPr lang="nl-NL" sz="2400" b="1" dirty="0">
                <a:solidFill>
                  <a:schemeClr val="bg1"/>
                </a:solidFill>
                <a:latin typeface="UTM Aptima" panose="02040603050506020204" pitchFamily="18"/>
                <a:ea typeface="Lato Light" charset="0"/>
                <a:cs typeface="Times New Roman" pitchFamily="18" charset="0"/>
              </a:rPr>
              <a:t>,...</a:t>
            </a:r>
          </a:p>
          <a:p>
            <a:pPr marL="342900" lvl="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So</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sánh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Đại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Việt</a:t>
            </a:r>
            <a:r>
              <a:rPr lang="nl-NL" sz="2400" b="1" dirty="0">
                <a:solidFill>
                  <a:schemeClr val="bg1"/>
                </a:solidFill>
                <a:latin typeface="UTM Aptima" panose="02040603050506020204" pitchFamily="18"/>
                <a:ea typeface="Lato Light" charset="0"/>
                <a:cs typeface="Times New Roman" pitchFamily="18" charset="0"/>
              </a:rPr>
              <a:t> = </a:t>
            </a:r>
            <a:r>
              <a:rPr lang="nl-NL" sz="2400" b="1" dirty="0" err="1">
                <a:solidFill>
                  <a:schemeClr val="bg1"/>
                </a:solidFill>
                <a:latin typeface="UTM Aptima" panose="02040603050506020204" pitchFamily="18"/>
                <a:ea typeface="Lato Light" charset="0"/>
                <a:cs typeface="Times New Roman" pitchFamily="18" charset="0"/>
              </a:rPr>
              <a:t>Trung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Quốc</a:t>
            </a:r>
            <a:r>
              <a:rPr lang="nl-NL" sz="2400" b="1" dirty="0">
                <a:solidFill>
                  <a:schemeClr val="bg1"/>
                </a:solidFill>
                <a:latin typeface="UTM Aptima" panose="02040603050506020204" pitchFamily="18"/>
                <a:ea typeface="Lato Light" charset="0"/>
                <a:cs typeface="Times New Roman" pitchFamily="18" charset="0"/>
              </a:rPr>
              <a:t> </a:t>
            </a:r>
          </a:p>
          <a:p>
            <a:pPr marL="228555" lvl="0" indent="-228555" algn="just" defTabSz="914217">
              <a:lnSpc>
                <a:spcPct val="150000"/>
              </a:lnSpc>
              <a:spcBef>
                <a:spcPts val="1000"/>
              </a:spcBef>
              <a:defRPr/>
            </a:pPr>
            <a:r>
              <a:rPr lang="nl-NL" sz="2400" b="1" dirty="0">
                <a:solidFill>
                  <a:schemeClr val="bg1"/>
                </a:solidFill>
                <a:latin typeface="UTM Aptima" panose="02040603050506020204" pitchFamily="18"/>
                <a:ea typeface="Lato Light" charset="0"/>
                <a:cs typeface="Times New Roman" pitchFamily="18" charset="0"/>
              </a:rPr>
              <a:t>(</a:t>
            </a:r>
            <a:r>
              <a:rPr lang="nl-NL" sz="2400" b="1" dirty="0" err="1">
                <a:solidFill>
                  <a:schemeClr val="bg1"/>
                </a:solidFill>
                <a:latin typeface="UTM Aptima" panose="02040603050506020204" pitchFamily="18"/>
                <a:ea typeface="Lato Light" charset="0"/>
                <a:cs typeface="Times New Roman" pitchFamily="18" charset="0"/>
              </a:rPr>
              <a:t>Triệu-Đinh-Lý-Trần</a:t>
            </a:r>
            <a:r>
              <a:rPr lang="nl-NL" sz="2400" b="1" dirty="0">
                <a:solidFill>
                  <a:schemeClr val="bg1"/>
                </a:solidFill>
                <a:latin typeface="UTM Aptima" panose="02040603050506020204" pitchFamily="18"/>
                <a:ea typeface="Lato Light" charset="0"/>
                <a:cs typeface="Times New Roman" pitchFamily="18" charset="0"/>
              </a:rPr>
              <a:t> = Hán-</a:t>
            </a:r>
            <a:r>
              <a:rPr lang="nl-NL" sz="2400" b="1" dirty="0" err="1">
                <a:solidFill>
                  <a:schemeClr val="bg1"/>
                </a:solidFill>
                <a:latin typeface="UTM Aptima" panose="02040603050506020204" pitchFamily="18"/>
                <a:ea typeface="Lato Light" charset="0"/>
                <a:cs typeface="Times New Roman" pitchFamily="18" charset="0"/>
              </a:rPr>
              <a:t>Đường</a:t>
            </a:r>
            <a:r>
              <a:rPr lang="nl-NL" sz="2400" b="1" dirty="0">
                <a:solidFill>
                  <a:schemeClr val="bg1"/>
                </a:solidFill>
                <a:latin typeface="UTM Aptima" panose="02040603050506020204" pitchFamily="18"/>
                <a:ea typeface="Lato Light" charset="0"/>
                <a:cs typeface="Times New Roman" pitchFamily="18" charset="0"/>
              </a:rPr>
              <a:t>-</a:t>
            </a:r>
            <a:r>
              <a:rPr lang="nl-NL" sz="2400" b="1" dirty="0" err="1">
                <a:solidFill>
                  <a:schemeClr val="bg1"/>
                </a:solidFill>
                <a:latin typeface="UTM Aptima" panose="02040603050506020204" pitchFamily="18"/>
                <a:ea typeface="Lato Light" charset="0"/>
                <a:cs typeface="Times New Roman" pitchFamily="18" charset="0"/>
              </a:rPr>
              <a:t>Tống-Nguyên</a:t>
            </a:r>
            <a:r>
              <a:rPr lang="nl-NL" sz="2400" b="1" dirty="0">
                <a:solidFill>
                  <a:schemeClr val="bg1"/>
                </a:solidFill>
                <a:latin typeface="UTM Aptima" panose="02040603050506020204" pitchFamily="18"/>
                <a:ea typeface="Lato Light" charset="0"/>
                <a:cs typeface="Times New Roman" pitchFamily="18" charset="0"/>
              </a:rPr>
              <a:t>)</a:t>
            </a:r>
          </a:p>
          <a:p>
            <a:pPr marL="34290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Câu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văn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biền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ngẫu</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cân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xứng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nhịp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nhàng</a:t>
            </a:r>
            <a:endParaRPr lang="nl-NL" sz="2400" b="1" dirty="0">
              <a:solidFill>
                <a:schemeClr val="bg1"/>
              </a:solidFill>
              <a:latin typeface="UTM Aptima" panose="02040603050506020204" pitchFamily="18"/>
              <a:ea typeface="Lato Light" charset="0"/>
              <a:cs typeface="Times New Roman" pitchFamily="18" charset="0"/>
            </a:endParaRPr>
          </a:p>
          <a:p>
            <a:pPr marL="342900" indent="-342900" algn="just" defTabSz="914217">
              <a:lnSpc>
                <a:spcPct val="150000"/>
              </a:lnSpc>
              <a:spcBef>
                <a:spcPts val="1000"/>
              </a:spcBef>
              <a:buFont typeface="Wingdings" pitchFamily="2" charset="2"/>
              <a:buChar char="q"/>
              <a:defRPr/>
            </a:pPr>
            <a:r>
              <a:rPr lang="nl-NL" sz="2400" b="1" dirty="0" err="1">
                <a:solidFill>
                  <a:schemeClr val="bg1"/>
                </a:solidFill>
                <a:latin typeface="UTM Aptima" panose="02040603050506020204" pitchFamily="18"/>
                <a:ea typeface="Lato Light" charset="0"/>
                <a:cs typeface="Times New Roman" pitchFamily="18" charset="0"/>
              </a:rPr>
              <a:t>Cách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lập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luận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kết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hợp</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hài</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hòa</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giữa</a:t>
            </a:r>
            <a:r>
              <a:rPr lang="nl-NL" sz="2400" b="1" dirty="0">
                <a:solidFill>
                  <a:schemeClr val="bg1"/>
                </a:solidFill>
                <a:latin typeface="UTM Aptima" panose="02040603050506020204" pitchFamily="18"/>
                <a:ea typeface="Lato Light" charset="0"/>
                <a:cs typeface="Times New Roman" pitchFamily="18" charset="0"/>
              </a:rPr>
              <a:t> lí </a:t>
            </a:r>
            <a:r>
              <a:rPr lang="nl-NL" sz="2400" b="1" dirty="0" err="1">
                <a:solidFill>
                  <a:schemeClr val="bg1"/>
                </a:solidFill>
                <a:latin typeface="UTM Aptima" panose="02040603050506020204" pitchFamily="18"/>
                <a:ea typeface="Lato Light" charset="0"/>
                <a:cs typeface="Times New Roman" pitchFamily="18" charset="0"/>
              </a:rPr>
              <a:t>luận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và</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thực</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tiễn</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minh</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chứng</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thuyết</a:t>
            </a:r>
            <a:r>
              <a:rPr lang="nl-NL" sz="2400" b="1" dirty="0">
                <a:solidFill>
                  <a:schemeClr val="bg1"/>
                </a:solidFill>
                <a:latin typeface="UTM Aptima" panose="02040603050506020204" pitchFamily="18"/>
                <a:ea typeface="Lato Light" charset="0"/>
                <a:cs typeface="Times New Roman" pitchFamily="18" charset="0"/>
              </a:rPr>
              <a:t> </a:t>
            </a:r>
            <a:r>
              <a:rPr lang="nl-NL" sz="2400" b="1" dirty="0" err="1">
                <a:solidFill>
                  <a:schemeClr val="bg1"/>
                </a:solidFill>
                <a:latin typeface="UTM Aptima" panose="02040603050506020204" pitchFamily="18"/>
                <a:ea typeface="Lato Light" charset="0"/>
                <a:cs typeface="Times New Roman" pitchFamily="18" charset="0"/>
              </a:rPr>
              <a:t>phục</a:t>
            </a:r>
            <a:endParaRPr lang="nl-NL" sz="2400" b="1" dirty="0">
              <a:solidFill>
                <a:schemeClr val="bg1"/>
              </a:solidFill>
              <a:latin typeface="UTM Aptima" panose="02040603050506020204" pitchFamily="18"/>
              <a:ea typeface="Lato Light" charset="0"/>
              <a:cs typeface="Times New Roman" pitchFamily="18" charset="0"/>
            </a:endParaRPr>
          </a:p>
          <a:p>
            <a:pPr marL="228555" indent="-228555" algn="just" defTabSz="914217">
              <a:lnSpc>
                <a:spcPct val="150000"/>
              </a:lnSpc>
              <a:spcBef>
                <a:spcPts val="1000"/>
              </a:spcBef>
              <a:defRPr/>
            </a:pPr>
            <a:r>
              <a:rPr lang="nl-NL" sz="3600" b="1" dirty="0">
                <a:solidFill>
                  <a:schemeClr val="bg1"/>
                </a:solidFill>
                <a:latin typeface="UTM Aptima" panose="02040603050506020204" pitchFamily="18"/>
                <a:ea typeface="Lato Light" charset="0"/>
                <a:cs typeface="Times New Roman" pitchFamily="18" charset="0"/>
                <a:sym typeface="Wingdings" pitchFamily="2" charset="2"/>
              </a:rPr>
              <a:t></a:t>
            </a:r>
            <a:r>
              <a:rPr lang="nl-NL" sz="3600" b="1" dirty="0">
                <a:solidFill>
                  <a:schemeClr val="bg1"/>
                </a:solidFill>
                <a:latin typeface="UTM Aptima" panose="02040603050506020204" pitchFamily="18"/>
                <a:ea typeface="Lato Light" charset="0"/>
                <a:cs typeface="Times New Roman" pitchFamily="18" charset="0"/>
              </a:rPr>
              <a:t> </a:t>
            </a:r>
            <a:r>
              <a:rPr lang="nl-NL" sz="3600" b="1" dirty="0" err="1">
                <a:solidFill>
                  <a:schemeClr val="bg1"/>
                </a:solidFill>
                <a:latin typeface="UTM Aptima" panose="02040603050506020204" pitchFamily="18"/>
                <a:ea typeface="Lato Light" charset="0"/>
                <a:cs typeface="Times New Roman" pitchFamily="18" charset="0"/>
              </a:rPr>
              <a:t>Niềm</a:t>
            </a:r>
            <a:r>
              <a:rPr lang="nl-NL" sz="3600" b="1" dirty="0">
                <a:solidFill>
                  <a:schemeClr val="bg1"/>
                </a:solidFill>
                <a:latin typeface="UTM Aptima" panose="02040603050506020204" pitchFamily="18"/>
                <a:ea typeface="Lato Light" charset="0"/>
                <a:cs typeface="Times New Roman" pitchFamily="18" charset="0"/>
              </a:rPr>
              <a:t> </a:t>
            </a:r>
            <a:r>
              <a:rPr lang="nl-NL" sz="3600" b="1" dirty="0" err="1">
                <a:solidFill>
                  <a:schemeClr val="bg1"/>
                </a:solidFill>
                <a:latin typeface="UTM Aptima" panose="02040603050506020204" pitchFamily="18"/>
                <a:ea typeface="Lato Light" charset="0"/>
                <a:cs typeface="Times New Roman" pitchFamily="18" charset="0"/>
              </a:rPr>
              <a:t>tự</a:t>
            </a:r>
            <a:r>
              <a:rPr lang="nl-NL" sz="3600" b="1" dirty="0">
                <a:solidFill>
                  <a:schemeClr val="bg1"/>
                </a:solidFill>
                <a:latin typeface="UTM Aptima" panose="02040603050506020204" pitchFamily="18"/>
                <a:ea typeface="Lato Light" charset="0"/>
                <a:cs typeface="Times New Roman" pitchFamily="18" charset="0"/>
              </a:rPr>
              <a:t> </a:t>
            </a:r>
            <a:r>
              <a:rPr lang="nl-NL" sz="3600" b="1" dirty="0" err="1">
                <a:solidFill>
                  <a:schemeClr val="bg1"/>
                </a:solidFill>
                <a:latin typeface="UTM Aptima" panose="02040603050506020204" pitchFamily="18"/>
                <a:ea typeface="Lato Light" charset="0"/>
                <a:cs typeface="Times New Roman" pitchFamily="18" charset="0"/>
              </a:rPr>
              <a:t>hào</a:t>
            </a:r>
            <a:r>
              <a:rPr lang="nl-NL" sz="3600" b="1" dirty="0">
                <a:solidFill>
                  <a:schemeClr val="bg1"/>
                </a:solidFill>
                <a:latin typeface="UTM Aptima" panose="02040603050506020204" pitchFamily="18"/>
                <a:ea typeface="Lato Light" charset="0"/>
                <a:cs typeface="Times New Roman" pitchFamily="18" charset="0"/>
              </a:rPr>
              <a:t> </a:t>
            </a:r>
            <a:r>
              <a:rPr lang="nl-NL" sz="3600" b="1" dirty="0" err="1">
                <a:solidFill>
                  <a:schemeClr val="bg1"/>
                </a:solidFill>
                <a:latin typeface="UTM Aptima" panose="02040603050506020204" pitchFamily="18"/>
                <a:ea typeface="Lato Light" charset="0"/>
                <a:cs typeface="Times New Roman" pitchFamily="18" charset="0"/>
              </a:rPr>
              <a:t>dân</a:t>
            </a:r>
            <a:r>
              <a:rPr lang="nl-NL" sz="3600" b="1" dirty="0">
                <a:solidFill>
                  <a:schemeClr val="bg1"/>
                </a:solidFill>
                <a:latin typeface="UTM Aptima" panose="02040603050506020204" pitchFamily="18"/>
                <a:ea typeface="Lato Light" charset="0"/>
                <a:cs typeface="Times New Roman" pitchFamily="18" charset="0"/>
              </a:rPr>
              <a:t> </a:t>
            </a:r>
            <a:r>
              <a:rPr lang="nl-NL" sz="3600" b="1" dirty="0" err="1">
                <a:solidFill>
                  <a:schemeClr val="bg1"/>
                </a:solidFill>
                <a:latin typeface="UTM Aptima" panose="02040603050506020204" pitchFamily="18"/>
                <a:ea typeface="Lato Light" charset="0"/>
                <a:cs typeface="Times New Roman" pitchFamily="18" charset="0"/>
              </a:rPr>
              <a:t>tộc</a:t>
            </a:r>
            <a:endParaRPr lang="en-US" sz="3600" b="1" dirty="0">
              <a:solidFill>
                <a:schemeClr val="bg1"/>
              </a:solidFill>
              <a:latin typeface="UTM Aptima" panose="02040603050506020204" pitchFamily="18"/>
              <a:ea typeface="Lato Light" charset="0"/>
              <a:cs typeface="Times New Roman" pitchFamily="18" charset="0"/>
            </a:endParaRPr>
          </a:p>
          <a:p>
            <a:pPr marL="228555" indent="-228555" algn="just" defTabSz="914217">
              <a:lnSpc>
                <a:spcPct val="150000"/>
              </a:lnSpc>
              <a:spcBef>
                <a:spcPts val="1000"/>
              </a:spcBef>
              <a:defRPr/>
            </a:pPr>
            <a:endParaRPr lang="en-US" sz="2400" b="1" dirty="0">
              <a:solidFill>
                <a:schemeClr val="bg1"/>
              </a:solidFill>
              <a:latin typeface="UTM Aptima" panose="02040603050506020204" pitchFamily="18"/>
              <a:ea typeface="Lato Light" charset="0"/>
              <a:cs typeface="Times New Roman" pitchFamily="18" charset="0"/>
            </a:endParaRPr>
          </a:p>
          <a:p>
            <a:pPr marL="228555" lvl="0" indent="-228555" algn="just" defTabSz="914217">
              <a:lnSpc>
                <a:spcPct val="150000"/>
              </a:lnSpc>
              <a:spcBef>
                <a:spcPts val="1000"/>
              </a:spcBef>
              <a:defRPr/>
            </a:pPr>
            <a:endParaRPr lang="en-US" sz="2400" b="1" dirty="0">
              <a:solidFill>
                <a:schemeClr val="bg1"/>
              </a:solidFill>
              <a:latin typeface="UTM Aptima" panose="02040603050506020204" pitchFamily="18"/>
              <a:ea typeface="Lato Light" charset="0"/>
              <a:cs typeface="Times New Roman" pitchFamily="18" charset="0"/>
            </a:endParaRPr>
          </a:p>
        </p:txBody>
      </p:sp>
      <p:pic>
        <p:nvPicPr>
          <p:cNvPr id="1026" name="Picture 2" descr="Trang chủ - Việt Nam Văn Hiến">
            <a:extLst>
              <a:ext uri="{FF2B5EF4-FFF2-40B4-BE49-F238E27FC236}">
                <a16:creationId xmlns:a16="http://schemas.microsoft.com/office/drawing/2014/main" id="{7887FDC8-3234-8645-8826-557B1E3DC8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000" b="91556" l="7143" r="92411">
                        <a14:foregroundMark x1="7143" y1="38222" x2="7589" y2="56444"/>
                        <a14:foregroundMark x1="38839" y1="9778" x2="58482" y2="10222"/>
                        <a14:foregroundMark x1="47768" y1="8000" x2="47768" y2="8000"/>
                        <a14:foregroundMark x1="92857" y1="50222" x2="92857" y2="50222"/>
                        <a14:foregroundMark x1="47768" y1="91556" x2="47768" y2="91556"/>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8374742" y="399468"/>
            <a:ext cx="6429828" cy="6458532"/>
          </a:xfrm>
          <a:prstGeom prst="rect">
            <a:avLst/>
          </a:prstGeom>
          <a:noFill/>
          <a:effectLst>
            <a:glow rad="745127">
              <a:srgbClr val="9E6A37">
                <a:alpha val="40000"/>
              </a:srgbClr>
            </a:glow>
            <a:outerShdw blurRad="50800" dist="50800" dir="5400000" algn="ctr" rotWithShape="0">
              <a:srgbClr val="000000">
                <a:alpha val="62093"/>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7805CE-A9BB-9845-98D6-9DDDD427A1A5}"/>
              </a:ext>
            </a:extLst>
          </p:cNvPr>
          <p:cNvSpPr txBox="1"/>
          <p:nvPr/>
        </p:nvSpPr>
        <p:spPr>
          <a:xfrm>
            <a:off x="864973" y="556054"/>
            <a:ext cx="6141308" cy="584775"/>
          </a:xfrm>
          <a:prstGeom prst="rect">
            <a:avLst/>
          </a:prstGeom>
          <a:noFill/>
        </p:spPr>
        <p:txBody>
          <a:bodyPr wrap="square" rtlCol="0">
            <a:spAutoFit/>
          </a:bodyPr>
          <a:lstStyle/>
          <a:p>
            <a:r>
              <a:rPr lang="en-VN" sz="3200" b="1" dirty="0">
                <a:solidFill>
                  <a:srgbClr val="DDB775"/>
                </a:solidFill>
                <a:latin typeface="UTM Guanine" panose="02040603050506020204" pitchFamily="18"/>
              </a:rPr>
              <a:t>NGHỆ THUẬT LẬP LUẬN</a:t>
            </a:r>
          </a:p>
        </p:txBody>
      </p:sp>
    </p:spTree>
    <p:extLst>
      <p:ext uri="{BB962C8B-B14F-4D97-AF65-F5344CB8AC3E}">
        <p14:creationId xmlns:p14="http://schemas.microsoft.com/office/powerpoint/2010/main" val="793315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BC125-9FD7-9741-8C8A-CE7E5C401FBD}"/>
              </a:ext>
            </a:extLst>
          </p:cNvPr>
          <p:cNvSpPr txBox="1"/>
          <p:nvPr/>
        </p:nvSpPr>
        <p:spPr>
          <a:xfrm>
            <a:off x="0" y="696686"/>
            <a:ext cx="6694714" cy="3970318"/>
          </a:xfrm>
          <a:prstGeom prst="rect">
            <a:avLst/>
          </a:prstGeom>
          <a:noFill/>
        </p:spPr>
        <p:txBody>
          <a:bodyPr wrap="square" rtlCol="0">
            <a:spAutoFit/>
          </a:bodyPr>
          <a:lstStyle/>
          <a:p>
            <a:r>
              <a:rPr lang="en-VN" sz="3200" b="1" dirty="0">
                <a:solidFill>
                  <a:srgbClr val="FFFF00"/>
                </a:solidFill>
                <a:latin typeface="Times New Roman" panose="02020603050405020304" pitchFamily="18" charset="0"/>
                <a:cs typeface="Times New Roman" panose="02020603050405020304" pitchFamily="18" charset="0"/>
              </a:rPr>
              <a:t>Vậy nên:</a:t>
            </a:r>
          </a:p>
          <a:p>
            <a:r>
              <a:rPr lang="en-VN" sz="3200" b="1" dirty="0">
                <a:solidFill>
                  <a:srgbClr val="FFFF00"/>
                </a:solidFill>
                <a:latin typeface="Times New Roman" panose="02020603050405020304" pitchFamily="18" charset="0"/>
                <a:cs typeface="Times New Roman" panose="02020603050405020304" pitchFamily="18" charset="0"/>
              </a:rPr>
              <a:t>Lưu Cung tham công nên thất bại</a:t>
            </a:r>
          </a:p>
          <a:p>
            <a:r>
              <a:rPr lang="en-VN" sz="3200" b="1" dirty="0">
                <a:solidFill>
                  <a:srgbClr val="FFFF00"/>
                </a:solidFill>
                <a:latin typeface="Times New Roman" panose="02020603050405020304" pitchFamily="18" charset="0"/>
                <a:cs typeface="Times New Roman" panose="02020603050405020304" pitchFamily="18" charset="0"/>
              </a:rPr>
              <a:t>Triệu Tiết thích lớn phải tiêu vong</a:t>
            </a:r>
          </a:p>
          <a:p>
            <a:r>
              <a:rPr lang="en-VN" sz="3200" b="1" u="sng" dirty="0">
                <a:solidFill>
                  <a:srgbClr val="FFFF00"/>
                </a:solidFill>
                <a:latin typeface="Times New Roman" panose="02020603050405020304" pitchFamily="18" charset="0"/>
                <a:cs typeface="Times New Roman" panose="02020603050405020304" pitchFamily="18" charset="0"/>
              </a:rPr>
              <a:t>Cửa Hàm Tử bắt sống Toa Đô</a:t>
            </a:r>
          </a:p>
          <a:p>
            <a:r>
              <a:rPr lang="en-VN" sz="3200" b="1" u="sng" dirty="0">
                <a:solidFill>
                  <a:srgbClr val="FFFF00"/>
                </a:solidFill>
                <a:latin typeface="Times New Roman" panose="02020603050405020304" pitchFamily="18" charset="0"/>
                <a:cs typeface="Times New Roman" panose="02020603050405020304" pitchFamily="18" charset="0"/>
              </a:rPr>
              <a:t>Sông Bạch Đằng giết tươi Ô Mã</a:t>
            </a:r>
          </a:p>
          <a:p>
            <a:r>
              <a:rPr lang="en-VN" sz="3200" b="1" dirty="0">
                <a:solidFill>
                  <a:srgbClr val="FFFF00"/>
                </a:solidFill>
                <a:latin typeface="Times New Roman" panose="02020603050405020304" pitchFamily="18" charset="0"/>
                <a:cs typeface="Times New Roman" panose="02020603050405020304" pitchFamily="18" charset="0"/>
              </a:rPr>
              <a:t>Việc xưa xem xét</a:t>
            </a:r>
          </a:p>
          <a:p>
            <a:r>
              <a:rPr lang="en-VN" sz="3200" b="1" dirty="0">
                <a:solidFill>
                  <a:srgbClr val="FFFF00"/>
                </a:solidFill>
                <a:latin typeface="Times New Roman" panose="02020603050405020304" pitchFamily="18" charset="0"/>
                <a:cs typeface="Times New Roman" panose="02020603050405020304" pitchFamily="18" charset="0"/>
              </a:rPr>
              <a:t>Chứng cứ còn ghi</a:t>
            </a:r>
          </a:p>
          <a:p>
            <a:endParaRPr lang="en-VN" sz="2800" b="1" dirty="0">
              <a:solidFill>
                <a:schemeClr val="bg1"/>
              </a:solidFill>
              <a:latin typeface="UTM Aptima" panose="02040603050506020204" pitchFamily="18"/>
            </a:endParaRPr>
          </a:p>
        </p:txBody>
      </p:sp>
      <p:pic>
        <p:nvPicPr>
          <p:cNvPr id="2054" name="Picture 6" descr="Trận đánh Mậu Tuất 938: Bản hùng ca Bạch Ðằng giang">
            <a:extLst>
              <a:ext uri="{FF2B5EF4-FFF2-40B4-BE49-F238E27FC236}">
                <a16:creationId xmlns:a16="http://schemas.microsoft.com/office/drawing/2014/main" id="{640BF748-5113-9746-94C2-D5C526FADF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167" l="8281" r="90000">
                        <a14:foregroundMark x1="20781" y1="20000" x2="23438" y2="62083"/>
                        <a14:foregroundMark x1="23438" y1="62083" x2="31094" y2="73750"/>
                        <a14:foregroundMark x1="31094" y1="73750" x2="49844" y2="85000"/>
                        <a14:foregroundMark x1="49844" y1="85000" x2="67969" y2="87917"/>
                        <a14:foregroundMark x1="67969" y1="87917" x2="75938" y2="87708"/>
                        <a14:foregroundMark x1="35781" y1="50208" x2="48594" y2="52917"/>
                        <a14:foregroundMark x1="48594" y1="52917" x2="78281" y2="72917"/>
                        <a14:foregroundMark x1="78281" y1="72917" x2="78281" y2="72917"/>
                        <a14:foregroundMark x1="75938" y1="29792" x2="82969" y2="32083"/>
                        <a14:foregroundMark x1="82969" y1="32083" x2="86563" y2="40208"/>
                        <a14:foregroundMark x1="86563" y1="40208" x2="84844" y2="59792"/>
                        <a14:foregroundMark x1="84844" y1="59792" x2="83438" y2="64583"/>
                        <a14:foregroundMark x1="80938" y1="54375" x2="35625" y2="58750"/>
                        <a14:foregroundMark x1="38125" y1="60000" x2="42656" y2="68750"/>
                        <a14:foregroundMark x1="42656" y1="68750" x2="59062" y2="76042"/>
                        <a14:foregroundMark x1="59062" y1="76042" x2="66719" y2="76875"/>
                        <a14:foregroundMark x1="66719" y1="76875" x2="68281" y2="76250"/>
                        <a14:foregroundMark x1="17031" y1="36042" x2="13125" y2="66875"/>
                        <a14:foregroundMark x1="13125" y1="66875" x2="16094" y2="81042"/>
                        <a14:foregroundMark x1="16094" y1="81042" x2="24688" y2="87500"/>
                        <a14:foregroundMark x1="24688" y1="87500" x2="39688" y2="90208"/>
                        <a14:foregroundMark x1="46406" y1="93958" x2="53125" y2="94167"/>
                        <a14:foregroundMark x1="53125" y1="94167" x2="68906" y2="90000"/>
                        <a14:foregroundMark x1="68906" y1="90000" x2="72188" y2="88333"/>
                        <a14:foregroundMark x1="84219" y1="19583" x2="84219" y2="19583"/>
                        <a14:foregroundMark x1="73438" y1="12917" x2="40625" y2="22083"/>
                        <a14:foregroundMark x1="44219" y1="17708" x2="20156" y2="19167"/>
                        <a14:foregroundMark x1="20156" y1="19167" x2="19219" y2="19583"/>
                        <a14:foregroundMark x1="19688" y1="26042" x2="10625" y2="41667"/>
                        <a14:foregroundMark x1="10625" y1="41667" x2="9375" y2="46458"/>
                        <a14:foregroundMark x1="7969" y1="45625" x2="8281" y2="55000"/>
                        <a14:foregroundMark x1="8281" y1="55000" x2="9063" y2="56875"/>
                        <a14:backgroundMark x1="77813" y1="10000" x2="84844" y2="10208"/>
                        <a14:backgroundMark x1="84844" y1="10208" x2="89688" y2="15208"/>
                        <a14:backgroundMark x1="89688" y1="15208" x2="91875" y2="19792"/>
                      </a14:backgroundRemoval>
                    </a14:imgEffect>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7424057" y="-925285"/>
            <a:ext cx="5188267" cy="7456714"/>
          </a:xfrm>
          <a:prstGeom prst="rect">
            <a:avLst/>
          </a:prstGeom>
          <a:noFill/>
          <a:effectLst>
            <a:glow rad="1193434">
              <a:srgbClr val="987B51">
                <a:alpha val="40000"/>
              </a:srgbClr>
            </a:glo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180467-C70F-EB4F-B0FD-BB9CBC5A25D3}"/>
              </a:ext>
            </a:extLst>
          </p:cNvPr>
          <p:cNvSpPr txBox="1"/>
          <p:nvPr/>
        </p:nvSpPr>
        <p:spPr>
          <a:xfrm>
            <a:off x="272142" y="174171"/>
            <a:ext cx="7783287" cy="707886"/>
          </a:xfrm>
          <a:prstGeom prst="rect">
            <a:avLst/>
          </a:prstGeom>
          <a:noFill/>
        </p:spPr>
        <p:txBody>
          <a:bodyPr wrap="square" rtlCol="0">
            <a:spAutoFit/>
          </a:bodyPr>
          <a:lstStyle/>
          <a:p>
            <a:r>
              <a:rPr lang="en-VN" sz="4000" b="1" dirty="0">
                <a:solidFill>
                  <a:schemeClr val="bg1"/>
                </a:solidFill>
                <a:latin typeface="UTM Guanine" panose="02040603050506020204" pitchFamily="18"/>
              </a:rPr>
              <a:t>HỆ QUẢ CHIẾN BẠI TẤT YẾU:</a:t>
            </a:r>
          </a:p>
        </p:txBody>
      </p:sp>
      <p:sp>
        <p:nvSpPr>
          <p:cNvPr id="5" name="Hộp Văn bản 4">
            <a:extLst>
              <a:ext uri="{FF2B5EF4-FFF2-40B4-BE49-F238E27FC236}">
                <a16:creationId xmlns:a16="http://schemas.microsoft.com/office/drawing/2014/main" id="{DC0691BC-B78A-D22A-9419-26D0ADCC7BDD}"/>
              </a:ext>
            </a:extLst>
          </p:cNvPr>
          <p:cNvSpPr txBox="1"/>
          <p:nvPr/>
        </p:nvSpPr>
        <p:spPr>
          <a:xfrm>
            <a:off x="-119743" y="4234543"/>
            <a:ext cx="8327572" cy="954107"/>
          </a:xfrm>
          <a:prstGeom prst="rect">
            <a:avLst/>
          </a:prstGeom>
          <a:noFill/>
        </p:spPr>
        <p:txBody>
          <a:bodyPr wrap="square">
            <a:spAutoFit/>
          </a:bodyPr>
          <a:lstStyle/>
          <a:p>
            <a:pPr marL="457200" indent="-457200">
              <a:buFont typeface="Wingdings" pitchFamily="2" charset="2"/>
              <a:buChar char="à"/>
            </a:pPr>
            <a:r>
              <a:rPr lang="en-VN" sz="2800" b="1" dirty="0">
                <a:solidFill>
                  <a:schemeClr val="bg1"/>
                </a:solidFill>
                <a:latin typeface="Times New Roman" panose="02020603050405020304" pitchFamily="18" charset="0"/>
                <a:cs typeface="Times New Roman" panose="02020603050405020304" pitchFamily="18" charset="0"/>
                <a:sym typeface="Wingdings" pitchFamily="2" charset="2"/>
              </a:rPr>
              <a:t>CHỨNG CỨ CỤ THỂ, RÕ RÀNG ĐƯỢC CHỨNG MINH QUA LỊCH SỬ.</a:t>
            </a:r>
          </a:p>
        </p:txBody>
      </p:sp>
      <p:sp>
        <p:nvSpPr>
          <p:cNvPr id="7" name="Hộp Văn bản 6">
            <a:extLst>
              <a:ext uri="{FF2B5EF4-FFF2-40B4-BE49-F238E27FC236}">
                <a16:creationId xmlns:a16="http://schemas.microsoft.com/office/drawing/2014/main" id="{9D78FFEA-C7A7-1DFF-881D-A61F2EED4BA6}"/>
              </a:ext>
            </a:extLst>
          </p:cNvPr>
          <p:cNvSpPr txBox="1"/>
          <p:nvPr/>
        </p:nvSpPr>
        <p:spPr>
          <a:xfrm>
            <a:off x="-119743" y="5188649"/>
            <a:ext cx="8556173" cy="1077218"/>
          </a:xfrm>
          <a:prstGeom prst="rect">
            <a:avLst/>
          </a:prstGeom>
          <a:noFill/>
        </p:spPr>
        <p:txBody>
          <a:bodyPr wrap="square">
            <a:spAutoFit/>
          </a:bodyPr>
          <a:lstStyle/>
          <a:p>
            <a:pPr marL="457200" indent="-457200">
              <a:buFont typeface="Wingdings" pitchFamily="2" charset="2"/>
              <a:buChar char="à"/>
            </a:pPr>
            <a:r>
              <a:rPr lang="en-VN" sz="3200" b="1" dirty="0">
                <a:solidFill>
                  <a:srgbClr val="FFFF00"/>
                </a:solidFill>
                <a:latin typeface="Times New Roman" panose="02020603050405020304" pitchFamily="18" charset="0"/>
                <a:cs typeface="Times New Roman" panose="02020603050405020304" pitchFamily="18" charset="0"/>
                <a:sym typeface="Wingdings" pitchFamily="2" charset="2"/>
              </a:rPr>
              <a:t>KHẲNG ĐỊNH CHÍNH NGHĨA LÀ ĐIỀU TẤT YẾU.</a:t>
            </a:r>
            <a:endParaRPr lang="en-VN"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1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1000"/>
                                        <p:tgtEl>
                                          <p:spTgt spid="2054"/>
                                        </p:tgtEl>
                                      </p:cBhvr>
                                    </p:animEffect>
                                    <p:anim calcmode="lin" valueType="num">
                                      <p:cBhvr>
                                        <p:cTn id="13" dur="1000" fill="hold"/>
                                        <p:tgtEl>
                                          <p:spTgt spid="2054"/>
                                        </p:tgtEl>
                                        <p:attrNameLst>
                                          <p:attrName>ppt_x</p:attrName>
                                        </p:attrNameLst>
                                      </p:cBhvr>
                                      <p:tavLst>
                                        <p:tav tm="0">
                                          <p:val>
                                            <p:strVal val="#ppt_x"/>
                                          </p:val>
                                        </p:tav>
                                        <p:tav tm="100000">
                                          <p:val>
                                            <p:strVal val="#ppt_x"/>
                                          </p:val>
                                        </p:tav>
                                      </p:tavLst>
                                    </p:anim>
                                    <p:anim calcmode="lin" valueType="num">
                                      <p:cBhvr>
                                        <p:cTn id="1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285E5E7-762E-E6B7-3074-C25A5CAE1284}"/>
              </a:ext>
            </a:extLst>
          </p:cNvPr>
          <p:cNvGraphicFramePr>
            <a:graphicFrameLocks noGrp="1"/>
          </p:cNvGraphicFramePr>
          <p:nvPr>
            <p:extLst>
              <p:ext uri="{D42A27DB-BD31-4B8C-83A1-F6EECF244321}">
                <p14:modId xmlns:p14="http://schemas.microsoft.com/office/powerpoint/2010/main" val="1202524551"/>
              </p:ext>
            </p:extLst>
          </p:nvPr>
        </p:nvGraphicFramePr>
        <p:xfrm>
          <a:off x="0" y="936172"/>
          <a:ext cx="12192000" cy="5375019"/>
        </p:xfrm>
        <a:graphic>
          <a:graphicData uri="http://schemas.openxmlformats.org/drawingml/2006/table">
            <a:tbl>
              <a:tblPr firstRow="1" bandRow="1">
                <a:tableStyleId>{72833802-FEF1-4C79-8D5D-14CF1EAF98D9}</a:tableStyleId>
              </a:tblPr>
              <a:tblGrid>
                <a:gridCol w="3055978">
                  <a:extLst>
                    <a:ext uri="{9D8B030D-6E8A-4147-A177-3AD203B41FA5}">
                      <a16:colId xmlns:a16="http://schemas.microsoft.com/office/drawing/2014/main" val="3124382632"/>
                    </a:ext>
                  </a:extLst>
                </a:gridCol>
                <a:gridCol w="4568011">
                  <a:extLst>
                    <a:ext uri="{9D8B030D-6E8A-4147-A177-3AD203B41FA5}">
                      <a16:colId xmlns:a16="http://schemas.microsoft.com/office/drawing/2014/main" val="3872080096"/>
                    </a:ext>
                  </a:extLst>
                </a:gridCol>
                <a:gridCol w="4568011">
                  <a:extLst>
                    <a:ext uri="{9D8B030D-6E8A-4147-A177-3AD203B41FA5}">
                      <a16:colId xmlns:a16="http://schemas.microsoft.com/office/drawing/2014/main" val="1681845754"/>
                    </a:ext>
                  </a:extLst>
                </a:gridCol>
              </a:tblGrid>
              <a:tr h="585777">
                <a:tc>
                  <a:txBody>
                    <a:bodyPr/>
                    <a:lstStyle/>
                    <a:p>
                      <a:r>
                        <a:rPr lang="en-VN" sz="2800" dirty="0">
                          <a:solidFill>
                            <a:schemeClr val="bg1"/>
                          </a:solidFill>
                          <a:latin typeface="Times New Roman" panose="02020603050405020304" pitchFamily="18" charset="0"/>
                          <a:cs typeface="Times New Roman" panose="02020603050405020304" pitchFamily="18" charset="0"/>
                        </a:rPr>
                        <a:t>Các mặt so sánh</a:t>
                      </a:r>
                    </a:p>
                  </a:txBody>
                  <a:tcPr>
                    <a:lnR w="38100" cap="flat" cmpd="sng" algn="ctr">
                      <a:solidFill>
                        <a:schemeClr val="bg1"/>
                      </a:solidFill>
                      <a:prstDash val="solid"/>
                      <a:round/>
                      <a:headEnd type="none" w="med" len="med"/>
                      <a:tailEnd type="none" w="med" len="med"/>
                    </a:lnR>
                  </a:tcPr>
                </a:tc>
                <a:tc>
                  <a:txBody>
                    <a:bodyPr/>
                    <a:lstStyle/>
                    <a:p>
                      <a:r>
                        <a:rPr lang="en-VN" sz="2800" dirty="0">
                          <a:solidFill>
                            <a:schemeClr val="bg1"/>
                          </a:solidFill>
                          <a:latin typeface="Times New Roman" panose="02020603050405020304" pitchFamily="18" charset="0"/>
                          <a:cs typeface="Times New Roman" panose="02020603050405020304" pitchFamily="18" charset="0"/>
                        </a:rPr>
                        <a:t>Nam quốc sơn hà</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r>
                        <a:rPr lang="en-VN" sz="2800" dirty="0">
                          <a:solidFill>
                            <a:schemeClr val="bg1"/>
                          </a:solidFill>
                          <a:latin typeface="Times New Roman" panose="02020603050405020304" pitchFamily="18" charset="0"/>
                          <a:cs typeface="Times New Roman" panose="02020603050405020304" pitchFamily="18" charset="0"/>
                        </a:rPr>
                        <a:t>Đại cáo bình Ngô</a:t>
                      </a:r>
                    </a:p>
                  </a:txBody>
                  <a:tcP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84799279"/>
                  </a:ext>
                </a:extLst>
              </a:tr>
              <a:tr h="585777">
                <a:tc>
                  <a:txBody>
                    <a:bodyPr/>
                    <a:lstStyle/>
                    <a:p>
                      <a:r>
                        <a:rPr lang="en-VN" sz="2800" dirty="0">
                          <a:solidFill>
                            <a:schemeClr val="bg1"/>
                          </a:solidFill>
                          <a:latin typeface="Times New Roman" panose="02020603050405020304" pitchFamily="18" charset="0"/>
                          <a:cs typeface="Times New Roman" panose="02020603050405020304" pitchFamily="18" charset="0"/>
                        </a:rPr>
                        <a:t>Thời gian</a:t>
                      </a: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9038594"/>
                  </a:ext>
                </a:extLst>
              </a:tr>
              <a:tr h="585777">
                <a:tc>
                  <a:txBody>
                    <a:bodyPr/>
                    <a:lstStyle/>
                    <a:p>
                      <a:r>
                        <a:rPr lang="en-VN" sz="2800" dirty="0">
                          <a:solidFill>
                            <a:schemeClr val="bg1"/>
                          </a:solidFill>
                          <a:latin typeface="Times New Roman" panose="02020603050405020304" pitchFamily="18" charset="0"/>
                          <a:cs typeface="Times New Roman" panose="02020603050405020304" pitchFamily="18" charset="0"/>
                        </a:rPr>
                        <a:t>Người lãnh đạo</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87389115"/>
                  </a:ext>
                </a:extLst>
              </a:tr>
              <a:tr h="1018747">
                <a:tc>
                  <a:txBody>
                    <a:bodyPr/>
                    <a:lstStyle/>
                    <a:p>
                      <a:r>
                        <a:rPr lang="en-VN" sz="2800" dirty="0">
                          <a:solidFill>
                            <a:schemeClr val="bg1"/>
                          </a:solidFill>
                          <a:latin typeface="Times New Roman" panose="02020603050405020304" pitchFamily="18" charset="0"/>
                          <a:cs typeface="Times New Roman" panose="02020603050405020304" pitchFamily="18" charset="0"/>
                        </a:rPr>
                        <a:t>Đất đai, lãnh thổ, cương vực</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6077804"/>
                  </a:ext>
                </a:extLst>
              </a:tr>
              <a:tr h="2013164">
                <a:tc>
                  <a:txBody>
                    <a:bodyPr/>
                    <a:lstStyle/>
                    <a:p>
                      <a:r>
                        <a:rPr lang="en-VN" sz="2800" dirty="0">
                          <a:solidFill>
                            <a:schemeClr val="bg1"/>
                          </a:solidFill>
                          <a:latin typeface="Times New Roman" panose="02020603050405020304" pitchFamily="18" charset="0"/>
                          <a:cs typeface="Times New Roman" panose="02020603050405020304" pitchFamily="18" charset="0"/>
                        </a:rPr>
                        <a:t>Lịch sử, văn hoá, con người</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5993565"/>
                  </a:ext>
                </a:extLst>
              </a:tr>
              <a:tr h="585777">
                <a:tc>
                  <a:txBody>
                    <a:bodyPr/>
                    <a:lstStyle/>
                    <a:p>
                      <a:r>
                        <a:rPr lang="en-VN" sz="2800" dirty="0">
                          <a:solidFill>
                            <a:schemeClr val="bg1"/>
                          </a:solidFill>
                          <a:latin typeface="Times New Roman" panose="02020603050405020304" pitchFamily="18" charset="0"/>
                          <a:cs typeface="Times New Roman" panose="02020603050405020304" pitchFamily="18" charset="0"/>
                        </a:rPr>
                        <a:t>Cơ sở</a:t>
                      </a: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VN" sz="2800" dirty="0">
                        <a:solidFill>
                          <a:schemeClr val="bg1"/>
                        </a:solidFill>
                        <a:latin typeface="Times New Roman" panose="02020603050405020304" pitchFamily="18" charset="0"/>
                        <a:cs typeface="Times New Roman" panose="02020603050405020304" pitchFamily="18"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7026325"/>
                  </a:ext>
                </a:extLst>
              </a:tr>
            </a:tbl>
          </a:graphicData>
        </a:graphic>
      </p:graphicFrame>
      <p:sp>
        <p:nvSpPr>
          <p:cNvPr id="4" name="Hộp Văn bản 3">
            <a:extLst>
              <a:ext uri="{FF2B5EF4-FFF2-40B4-BE49-F238E27FC236}">
                <a16:creationId xmlns:a16="http://schemas.microsoft.com/office/drawing/2014/main" id="{7657AC63-AF1B-F6D1-9A46-757E0DEC9DF5}"/>
              </a:ext>
            </a:extLst>
          </p:cNvPr>
          <p:cNvSpPr txBox="1"/>
          <p:nvPr/>
        </p:nvSpPr>
        <p:spPr>
          <a:xfrm>
            <a:off x="348343" y="130629"/>
            <a:ext cx="11342914" cy="646331"/>
          </a:xfrm>
          <a:prstGeom prst="rect">
            <a:avLst/>
          </a:prstGeom>
          <a:noFill/>
        </p:spPr>
        <p:txBody>
          <a:bodyPr wrap="square">
            <a:spAutoFit/>
          </a:bodyPr>
          <a:lstStyle/>
          <a:p>
            <a:r>
              <a:rPr lang="en-VN" sz="1800" dirty="0">
                <a:solidFill>
                  <a:schemeClr val="bg1"/>
                </a:solidFill>
                <a:latin typeface="Times New Roman" panose="02020603050405020304" pitchFamily="18" charset="0"/>
                <a:cs typeface="Times New Roman" panose="02020603050405020304" pitchFamily="18" charset="0"/>
              </a:rPr>
              <a:t>SO SÁNH VỚI TƯ TƯỞNG ĐỘC LẬP TRONG ”NAM QUỐC SƠN HÀ ĐỂ THẤY RÕ TƯ TƯỞNG VÀ SỰ MỞ RỘNG QUAN NIỆM VỀ MỘT QUỐC GIA ĐỘC LẬP</a:t>
            </a:r>
            <a:endParaRPr lang="en-US" dirty="0"/>
          </a:p>
        </p:txBody>
      </p:sp>
      <p:sp>
        <p:nvSpPr>
          <p:cNvPr id="5" name="TextBox 3">
            <a:extLst>
              <a:ext uri="{FF2B5EF4-FFF2-40B4-BE49-F238E27FC236}">
                <a16:creationId xmlns:a16="http://schemas.microsoft.com/office/drawing/2014/main" id="{3DE10AFC-4689-9C88-CADB-09BBC8DD0B8B}"/>
              </a:ext>
            </a:extLst>
          </p:cNvPr>
          <p:cNvSpPr txBox="1"/>
          <p:nvPr/>
        </p:nvSpPr>
        <p:spPr>
          <a:xfrm>
            <a:off x="3581401" y="1545772"/>
            <a:ext cx="5340178"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Thế kỉ X</a:t>
            </a:r>
          </a:p>
        </p:txBody>
      </p:sp>
      <p:sp>
        <p:nvSpPr>
          <p:cNvPr id="6" name="TextBox 4">
            <a:extLst>
              <a:ext uri="{FF2B5EF4-FFF2-40B4-BE49-F238E27FC236}">
                <a16:creationId xmlns:a16="http://schemas.microsoft.com/office/drawing/2014/main" id="{40FF6658-2709-F8A4-646C-50FCBD1F7DFD}"/>
              </a:ext>
            </a:extLst>
          </p:cNvPr>
          <p:cNvSpPr txBox="1"/>
          <p:nvPr/>
        </p:nvSpPr>
        <p:spPr>
          <a:xfrm>
            <a:off x="8175172" y="1545773"/>
            <a:ext cx="4506980"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Thế kỉ XV</a:t>
            </a:r>
          </a:p>
        </p:txBody>
      </p:sp>
      <p:sp>
        <p:nvSpPr>
          <p:cNvPr id="7" name="TextBox 5">
            <a:extLst>
              <a:ext uri="{FF2B5EF4-FFF2-40B4-BE49-F238E27FC236}">
                <a16:creationId xmlns:a16="http://schemas.microsoft.com/office/drawing/2014/main" id="{7997295E-9896-4890-8E26-314118BC0EF9}"/>
              </a:ext>
            </a:extLst>
          </p:cNvPr>
          <p:cNvSpPr txBox="1"/>
          <p:nvPr/>
        </p:nvSpPr>
        <p:spPr>
          <a:xfrm>
            <a:off x="3697615" y="2109206"/>
            <a:ext cx="5438148" cy="461665"/>
          </a:xfrm>
          <a:prstGeom prst="rect">
            <a:avLst/>
          </a:prstGeom>
          <a:noFill/>
        </p:spPr>
        <p:txBody>
          <a:bodyPr wrap="square" rtlCol="0">
            <a:spAutoFit/>
          </a:bodyPr>
          <a:lstStyle/>
          <a:p>
            <a:r>
              <a:rPr lang="en-VN" sz="2400" dirty="0">
                <a:solidFill>
                  <a:schemeClr val="bg1"/>
                </a:solidFill>
                <a:latin typeface="UTM Aptima" panose="02040603050506020204" pitchFamily="18"/>
              </a:rPr>
              <a:t>Nam đế</a:t>
            </a:r>
          </a:p>
        </p:txBody>
      </p:sp>
      <p:sp>
        <p:nvSpPr>
          <p:cNvPr id="8" name="TextBox 6">
            <a:extLst>
              <a:ext uri="{FF2B5EF4-FFF2-40B4-BE49-F238E27FC236}">
                <a16:creationId xmlns:a16="http://schemas.microsoft.com/office/drawing/2014/main" id="{254FDED8-11D6-02B9-A050-25C40497F4F2}"/>
              </a:ext>
            </a:extLst>
          </p:cNvPr>
          <p:cNvSpPr txBox="1"/>
          <p:nvPr/>
        </p:nvSpPr>
        <p:spPr>
          <a:xfrm>
            <a:off x="7957457" y="2166650"/>
            <a:ext cx="4345753" cy="461665"/>
          </a:xfrm>
          <a:prstGeom prst="rect">
            <a:avLst/>
          </a:prstGeom>
          <a:noFill/>
        </p:spPr>
        <p:txBody>
          <a:bodyPr wrap="square" rtlCol="0">
            <a:spAutoFit/>
          </a:bodyPr>
          <a:lstStyle/>
          <a:p>
            <a:r>
              <a:rPr lang="en-VN" sz="2400" dirty="0">
                <a:solidFill>
                  <a:schemeClr val="bg1"/>
                </a:solidFill>
                <a:latin typeface="UTM Aptima" panose="02040603050506020204" pitchFamily="18"/>
              </a:rPr>
              <a:t>Các đế nhất phương</a:t>
            </a:r>
          </a:p>
        </p:txBody>
      </p:sp>
      <p:sp>
        <p:nvSpPr>
          <p:cNvPr id="9" name="TextBox 7">
            <a:extLst>
              <a:ext uri="{FF2B5EF4-FFF2-40B4-BE49-F238E27FC236}">
                <a16:creationId xmlns:a16="http://schemas.microsoft.com/office/drawing/2014/main" id="{4047E0C4-28E1-8953-1A04-F7EF41FA9813}"/>
              </a:ext>
            </a:extLst>
          </p:cNvPr>
          <p:cNvSpPr txBox="1"/>
          <p:nvPr/>
        </p:nvSpPr>
        <p:spPr>
          <a:xfrm>
            <a:off x="3233058" y="2874221"/>
            <a:ext cx="5120108" cy="461665"/>
          </a:xfrm>
          <a:prstGeom prst="rect">
            <a:avLst/>
          </a:prstGeom>
          <a:noFill/>
        </p:spPr>
        <p:txBody>
          <a:bodyPr wrap="square" rtlCol="0">
            <a:spAutoFit/>
          </a:bodyPr>
          <a:lstStyle/>
          <a:p>
            <a:r>
              <a:rPr lang="en-VN" sz="2400" dirty="0">
                <a:solidFill>
                  <a:schemeClr val="bg1"/>
                </a:solidFill>
                <a:latin typeface="UTM Aptima" panose="02040603050506020204" pitchFamily="18"/>
              </a:rPr>
              <a:t>Sông núi nước Nam</a:t>
            </a:r>
          </a:p>
        </p:txBody>
      </p:sp>
      <p:sp>
        <p:nvSpPr>
          <p:cNvPr id="10" name="TextBox 8">
            <a:extLst>
              <a:ext uri="{FF2B5EF4-FFF2-40B4-BE49-F238E27FC236}">
                <a16:creationId xmlns:a16="http://schemas.microsoft.com/office/drawing/2014/main" id="{824107FB-801B-6FE0-A2F6-26F1AD49682E}"/>
              </a:ext>
            </a:extLst>
          </p:cNvPr>
          <p:cNvSpPr txBox="1"/>
          <p:nvPr/>
        </p:nvSpPr>
        <p:spPr>
          <a:xfrm>
            <a:off x="7859486" y="2960917"/>
            <a:ext cx="4254253" cy="461665"/>
          </a:xfrm>
          <a:prstGeom prst="rect">
            <a:avLst/>
          </a:prstGeom>
          <a:noFill/>
        </p:spPr>
        <p:txBody>
          <a:bodyPr wrap="square" rtlCol="0">
            <a:spAutoFit/>
          </a:bodyPr>
          <a:lstStyle/>
          <a:p>
            <a:r>
              <a:rPr lang="en-VN" sz="2400" dirty="0">
                <a:solidFill>
                  <a:schemeClr val="bg1"/>
                </a:solidFill>
                <a:latin typeface="UTM Aptima" panose="02040603050506020204" pitchFamily="18"/>
              </a:rPr>
              <a:t>Đất đai bờ cõi đã chia</a:t>
            </a:r>
          </a:p>
        </p:txBody>
      </p:sp>
      <p:sp>
        <p:nvSpPr>
          <p:cNvPr id="11" name="TextBox 9">
            <a:extLst>
              <a:ext uri="{FF2B5EF4-FFF2-40B4-BE49-F238E27FC236}">
                <a16:creationId xmlns:a16="http://schemas.microsoft.com/office/drawing/2014/main" id="{B359153C-79AC-41C8-0ED3-747DED7B0E9D}"/>
              </a:ext>
            </a:extLst>
          </p:cNvPr>
          <p:cNvSpPr txBox="1"/>
          <p:nvPr/>
        </p:nvSpPr>
        <p:spPr>
          <a:xfrm>
            <a:off x="7859486" y="3864429"/>
            <a:ext cx="4159518" cy="1815882"/>
          </a:xfrm>
          <a:prstGeom prst="rect">
            <a:avLst/>
          </a:prstGeom>
          <a:noFill/>
        </p:spPr>
        <p:txBody>
          <a:bodyPr wrap="square" rtlCol="0">
            <a:spAutoFit/>
          </a:bodyPr>
          <a:lstStyle/>
          <a:p>
            <a:pPr algn="ctr"/>
            <a:r>
              <a:rPr lang="en-VN" sz="2800" dirty="0">
                <a:solidFill>
                  <a:schemeClr val="bg1"/>
                </a:solidFill>
                <a:latin typeface="Times New Roman" panose="02020603050405020304" pitchFamily="18" charset="0"/>
                <a:cs typeface="Times New Roman" panose="02020603050405020304" pitchFamily="18" charset="0"/>
              </a:rPr>
              <a:t>Phong tục khác, nhiều triều đại độc lập với các triều đại phương bắc, hào kiệt đời nào cũng có.</a:t>
            </a:r>
          </a:p>
        </p:txBody>
      </p:sp>
      <p:sp>
        <p:nvSpPr>
          <p:cNvPr id="12" name="TextBox 10">
            <a:extLst>
              <a:ext uri="{FF2B5EF4-FFF2-40B4-BE49-F238E27FC236}">
                <a16:creationId xmlns:a16="http://schemas.microsoft.com/office/drawing/2014/main" id="{005BBBBA-930E-5B39-1F32-7CD976400C4C}"/>
              </a:ext>
            </a:extLst>
          </p:cNvPr>
          <p:cNvSpPr txBox="1"/>
          <p:nvPr/>
        </p:nvSpPr>
        <p:spPr>
          <a:xfrm>
            <a:off x="3396343" y="5875937"/>
            <a:ext cx="5739420" cy="461666"/>
          </a:xfrm>
          <a:prstGeom prst="rect">
            <a:avLst/>
          </a:prstGeom>
          <a:noFill/>
        </p:spPr>
        <p:txBody>
          <a:bodyPr wrap="square" rtlCol="0">
            <a:spAutoFit/>
          </a:bodyPr>
          <a:lstStyle/>
          <a:p>
            <a:r>
              <a:rPr lang="en-VN" sz="2400" dirty="0">
                <a:solidFill>
                  <a:schemeClr val="bg1"/>
                </a:solidFill>
                <a:latin typeface="UTM Aptima" panose="02040603050506020204" pitchFamily="18"/>
              </a:rPr>
              <a:t>Sách trời</a:t>
            </a:r>
          </a:p>
        </p:txBody>
      </p:sp>
      <p:sp>
        <p:nvSpPr>
          <p:cNvPr id="13" name="TextBox 11">
            <a:extLst>
              <a:ext uri="{FF2B5EF4-FFF2-40B4-BE49-F238E27FC236}">
                <a16:creationId xmlns:a16="http://schemas.microsoft.com/office/drawing/2014/main" id="{72DFBFAE-E3AA-048B-CBC9-15474A22FAAD}"/>
              </a:ext>
            </a:extLst>
          </p:cNvPr>
          <p:cNvSpPr txBox="1"/>
          <p:nvPr/>
        </p:nvSpPr>
        <p:spPr>
          <a:xfrm>
            <a:off x="9300521" y="5910151"/>
            <a:ext cx="3546389" cy="461665"/>
          </a:xfrm>
          <a:prstGeom prst="rect">
            <a:avLst/>
          </a:prstGeom>
          <a:noFill/>
        </p:spPr>
        <p:txBody>
          <a:bodyPr wrap="square" rtlCol="0">
            <a:spAutoFit/>
          </a:bodyPr>
          <a:lstStyle/>
          <a:p>
            <a:r>
              <a:rPr lang="en-VN" sz="2400" dirty="0">
                <a:solidFill>
                  <a:schemeClr val="bg1"/>
                </a:solidFill>
                <a:latin typeface="UTM Aptima" panose="02040603050506020204" pitchFamily="18"/>
              </a:rPr>
              <a:t>Thực tiễn</a:t>
            </a:r>
          </a:p>
        </p:txBody>
      </p:sp>
    </p:spTree>
    <p:extLst>
      <p:ext uri="{BB962C8B-B14F-4D97-AF65-F5344CB8AC3E}">
        <p14:creationId xmlns:p14="http://schemas.microsoft.com/office/powerpoint/2010/main" val="208642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8"/>
                                        </p:tgtEl>
                                        <p:attrNameLst>
                                          <p:attrName>style.color</p:attrName>
                                        </p:attrNameLst>
                                      </p:cBhvr>
                                      <p:to>
                                        <a:schemeClr val="bg1"/>
                                      </p:to>
                                    </p:animClr>
                                    <p:animClr clrSpc="rgb" dir="cw">
                                      <p:cBhvr>
                                        <p:cTn id="34" dur="250" autoRev="1" fill="remove"/>
                                        <p:tgtEl>
                                          <p:spTgt spid="8"/>
                                        </p:tgtEl>
                                        <p:attrNameLst>
                                          <p:attrName>fillcolor</p:attrName>
                                        </p:attrNameLst>
                                      </p:cBhvr>
                                      <p:to>
                                        <a:schemeClr val="bg1"/>
                                      </p:to>
                                    </p:animClr>
                                    <p:set>
                                      <p:cBhvr>
                                        <p:cTn id="35" dur="250" autoRev="1" fill="remove"/>
                                        <p:tgtEl>
                                          <p:spTgt spid="8"/>
                                        </p:tgtEl>
                                        <p:attrNameLst>
                                          <p:attrName>fill.type</p:attrName>
                                        </p:attrNameLst>
                                      </p:cBhvr>
                                      <p:to>
                                        <p:strVal val="solid"/>
                                      </p:to>
                                    </p:set>
                                    <p:set>
                                      <p:cBhvr>
                                        <p:cTn id="36" dur="250" autoRev="1" fill="remove"/>
                                        <p:tgtEl>
                                          <p:spTgt spid="8"/>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0"/>
                                        </p:tgtEl>
                                      </p:cBhvr>
                                    </p:animEffect>
                                    <p:animScale>
                                      <p:cBhvr>
                                        <p:cTn id="46" dur="250" autoRev="1" fill="hold"/>
                                        <p:tgtEl>
                                          <p:spTgt spid="1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0" nodeType="click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13"/>
                                        </p:tgtEl>
                                      </p:cBhvr>
                                    </p:animEffect>
                                    <p:animScale>
                                      <p:cBhvr>
                                        <p:cTn id="61" dur="250" autoRev="1" fill="hold"/>
                                        <p:tgtEl>
                                          <p:spTgt spid="13"/>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xEl>
                                              <p:pRg st="0" end="0"/>
                                            </p:txEl>
                                          </p:spTgt>
                                        </p:tgtEl>
                                        <p:attrNameLst>
                                          <p:attrName>style.visibility</p:attrName>
                                        </p:attrNameLst>
                                      </p:cBhvr>
                                      <p:to>
                                        <p:strVal val="visible"/>
                                      </p:to>
                                    </p:set>
                                    <p:animEffect transition="in" filter="fade">
                                      <p:cBhvr>
                                        <p:cTn id="66" dur="1000"/>
                                        <p:tgtEl>
                                          <p:spTgt spid="9">
                                            <p:txEl>
                                              <p:pRg st="0" end="0"/>
                                            </p:txEl>
                                          </p:spTgt>
                                        </p:tgtEl>
                                      </p:cBhvr>
                                    </p:animEffect>
                                    <p:anim calcmode="lin" valueType="num">
                                      <p:cBhvr>
                                        <p:cTn id="6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fade">
                                      <p:cBhvr>
                                        <p:cTn id="73" dur="1000"/>
                                        <p:tgtEl>
                                          <p:spTgt spid="10">
                                            <p:txEl>
                                              <p:pRg st="0" end="0"/>
                                            </p:txEl>
                                          </p:spTgt>
                                        </p:tgtEl>
                                      </p:cBhvr>
                                    </p:animEffect>
                                    <p:anim calcmode="lin" valueType="num">
                                      <p:cBhvr>
                                        <p:cTn id="7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1">
                                            <p:txEl>
                                              <p:pRg st="0" end="0"/>
                                            </p:txEl>
                                          </p:spTgt>
                                        </p:tgtEl>
                                        <p:attrNameLst>
                                          <p:attrName>style.visibility</p:attrName>
                                        </p:attrNameLst>
                                      </p:cBhvr>
                                      <p:to>
                                        <p:strVal val="visible"/>
                                      </p:to>
                                    </p:set>
                                    <p:animEffect transition="in" filter="fade">
                                      <p:cBhvr>
                                        <p:cTn id="80" dur="1000"/>
                                        <p:tgtEl>
                                          <p:spTgt spid="11">
                                            <p:txEl>
                                              <p:pRg st="0" end="0"/>
                                            </p:txEl>
                                          </p:spTgt>
                                        </p:tgtEl>
                                      </p:cBhvr>
                                    </p:animEffect>
                                    <p:anim calcmode="lin" valueType="num">
                                      <p:cBhvr>
                                        <p:cTn id="8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xEl>
                                              <p:pRg st="0" end="0"/>
                                            </p:txEl>
                                          </p:spTgt>
                                        </p:tgtEl>
                                        <p:attrNameLst>
                                          <p:attrName>style.visibility</p:attrName>
                                        </p:attrNameLst>
                                      </p:cBhvr>
                                      <p:to>
                                        <p:strVal val="visible"/>
                                      </p:to>
                                    </p:set>
                                    <p:animEffect transition="in" filter="fade">
                                      <p:cBhvr>
                                        <p:cTn id="87" dur="500"/>
                                        <p:tgtEl>
                                          <p:spTgt spid="1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3">
                                            <p:txEl>
                                              <p:pRg st="0" end="0"/>
                                            </p:txEl>
                                          </p:spTgt>
                                        </p:tgtEl>
                                        <p:attrNameLst>
                                          <p:attrName>style.visibility</p:attrName>
                                        </p:attrNameLst>
                                      </p:cBhvr>
                                      <p:to>
                                        <p:strVal val="visible"/>
                                      </p:to>
                                    </p:set>
                                    <p:anim calcmode="lin" valueType="num">
                                      <p:cBhvr additive="base">
                                        <p:cTn id="9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9B80E3-0F80-7341-BB36-849AA9D9E509}"/>
              </a:ext>
            </a:extLst>
          </p:cNvPr>
          <p:cNvSpPr txBox="1"/>
          <p:nvPr/>
        </p:nvSpPr>
        <p:spPr>
          <a:xfrm>
            <a:off x="250371" y="97971"/>
            <a:ext cx="11484430" cy="6300805"/>
          </a:xfrm>
          <a:prstGeom prst="rect">
            <a:avLst/>
          </a:prstGeom>
          <a:noFill/>
        </p:spPr>
        <p:txBody>
          <a:bodyPr wrap="square">
            <a:spAutoFit/>
          </a:bodyPr>
          <a:lstStyle/>
          <a:p>
            <a:pPr algn="just"/>
            <a:r>
              <a:rPr lang="vi-VN" sz="3000" b="1" dirty="0">
                <a:solidFill>
                  <a:srgbClr val="FFFF00"/>
                </a:solidFill>
                <a:latin typeface="Times New Roman" panose="02020603050405020304" pitchFamily="18" charset="0"/>
                <a:cs typeface="Times New Roman" panose="02020603050405020304" pitchFamily="18" charset="0"/>
              </a:rPr>
              <a:t>Nhận xét: </a:t>
            </a:r>
            <a:r>
              <a:rPr lang="vi-VN" sz="3000" b="1" i="0" dirty="0">
                <a:solidFill>
                  <a:srgbClr val="FFFF00"/>
                </a:solidFill>
                <a:effectLst/>
                <a:latin typeface="Times New Roman" panose="02020603050405020304" pitchFamily="18" charset="0"/>
                <a:cs typeface="Times New Roman" panose="02020603050405020304" pitchFamily="18" charset="0"/>
              </a:rPr>
              <a:t>So sánh với Nam quốc sơn hà (Lí Thường Kiệt): ý thức độc lập dân tộc của Đại cáo bình Ngô phát triển toàn diện và sâu sắc hơn.</a:t>
            </a:r>
          </a:p>
          <a:p>
            <a:pPr algn="just"/>
            <a:r>
              <a:rPr lang="vi-VN" sz="3000" b="1" i="0" dirty="0">
                <a:solidFill>
                  <a:schemeClr val="bg1"/>
                </a:solidFill>
                <a:effectLst/>
                <a:latin typeface="Times New Roman" panose="02020603050405020304" pitchFamily="18" charset="0"/>
                <a:cs typeface="Times New Roman" panose="02020603050405020304" pitchFamily="18" charset="0"/>
              </a:rPr>
              <a:t>- Toàn diện, vì:</a:t>
            </a:r>
          </a:p>
          <a:p>
            <a:pPr algn="just"/>
            <a:r>
              <a:rPr lang="vi-VN" sz="3000" b="0" i="0" dirty="0">
                <a:solidFill>
                  <a:srgbClr val="FFFF00"/>
                </a:solidFill>
                <a:effectLst/>
                <a:latin typeface="Times New Roman" panose="02020603050405020304" pitchFamily="18" charset="0"/>
                <a:cs typeface="Times New Roman" panose="02020603050405020304" pitchFamily="18" charset="0"/>
              </a:rPr>
              <a:t>+ “Sông núi nước Nam” mới chỉ xác định dân tộc ở hai phương diện: lãnh thổ và chủ quyền.</a:t>
            </a:r>
          </a:p>
          <a:p>
            <a:pPr algn="just"/>
            <a:r>
              <a:rPr lang="vi-VN" sz="3000" b="0" i="0" dirty="0">
                <a:solidFill>
                  <a:schemeClr val="bg1"/>
                </a:solidFill>
                <a:effectLst/>
                <a:latin typeface="Times New Roman" panose="02020603050405020304" pitchFamily="18" charset="0"/>
                <a:cs typeface="Times New Roman" panose="02020603050405020304" pitchFamily="18" charset="0"/>
              </a:rPr>
              <a:t>+ Nguyễn Trãi đã xác định dân tộc ở nhiều phương diện: lãnh thổ, nền văn hiến, phong tục tập quán, lịch sử, chế độ, con người.</a:t>
            </a:r>
          </a:p>
          <a:p>
            <a:pPr algn="just"/>
            <a:r>
              <a:rPr lang="vi-VN" sz="3000" b="1" i="0" dirty="0">
                <a:solidFill>
                  <a:srgbClr val="FFFF00"/>
                </a:solidFill>
                <a:effectLst/>
                <a:latin typeface="Times New Roman" panose="02020603050405020304" pitchFamily="18" charset="0"/>
                <a:cs typeface="Times New Roman" panose="02020603050405020304" pitchFamily="18" charset="0"/>
              </a:rPr>
              <a:t>- Sâu sắc, vì:</a:t>
            </a:r>
          </a:p>
          <a:p>
            <a:pPr algn="just"/>
            <a:r>
              <a:rPr lang="vi-VN" sz="3000" b="0" i="0" dirty="0">
                <a:solidFill>
                  <a:schemeClr val="bg1"/>
                </a:solidFill>
                <a:effectLst/>
                <a:latin typeface="Times New Roman" panose="02020603050405020304" pitchFamily="18" charset="0"/>
                <a:cs typeface="Times New Roman" panose="02020603050405020304" pitchFamily="18" charset="0"/>
              </a:rPr>
              <a:t>+ </a:t>
            </a:r>
            <a:r>
              <a:rPr lang="vi-VN" sz="3000" dirty="0">
                <a:solidFill>
                  <a:schemeClr val="bg1"/>
                </a:solidFill>
                <a:latin typeface="Times New Roman" panose="02020603050405020304" pitchFamily="18" charset="0"/>
                <a:cs typeface="Times New Roman" panose="02020603050405020304" pitchFamily="18" charset="0"/>
              </a:rPr>
              <a:t>”Sông núi nước Nam” </a:t>
            </a:r>
            <a:r>
              <a:rPr lang="vi-VN" sz="3000" b="0" i="0" dirty="0">
                <a:solidFill>
                  <a:schemeClr val="bg1"/>
                </a:solidFill>
                <a:effectLst/>
                <a:latin typeface="Times New Roman" panose="02020603050405020304" pitchFamily="18" charset="0"/>
                <a:cs typeface="Times New Roman" panose="02020603050405020304" pitchFamily="18" charset="0"/>
              </a:rPr>
              <a:t>căn cứ vào </a:t>
            </a:r>
            <a:r>
              <a:rPr lang="vi-VN" sz="3000" b="1" i="0" u="sng" dirty="0">
                <a:solidFill>
                  <a:schemeClr val="bg1"/>
                </a:solidFill>
                <a:effectLst/>
                <a:latin typeface="Times New Roman" panose="02020603050405020304" pitchFamily="18" charset="0"/>
                <a:cs typeface="Times New Roman" panose="02020603050405020304" pitchFamily="18" charset="0"/>
              </a:rPr>
              <a:t>“thiên thư” (sách trời)- </a:t>
            </a:r>
            <a:r>
              <a:rPr lang="vi-VN" sz="3000" b="0" i="0" dirty="0">
                <a:solidFill>
                  <a:schemeClr val="bg1"/>
                </a:solidFill>
                <a:effectLst/>
                <a:latin typeface="Times New Roman" panose="02020603050405020304" pitchFamily="18" charset="0"/>
                <a:cs typeface="Times New Roman" panose="02020603050405020304" pitchFamily="18" charset="0"/>
              </a:rPr>
              <a:t>yếu tố thần linh chứ không phải thực tiễn </a:t>
            </a:r>
            <a:r>
              <a:rPr lang="vi-VN" sz="3000" b="1" i="0" u="sng" dirty="0">
                <a:solidFill>
                  <a:schemeClr val="bg1"/>
                </a:solidFill>
                <a:effectLst/>
                <a:latin typeface="Times New Roman" panose="02020603050405020304" pitchFamily="18" charset="0"/>
                <a:cs typeface="Times New Roman" panose="02020603050405020304" pitchFamily="18" charset="0"/>
              </a:rPr>
              <a:t>lịch sử.</a:t>
            </a:r>
          </a:p>
          <a:p>
            <a:pPr algn="just"/>
            <a:r>
              <a:rPr lang="vi-VN" sz="3000" b="0" i="0" dirty="0">
                <a:solidFill>
                  <a:srgbClr val="FFFF00"/>
                </a:solidFill>
                <a:effectLst/>
                <a:latin typeface="Times New Roman" panose="02020603050405020304" pitchFamily="18" charset="0"/>
                <a:cs typeface="Times New Roman" panose="02020603050405020304" pitchFamily="18" charset="0"/>
              </a:rPr>
              <a:t>+ Nguyễn Trãi đã ý thức rõ về văn hiến, truyền thống lịch sử và con người – những yếu tố thực tiễn cơ bản nhất, các hạt nhân xác định dân tộc.</a:t>
            </a:r>
          </a:p>
        </p:txBody>
      </p:sp>
    </p:spTree>
    <p:extLst>
      <p:ext uri="{BB962C8B-B14F-4D97-AF65-F5344CB8AC3E}">
        <p14:creationId xmlns:p14="http://schemas.microsoft.com/office/powerpoint/2010/main" val="2218147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174170" y="522514"/>
            <a:ext cx="11495315" cy="1569660"/>
          </a:xfrm>
          <a:prstGeom prst="rect">
            <a:avLst/>
          </a:prstGeom>
          <a:noFill/>
        </p:spPr>
        <p:txBody>
          <a:bodyPr wrap="square">
            <a:spAutoFit/>
          </a:bodyPr>
          <a:lstStyle/>
          <a:p>
            <a:pPr algn="ctr"/>
            <a:r>
              <a:rPr lang="vi-VN" sz="4800" b="1" i="0" dirty="0">
                <a:solidFill>
                  <a:srgbClr val="DDB775"/>
                </a:solidFill>
                <a:effectLst/>
                <a:latin typeface="UTM Guanine" panose="02040603050506020204" pitchFamily="18"/>
              </a:rPr>
              <a:t>2. ĐOẠN 2. </a:t>
            </a:r>
          </a:p>
          <a:p>
            <a:pPr algn="ctr"/>
            <a:r>
              <a:rPr lang="vi-VN" sz="4800" b="1" i="0" dirty="0">
                <a:solidFill>
                  <a:srgbClr val="DDB775"/>
                </a:solidFill>
                <a:effectLst/>
                <a:latin typeface="UTM Guanine" panose="02040603050506020204" pitchFamily="18"/>
              </a:rPr>
              <a:t> BẢN CÁO TRẠNG TỘI ÁC CỦA GIẶC MINH.</a:t>
            </a: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1251857" y="2136336"/>
            <a:ext cx="10940143" cy="4558378"/>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979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椭圆 73"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7F6AED31-8467-4D23-A309-26F30FC5E7F3}"/>
              </a:ext>
            </a:extLst>
          </p:cNvPr>
          <p:cNvSpPr/>
          <p:nvPr/>
        </p:nvSpPr>
        <p:spPr>
          <a:xfrm>
            <a:off x="806115" y="1662363"/>
            <a:ext cx="10391274" cy="10391274"/>
          </a:xfrm>
          <a:prstGeom prst="ellipse">
            <a:avLst/>
          </a:prstGeom>
          <a:solidFill>
            <a:srgbClr val="DDB77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dirty="0">
                <a:solidFill>
                  <a:srgbClr val="DDB775"/>
                </a:solidFill>
                <a:latin typeface="UTM Ong Do Gia" panose="02040603050506020204" pitchFamily="18"/>
              </a:rPr>
              <a:t>N</a:t>
            </a:r>
            <a:r>
              <a:rPr lang="en-US" dirty="0">
                <a:solidFill>
                  <a:srgbClr val="DDB775"/>
                </a:solidFill>
                <a:latin typeface="UTM Ong Do Gia" panose="02040603050506020204" pitchFamily="18"/>
              </a:rPr>
              <a:t>g</a:t>
            </a:r>
            <a:r>
              <a:rPr lang="en-VN" dirty="0">
                <a:solidFill>
                  <a:srgbClr val="DDB775"/>
                </a:solidFill>
                <a:latin typeface="UTM Ong Do Gia" panose="02040603050506020204" pitchFamily="18"/>
              </a:rPr>
              <a:t>uyễn Trãi</a:t>
            </a:r>
          </a:p>
        </p:txBody>
      </p:sp>
      <p:pic>
        <p:nvPicPr>
          <p:cNvPr id="6" name="图片 5"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4491A180-E26D-4C65-9E89-97B5703660D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183944" y="6492749"/>
            <a:ext cx="247666" cy="247666"/>
          </a:xfrm>
          <a:prstGeom prst="rect">
            <a:avLst/>
          </a:prstGeom>
        </p:spPr>
      </p:pic>
      <p:pic>
        <p:nvPicPr>
          <p:cNvPr id="73" name="图片 72"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9208D99B-ED4E-4BBD-BEFF-BD35B4BC8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87848" y="4049485"/>
            <a:ext cx="1865182" cy="3669764"/>
          </a:xfrm>
          <a:prstGeom prst="rect">
            <a:avLst/>
          </a:prstGeom>
        </p:spPr>
      </p:pic>
      <p:sp>
        <p:nvSpPr>
          <p:cNvPr id="7"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060B2615-31EA-4FBF-AAE9-BD92347D5897}"/>
              </a:ext>
            </a:extLst>
          </p:cNvPr>
          <p:cNvSpPr txBox="1"/>
          <p:nvPr/>
        </p:nvSpPr>
        <p:spPr>
          <a:xfrm>
            <a:off x="-355600" y="1803400"/>
            <a:ext cx="321563" cy="1016000"/>
          </a:xfrm>
          <a:prstGeom prst="rect">
            <a:avLst/>
          </a:prstGeom>
          <a:noFill/>
        </p:spPr>
        <p:txBody>
          <a:bodyPr vert="wordArtVert" rtlCol="0">
            <a:spAutoFit/>
          </a:bodyPr>
          <a:lstStyle/>
          <a:p>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pic>
        <p:nvPicPr>
          <p:cNvPr id="10" name="Picture 2" descr="Nguyễn Trãi – Đại Việt Kỳ Nhân">
            <a:extLst>
              <a:ext uri="{FF2B5EF4-FFF2-40B4-BE49-F238E27FC236}">
                <a16:creationId xmlns:a16="http://schemas.microsoft.com/office/drawing/2014/main" id="{6C7F15A8-3932-4E49-808B-21DE04530CA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181" b="98471" l="7456" r="89863">
                        <a14:foregroundMark x1="56050" y1="41024" x2="56900" y2="53524"/>
                        <a14:foregroundMark x1="54545" y1="89428" x2="53695" y2="98471"/>
                        <a14:foregroundMark x1="8633" y1="76064" x2="8633" y2="76064"/>
                        <a14:foregroundMark x1="20929" y1="7713" x2="20929" y2="7713"/>
                        <a14:foregroundMark x1="43427" y1="7846" x2="43427" y2="7846"/>
                        <a14:foregroundMark x1="43427" y1="7181" x2="43427" y2="8710"/>
                        <a14:foregroundMark x1="7456" y1="14694" x2="7456" y2="14694"/>
                        <a14:foregroundMark x1="7456" y1="92154" x2="7456" y2="92154"/>
                        <a14:backgroundMark x1="72008" y1="30253" x2="81622" y2="32114"/>
                      </a14:backgroundRemoval>
                    </a14:imgEffect>
                  </a14:imgLayer>
                </a14:imgProps>
              </a:ext>
              <a:ext uri="{28A0092B-C50C-407E-A947-70E740481C1C}">
                <a14:useLocalDpi xmlns:a14="http://schemas.microsoft.com/office/drawing/2010/main" val="0"/>
              </a:ext>
            </a:extLst>
          </a:blip>
          <a:srcRect/>
          <a:stretch>
            <a:fillRect/>
          </a:stretch>
        </p:blipFill>
        <p:spPr bwMode="auto">
          <a:xfrm>
            <a:off x="986702" y="-23932"/>
            <a:ext cx="6996629" cy="6881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277881-6403-2A4F-9FDE-304FF53B48B3}"/>
              </a:ext>
            </a:extLst>
          </p:cNvPr>
          <p:cNvSpPr txBox="1"/>
          <p:nvPr/>
        </p:nvSpPr>
        <p:spPr>
          <a:xfrm>
            <a:off x="6307776" y="2207811"/>
            <a:ext cx="3434937" cy="3139321"/>
          </a:xfrm>
          <a:prstGeom prst="rect">
            <a:avLst/>
          </a:prstGeom>
          <a:noFill/>
        </p:spPr>
        <p:txBody>
          <a:bodyPr wrap="square">
            <a:spAutoFit/>
          </a:bodyPr>
          <a:lstStyle/>
          <a:p>
            <a:pPr algn="ctr"/>
            <a:r>
              <a:rPr lang="en-VN" sz="6600" dirty="0">
                <a:latin typeface="UTM Ong Do Gia" panose="02040603050506020204" pitchFamily="18"/>
              </a:rPr>
              <a:t>I. </a:t>
            </a:r>
          </a:p>
          <a:p>
            <a:pPr algn="ctr"/>
            <a:r>
              <a:rPr lang="en-VN" sz="6600" dirty="0">
                <a:latin typeface="UTM Ong Do Gia" panose="02040603050506020204" pitchFamily="18"/>
              </a:rPr>
              <a:t>Tìm hiểu chung</a:t>
            </a:r>
          </a:p>
        </p:txBody>
      </p:sp>
    </p:spTree>
    <p:extLst>
      <p:ext uri="{BB962C8B-B14F-4D97-AF65-F5344CB8AC3E}">
        <p14:creationId xmlns:p14="http://schemas.microsoft.com/office/powerpoint/2010/main" val="426152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8BAC9-077B-A843-BE45-C0C77AEE0B3B}"/>
              </a:ext>
            </a:extLst>
          </p:cNvPr>
          <p:cNvSpPr txBox="1"/>
          <p:nvPr/>
        </p:nvSpPr>
        <p:spPr>
          <a:xfrm>
            <a:off x="2323071" y="536947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3" name="TextBox 2">
            <a:extLst>
              <a:ext uri="{FF2B5EF4-FFF2-40B4-BE49-F238E27FC236}">
                <a16:creationId xmlns:a16="http://schemas.microsoft.com/office/drawing/2014/main" id="{361AFC00-7B2C-E849-B352-8720D866C555}"/>
              </a:ext>
            </a:extLst>
          </p:cNvPr>
          <p:cNvSpPr txBox="1"/>
          <p:nvPr/>
        </p:nvSpPr>
        <p:spPr>
          <a:xfrm>
            <a:off x="7269010" y="5456557"/>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TỘI ÁC?</a:t>
            </a:r>
          </a:p>
        </p:txBody>
      </p:sp>
      <p:pic>
        <p:nvPicPr>
          <p:cNvPr id="4" name="Picture 2" descr="Đại Việt dưới ách đô hộ của nhà Minh- Giao Chỉ Đô Thống Sứ Ti,  (5/7/1407-3/1/1428) | Nghiên Cứu Lịch Sử">
            <a:extLst>
              <a:ext uri="{FF2B5EF4-FFF2-40B4-BE49-F238E27FC236}">
                <a16:creationId xmlns:a16="http://schemas.microsoft.com/office/drawing/2014/main" id="{0D118874-E79B-0C4A-97DE-77DD9FBEC7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0" y="204512"/>
            <a:ext cx="11429999" cy="4152900"/>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1548C9-DCA9-0B47-AD05-60DFB4E41F4E}"/>
              </a:ext>
            </a:extLst>
          </p:cNvPr>
          <p:cNvSpPr txBox="1"/>
          <p:nvPr/>
        </p:nvSpPr>
        <p:spPr>
          <a:xfrm>
            <a:off x="3637005" y="4461816"/>
            <a:ext cx="4917989" cy="707886"/>
          </a:xfrm>
          <a:prstGeom prst="rect">
            <a:avLst/>
          </a:prstGeom>
          <a:noFill/>
          <a:ln>
            <a:solidFill>
              <a:srgbClr val="DDB775"/>
            </a:solidFill>
          </a:ln>
        </p:spPr>
        <p:txBody>
          <a:bodyPr wrap="square" rtlCol="0">
            <a:spAutoFit/>
          </a:bodyPr>
          <a:lstStyle/>
          <a:p>
            <a:pPr algn="ctr"/>
            <a:r>
              <a:rPr lang="en-VN" sz="4000" dirty="0">
                <a:solidFill>
                  <a:srgbClr val="DDB775"/>
                </a:solidFill>
                <a:latin typeface="UTM Guanine" panose="02040603050506020204" pitchFamily="18"/>
              </a:rPr>
              <a:t>GIẶC MINH</a:t>
            </a:r>
          </a:p>
        </p:txBody>
      </p:sp>
    </p:spTree>
    <p:extLst>
      <p:ext uri="{BB962C8B-B14F-4D97-AF65-F5344CB8AC3E}">
        <p14:creationId xmlns:p14="http://schemas.microsoft.com/office/powerpoint/2010/main" val="2962476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6C816-A28A-9D4A-BFFD-4723F0E71CE5}"/>
              </a:ext>
            </a:extLst>
          </p:cNvPr>
          <p:cNvSpPr txBox="1"/>
          <p:nvPr/>
        </p:nvSpPr>
        <p:spPr>
          <a:xfrm>
            <a:off x="679621" y="834542"/>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5" name="TextBox 4">
            <a:extLst>
              <a:ext uri="{FF2B5EF4-FFF2-40B4-BE49-F238E27FC236}">
                <a16:creationId xmlns:a16="http://schemas.microsoft.com/office/drawing/2014/main" id="{C27F4565-54B0-F948-8927-574F41666442}"/>
              </a:ext>
            </a:extLst>
          </p:cNvPr>
          <p:cNvSpPr txBox="1"/>
          <p:nvPr/>
        </p:nvSpPr>
        <p:spPr>
          <a:xfrm>
            <a:off x="6623222" y="1479748"/>
            <a:ext cx="5202195" cy="3898503"/>
          </a:xfrm>
          <a:prstGeom prst="rect">
            <a:avLst/>
          </a:prstGeom>
          <a:noFill/>
        </p:spPr>
        <p:txBody>
          <a:bodyPr wrap="square">
            <a:spAutoFit/>
          </a:bodyPr>
          <a:lstStyle/>
          <a:p>
            <a:pPr algn="just">
              <a:lnSpc>
                <a:spcPct val="150000"/>
              </a:lnSpc>
            </a:pPr>
            <a:r>
              <a:rPr lang="en-VN" sz="2400" b="1" dirty="0">
                <a:solidFill>
                  <a:srgbClr val="DDB775"/>
                </a:solidFill>
                <a:latin typeface="UTM Aptima" panose="02040603050506020204" pitchFamily="18"/>
              </a:rPr>
              <a:t>- Luận điệu bịm bợm “Phù Trần, diệt Hồ” </a:t>
            </a:r>
            <a:r>
              <a:rPr lang="en-VN" sz="2400" b="1" dirty="0">
                <a:solidFill>
                  <a:srgbClr val="DDB775"/>
                </a:solidFill>
                <a:latin typeface="UTM Aptima" panose="02040603050506020204" pitchFamily="18"/>
                <a:sym typeface="Wingdings" pitchFamily="2" charset="2"/>
              </a:rPr>
              <a:t> </a:t>
            </a:r>
            <a:r>
              <a:rPr lang="en-VN" sz="2400" b="1" dirty="0">
                <a:solidFill>
                  <a:srgbClr val="DDB775"/>
                </a:solidFill>
                <a:latin typeface="UTM Aptima" panose="02040603050506020204" pitchFamily="18"/>
              </a:rPr>
              <a:t> “Mượn gió bẻ măng”</a:t>
            </a:r>
          </a:p>
          <a:p>
            <a:pPr algn="just">
              <a:lnSpc>
                <a:spcPct val="150000"/>
              </a:lnSpc>
            </a:pPr>
            <a:r>
              <a:rPr lang="en-VN" sz="2400" b="1" dirty="0">
                <a:solidFill>
                  <a:srgbClr val="DDB775"/>
                </a:solidFill>
                <a:latin typeface="UTM Aptima" panose="02040603050506020204" pitchFamily="18"/>
              </a:rPr>
              <a:t>- Âm mưu thôn tính nước ta từ lâu.</a:t>
            </a:r>
          </a:p>
          <a:p>
            <a:pPr algn="just">
              <a:lnSpc>
                <a:spcPct val="150000"/>
              </a:lnSpc>
            </a:pPr>
            <a:r>
              <a:rPr lang="en-VN" sz="2400" b="1" dirty="0">
                <a:solidFill>
                  <a:srgbClr val="DDB775"/>
                </a:solidFill>
                <a:latin typeface="UTM Aptima" panose="02040603050506020204" pitchFamily="18"/>
              </a:rPr>
              <a:t>- Chữ “nhân”; “thừa cơ” </a:t>
            </a:r>
            <a:r>
              <a:rPr lang="vi-VN" sz="2400" b="1" dirty="0">
                <a:solidFill>
                  <a:srgbClr val="DDB775"/>
                </a:solidFill>
                <a:latin typeface="UTM Aptima" panose="02040603050506020204" pitchFamily="18"/>
              </a:rPr>
              <a:t>→ vạch rõ luận điệu giả nhân giả nghĩa </a:t>
            </a:r>
            <a:r>
              <a:rPr lang="vi-VN" sz="2400" b="1" i="0" dirty="0">
                <a:solidFill>
                  <a:srgbClr val="DDB775"/>
                </a:solidFill>
                <a:effectLst/>
                <a:latin typeface="UTM Aptima" panose="02040603050506020204" pitchFamily="18"/>
              </a:rPr>
              <a:t>→ Nguyễn Trãi đứng trên lập trường dân tộc.</a:t>
            </a:r>
          </a:p>
        </p:txBody>
      </p:sp>
      <p:sp>
        <p:nvSpPr>
          <p:cNvPr id="6" name="Rectangle 5">
            <a:extLst>
              <a:ext uri="{FF2B5EF4-FFF2-40B4-BE49-F238E27FC236}">
                <a16:creationId xmlns:a16="http://schemas.microsoft.com/office/drawing/2014/main" id="{E324DA92-7DF5-7447-96F8-05C03E305436}"/>
              </a:ext>
            </a:extLst>
          </p:cNvPr>
          <p:cNvSpPr/>
          <p:nvPr/>
        </p:nvSpPr>
        <p:spPr>
          <a:xfrm>
            <a:off x="6176319" y="0"/>
            <a:ext cx="152400" cy="6858000"/>
          </a:xfrm>
          <a:prstGeom prst="rect">
            <a:avLst/>
          </a:prstGeom>
          <a:solidFill>
            <a:srgbClr val="DDB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2" descr="Sự kiện Nhà Trần chiến thắng quân Nguyên Mông (P.1) : Đại Việt được Thần  Phật bảo hộ">
            <a:extLst>
              <a:ext uri="{FF2B5EF4-FFF2-40B4-BE49-F238E27FC236}">
                <a16:creationId xmlns:a16="http://schemas.microsoft.com/office/drawing/2014/main" id="{136261E2-CC33-E24D-A2BD-9E540AF9B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64" b="338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Tìm hiểu cách xây dựng di tích lịch sử văn hóa Thành Nhà Hồ">
            <a:extLst>
              <a:ext uri="{FF2B5EF4-FFF2-40B4-BE49-F238E27FC236}">
                <a16:creationId xmlns:a16="http://schemas.microsoft.com/office/drawing/2014/main" id="{02189352-A651-D644-A64B-0CADF82B0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60" r="1" b="5838"/>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 name="TextBox 1">
            <a:extLst>
              <a:ext uri="{FF2B5EF4-FFF2-40B4-BE49-F238E27FC236}">
                <a16:creationId xmlns:a16="http://schemas.microsoft.com/office/drawing/2014/main" id="{85AC1FE3-0601-4953-A760-336F6CADCB0C}"/>
              </a:ext>
            </a:extLst>
          </p:cNvPr>
          <p:cNvGraphicFramePr/>
          <p:nvPr/>
        </p:nvGraphicFramePr>
        <p:xfrm>
          <a:off x="0" y="2177143"/>
          <a:ext cx="953588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53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Graphic spid="10"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CF33-FC77-9843-B811-8B3C46C2E08E}"/>
              </a:ext>
            </a:extLst>
          </p:cNvPr>
          <p:cNvSpPr txBox="1"/>
          <p:nvPr/>
        </p:nvSpPr>
        <p:spPr>
          <a:xfrm>
            <a:off x="584885" y="500744"/>
            <a:ext cx="3097428"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ÂM MƯU?</a:t>
            </a:r>
          </a:p>
        </p:txBody>
      </p:sp>
      <p:sp>
        <p:nvSpPr>
          <p:cNvPr id="20" name="TextBox 19">
            <a:extLst>
              <a:ext uri="{FF2B5EF4-FFF2-40B4-BE49-F238E27FC236}">
                <a16:creationId xmlns:a16="http://schemas.microsoft.com/office/drawing/2014/main" id="{24E78C6A-8FEF-994F-B7AB-499D60482110}"/>
              </a:ext>
            </a:extLst>
          </p:cNvPr>
          <p:cNvSpPr txBox="1"/>
          <p:nvPr/>
        </p:nvSpPr>
        <p:spPr>
          <a:xfrm>
            <a:off x="119867" y="1937657"/>
            <a:ext cx="4729534" cy="2805063"/>
          </a:xfrm>
          <a:prstGeom prst="rect">
            <a:avLst/>
          </a:prstGeom>
          <a:noFill/>
        </p:spPr>
        <p:txBody>
          <a:bodyPr wrap="square">
            <a:spAutoFit/>
          </a:bodyPr>
          <a:lstStyle/>
          <a:p>
            <a:pPr algn="just">
              <a:lnSpc>
                <a:spcPct val="150000"/>
              </a:lnSpc>
            </a:pPr>
            <a:r>
              <a:rPr lang="vi-VN" sz="2400" b="1" i="0" dirty="0">
                <a:solidFill>
                  <a:srgbClr val="DDB775"/>
                </a:solidFill>
                <a:effectLst/>
                <a:latin typeface="UTM Aptima" panose="02040603050506020204" pitchFamily="18"/>
              </a:rPr>
              <a:t>Vừa rồi:</a:t>
            </a:r>
          </a:p>
          <a:p>
            <a:pPr algn="just">
              <a:lnSpc>
                <a:spcPct val="150000"/>
              </a:lnSpc>
            </a:pPr>
            <a:r>
              <a:rPr lang="vi-VN" sz="2400" b="1" i="0" dirty="0">
                <a:solidFill>
                  <a:srgbClr val="C00000"/>
                </a:solidFill>
                <a:effectLst/>
                <a:highlight>
                  <a:srgbClr val="F1ED99"/>
                </a:highlight>
                <a:latin typeface="UTM Aptima" panose="02040603050506020204" pitchFamily="18"/>
              </a:rPr>
              <a:t>Nhân</a:t>
            </a:r>
            <a:r>
              <a:rPr lang="vi-VN" sz="2400" b="1" i="0" dirty="0">
                <a:solidFill>
                  <a:srgbClr val="DDB775"/>
                </a:solidFill>
                <a:effectLst/>
                <a:latin typeface="UTM Aptima" panose="02040603050506020204" pitchFamily="18"/>
              </a:rPr>
              <a:t> </a:t>
            </a:r>
            <a:r>
              <a:rPr lang="vi-VN" sz="2400" b="1" i="0" u="sng" dirty="0">
                <a:solidFill>
                  <a:srgbClr val="DDB775"/>
                </a:solidFill>
                <a:effectLst/>
                <a:latin typeface="UTM Aptima" panose="02040603050506020204" pitchFamily="18"/>
              </a:rPr>
              <a:t>họ Hồ chính sự phiền hà</a:t>
            </a:r>
          </a:p>
          <a:p>
            <a:pPr algn="just">
              <a:lnSpc>
                <a:spcPct val="150000"/>
              </a:lnSpc>
            </a:pPr>
            <a:r>
              <a:rPr lang="vi-VN" sz="2400" b="1" dirty="0">
                <a:solidFill>
                  <a:srgbClr val="DDB775"/>
                </a:solidFill>
                <a:latin typeface="UTM Aptima" panose="02040603050506020204" pitchFamily="18"/>
              </a:rPr>
              <a:t>Để trong nước </a:t>
            </a:r>
            <a:r>
              <a:rPr lang="vi-VN" sz="2400" b="1" dirty="0">
                <a:solidFill>
                  <a:srgbClr val="C00000"/>
                </a:solidFill>
                <a:highlight>
                  <a:srgbClr val="F1ED99"/>
                </a:highlight>
                <a:latin typeface="UTM Aptima" panose="02040603050506020204" pitchFamily="18"/>
              </a:rPr>
              <a:t>lòng dân oán hận</a:t>
            </a:r>
          </a:p>
          <a:p>
            <a:pPr algn="just">
              <a:lnSpc>
                <a:spcPct val="150000"/>
              </a:lnSpc>
            </a:pPr>
            <a:r>
              <a:rPr lang="vi-VN" sz="2400" b="1" i="0" dirty="0">
                <a:solidFill>
                  <a:srgbClr val="C00000"/>
                </a:solidFill>
                <a:effectLst/>
                <a:highlight>
                  <a:srgbClr val="F1ED99"/>
                </a:highlight>
                <a:latin typeface="UTM Aptima" panose="02040603050506020204" pitchFamily="18"/>
              </a:rPr>
              <a:t>Quân cuồng Minh </a:t>
            </a:r>
            <a:r>
              <a:rPr lang="vi-VN" sz="2400" b="1" i="0" u="sng" dirty="0">
                <a:solidFill>
                  <a:srgbClr val="C00000"/>
                </a:solidFill>
                <a:effectLst/>
                <a:highlight>
                  <a:srgbClr val="F1ED99"/>
                </a:highlight>
                <a:latin typeface="UTM Aptima" panose="02040603050506020204" pitchFamily="18"/>
              </a:rPr>
              <a:t>thừa cơ </a:t>
            </a:r>
            <a:r>
              <a:rPr lang="vi-VN" sz="2400" b="1" i="0" dirty="0">
                <a:solidFill>
                  <a:srgbClr val="C00000"/>
                </a:solidFill>
                <a:effectLst/>
                <a:highlight>
                  <a:srgbClr val="F1ED99"/>
                </a:highlight>
                <a:latin typeface="UTM Aptima" panose="02040603050506020204" pitchFamily="18"/>
              </a:rPr>
              <a:t>gây hoạ</a:t>
            </a:r>
          </a:p>
          <a:p>
            <a:pPr algn="just">
              <a:lnSpc>
                <a:spcPct val="150000"/>
              </a:lnSpc>
            </a:pPr>
            <a:r>
              <a:rPr lang="vi-VN" sz="2400" b="1" u="sng" dirty="0">
                <a:solidFill>
                  <a:srgbClr val="C00000"/>
                </a:solidFill>
                <a:highlight>
                  <a:srgbClr val="F1ED99"/>
                </a:highlight>
                <a:latin typeface="UTM Aptima" panose="02040603050506020204" pitchFamily="18"/>
              </a:rPr>
              <a:t>Bọn gian tà bán nước cầu vinh</a:t>
            </a:r>
            <a:endParaRPr lang="vi-VN" sz="2400" b="1" i="0" u="sng" dirty="0">
              <a:solidFill>
                <a:srgbClr val="C00000"/>
              </a:solidFill>
              <a:effectLst/>
              <a:highlight>
                <a:srgbClr val="F1ED99"/>
              </a:highlight>
              <a:latin typeface="UTM Aptima" panose="02040603050506020204" pitchFamily="18"/>
            </a:endParaRPr>
          </a:p>
        </p:txBody>
      </p:sp>
      <p:sp>
        <p:nvSpPr>
          <p:cNvPr id="2" name="TextBox 1">
            <a:extLst>
              <a:ext uri="{FF2B5EF4-FFF2-40B4-BE49-F238E27FC236}">
                <a16:creationId xmlns:a16="http://schemas.microsoft.com/office/drawing/2014/main" id="{BB9C22BB-7DAD-F34D-9641-32A179B93482}"/>
              </a:ext>
            </a:extLst>
          </p:cNvPr>
          <p:cNvSpPr txBox="1"/>
          <p:nvPr/>
        </p:nvSpPr>
        <p:spPr>
          <a:xfrm>
            <a:off x="5044611" y="2845942"/>
            <a:ext cx="4171308" cy="400110"/>
          </a:xfrm>
          <a:prstGeom prst="rect">
            <a:avLst/>
          </a:prstGeom>
          <a:solidFill>
            <a:srgbClr val="DDB775"/>
          </a:solidFill>
          <a:ln>
            <a:solidFill>
              <a:schemeClr val="bg1"/>
            </a:solidFill>
          </a:ln>
        </p:spPr>
        <p:txBody>
          <a:bodyPr wrap="square" rtlCol="0">
            <a:spAutoFit/>
          </a:bodyPr>
          <a:lstStyle/>
          <a:p>
            <a:pPr algn="ctr"/>
            <a:r>
              <a:rPr lang="en-VN" sz="2000" b="1" dirty="0">
                <a:latin typeface="UTM Aptima" panose="02040603050506020204" pitchFamily="18"/>
              </a:rPr>
              <a:t>Sự kiện nhà Hồ cướp ngôi nhà Trần</a:t>
            </a:r>
          </a:p>
        </p:txBody>
      </p:sp>
      <p:sp>
        <p:nvSpPr>
          <p:cNvPr id="5" name="TextBox 4">
            <a:extLst>
              <a:ext uri="{FF2B5EF4-FFF2-40B4-BE49-F238E27FC236}">
                <a16:creationId xmlns:a16="http://schemas.microsoft.com/office/drawing/2014/main" id="{D13F0997-9535-EF41-94E2-590557870E14}"/>
              </a:ext>
            </a:extLst>
          </p:cNvPr>
          <p:cNvSpPr txBox="1"/>
          <p:nvPr/>
        </p:nvSpPr>
        <p:spPr>
          <a:xfrm>
            <a:off x="5377544" y="3611949"/>
            <a:ext cx="5687724" cy="400110"/>
          </a:xfrm>
          <a:prstGeom prst="rect">
            <a:avLst/>
          </a:prstGeom>
          <a:noFill/>
        </p:spPr>
        <p:txBody>
          <a:bodyPr wrap="square" rtlCol="0">
            <a:spAutoFit/>
          </a:bodyPr>
          <a:lstStyle/>
          <a:p>
            <a:r>
              <a:rPr lang="en-VN" sz="2000" b="1" dirty="0">
                <a:highlight>
                  <a:srgbClr val="F1ED99"/>
                </a:highlight>
                <a:latin typeface="UTM Aptima" panose="02040603050506020204" pitchFamily="18"/>
              </a:rPr>
              <a:t>Luận điệu giúp đỡ nước ta: “Phù Trần diệt Hồ”</a:t>
            </a:r>
          </a:p>
        </p:txBody>
      </p:sp>
      <p:sp>
        <p:nvSpPr>
          <p:cNvPr id="6" name="TextBox 5">
            <a:extLst>
              <a:ext uri="{FF2B5EF4-FFF2-40B4-BE49-F238E27FC236}">
                <a16:creationId xmlns:a16="http://schemas.microsoft.com/office/drawing/2014/main" id="{C86433B5-F814-8244-B2D0-D45AF66F2B7A}"/>
              </a:ext>
            </a:extLst>
          </p:cNvPr>
          <p:cNvSpPr txBox="1"/>
          <p:nvPr/>
        </p:nvSpPr>
        <p:spPr>
          <a:xfrm>
            <a:off x="4849401" y="4448710"/>
            <a:ext cx="7222733" cy="1015663"/>
          </a:xfrm>
          <a:prstGeom prst="rect">
            <a:avLst/>
          </a:prstGeom>
          <a:solidFill>
            <a:srgbClr val="DDB775"/>
          </a:solidFill>
        </p:spPr>
        <p:txBody>
          <a:bodyPr wrap="square" rtlCol="0">
            <a:spAutoFit/>
          </a:bodyPr>
          <a:lstStyle/>
          <a:p>
            <a:r>
              <a:rPr lang="en-VN" sz="2000" b="1" dirty="0">
                <a:solidFill>
                  <a:srgbClr val="C00000"/>
                </a:solidFill>
                <a:latin typeface="UTM Aptima" panose="02040603050506020204" pitchFamily="18"/>
              </a:rPr>
              <a:t>Trần Thiêm Bình </a:t>
            </a:r>
            <a:r>
              <a:rPr lang="en-VN" sz="2000" b="1" dirty="0">
                <a:latin typeface="UTM Aptima" panose="02040603050506020204" pitchFamily="18"/>
              </a:rPr>
              <a:t>cầu cứu nhà Minh, rước voi giày mả tổ mong muốn khôi phục nhà Trần, bị nhà Hồ giết chết. Quân Minh lấy cớ bảo vệ nước ta, diệt nhà Hồ</a:t>
            </a:r>
          </a:p>
        </p:txBody>
      </p:sp>
      <p:sp>
        <p:nvSpPr>
          <p:cNvPr id="8" name="TextBox 7">
            <a:extLst>
              <a:ext uri="{FF2B5EF4-FFF2-40B4-BE49-F238E27FC236}">
                <a16:creationId xmlns:a16="http://schemas.microsoft.com/office/drawing/2014/main" id="{2B1B22C9-8161-C440-BB75-411E348204E4}"/>
              </a:ext>
            </a:extLst>
          </p:cNvPr>
          <p:cNvSpPr txBox="1"/>
          <p:nvPr/>
        </p:nvSpPr>
        <p:spPr>
          <a:xfrm>
            <a:off x="4643919" y="1797978"/>
            <a:ext cx="3904180" cy="523220"/>
          </a:xfrm>
          <a:prstGeom prst="rect">
            <a:avLst/>
          </a:prstGeom>
          <a:noFill/>
        </p:spPr>
        <p:txBody>
          <a:bodyPr wrap="square" rtlCol="0">
            <a:spAutoFit/>
          </a:bodyPr>
          <a:lstStyle/>
          <a:p>
            <a:r>
              <a:rPr lang="en-VN" sz="2800" b="1" dirty="0">
                <a:solidFill>
                  <a:srgbClr val="C00000"/>
                </a:solidFill>
                <a:highlight>
                  <a:srgbClr val="F1ED99"/>
                </a:highlight>
                <a:latin typeface="UTM Aptima" panose="02040603050506020204" pitchFamily="18"/>
              </a:rPr>
              <a:t>PHÂN TÍCH NHÁP</a:t>
            </a:r>
          </a:p>
        </p:txBody>
      </p:sp>
    </p:spTree>
    <p:extLst>
      <p:ext uri="{BB962C8B-B14F-4D97-AF65-F5344CB8AC3E}">
        <p14:creationId xmlns:p14="http://schemas.microsoft.com/office/powerpoint/2010/main" val="477813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F2CC8-CBCD-7142-A74C-37775DD9BC99}"/>
              </a:ext>
            </a:extLst>
          </p:cNvPr>
          <p:cNvSpPr txBox="1"/>
          <p:nvPr/>
        </p:nvSpPr>
        <p:spPr>
          <a:xfrm>
            <a:off x="6384031" y="76200"/>
            <a:ext cx="5420792" cy="6478184"/>
          </a:xfrm>
          <a:prstGeom prst="rect">
            <a:avLst/>
          </a:prstGeom>
          <a:noFill/>
        </p:spPr>
        <p:txBody>
          <a:bodyPr wrap="square">
            <a:spAutoFit/>
          </a:bodyPr>
          <a:lstStyle/>
          <a:p>
            <a:pPr algn="just">
              <a:lnSpc>
                <a:spcPct val="150000"/>
              </a:lnSpc>
            </a:pPr>
            <a:r>
              <a:rPr lang="en-VN" sz="2800" b="1" dirty="0">
                <a:solidFill>
                  <a:srgbClr val="DDB775"/>
                </a:solidFill>
                <a:latin typeface="Times New Roman" panose="02020603050405020304" pitchFamily="18" charset="0"/>
                <a:cs typeface="Times New Roman" panose="02020603050405020304" pitchFamily="18" charset="0"/>
              </a:rPr>
              <a:t>- Luận điệu bịm bợm giặc Minh “Phù Trần, diệt Hồ” </a:t>
            </a:r>
            <a:r>
              <a:rPr lang="en-VN" sz="2800" b="1" dirty="0">
                <a:solidFill>
                  <a:srgbClr val="DDB775"/>
                </a:solidFill>
                <a:latin typeface="Times New Roman" panose="02020603050405020304" pitchFamily="18" charset="0"/>
                <a:cs typeface="Times New Roman" panose="02020603050405020304" pitchFamily="18" charset="0"/>
                <a:sym typeface="Wingdings" pitchFamily="2" charset="2"/>
              </a:rPr>
              <a:t> </a:t>
            </a:r>
            <a:r>
              <a:rPr lang="en-VN" sz="2800" b="1" dirty="0">
                <a:solidFill>
                  <a:srgbClr val="DDB775"/>
                </a:solidFill>
                <a:latin typeface="Times New Roman" panose="02020603050405020304" pitchFamily="18" charset="0"/>
                <a:cs typeface="Times New Roman" panose="02020603050405020304" pitchFamily="18" charset="0"/>
              </a:rPr>
              <a:t> “Mượn gió bẻ măng”</a:t>
            </a:r>
          </a:p>
          <a:p>
            <a:pPr algn="just">
              <a:lnSpc>
                <a:spcPct val="150000"/>
              </a:lnSpc>
            </a:pPr>
            <a:r>
              <a:rPr lang="en-VN" sz="2800" b="1" dirty="0">
                <a:solidFill>
                  <a:srgbClr val="DDB775"/>
                </a:solidFill>
                <a:latin typeface="Times New Roman" panose="02020603050405020304" pitchFamily="18" charset="0"/>
                <a:cs typeface="Times New Roman" panose="02020603050405020304" pitchFamily="18" charset="0"/>
              </a:rPr>
              <a:t>- Âm mưu thôn tính nước ta từ lâu.</a:t>
            </a:r>
          </a:p>
          <a:p>
            <a:pPr algn="just">
              <a:lnSpc>
                <a:spcPct val="150000"/>
              </a:lnSpc>
            </a:pPr>
            <a:r>
              <a:rPr lang="vi-VN" sz="2800" b="1" dirty="0">
                <a:solidFill>
                  <a:srgbClr val="DDB775"/>
                </a:solidFill>
                <a:latin typeface="Times New Roman" panose="02020603050405020304" pitchFamily="18" charset="0"/>
                <a:cs typeface="Times New Roman" panose="02020603050405020304" pitchFamily="18" charset="0"/>
              </a:rPr>
              <a:t>- </a:t>
            </a:r>
            <a:r>
              <a:rPr lang="en-VN" sz="2800" b="1" dirty="0">
                <a:solidFill>
                  <a:srgbClr val="DDB775"/>
                </a:solidFill>
                <a:latin typeface="Times New Roman" panose="02020603050405020304" pitchFamily="18" charset="0"/>
                <a:cs typeface="Times New Roman" panose="02020603050405020304" pitchFamily="18" charset="0"/>
              </a:rPr>
              <a:t>Chữ “nhân”; “thừa cơ” </a:t>
            </a:r>
            <a:r>
              <a:rPr lang="en-VN" sz="2800" b="1" dirty="0">
                <a:solidFill>
                  <a:srgbClr val="DDB775"/>
                </a:solidFill>
                <a:latin typeface="Times New Roman" panose="02020603050405020304" pitchFamily="18" charset="0"/>
                <a:cs typeface="Times New Roman" panose="02020603050405020304" pitchFamily="18" charset="0"/>
                <a:sym typeface="Wingdings" pitchFamily="2" charset="2"/>
              </a:rPr>
              <a:t> sự hèn hạ </a:t>
            </a:r>
            <a:r>
              <a:rPr lang="vi-VN" sz="2800" b="1" dirty="0">
                <a:solidFill>
                  <a:srgbClr val="DDB775"/>
                </a:solidFill>
                <a:latin typeface="Times New Roman" panose="02020603050405020304" pitchFamily="18" charset="0"/>
                <a:cs typeface="Times New Roman" panose="02020603050405020304" pitchFamily="18" charset="0"/>
              </a:rPr>
              <a:t>→ vạch rõ luận điệu giả nhân giả nghĩa </a:t>
            </a:r>
          </a:p>
          <a:p>
            <a:pPr algn="just">
              <a:lnSpc>
                <a:spcPct val="150000"/>
              </a:lnSpc>
            </a:pPr>
            <a:r>
              <a:rPr lang="vi-VN" sz="2800" b="1" i="0" u="sng" dirty="0">
                <a:solidFill>
                  <a:srgbClr val="DDB775"/>
                </a:solidFill>
                <a:effectLst/>
                <a:latin typeface="Times New Roman" panose="02020603050405020304" pitchFamily="18" charset="0"/>
                <a:cs typeface="Times New Roman" panose="02020603050405020304" pitchFamily="18" charset="0"/>
              </a:rPr>
              <a:t>→ Nguyễn Trãi đứng trên lập trường dân tộc.</a:t>
            </a:r>
          </a:p>
        </p:txBody>
      </p:sp>
      <p:sp>
        <p:nvSpPr>
          <p:cNvPr id="4" name="TextBox 3">
            <a:extLst>
              <a:ext uri="{FF2B5EF4-FFF2-40B4-BE49-F238E27FC236}">
                <a16:creationId xmlns:a16="http://schemas.microsoft.com/office/drawing/2014/main" id="{9618CF33-FC77-9843-B811-8B3C46C2E08E}"/>
              </a:ext>
            </a:extLst>
          </p:cNvPr>
          <p:cNvSpPr txBox="1"/>
          <p:nvPr/>
        </p:nvSpPr>
        <p:spPr>
          <a:xfrm>
            <a:off x="598714" y="348343"/>
            <a:ext cx="3901367"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UTM Guanine" panose="02040603050506020204" pitchFamily="18"/>
              </a:rPr>
              <a:t>* ÂM MƯU?</a:t>
            </a:r>
          </a:p>
        </p:txBody>
      </p:sp>
      <p:sp>
        <p:nvSpPr>
          <p:cNvPr id="20" name="TextBox 19">
            <a:extLst>
              <a:ext uri="{FF2B5EF4-FFF2-40B4-BE49-F238E27FC236}">
                <a16:creationId xmlns:a16="http://schemas.microsoft.com/office/drawing/2014/main" id="{24E78C6A-8FEF-994F-B7AB-499D60482110}"/>
              </a:ext>
            </a:extLst>
          </p:cNvPr>
          <p:cNvSpPr txBox="1"/>
          <p:nvPr/>
        </p:nvSpPr>
        <p:spPr>
          <a:xfrm>
            <a:off x="228599" y="1491343"/>
            <a:ext cx="5268687" cy="3892861"/>
          </a:xfrm>
          <a:prstGeom prst="rect">
            <a:avLst/>
          </a:prstGeom>
          <a:noFill/>
        </p:spPr>
        <p:txBody>
          <a:bodyPr wrap="square">
            <a:spAutoFit/>
          </a:bodyPr>
          <a:lstStyle/>
          <a:p>
            <a:pPr algn="just">
              <a:lnSpc>
                <a:spcPct val="150000"/>
              </a:lnSpc>
            </a:pPr>
            <a:r>
              <a:rPr lang="vi-VN" sz="2800" b="1" i="0" dirty="0">
                <a:solidFill>
                  <a:srgbClr val="FFFF00"/>
                </a:solidFill>
                <a:effectLst/>
                <a:latin typeface="Times New Roman" panose="02020603050405020304" pitchFamily="18" charset="0"/>
                <a:cs typeface="Times New Roman" panose="02020603050405020304" pitchFamily="18" charset="0"/>
              </a:rPr>
              <a:t>Vừa rồi:</a:t>
            </a:r>
          </a:p>
          <a:p>
            <a:pPr algn="just">
              <a:lnSpc>
                <a:spcPct val="150000"/>
              </a:lnSpc>
            </a:pPr>
            <a:r>
              <a:rPr lang="vi-VN" sz="2800" b="1" i="0" dirty="0">
                <a:solidFill>
                  <a:srgbClr val="FFFF00"/>
                </a:solidFill>
                <a:effectLst/>
                <a:latin typeface="Times New Roman" panose="02020603050405020304" pitchFamily="18" charset="0"/>
                <a:cs typeface="Times New Roman" panose="02020603050405020304" pitchFamily="18" charset="0"/>
              </a:rPr>
              <a:t>Nhân họ Hồ chính sự phiền hà</a:t>
            </a:r>
          </a:p>
          <a:p>
            <a:pPr algn="just">
              <a:lnSpc>
                <a:spcPct val="150000"/>
              </a:lnSpc>
            </a:pPr>
            <a:r>
              <a:rPr lang="vi-VN" sz="2800" b="1" dirty="0">
                <a:solidFill>
                  <a:srgbClr val="FFFF00"/>
                </a:solidFill>
                <a:latin typeface="Times New Roman" panose="02020603050405020304" pitchFamily="18" charset="0"/>
                <a:cs typeface="Times New Roman" panose="02020603050405020304" pitchFamily="18" charset="0"/>
              </a:rPr>
              <a:t>Để trong nước lòng dân oán hận</a:t>
            </a:r>
          </a:p>
          <a:p>
            <a:pPr algn="just">
              <a:lnSpc>
                <a:spcPct val="150000"/>
              </a:lnSpc>
            </a:pPr>
            <a:r>
              <a:rPr lang="vi-VN" sz="2800" b="1" i="0" dirty="0">
                <a:solidFill>
                  <a:srgbClr val="FFFF00"/>
                </a:solidFill>
                <a:effectLst/>
                <a:latin typeface="Times New Roman" panose="02020603050405020304" pitchFamily="18" charset="0"/>
                <a:cs typeface="Times New Roman" panose="02020603050405020304" pitchFamily="18" charset="0"/>
              </a:rPr>
              <a:t>Quân cuồng Minh thừa cơ gây hoạ</a:t>
            </a:r>
          </a:p>
          <a:p>
            <a:pPr algn="just">
              <a:lnSpc>
                <a:spcPct val="150000"/>
              </a:lnSpc>
            </a:pPr>
            <a:r>
              <a:rPr lang="vi-VN" sz="2800" b="1" dirty="0">
                <a:solidFill>
                  <a:srgbClr val="FFFF00"/>
                </a:solidFill>
                <a:latin typeface="Times New Roman" panose="02020603050405020304" pitchFamily="18" charset="0"/>
                <a:cs typeface="Times New Roman" panose="02020603050405020304" pitchFamily="18" charset="0"/>
              </a:rPr>
              <a:t>Bọn gian tà bán nước cầu vinh</a:t>
            </a:r>
            <a:endParaRPr lang="vi-VN" sz="2800" b="1" i="0" dirty="0">
              <a:solidFill>
                <a:srgbClr val="FFFF00"/>
              </a:solidFill>
              <a:effectLst/>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7B8E0A9F-33EF-7E43-BFDA-F8866118A76A}"/>
              </a:ext>
            </a:extLst>
          </p:cNvPr>
          <p:cNvSpPr/>
          <p:nvPr/>
        </p:nvSpPr>
        <p:spPr>
          <a:xfrm>
            <a:off x="5642625" y="0"/>
            <a:ext cx="741405" cy="6858000"/>
          </a:xfrm>
          <a:prstGeom prst="rect">
            <a:avLst/>
          </a:prstGeom>
          <a:solidFill>
            <a:srgbClr val="DDB775"/>
          </a:solidFill>
          <a:ln>
            <a:solidFill>
              <a:srgbClr val="DDB7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63450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CF33-FC77-9843-B811-8B3C46C2E08E}"/>
              </a:ext>
            </a:extLst>
          </p:cNvPr>
          <p:cNvSpPr txBox="1"/>
          <p:nvPr/>
        </p:nvSpPr>
        <p:spPr>
          <a:xfrm>
            <a:off x="572044" y="231593"/>
            <a:ext cx="3002692" cy="769441"/>
          </a:xfrm>
          <a:prstGeom prst="rect">
            <a:avLst/>
          </a:prstGeom>
          <a:noFill/>
          <a:ln>
            <a:solidFill>
              <a:srgbClr val="DDB775"/>
            </a:solidFill>
          </a:ln>
        </p:spPr>
        <p:txBody>
          <a:bodyPr wrap="square" rtlCol="0">
            <a:spAutoFit/>
          </a:bodyPr>
          <a:lstStyle/>
          <a:p>
            <a:pPr algn="ctr"/>
            <a:r>
              <a:rPr lang="en-VN" sz="4400" dirty="0">
                <a:solidFill>
                  <a:srgbClr val="DDB775"/>
                </a:solidFill>
                <a:latin typeface="Times New Roman" panose="02020603050405020304" pitchFamily="18" charset="0"/>
                <a:cs typeface="Times New Roman" panose="02020603050405020304" pitchFamily="18" charset="0"/>
              </a:rPr>
              <a:t>TỘI ÁC</a:t>
            </a:r>
          </a:p>
        </p:txBody>
      </p:sp>
      <p:sp>
        <p:nvSpPr>
          <p:cNvPr id="20" name="TextBox 19">
            <a:extLst>
              <a:ext uri="{FF2B5EF4-FFF2-40B4-BE49-F238E27FC236}">
                <a16:creationId xmlns:a16="http://schemas.microsoft.com/office/drawing/2014/main" id="{24E78C6A-8FEF-994F-B7AB-499D60482110}"/>
              </a:ext>
            </a:extLst>
          </p:cNvPr>
          <p:cNvSpPr txBox="1"/>
          <p:nvPr/>
        </p:nvSpPr>
        <p:spPr>
          <a:xfrm>
            <a:off x="1319577" y="1684380"/>
            <a:ext cx="10593188" cy="6194837"/>
          </a:xfrm>
          <a:prstGeom prst="rect">
            <a:avLst/>
          </a:prstGeom>
          <a:noFill/>
        </p:spPr>
        <p:txBody>
          <a:bodyPr wrap="square">
            <a:spAutoFit/>
          </a:bodyPr>
          <a:lstStyle/>
          <a:p>
            <a:pPr algn="just">
              <a:lnSpc>
                <a:spcPct val="150000"/>
              </a:lnSpc>
            </a:pPr>
            <a:r>
              <a:rPr lang="vi-VN" sz="3600" b="1" i="0" u="sng" dirty="0">
                <a:solidFill>
                  <a:srgbClr val="C00000"/>
                </a:solidFill>
                <a:effectLst/>
                <a:highlight>
                  <a:srgbClr val="F1ED99"/>
                </a:highlight>
                <a:latin typeface="UTM Aptima" panose="02040603050506020204" pitchFamily="18"/>
              </a:rPr>
              <a:t>Nướng</a:t>
            </a:r>
            <a:r>
              <a:rPr lang="vi-VN" sz="2800" b="1" i="0" u="sng" dirty="0">
                <a:solidFill>
                  <a:schemeClr val="bg1"/>
                </a:solidFill>
                <a:effectLst/>
                <a:latin typeface="UTM Aptima" panose="02040603050506020204" pitchFamily="18"/>
              </a:rPr>
              <a:t> dân đen </a:t>
            </a:r>
            <a:r>
              <a:rPr lang="vi-VN" sz="2800" b="1" i="0" dirty="0">
                <a:solidFill>
                  <a:srgbClr val="DDB775"/>
                </a:solidFill>
                <a:effectLst/>
                <a:latin typeface="UTM Aptima" panose="02040603050506020204" pitchFamily="18"/>
              </a:rPr>
              <a:t>trên </a:t>
            </a:r>
            <a:r>
              <a:rPr lang="vi-VN" sz="2800" b="1" i="0" dirty="0">
                <a:solidFill>
                  <a:srgbClr val="C00000"/>
                </a:solidFill>
                <a:effectLst/>
                <a:highlight>
                  <a:srgbClr val="F1ED99"/>
                </a:highlight>
                <a:latin typeface="UTM Aptima" panose="02040603050506020204" pitchFamily="18"/>
              </a:rPr>
              <a:t>ngọn lửa hung tàn</a:t>
            </a:r>
          </a:p>
          <a:p>
            <a:pPr algn="just">
              <a:lnSpc>
                <a:spcPct val="150000"/>
              </a:lnSpc>
            </a:pPr>
            <a:r>
              <a:rPr lang="vi-VN" sz="3600" b="1" i="0" u="sng" dirty="0">
                <a:solidFill>
                  <a:srgbClr val="C00000"/>
                </a:solidFill>
                <a:effectLst/>
                <a:highlight>
                  <a:srgbClr val="F1ED99"/>
                </a:highlight>
                <a:latin typeface="UTM Aptima" panose="02040603050506020204" pitchFamily="18"/>
              </a:rPr>
              <a:t>Vùi</a:t>
            </a:r>
            <a:r>
              <a:rPr lang="vi-VN" sz="2800" b="1" i="0" u="sng" dirty="0">
                <a:solidFill>
                  <a:schemeClr val="bg1"/>
                </a:solidFill>
                <a:effectLst/>
                <a:latin typeface="UTM Aptima" panose="02040603050506020204" pitchFamily="18"/>
              </a:rPr>
              <a:t> con đỏ </a:t>
            </a:r>
            <a:r>
              <a:rPr lang="vi-VN" sz="2800" b="1" i="0" dirty="0">
                <a:solidFill>
                  <a:srgbClr val="DDB775"/>
                </a:solidFill>
                <a:effectLst/>
                <a:latin typeface="UTM Aptima" panose="02040603050506020204" pitchFamily="18"/>
              </a:rPr>
              <a:t>xuống dưới </a:t>
            </a:r>
            <a:r>
              <a:rPr lang="vi-VN" sz="2800" b="1" i="0" dirty="0">
                <a:solidFill>
                  <a:srgbClr val="C00000"/>
                </a:solidFill>
                <a:effectLst/>
                <a:highlight>
                  <a:srgbClr val="F1ED99"/>
                </a:highlight>
                <a:latin typeface="UTM Aptima" panose="02040603050506020204" pitchFamily="18"/>
              </a:rPr>
              <a:t>hầm tai vạ</a:t>
            </a:r>
          </a:p>
          <a:p>
            <a:pPr algn="just">
              <a:lnSpc>
                <a:spcPct val="150000"/>
              </a:lnSpc>
            </a:pPr>
            <a:r>
              <a:rPr lang="vi-VN" sz="2800" b="1" u="sng" dirty="0">
                <a:solidFill>
                  <a:schemeClr val="bg1"/>
                </a:solidFill>
                <a:latin typeface="UTM Aptima" panose="02040603050506020204" pitchFamily="18"/>
              </a:rPr>
              <a:t>Dối trời lừa dân </a:t>
            </a:r>
            <a:r>
              <a:rPr lang="vi-VN" sz="2800" b="1" dirty="0">
                <a:solidFill>
                  <a:srgbClr val="DDB775"/>
                </a:solidFill>
                <a:latin typeface="UTM Aptima" panose="02040603050506020204" pitchFamily="18"/>
              </a:rPr>
              <a:t>đủ muôn nghìn kế</a:t>
            </a:r>
            <a:endParaRPr lang="vi-VN" sz="2800" b="1" i="0" dirty="0">
              <a:solidFill>
                <a:srgbClr val="DDB775"/>
              </a:solidFill>
              <a:effectLst/>
              <a:latin typeface="UTM Aptima" panose="02040603050506020204" pitchFamily="18"/>
            </a:endParaRPr>
          </a:p>
          <a:p>
            <a:pPr algn="just">
              <a:lnSpc>
                <a:spcPct val="150000"/>
              </a:lnSpc>
            </a:pPr>
            <a:r>
              <a:rPr lang="vi-VN" sz="2800" b="1" i="0" u="sng" dirty="0">
                <a:solidFill>
                  <a:schemeClr val="bg1"/>
                </a:solidFill>
                <a:effectLst/>
                <a:latin typeface="UTM Aptima" panose="02040603050506020204" pitchFamily="18"/>
              </a:rPr>
              <a:t>Gây binh kết oán </a:t>
            </a:r>
            <a:r>
              <a:rPr lang="vi-VN" sz="2800" b="1" i="0" dirty="0">
                <a:solidFill>
                  <a:srgbClr val="DDB775"/>
                </a:solidFill>
                <a:effectLst/>
                <a:latin typeface="UTM Aptima" panose="02040603050506020204" pitchFamily="18"/>
              </a:rPr>
              <a:t>trải hai mươi năm</a:t>
            </a:r>
          </a:p>
          <a:p>
            <a:pPr algn="just">
              <a:lnSpc>
                <a:spcPct val="150000"/>
              </a:lnSpc>
            </a:pPr>
            <a:r>
              <a:rPr lang="vi-VN" sz="2800" b="1" dirty="0">
                <a:solidFill>
                  <a:srgbClr val="DDB775"/>
                </a:solidFill>
                <a:latin typeface="UTM Aptima" panose="02040603050506020204" pitchFamily="18"/>
              </a:rPr>
              <a:t>Bại nhân nghĩa nát cả đất trời</a:t>
            </a:r>
          </a:p>
          <a:p>
            <a:pPr algn="just">
              <a:lnSpc>
                <a:spcPct val="150000"/>
              </a:lnSpc>
            </a:pPr>
            <a:r>
              <a:rPr lang="vi-VN" sz="2800" b="1" u="sng" dirty="0">
                <a:solidFill>
                  <a:schemeClr val="bg1"/>
                </a:solidFill>
                <a:latin typeface="UTM Aptima" panose="02040603050506020204" pitchFamily="18"/>
              </a:rPr>
              <a:t>Nặng thuế khoá</a:t>
            </a:r>
            <a:r>
              <a:rPr lang="vi-VN" sz="2800" b="1" dirty="0">
                <a:solidFill>
                  <a:srgbClr val="DDB775"/>
                </a:solidFill>
                <a:latin typeface="UTM Aptima" panose="02040603050506020204" pitchFamily="18"/>
              </a:rPr>
              <a:t> sạch không đầm núi</a:t>
            </a:r>
          </a:p>
          <a:p>
            <a:pPr algn="just">
              <a:lnSpc>
                <a:spcPct val="150000"/>
              </a:lnSpc>
            </a:pPr>
            <a:endParaRPr lang="vi-VN" sz="2800" b="1" dirty="0">
              <a:solidFill>
                <a:srgbClr val="DDB775"/>
              </a:solidFill>
              <a:latin typeface="UTM Aptima" panose="02040603050506020204" pitchFamily="18"/>
            </a:endParaRPr>
          </a:p>
          <a:p>
            <a:pPr algn="just">
              <a:lnSpc>
                <a:spcPct val="150000"/>
              </a:lnSpc>
            </a:pPr>
            <a:endParaRPr lang="vi-VN" sz="2800" b="1" dirty="0">
              <a:solidFill>
                <a:srgbClr val="DDB775"/>
              </a:solidFill>
              <a:latin typeface="UTM Aptima" panose="02040603050506020204" pitchFamily="18"/>
            </a:endParaRPr>
          </a:p>
          <a:p>
            <a:pPr algn="just">
              <a:lnSpc>
                <a:spcPct val="150000"/>
              </a:lnSpc>
            </a:pPr>
            <a:endParaRPr lang="vi-VN" sz="2800" b="1" i="0" dirty="0">
              <a:solidFill>
                <a:srgbClr val="DDB775"/>
              </a:solidFill>
              <a:effectLst/>
              <a:latin typeface="UTM Aptima" panose="02040603050506020204" pitchFamily="18"/>
            </a:endParaRPr>
          </a:p>
        </p:txBody>
      </p:sp>
      <p:sp>
        <p:nvSpPr>
          <p:cNvPr id="2" name="TextBox 1">
            <a:extLst>
              <a:ext uri="{FF2B5EF4-FFF2-40B4-BE49-F238E27FC236}">
                <a16:creationId xmlns:a16="http://schemas.microsoft.com/office/drawing/2014/main" id="{03A7A0F8-A853-BF41-8E4F-8D48C1AACBE9}"/>
              </a:ext>
            </a:extLst>
          </p:cNvPr>
          <p:cNvSpPr txBox="1"/>
          <p:nvPr/>
        </p:nvSpPr>
        <p:spPr>
          <a:xfrm>
            <a:off x="4880224" y="1284270"/>
            <a:ext cx="3010328" cy="400110"/>
          </a:xfrm>
          <a:prstGeom prst="rect">
            <a:avLst/>
          </a:prstGeom>
          <a:noFill/>
        </p:spPr>
        <p:txBody>
          <a:bodyPr wrap="square" rtlCol="0">
            <a:spAutoFit/>
          </a:bodyPr>
          <a:lstStyle/>
          <a:p>
            <a:r>
              <a:rPr lang="en-VN" sz="2000" b="1" dirty="0">
                <a:solidFill>
                  <a:srgbClr val="C00000"/>
                </a:solidFill>
                <a:highlight>
                  <a:srgbClr val="F1ED99"/>
                </a:highlight>
                <a:latin typeface="UTM Aptima" panose="02040603050506020204" pitchFamily="18"/>
              </a:rPr>
              <a:t>Sự độc ác của giặc Minh</a:t>
            </a:r>
          </a:p>
        </p:txBody>
      </p:sp>
      <p:sp>
        <p:nvSpPr>
          <p:cNvPr id="3" name="TextBox 2">
            <a:extLst>
              <a:ext uri="{FF2B5EF4-FFF2-40B4-BE49-F238E27FC236}">
                <a16:creationId xmlns:a16="http://schemas.microsoft.com/office/drawing/2014/main" id="{82C04421-0654-A346-A6D6-1C5D12E211E1}"/>
              </a:ext>
            </a:extLst>
          </p:cNvPr>
          <p:cNvSpPr txBox="1"/>
          <p:nvPr/>
        </p:nvSpPr>
        <p:spPr>
          <a:xfrm>
            <a:off x="113016" y="2229492"/>
            <a:ext cx="1206561" cy="954107"/>
          </a:xfrm>
          <a:prstGeom prst="rect">
            <a:avLst/>
          </a:prstGeom>
          <a:noFill/>
        </p:spPr>
        <p:txBody>
          <a:bodyPr wrap="square" rtlCol="0">
            <a:spAutoFit/>
          </a:bodyPr>
          <a:lstStyle/>
          <a:p>
            <a:pPr algn="ctr"/>
            <a:r>
              <a:rPr lang="en-VN" sz="2800" b="1" dirty="0">
                <a:solidFill>
                  <a:srgbClr val="C00000"/>
                </a:solidFill>
                <a:highlight>
                  <a:srgbClr val="F1ED99"/>
                </a:highlight>
                <a:latin typeface="UTM Aptima" panose="02040603050506020204" pitchFamily="18"/>
              </a:rPr>
              <a:t>Nhân dân</a:t>
            </a:r>
          </a:p>
        </p:txBody>
      </p:sp>
      <p:sp>
        <p:nvSpPr>
          <p:cNvPr id="5" name="TextBox 4">
            <a:extLst>
              <a:ext uri="{FF2B5EF4-FFF2-40B4-BE49-F238E27FC236}">
                <a16:creationId xmlns:a16="http://schemas.microsoft.com/office/drawing/2014/main" id="{FAC80235-5349-9543-8EB2-DFAD9AFE8AE4}"/>
              </a:ext>
            </a:extLst>
          </p:cNvPr>
          <p:cNvSpPr txBox="1"/>
          <p:nvPr/>
        </p:nvSpPr>
        <p:spPr>
          <a:xfrm>
            <a:off x="7108370" y="2804844"/>
            <a:ext cx="5083629" cy="954107"/>
          </a:xfrm>
          <a:prstGeom prst="rect">
            <a:avLst/>
          </a:prstGeom>
          <a:noFill/>
        </p:spPr>
        <p:txBody>
          <a:bodyPr wrap="square" rtlCol="0">
            <a:spAutoFit/>
          </a:bodyPr>
          <a:lstStyle/>
          <a:p>
            <a:r>
              <a:rPr lang="en-US" sz="2800" b="1" dirty="0">
                <a:solidFill>
                  <a:srgbClr val="C00000"/>
                </a:solidFill>
                <a:highlight>
                  <a:srgbClr val="F1ED99"/>
                </a:highlight>
                <a:latin typeface="UTM Aptima" panose="02040603050506020204" pitchFamily="18"/>
              </a:rPr>
              <a:t>N</a:t>
            </a:r>
            <a:r>
              <a:rPr lang="en-VN" sz="2800" b="1" dirty="0">
                <a:solidFill>
                  <a:srgbClr val="C00000"/>
                </a:solidFill>
                <a:highlight>
                  <a:srgbClr val="F1ED99"/>
                </a:highlight>
                <a:latin typeface="UTM Aptima" panose="02040603050506020204" pitchFamily="18"/>
              </a:rPr>
              <a:t>ghĩa đen: vùi sống (giết sống) đứa con nhỏ </a:t>
            </a:r>
          </a:p>
        </p:txBody>
      </p:sp>
      <p:sp>
        <p:nvSpPr>
          <p:cNvPr id="6" name="TextBox 5">
            <a:extLst>
              <a:ext uri="{FF2B5EF4-FFF2-40B4-BE49-F238E27FC236}">
                <a16:creationId xmlns:a16="http://schemas.microsoft.com/office/drawing/2014/main" id="{20DCA4FB-D306-B849-8D84-7968A4777EC6}"/>
              </a:ext>
            </a:extLst>
          </p:cNvPr>
          <p:cNvSpPr txBox="1"/>
          <p:nvPr/>
        </p:nvSpPr>
        <p:spPr>
          <a:xfrm>
            <a:off x="8003569" y="1407560"/>
            <a:ext cx="3020602" cy="1200329"/>
          </a:xfrm>
          <a:prstGeom prst="rect">
            <a:avLst/>
          </a:prstGeom>
          <a:noFill/>
        </p:spPr>
        <p:txBody>
          <a:bodyPr wrap="square" rtlCol="0">
            <a:spAutoFit/>
          </a:bodyPr>
          <a:lstStyle/>
          <a:p>
            <a:pPr algn="ctr"/>
            <a:r>
              <a:rPr lang="en-VN" sz="3600" b="1" dirty="0">
                <a:solidFill>
                  <a:srgbClr val="C00000"/>
                </a:solidFill>
                <a:highlight>
                  <a:srgbClr val="F1ED99"/>
                </a:highlight>
                <a:latin typeface="UTM Guanine" panose="02040603050506020204" pitchFamily="18"/>
              </a:rPr>
              <a:t>ĐỘC ÁC, TÀN NHẪN</a:t>
            </a:r>
          </a:p>
        </p:txBody>
      </p:sp>
      <p:sp>
        <p:nvSpPr>
          <p:cNvPr id="7" name="TextBox 6">
            <a:extLst>
              <a:ext uri="{FF2B5EF4-FFF2-40B4-BE49-F238E27FC236}">
                <a16:creationId xmlns:a16="http://schemas.microsoft.com/office/drawing/2014/main" id="{01633621-70DE-184F-A8C2-AF00FF6B283F}"/>
              </a:ext>
            </a:extLst>
          </p:cNvPr>
          <p:cNvSpPr txBox="1"/>
          <p:nvPr/>
        </p:nvSpPr>
        <p:spPr>
          <a:xfrm>
            <a:off x="2737759" y="1314869"/>
            <a:ext cx="2142465" cy="646331"/>
          </a:xfrm>
          <a:prstGeom prst="rect">
            <a:avLst/>
          </a:prstGeom>
          <a:noFill/>
        </p:spPr>
        <p:txBody>
          <a:bodyPr wrap="square" rtlCol="0">
            <a:spAutoFit/>
          </a:bodyPr>
          <a:lstStyle/>
          <a:p>
            <a:pPr algn="just"/>
            <a:r>
              <a:rPr lang="en-US" b="1" dirty="0">
                <a:solidFill>
                  <a:srgbClr val="C00000"/>
                </a:solidFill>
                <a:highlight>
                  <a:srgbClr val="F1ED99"/>
                </a:highlight>
                <a:latin typeface="UTM Aptima" panose="02040603050506020204" pitchFamily="18"/>
              </a:rPr>
              <a:t>N</a:t>
            </a:r>
            <a:r>
              <a:rPr lang="en-VN" b="1" dirty="0">
                <a:solidFill>
                  <a:srgbClr val="C00000"/>
                </a:solidFill>
                <a:highlight>
                  <a:srgbClr val="F1ED99"/>
                </a:highlight>
                <a:latin typeface="UTM Aptima" panose="02040603050506020204" pitchFamily="18"/>
              </a:rPr>
              <a:t>hững người thấp bé, không có địa vị</a:t>
            </a:r>
          </a:p>
        </p:txBody>
      </p:sp>
    </p:spTree>
    <p:extLst>
      <p:ext uri="{BB962C8B-B14F-4D97-AF65-F5344CB8AC3E}">
        <p14:creationId xmlns:p14="http://schemas.microsoft.com/office/powerpoint/2010/main" val="4061498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animEffect transition="in" filter="fade">
                                      <p:cBhvr>
                                        <p:cTn id="39" dur="1000"/>
                                        <p:tgtEl>
                                          <p:spTgt spid="20">
                                            <p:txEl>
                                              <p:pRg st="1" end="1"/>
                                            </p:txEl>
                                          </p:spTgt>
                                        </p:tgtEl>
                                      </p:cBhvr>
                                    </p:animEffect>
                                    <p:anim calcmode="lin" valueType="num">
                                      <p:cBhvr>
                                        <p:cTn id="40"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barn(inVertical)">
                                      <p:cBhvr>
                                        <p:cTn id="4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 grpId="0"/>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9796B-036E-F148-AFF8-AAF77DB00C9E}"/>
              </a:ext>
            </a:extLst>
          </p:cNvPr>
          <p:cNvSpPr txBox="1"/>
          <p:nvPr/>
        </p:nvSpPr>
        <p:spPr>
          <a:xfrm>
            <a:off x="1" y="545431"/>
            <a:ext cx="12857748"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-HUỶ HOẠI CON NGƯỜI BẰNG HÀNH ĐỘNG DIỆT CHỦNG</a:t>
            </a:r>
          </a:p>
        </p:txBody>
      </p:sp>
      <p:sp>
        <p:nvSpPr>
          <p:cNvPr id="3" name="TextBox 2">
            <a:extLst>
              <a:ext uri="{FF2B5EF4-FFF2-40B4-BE49-F238E27FC236}">
                <a16:creationId xmlns:a16="http://schemas.microsoft.com/office/drawing/2014/main" id="{C8CF8DAE-9C46-FC4F-9C97-BCAA7ADE2C71}"/>
              </a:ext>
            </a:extLst>
          </p:cNvPr>
          <p:cNvSpPr txBox="1"/>
          <p:nvPr/>
        </p:nvSpPr>
        <p:spPr>
          <a:xfrm>
            <a:off x="217714" y="1513114"/>
            <a:ext cx="5361283" cy="5632311"/>
          </a:xfrm>
          <a:prstGeom prst="rect">
            <a:avLst/>
          </a:prstGeom>
          <a:noFill/>
        </p:spPr>
        <p:txBody>
          <a:bodyPr wrap="square" rtlCol="0">
            <a:spAutoFit/>
          </a:bodyPr>
          <a:lstStyle/>
          <a:p>
            <a:pPr marL="342900" indent="-342900" algn="just">
              <a:buFont typeface="Wingdings" pitchFamily="2" charset="2"/>
              <a:buChar char="q"/>
            </a:pPr>
            <a:r>
              <a:rPr lang="en-VN" sz="2800" b="1" dirty="0">
                <a:solidFill>
                  <a:srgbClr val="DDB775"/>
                </a:solidFill>
                <a:latin typeface="Times New Roman" panose="02020603050405020304" pitchFamily="18" charset="0"/>
                <a:cs typeface="Times New Roman" panose="02020603050405020304" pitchFamily="18" charset="0"/>
              </a:rPr>
              <a:t>Hình ảnh nhân dân: </a:t>
            </a:r>
          </a:p>
          <a:p>
            <a:pPr algn="just"/>
            <a:endParaRPr lang="en-VN" sz="2800" b="1" dirty="0">
              <a:solidFill>
                <a:srgbClr val="DDB775"/>
              </a:solidFill>
              <a:latin typeface="Times New Roman" panose="02020603050405020304" pitchFamily="18" charset="0"/>
              <a:cs typeface="Times New Roman" panose="02020603050405020304" pitchFamily="18" charset="0"/>
            </a:endParaRPr>
          </a:p>
          <a:p>
            <a:pPr algn="just"/>
            <a:r>
              <a:rPr lang="en-VN" sz="2800" b="1" dirty="0">
                <a:solidFill>
                  <a:srgbClr val="C00000"/>
                </a:solidFill>
                <a:highlight>
                  <a:srgbClr val="F1ED99"/>
                </a:highlight>
                <a:latin typeface="Times New Roman" panose="02020603050405020304" pitchFamily="18" charset="0"/>
                <a:cs typeface="Times New Roman" panose="02020603050405020304" pitchFamily="18" charset="0"/>
              </a:rPr>
              <a:t>“nướng dân đen” –  “vùi con đỏ”:</a:t>
            </a:r>
          </a:p>
          <a:p>
            <a:pPr algn="just"/>
            <a:r>
              <a:rPr lang="en-VN" sz="2800" b="1" u="sng" dirty="0">
                <a:solidFill>
                  <a:schemeClr val="bg1"/>
                </a:solidFill>
                <a:latin typeface="Times New Roman" panose="02020603050405020304" pitchFamily="18" charset="0"/>
                <a:cs typeface="Times New Roman" panose="02020603050405020304" pitchFamily="18" charset="0"/>
              </a:rPr>
              <a:t>+ Dân đen:</a:t>
            </a:r>
            <a:r>
              <a:rPr lang="en-VN" sz="2800" b="1" u="sng" dirty="0">
                <a:solidFill>
                  <a:srgbClr val="DDB775"/>
                </a:solidFill>
                <a:latin typeface="Times New Roman" panose="02020603050405020304" pitchFamily="18" charset="0"/>
                <a:cs typeface="Times New Roman" panose="02020603050405020304" pitchFamily="18" charset="0"/>
              </a:rPr>
              <a:t> </a:t>
            </a:r>
            <a:r>
              <a:rPr lang="en-VN" sz="2800" dirty="0">
                <a:solidFill>
                  <a:srgbClr val="DDB775"/>
                </a:solidFill>
                <a:latin typeface="Times New Roman" panose="02020603050405020304" pitchFamily="18" charset="0"/>
                <a:cs typeface="Times New Roman" panose="02020603050405020304" pitchFamily="18" charset="0"/>
              </a:rPr>
              <a:t>những người dân bình thường, nhỏ bé. ( người vô tộii, trẻ con, người già, phụ nữ…)</a:t>
            </a:r>
          </a:p>
          <a:p>
            <a:pPr algn="just"/>
            <a:r>
              <a:rPr lang="en-VN" sz="2800" b="1" u="sng" dirty="0">
                <a:solidFill>
                  <a:schemeClr val="bg1"/>
                </a:solidFill>
                <a:latin typeface="Times New Roman" panose="02020603050405020304" pitchFamily="18" charset="0"/>
                <a:cs typeface="Times New Roman" panose="02020603050405020304" pitchFamily="18" charset="0"/>
              </a:rPr>
              <a:t>+ Con đỏ: </a:t>
            </a:r>
            <a:r>
              <a:rPr lang="en-VN" sz="2800" dirty="0">
                <a:solidFill>
                  <a:srgbClr val="DDB775"/>
                </a:solidFill>
                <a:latin typeface="Times New Roman" panose="02020603050405020304" pitchFamily="18" charset="0"/>
                <a:cs typeface="Times New Roman" panose="02020603050405020304" pitchFamily="18" charset="0"/>
              </a:rPr>
              <a:t>đứa con mới đẻ (nghĩa đen); ở đây chỉ nhân dân theo nghĩa- nhà vua chân chính yêu dân như con mới đẻ.</a:t>
            </a:r>
          </a:p>
          <a:p>
            <a:pPr algn="just">
              <a:buFont typeface="Wingdings" pitchFamily="2" charset="2"/>
              <a:buChar char="à"/>
            </a:pPr>
            <a:r>
              <a:rPr lang="en-VN" sz="2800" b="1" dirty="0">
                <a:solidFill>
                  <a:srgbClr val="DDB775"/>
                </a:solidFill>
                <a:latin typeface="Times New Roman" panose="02020603050405020304" pitchFamily="18" charset="0"/>
                <a:cs typeface="Times New Roman" panose="02020603050405020304" pitchFamily="18" charset="0"/>
                <a:sym typeface="Wingdings" pitchFamily="2" charset="2"/>
              </a:rPr>
              <a:t>Tội nghiệp, đáng thương, khốn khổ, bị đày doạ đến đường cùng.</a:t>
            </a:r>
          </a:p>
          <a:p>
            <a:endParaRPr lang="en-VN" sz="2400" dirty="0">
              <a:solidFill>
                <a:srgbClr val="DDB775"/>
              </a:solidFill>
              <a:latin typeface="UTM Aptima" panose="02040603050506020204" pitchFamily="18"/>
            </a:endParaRPr>
          </a:p>
        </p:txBody>
      </p:sp>
      <p:pic>
        <p:nvPicPr>
          <p:cNvPr id="4" name="Picture 3" descr="A picture containing text&#10;&#10;Description automatically generated">
            <a:extLst>
              <a:ext uri="{FF2B5EF4-FFF2-40B4-BE49-F238E27FC236}">
                <a16:creationId xmlns:a16="http://schemas.microsoft.com/office/drawing/2014/main" id="{CD01A393-0987-F043-80A0-0DAB1B25E8E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5333" b="89778" l="6667" r="91556">
                        <a14:foregroundMark x1="7111" y1="60889" x2="21333" y2="75556"/>
                        <a14:foregroundMark x1="21333" y1="75556" x2="36000" y2="81778"/>
                        <a14:foregroundMark x1="36000" y1="81778" x2="44000" y2="82222"/>
                        <a14:foregroundMark x1="44000" y1="82222" x2="56000" y2="78667"/>
                        <a14:foregroundMark x1="64444" y1="26667" x2="73333" y2="29333"/>
                        <a14:foregroundMark x1="73333" y1="29333" x2="77333" y2="39556"/>
                        <a14:foregroundMark x1="77333" y1="39556" x2="76444" y2="49778"/>
                        <a14:foregroundMark x1="76444" y1="49778" x2="71556" y2="56889"/>
                        <a14:foregroundMark x1="71111" y1="19556" x2="77333" y2="24000"/>
                        <a14:foregroundMark x1="77333" y1="24000" x2="78222" y2="34222"/>
                        <a14:foregroundMark x1="78222" y1="34222" x2="72000" y2="47111"/>
                        <a14:foregroundMark x1="78667" y1="12889" x2="85333" y2="17778"/>
                        <a14:foregroundMark x1="85333" y1="17778" x2="89778" y2="28000"/>
                        <a14:foregroundMark x1="89778" y1="28000" x2="85333" y2="48000"/>
                        <a14:foregroundMark x1="85778" y1="8444" x2="91556" y2="24889"/>
                        <a14:foregroundMark x1="91556" y1="24889" x2="91111" y2="35111"/>
                        <a14:foregroundMark x1="84444" y1="5333" x2="84444" y2="5333"/>
                      </a14:backgroundRemoval>
                    </a14:imgEffect>
                    <a14:imgEffect>
                      <a14:artisticTexturizer/>
                    </a14:imgEffect>
                  </a14:imgLayer>
                </a14:imgProps>
              </a:ext>
              <a:ext uri="{28A0092B-C50C-407E-A947-70E740481C1C}">
                <a14:useLocalDpi xmlns:a14="http://schemas.microsoft.com/office/drawing/2010/main" val="0"/>
              </a:ext>
            </a:extLst>
          </a:blip>
          <a:srcRect r="6764"/>
          <a:stretch/>
        </p:blipFill>
        <p:spPr>
          <a:xfrm>
            <a:off x="5797847" y="991960"/>
            <a:ext cx="6394152" cy="6857990"/>
          </a:xfrm>
          <a:prstGeom prst="rect">
            <a:avLst/>
          </a:prstGeom>
          <a:effectLst>
            <a:glow rad="197576">
              <a:srgbClr val="DDB775">
                <a:alpha val="40000"/>
              </a:srgbClr>
            </a:glow>
            <a:outerShdw blurRad="866570" dist="50800" dir="5400000" algn="ctr" rotWithShape="0">
              <a:srgbClr val="000000"/>
            </a:outerShdw>
          </a:effectLst>
        </p:spPr>
      </p:pic>
    </p:spTree>
    <p:extLst>
      <p:ext uri="{BB962C8B-B14F-4D97-AF65-F5344CB8AC3E}">
        <p14:creationId xmlns:p14="http://schemas.microsoft.com/office/powerpoint/2010/main" val="8772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F7712-26D0-AB4E-BD3C-5B77B5E81F19}"/>
              </a:ext>
            </a:extLst>
          </p:cNvPr>
          <p:cNvSpPr>
            <a:spLocks noGrp="1"/>
          </p:cNvSpPr>
          <p:nvPr>
            <p:ph idx="1"/>
          </p:nvPr>
        </p:nvSpPr>
        <p:spPr>
          <a:xfrm>
            <a:off x="1387972" y="4458795"/>
            <a:ext cx="6764509" cy="3639289"/>
          </a:xfrm>
        </p:spPr>
        <p:txBody>
          <a:bodyPr anchor="ctr">
            <a:normAutofit/>
          </a:bodyPr>
          <a:lstStyle/>
          <a:p>
            <a:pPr marL="0" indent="0">
              <a:buNone/>
            </a:pPr>
            <a:r>
              <a:rPr lang="en-VN" sz="3200" b="1" dirty="0">
                <a:solidFill>
                  <a:srgbClr val="C00000"/>
                </a:solidFill>
                <a:highlight>
                  <a:srgbClr val="F1ED99"/>
                </a:highlight>
                <a:latin typeface="UTM Aptima" panose="02040603050506020204" pitchFamily="18"/>
              </a:rPr>
              <a:t>Chất thây người làm mồ kỉ niệm</a:t>
            </a:r>
          </a:p>
        </p:txBody>
      </p:sp>
      <p:pic>
        <p:nvPicPr>
          <p:cNvPr id="6146" name="Picture 2" descr="TỨ MÃ PHANH THÂY X BIZZON X BB X DK X SPICKER by YOUNG PIE">
            <a:extLst>
              <a:ext uri="{FF2B5EF4-FFF2-40B4-BE49-F238E27FC236}">
                <a16:creationId xmlns:a16="http://schemas.microsoft.com/office/drawing/2014/main" id="{FC3ADAAD-3DB0-9E42-A09B-F68F92126FC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4" b="-4"/>
          <a:stretch/>
        </p:blipFill>
        <p:spPr bwMode="auto">
          <a:xfrm>
            <a:off x="5522440" y="552960"/>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6148" name="Picture 4" descr="Hãi hùng cảnh người Việt phanh thây khỉ">
            <a:extLst>
              <a:ext uri="{FF2B5EF4-FFF2-40B4-BE49-F238E27FC236}">
                <a16:creationId xmlns:a16="http://schemas.microsoft.com/office/drawing/2014/main" id="{16E52D5C-BA9F-1E49-BF28-202666C6064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0732" r="21697" b="-2"/>
          <a:stretch/>
        </p:blipFill>
        <p:spPr bwMode="auto">
          <a:xfrm>
            <a:off x="5907309" y="2700844"/>
            <a:ext cx="3379716"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outerShdw blurRad="50800" dist="50800" dir="5400000" algn="ctr" rotWithShape="0">
              <a:srgbClr val="000000">
                <a:alpha val="90968"/>
              </a:srgbClr>
            </a:outerShdw>
            <a:softEdge rad="0"/>
          </a:effectLst>
          <a:extLst>
            <a:ext uri="{909E8E84-426E-40DD-AFC4-6F175D3DCCD1}">
              <a14:hiddenFill xmlns:a14="http://schemas.microsoft.com/office/drawing/2010/main">
                <a:solidFill>
                  <a:srgbClr val="FFFFFF"/>
                </a:solidFill>
              </a14:hiddenFill>
            </a:ext>
          </a:extLst>
        </p:spPr>
      </p:pic>
      <p:pic>
        <p:nvPicPr>
          <p:cNvPr id="6152" name="Picture 8" descr="Bỏ rọ heo thả trôi sông và những cổ tục kinh hoàng mà người phụ nữ phải  chịu đựng thời phong kiến - Yeah1 News">
            <a:extLst>
              <a:ext uri="{FF2B5EF4-FFF2-40B4-BE49-F238E27FC236}">
                <a16:creationId xmlns:a16="http://schemas.microsoft.com/office/drawing/2014/main" id="{A8D5A583-29AE-4943-8E53-31A671ADBC5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2460" r="4341" b="1"/>
          <a:stretch/>
        </p:blipFill>
        <p:spPr bwMode="auto">
          <a:xfrm>
            <a:off x="7996635" y="10"/>
            <a:ext cx="4211230" cy="3776772"/>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6150" name="Picture 6" descr="Chuyện giặc Minh nướng thịt người nhìn từ góc độ lịch sử">
            <a:extLst>
              <a:ext uri="{FF2B5EF4-FFF2-40B4-BE49-F238E27FC236}">
                <a16:creationId xmlns:a16="http://schemas.microsoft.com/office/drawing/2014/main" id="{2C3CFB6C-8DB0-4F44-83DF-DBCB4DD45293}"/>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3747" r="1239" b="-1"/>
          <a:stretch/>
        </p:blipFill>
        <p:spPr bwMode="auto">
          <a:xfrm>
            <a:off x="8754343" y="3907436"/>
            <a:ext cx="3453522" cy="2950205"/>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noFill/>
          <a:effectLst>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B75224-C204-DB4B-973A-A66BCC1297F9}"/>
              </a:ext>
            </a:extLst>
          </p:cNvPr>
          <p:cNvSpPr txBox="1"/>
          <p:nvPr/>
        </p:nvSpPr>
        <p:spPr>
          <a:xfrm rot="5400000">
            <a:off x="1903864" y="1120658"/>
            <a:ext cx="2919470" cy="1461939"/>
          </a:xfrm>
          <a:prstGeom prst="rect">
            <a:avLst/>
          </a:prstGeom>
          <a:noFill/>
        </p:spPr>
        <p:txBody>
          <a:bodyPr wrap="square" rtlCol="0">
            <a:spAutoFit/>
          </a:bodyPr>
          <a:lstStyle/>
          <a:p>
            <a:pPr algn="ctr">
              <a:spcAft>
                <a:spcPts val="600"/>
              </a:spcAft>
            </a:pPr>
            <a:r>
              <a:rPr lang="en-VN" sz="2800" b="1" dirty="0">
                <a:solidFill>
                  <a:srgbClr val="C00000"/>
                </a:solidFill>
                <a:highlight>
                  <a:srgbClr val="F1ED99"/>
                </a:highlight>
                <a:latin typeface="UTM Aptima" panose="02040603050506020204" pitchFamily="18"/>
              </a:rPr>
              <a:t>Rút ruột người treo lên cây</a:t>
            </a:r>
          </a:p>
          <a:p>
            <a:pPr algn="ctr">
              <a:spcAft>
                <a:spcPts val="600"/>
              </a:spcAft>
            </a:pPr>
            <a:endParaRPr lang="en-VN" sz="2800" b="1" dirty="0">
              <a:solidFill>
                <a:srgbClr val="C00000"/>
              </a:solidFill>
              <a:highlight>
                <a:srgbClr val="F1ED99"/>
              </a:highlight>
              <a:latin typeface="UTM Aptima" panose="02040603050506020204" pitchFamily="18"/>
            </a:endParaRPr>
          </a:p>
        </p:txBody>
      </p:sp>
      <p:sp>
        <p:nvSpPr>
          <p:cNvPr id="5" name="TextBox 4">
            <a:extLst>
              <a:ext uri="{FF2B5EF4-FFF2-40B4-BE49-F238E27FC236}">
                <a16:creationId xmlns:a16="http://schemas.microsoft.com/office/drawing/2014/main" id="{06853EC9-D2CF-6841-BF9C-49FA45151CD2}"/>
              </a:ext>
            </a:extLst>
          </p:cNvPr>
          <p:cNvSpPr txBox="1"/>
          <p:nvPr/>
        </p:nvSpPr>
        <p:spPr>
          <a:xfrm>
            <a:off x="1773715" y="4692983"/>
            <a:ext cx="3748725" cy="907941"/>
          </a:xfrm>
          <a:prstGeom prst="rect">
            <a:avLst/>
          </a:prstGeom>
          <a:noFill/>
        </p:spPr>
        <p:txBody>
          <a:bodyPr wrap="square" rtlCol="0">
            <a:spAutoFit/>
          </a:bodyPr>
          <a:lstStyle/>
          <a:p>
            <a:pPr>
              <a:spcAft>
                <a:spcPts val="600"/>
              </a:spcAft>
            </a:pPr>
            <a:r>
              <a:rPr lang="en-VN" sz="2400" b="1" dirty="0">
                <a:solidFill>
                  <a:srgbClr val="C00000"/>
                </a:solidFill>
                <a:highlight>
                  <a:srgbClr val="F1ED99"/>
                </a:highlight>
                <a:latin typeface="UTM Aptima" panose="02040603050506020204" pitchFamily="18"/>
              </a:rPr>
              <a:t>Nấu thịt người lấy đầu</a:t>
            </a:r>
          </a:p>
          <a:p>
            <a:pPr>
              <a:spcAft>
                <a:spcPts val="600"/>
              </a:spcAft>
            </a:pPr>
            <a:endParaRPr lang="en-VN" sz="2400" b="1" dirty="0">
              <a:solidFill>
                <a:srgbClr val="C00000"/>
              </a:solidFill>
              <a:highlight>
                <a:srgbClr val="F1ED99"/>
              </a:highlight>
              <a:latin typeface="UTM Aptima" panose="02040603050506020204" pitchFamily="18"/>
            </a:endParaRPr>
          </a:p>
        </p:txBody>
      </p:sp>
      <p:sp>
        <p:nvSpPr>
          <p:cNvPr id="6" name="TextBox 5">
            <a:extLst>
              <a:ext uri="{FF2B5EF4-FFF2-40B4-BE49-F238E27FC236}">
                <a16:creationId xmlns:a16="http://schemas.microsoft.com/office/drawing/2014/main" id="{80DCC811-BD3B-094A-A56A-3318F45EA0BA}"/>
              </a:ext>
            </a:extLst>
          </p:cNvPr>
          <p:cNvSpPr txBox="1"/>
          <p:nvPr/>
        </p:nvSpPr>
        <p:spPr>
          <a:xfrm rot="5400000">
            <a:off x="-1992772" y="2942221"/>
            <a:ext cx="5518276" cy="1154162"/>
          </a:xfrm>
          <a:prstGeom prst="rect">
            <a:avLst/>
          </a:prstGeom>
          <a:noFill/>
        </p:spPr>
        <p:txBody>
          <a:bodyPr wrap="square" rtlCol="0">
            <a:spAutoFit/>
          </a:bodyPr>
          <a:lstStyle/>
          <a:p>
            <a:pPr>
              <a:spcAft>
                <a:spcPts val="600"/>
              </a:spcAft>
            </a:pPr>
            <a:r>
              <a:rPr lang="en-VN" sz="3200" b="1">
                <a:solidFill>
                  <a:srgbClr val="C00000"/>
                </a:solidFill>
                <a:highlight>
                  <a:srgbClr val="F1ED99"/>
                </a:highlight>
                <a:latin typeface="UTM Aptima" panose="02040603050506020204" pitchFamily="18"/>
              </a:rPr>
              <a:t>Phanh thây phụ nữ có thai</a:t>
            </a:r>
          </a:p>
          <a:p>
            <a:pPr>
              <a:spcAft>
                <a:spcPts val="600"/>
              </a:spcAft>
            </a:pPr>
            <a:endParaRPr lang="en-VN" sz="3200" b="1">
              <a:solidFill>
                <a:srgbClr val="C00000"/>
              </a:solidFill>
              <a:highlight>
                <a:srgbClr val="F1ED99"/>
              </a:highlight>
              <a:latin typeface="UTM Aptima" panose="02040603050506020204" pitchFamily="18"/>
            </a:endParaRPr>
          </a:p>
        </p:txBody>
      </p:sp>
      <p:sp>
        <p:nvSpPr>
          <p:cNvPr id="7" name="TextBox 6">
            <a:extLst>
              <a:ext uri="{FF2B5EF4-FFF2-40B4-BE49-F238E27FC236}">
                <a16:creationId xmlns:a16="http://schemas.microsoft.com/office/drawing/2014/main" id="{96EF15FF-CBF2-854D-92AE-B3DB4EF4742E}"/>
              </a:ext>
            </a:extLst>
          </p:cNvPr>
          <p:cNvSpPr txBox="1"/>
          <p:nvPr/>
        </p:nvSpPr>
        <p:spPr>
          <a:xfrm>
            <a:off x="1388893" y="3321441"/>
            <a:ext cx="4338655" cy="1461939"/>
          </a:xfrm>
          <a:prstGeom prst="rect">
            <a:avLst/>
          </a:prstGeom>
          <a:noFill/>
        </p:spPr>
        <p:txBody>
          <a:bodyPr wrap="square" rtlCol="0">
            <a:spAutoFit/>
          </a:bodyPr>
          <a:lstStyle/>
          <a:p>
            <a:pPr algn="ctr">
              <a:spcAft>
                <a:spcPts val="600"/>
              </a:spcAft>
            </a:pPr>
            <a:r>
              <a:rPr lang="en-US" sz="2800" b="1" dirty="0">
                <a:solidFill>
                  <a:srgbClr val="C00000"/>
                </a:solidFill>
                <a:highlight>
                  <a:srgbClr val="F1ED99"/>
                </a:highlight>
                <a:latin typeface="UTM Aptima" panose="02040603050506020204" pitchFamily="18"/>
              </a:rPr>
              <a:t>N</a:t>
            </a:r>
            <a:r>
              <a:rPr lang="en-VN" sz="2800" b="1" dirty="0">
                <a:solidFill>
                  <a:srgbClr val="C00000"/>
                </a:solidFill>
                <a:highlight>
                  <a:srgbClr val="F1ED99"/>
                </a:highlight>
                <a:latin typeface="UTM Aptima" panose="02040603050506020204" pitchFamily="18"/>
              </a:rPr>
              <a:t>ướng sống người làm trò chơi</a:t>
            </a:r>
          </a:p>
          <a:p>
            <a:pPr algn="ctr">
              <a:spcAft>
                <a:spcPts val="600"/>
              </a:spcAft>
            </a:pPr>
            <a:endParaRPr lang="en-VN" sz="2800" b="1" dirty="0">
              <a:solidFill>
                <a:srgbClr val="C00000"/>
              </a:solidFill>
              <a:highlight>
                <a:srgbClr val="F1ED99"/>
              </a:highlight>
              <a:latin typeface="UTM Aptima" panose="02040603050506020204" pitchFamily="18"/>
            </a:endParaRPr>
          </a:p>
        </p:txBody>
      </p:sp>
      <p:sp>
        <p:nvSpPr>
          <p:cNvPr id="2" name="TextBox 1">
            <a:extLst>
              <a:ext uri="{FF2B5EF4-FFF2-40B4-BE49-F238E27FC236}">
                <a16:creationId xmlns:a16="http://schemas.microsoft.com/office/drawing/2014/main" id="{5A37556E-2A5D-9D4F-9E26-F807B84CF35F}"/>
              </a:ext>
            </a:extLst>
          </p:cNvPr>
          <p:cNvSpPr txBox="1"/>
          <p:nvPr/>
        </p:nvSpPr>
        <p:spPr>
          <a:xfrm>
            <a:off x="0" y="0"/>
            <a:ext cx="8490857" cy="954107"/>
          </a:xfrm>
          <a:prstGeom prst="rect">
            <a:avLst/>
          </a:prstGeom>
          <a:noFill/>
        </p:spPr>
        <p:txBody>
          <a:bodyPr wrap="square" rtlCol="0">
            <a:spAutoFit/>
          </a:bodyPr>
          <a:lstStyle/>
          <a:p>
            <a:r>
              <a:rPr lang="en-VN" sz="2800" dirty="0">
                <a:solidFill>
                  <a:schemeClr val="bg1"/>
                </a:solidFill>
                <a:latin typeface="Times New Roman" panose="02020603050405020304" pitchFamily="18" charset="0"/>
                <a:cs typeface="Times New Roman" panose="02020603050405020304" pitchFamily="18" charset="0"/>
              </a:rPr>
              <a:t>TỘI ÁC CỤ THỂ CỦA GIẶC MÌNH ĐƯỢC SỬ SÁCH GHI GHÉP.</a:t>
            </a:r>
          </a:p>
        </p:txBody>
      </p:sp>
    </p:spTree>
    <p:extLst>
      <p:ext uri="{BB962C8B-B14F-4D97-AF65-F5344CB8AC3E}">
        <p14:creationId xmlns:p14="http://schemas.microsoft.com/office/powerpoint/2010/main" val="177396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dissolv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fade">
                                      <p:cBhvr>
                                        <p:cTn id="32" dur="1000"/>
                                        <p:tgtEl>
                                          <p:spTgt spid="6152"/>
                                        </p:tgtEl>
                                      </p:cBhvr>
                                    </p:animEffect>
                                    <p:anim calcmode="lin" valueType="num">
                                      <p:cBhvr>
                                        <p:cTn id="33" dur="1000" fill="hold"/>
                                        <p:tgtEl>
                                          <p:spTgt spid="6152"/>
                                        </p:tgtEl>
                                        <p:attrNameLst>
                                          <p:attrName>ppt_x</p:attrName>
                                        </p:attrNameLst>
                                      </p:cBhvr>
                                      <p:tavLst>
                                        <p:tav tm="0">
                                          <p:val>
                                            <p:strVal val="#ppt_x"/>
                                          </p:val>
                                        </p:tav>
                                        <p:tav tm="100000">
                                          <p:val>
                                            <p:strVal val="#ppt_x"/>
                                          </p:val>
                                        </p:tav>
                                      </p:tavLst>
                                    </p:anim>
                                    <p:anim calcmode="lin" valueType="num">
                                      <p:cBhvr>
                                        <p:cTn id="34"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146"/>
                                        </p:tgtEl>
                                        <p:attrNameLst>
                                          <p:attrName>style.visibility</p:attrName>
                                        </p:attrNameLst>
                                      </p:cBhvr>
                                      <p:to>
                                        <p:strVal val="visible"/>
                                      </p:to>
                                    </p:set>
                                    <p:animEffect transition="in" filter="fade">
                                      <p:cBhvr>
                                        <p:cTn id="39" dur="1000"/>
                                        <p:tgtEl>
                                          <p:spTgt spid="6146"/>
                                        </p:tgtEl>
                                      </p:cBhvr>
                                    </p:animEffect>
                                    <p:anim calcmode="lin" valueType="num">
                                      <p:cBhvr>
                                        <p:cTn id="40" dur="1000" fill="hold"/>
                                        <p:tgtEl>
                                          <p:spTgt spid="6146"/>
                                        </p:tgtEl>
                                        <p:attrNameLst>
                                          <p:attrName>ppt_x</p:attrName>
                                        </p:attrNameLst>
                                      </p:cBhvr>
                                      <p:tavLst>
                                        <p:tav tm="0">
                                          <p:val>
                                            <p:strVal val="#ppt_x"/>
                                          </p:val>
                                        </p:tav>
                                        <p:tav tm="100000">
                                          <p:val>
                                            <p:strVal val="#ppt_x"/>
                                          </p:val>
                                        </p:tav>
                                      </p:tavLst>
                                    </p:anim>
                                    <p:anim calcmode="lin" valueType="num">
                                      <p:cBhvr>
                                        <p:cTn id="4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150"/>
                                        </p:tgtEl>
                                        <p:attrNameLst>
                                          <p:attrName>style.visibility</p:attrName>
                                        </p:attrNameLst>
                                      </p:cBhvr>
                                      <p:to>
                                        <p:strVal val="visible"/>
                                      </p:to>
                                    </p:set>
                                    <p:animEffect transition="in" filter="barn(inVertical)">
                                      <p:cBhvr>
                                        <p:cTn id="46" dur="500"/>
                                        <p:tgtEl>
                                          <p:spTgt spid="615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148"/>
                                        </p:tgtEl>
                                        <p:attrNameLst>
                                          <p:attrName>style.visibility</p:attrName>
                                        </p:attrNameLst>
                                      </p:cBhvr>
                                      <p:to>
                                        <p:strVal val="visible"/>
                                      </p:to>
                                    </p:set>
                                    <p:animEffect transition="in" filter="fade">
                                      <p:cBhvr>
                                        <p:cTn id="51" dur="1000"/>
                                        <p:tgtEl>
                                          <p:spTgt spid="6148"/>
                                        </p:tgtEl>
                                      </p:cBhvr>
                                    </p:animEffect>
                                    <p:anim calcmode="lin" valueType="num">
                                      <p:cBhvr>
                                        <p:cTn id="52" dur="1000" fill="hold"/>
                                        <p:tgtEl>
                                          <p:spTgt spid="6148"/>
                                        </p:tgtEl>
                                        <p:attrNameLst>
                                          <p:attrName>ppt_x</p:attrName>
                                        </p:attrNameLst>
                                      </p:cBhvr>
                                      <p:tavLst>
                                        <p:tav tm="0">
                                          <p:val>
                                            <p:strVal val="#ppt_x"/>
                                          </p:val>
                                        </p:tav>
                                        <p:tav tm="100000">
                                          <p:val>
                                            <p:strVal val="#ppt_x"/>
                                          </p:val>
                                        </p:tav>
                                      </p:tavLst>
                                    </p:anim>
                                    <p:anim calcmode="lin" valueType="num">
                                      <p:cBhvr>
                                        <p:cTn id="53"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21E8C2-9AAF-CC4A-B94B-CAD5C941A5BE}"/>
              </a:ext>
            </a:extLst>
          </p:cNvPr>
          <p:cNvSpPr txBox="1"/>
          <p:nvPr/>
        </p:nvSpPr>
        <p:spPr>
          <a:xfrm>
            <a:off x="141514" y="1110343"/>
            <a:ext cx="5656334" cy="4031873"/>
          </a:xfrm>
          <a:prstGeom prst="rect">
            <a:avLst/>
          </a:prstGeom>
          <a:noFill/>
        </p:spPr>
        <p:txBody>
          <a:bodyPr wrap="square" rtlCol="0">
            <a:spAutoFit/>
          </a:bodyPr>
          <a:lstStyle/>
          <a:p>
            <a:pPr algn="just"/>
            <a:r>
              <a:rPr lang="en-VN" sz="2400" dirty="0">
                <a:solidFill>
                  <a:schemeClr val="bg1"/>
                </a:solidFill>
                <a:latin typeface="UTM Aptima" panose="02040603050506020204" pitchFamily="18"/>
                <a:sym typeface="Wingdings" pitchFamily="2" charset="2"/>
              </a:rPr>
              <a:t> </a:t>
            </a:r>
            <a:r>
              <a:rPr lang="en-VN" sz="3200" b="1" dirty="0">
                <a:solidFill>
                  <a:srgbClr val="C00000"/>
                </a:solidFill>
                <a:highlight>
                  <a:srgbClr val="F1ED99"/>
                </a:highlight>
                <a:latin typeface="Times New Roman" panose="02020603050405020304" pitchFamily="18" charset="0"/>
                <a:cs typeface="Times New Roman" panose="02020603050405020304" pitchFamily="18" charset="0"/>
                <a:sym typeface="Wingdings" pitchFamily="2" charset="2"/>
              </a:rPr>
              <a:t>CHỦ TRƯƠNG CAI TRỊ TIÊU DIỆT CON NGƯỜI. </a:t>
            </a:r>
            <a:r>
              <a:rPr lang="en-VN" sz="3200" dirty="0">
                <a:solidFill>
                  <a:schemeClr val="bg1"/>
                </a:solidFill>
                <a:latin typeface="Times New Roman" panose="02020603050405020304" pitchFamily="18" charset="0"/>
                <a:cs typeface="Times New Roman" panose="02020603050405020304" pitchFamily="18" charset="0"/>
                <a:sym typeface="Wingdings" pitchFamily="2" charset="2"/>
              </a:rPr>
              <a:t>HÌNH TƯỢNG DÂN ĐEN, CON ĐỎ CHỈ LÀ KHÁI QUÁT. HÌNH TƯỢNG NÀY DIỄN TẢ RÕ NÉT TỘI ÁC MAN RỢ KIỂU TRUNG CỔ CỦA GIẶC MINH.</a:t>
            </a:r>
          </a:p>
        </p:txBody>
      </p:sp>
      <p:pic>
        <p:nvPicPr>
          <p:cNvPr id="5" name="Picture 4" descr="A picture containing text&#10;&#10;Description automatically generated">
            <a:extLst>
              <a:ext uri="{FF2B5EF4-FFF2-40B4-BE49-F238E27FC236}">
                <a16:creationId xmlns:a16="http://schemas.microsoft.com/office/drawing/2014/main" id="{5A87CB1F-F9AA-BD4D-982E-932A6E1025C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5333" b="89778" l="6667" r="91556">
                        <a14:foregroundMark x1="7111" y1="60889" x2="21333" y2="75556"/>
                        <a14:foregroundMark x1="21333" y1="75556" x2="36000" y2="81778"/>
                        <a14:foregroundMark x1="36000" y1="81778" x2="44000" y2="82222"/>
                        <a14:foregroundMark x1="44000" y1="82222" x2="56000" y2="78667"/>
                        <a14:foregroundMark x1="64444" y1="26667" x2="73333" y2="29333"/>
                        <a14:foregroundMark x1="73333" y1="29333" x2="77333" y2="39556"/>
                        <a14:foregroundMark x1="77333" y1="39556" x2="76444" y2="49778"/>
                        <a14:foregroundMark x1="76444" y1="49778" x2="71556" y2="56889"/>
                        <a14:foregroundMark x1="71111" y1="19556" x2="77333" y2="24000"/>
                        <a14:foregroundMark x1="77333" y1="24000" x2="78222" y2="34222"/>
                        <a14:foregroundMark x1="78222" y1="34222" x2="72000" y2="47111"/>
                        <a14:foregroundMark x1="78667" y1="12889" x2="85333" y2="17778"/>
                        <a14:foregroundMark x1="85333" y1="17778" x2="89778" y2="28000"/>
                        <a14:foregroundMark x1="89778" y1="28000" x2="85333" y2="48000"/>
                        <a14:foregroundMark x1="85778" y1="8444" x2="91556" y2="24889"/>
                        <a14:foregroundMark x1="91556" y1="24889" x2="91111" y2="35111"/>
                        <a14:foregroundMark x1="84444" y1="5333" x2="84444" y2="5333"/>
                      </a14:backgroundRemoval>
                    </a14:imgEffect>
                    <a14:imgEffect>
                      <a14:artisticTexturizer/>
                    </a14:imgEffect>
                  </a14:imgLayer>
                </a14:imgProps>
              </a:ext>
              <a:ext uri="{28A0092B-C50C-407E-A947-70E740481C1C}">
                <a14:useLocalDpi xmlns:a14="http://schemas.microsoft.com/office/drawing/2010/main" val="0"/>
              </a:ext>
            </a:extLst>
          </a:blip>
          <a:srcRect r="6764"/>
          <a:stretch/>
        </p:blipFill>
        <p:spPr>
          <a:xfrm>
            <a:off x="5797848" y="209290"/>
            <a:ext cx="6394152" cy="6857990"/>
          </a:xfrm>
          <a:prstGeom prst="rect">
            <a:avLst/>
          </a:prstGeom>
          <a:effectLst>
            <a:glow rad="197576">
              <a:srgbClr val="DDB775">
                <a:alpha val="40000"/>
              </a:srgbClr>
            </a:glow>
            <a:outerShdw blurRad="866570" dist="50800" dir="5400000" algn="ctr" rotWithShape="0">
              <a:srgbClr val="000000"/>
            </a:outerShdw>
          </a:effectLst>
        </p:spPr>
      </p:pic>
    </p:spTree>
    <p:extLst>
      <p:ext uri="{BB962C8B-B14F-4D97-AF65-F5344CB8AC3E}">
        <p14:creationId xmlns:p14="http://schemas.microsoft.com/office/powerpoint/2010/main" val="3574311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C36ED9-D37B-4244-A5A1-567EBB2F17E3}"/>
              </a:ext>
            </a:extLst>
          </p:cNvPr>
          <p:cNvSpPr txBox="1"/>
          <p:nvPr/>
        </p:nvSpPr>
        <p:spPr>
          <a:xfrm>
            <a:off x="141514" y="3701142"/>
            <a:ext cx="11887200" cy="1469248"/>
          </a:xfrm>
          <a:prstGeom prst="rect">
            <a:avLst/>
          </a:prstGeom>
          <a:noFill/>
        </p:spPr>
        <p:txBody>
          <a:bodyPr wrap="square">
            <a:spAutoFit/>
          </a:bodyPr>
          <a:lstStyle/>
          <a:p>
            <a:pPr algn="just">
              <a:lnSpc>
                <a:spcPct val="150000"/>
              </a:lnSpc>
            </a:pPr>
            <a:r>
              <a:rPr lang="vi-VN" sz="3200" b="1" dirty="0">
                <a:solidFill>
                  <a:srgbClr val="C00000"/>
                </a:solidFill>
                <a:highlight>
                  <a:srgbClr val="F1ED99"/>
                </a:highlight>
                <a:latin typeface="Tahoma" panose="020B0604030504040204" pitchFamily="34" charset="0"/>
                <a:ea typeface="Tahoma" panose="020B0604030504040204" pitchFamily="34" charset="0"/>
                <a:cs typeface="Tahoma" panose="020B0604030504040204" pitchFamily="34" charset="0"/>
              </a:rPr>
              <a:t>Vét sản vật</a:t>
            </a:r>
            <a:r>
              <a:rPr lang="vi-VN" sz="3200" b="1" dirty="0">
                <a:solidFill>
                  <a:srgbClr val="DDB775"/>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rgbClr val="C00000"/>
                </a:solidFill>
                <a:highlight>
                  <a:srgbClr val="F1ED99"/>
                </a:highlight>
                <a:latin typeface="Tahoma" panose="020B0604030504040204" pitchFamily="34" charset="0"/>
                <a:ea typeface="Tahoma" panose="020B0604030504040204" pitchFamily="34" charset="0"/>
                <a:cs typeface="Tahoma" panose="020B0604030504040204" pitchFamily="34" charset="0"/>
              </a:rPr>
              <a:t>bắt chim trả</a:t>
            </a:r>
            <a:r>
              <a:rPr lang="vi-VN" sz="3200" b="1" dirty="0">
                <a:solidFill>
                  <a:srgbClr val="DDB775"/>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DDB775"/>
                </a:solidFill>
                <a:highlight>
                  <a:srgbClr val="F1ED99"/>
                </a:highlight>
                <a:latin typeface="Tahoma" panose="020B0604030504040204" pitchFamily="34" charset="0"/>
                <a:ea typeface="Tahoma" panose="020B0604030504040204" pitchFamily="34" charset="0"/>
                <a:cs typeface="Tahoma" panose="020B0604030504040204" pitchFamily="34" charset="0"/>
              </a:rPr>
              <a:t> </a:t>
            </a:r>
            <a:r>
              <a:rPr lang="vi-VN" sz="3200" b="1" dirty="0">
                <a:solidFill>
                  <a:srgbClr val="C00000"/>
                </a:solidFill>
                <a:highlight>
                  <a:srgbClr val="F1ED99"/>
                </a:highlight>
                <a:latin typeface="Tahoma" panose="020B0604030504040204" pitchFamily="34" charset="0"/>
                <a:ea typeface="Tahoma" panose="020B0604030504040204" pitchFamily="34" charset="0"/>
                <a:cs typeface="Tahoma" panose="020B0604030504040204" pitchFamily="34" charset="0"/>
              </a:rPr>
              <a:t>chốn chốn lưới chăng</a:t>
            </a:r>
          </a:p>
          <a:p>
            <a:pPr algn="just">
              <a:lnSpc>
                <a:spcPct val="150000"/>
              </a:lnSpc>
            </a:pPr>
            <a:r>
              <a:rPr lang="vi-VN" sz="3200" b="1" dirty="0">
                <a:solidFill>
                  <a:srgbClr val="DDB775"/>
                </a:solidFill>
                <a:latin typeface="Tahoma" panose="020B0604030504040204" pitchFamily="34" charset="0"/>
                <a:ea typeface="Tahoma" panose="020B0604030504040204" pitchFamily="34" charset="0"/>
                <a:cs typeface="Tahoma" panose="020B0604030504040204" pitchFamily="34" charset="0"/>
              </a:rPr>
              <a:t>Nhiễu nhân dân, </a:t>
            </a:r>
            <a:r>
              <a:rPr lang="vi-VN" sz="3200" b="1" dirty="0">
                <a:solidFill>
                  <a:srgbClr val="C00000"/>
                </a:solidFill>
                <a:highlight>
                  <a:srgbClr val="F1ED99"/>
                </a:highlight>
                <a:latin typeface="Tahoma" panose="020B0604030504040204" pitchFamily="34" charset="0"/>
                <a:ea typeface="Tahoma" panose="020B0604030504040204" pitchFamily="34" charset="0"/>
                <a:cs typeface="Tahoma" panose="020B0604030504040204" pitchFamily="34" charset="0"/>
              </a:rPr>
              <a:t>bẫy hươu đen</a:t>
            </a:r>
            <a:r>
              <a:rPr lang="vi-VN" sz="3200" b="1" dirty="0">
                <a:solidFill>
                  <a:srgbClr val="DDB775"/>
                </a:solidFill>
                <a:latin typeface="Tahoma" panose="020B0604030504040204" pitchFamily="34" charset="0"/>
                <a:ea typeface="Tahoma" panose="020B0604030504040204" pitchFamily="34" charset="0"/>
                <a:cs typeface="Tahoma" panose="020B0604030504040204" pitchFamily="34" charset="0"/>
              </a:rPr>
              <a:t>, nơi nơi cạm đặt.</a:t>
            </a:r>
          </a:p>
        </p:txBody>
      </p:sp>
      <p:sp>
        <p:nvSpPr>
          <p:cNvPr id="4" name="TextBox 3">
            <a:extLst>
              <a:ext uri="{FF2B5EF4-FFF2-40B4-BE49-F238E27FC236}">
                <a16:creationId xmlns:a16="http://schemas.microsoft.com/office/drawing/2014/main" id="{A77FFC50-675C-9D47-B956-FC85DB80B88F}"/>
              </a:ext>
            </a:extLst>
          </p:cNvPr>
          <p:cNvSpPr txBox="1"/>
          <p:nvPr/>
        </p:nvSpPr>
        <p:spPr>
          <a:xfrm>
            <a:off x="-154112" y="555705"/>
            <a:ext cx="12346111"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200" dirty="0">
                <a:solidFill>
                  <a:srgbClr val="C00000"/>
                </a:solidFill>
                <a:latin typeface="UTM Guanine" panose="02040603050506020204" pitchFamily="18"/>
              </a:rPr>
              <a:t>-VƠ VÉT CỦA CẢI</a:t>
            </a:r>
          </a:p>
        </p:txBody>
      </p:sp>
      <p:sp>
        <p:nvSpPr>
          <p:cNvPr id="7" name="TextBox 6">
            <a:extLst>
              <a:ext uri="{FF2B5EF4-FFF2-40B4-BE49-F238E27FC236}">
                <a16:creationId xmlns:a16="http://schemas.microsoft.com/office/drawing/2014/main" id="{7424784B-86F9-E14E-94B4-1D8DDD104646}"/>
              </a:ext>
            </a:extLst>
          </p:cNvPr>
          <p:cNvSpPr txBox="1"/>
          <p:nvPr/>
        </p:nvSpPr>
        <p:spPr>
          <a:xfrm>
            <a:off x="141514" y="1338943"/>
            <a:ext cx="11470790" cy="2219838"/>
          </a:xfrm>
          <a:prstGeom prst="rect">
            <a:avLst/>
          </a:prstGeom>
          <a:noFill/>
        </p:spPr>
        <p:txBody>
          <a:bodyPr wrap="square">
            <a:spAutoFit/>
          </a:bodyPr>
          <a:lstStyle/>
          <a:p>
            <a:pPr algn="just">
              <a:lnSpc>
                <a:spcPct val="150000"/>
              </a:lnSpc>
            </a:pPr>
            <a:r>
              <a:rPr lang="vi-VN" sz="3200" b="1" dirty="0">
                <a:solidFill>
                  <a:srgbClr val="F1ED99"/>
                </a:solidFill>
                <a:latin typeface="Times New Roman" panose="02020603050405020304" pitchFamily="18" charset="0"/>
                <a:cs typeface="Times New Roman" panose="02020603050405020304" pitchFamily="18" charset="0"/>
              </a:rPr>
              <a:t>Người bị ép xuống biển dòng lưng mò </a:t>
            </a:r>
            <a:r>
              <a:rPr lang="vi-VN" sz="3200" b="1" dirty="0">
                <a:solidFill>
                  <a:srgbClr val="C00000"/>
                </a:solidFill>
                <a:highlight>
                  <a:srgbClr val="F1ED99"/>
                </a:highlight>
                <a:latin typeface="Times New Roman" panose="02020603050405020304" pitchFamily="18" charset="0"/>
                <a:cs typeface="Times New Roman" panose="02020603050405020304" pitchFamily="18" charset="0"/>
              </a:rPr>
              <a:t>ngọc</a:t>
            </a:r>
            <a:r>
              <a:rPr lang="vi-VN" sz="3200" b="1" dirty="0">
                <a:solidFill>
                  <a:srgbClr val="F1ED99"/>
                </a:solidFill>
                <a:latin typeface="Times New Roman" panose="02020603050405020304" pitchFamily="18" charset="0"/>
                <a:cs typeface="Times New Roman" panose="02020603050405020304" pitchFamily="18" charset="0"/>
              </a:rPr>
              <a:t>, ngán thay cá mập, thuồng luồng</a:t>
            </a:r>
          </a:p>
          <a:p>
            <a:pPr algn="just">
              <a:lnSpc>
                <a:spcPct val="150000"/>
              </a:lnSpc>
            </a:pPr>
            <a:r>
              <a:rPr lang="vi-VN" sz="3200" b="1" dirty="0">
                <a:solidFill>
                  <a:srgbClr val="F1ED99"/>
                </a:solidFill>
                <a:latin typeface="Times New Roman" panose="02020603050405020304" pitchFamily="18" charset="0"/>
                <a:cs typeface="Times New Roman" panose="02020603050405020304" pitchFamily="18" charset="0"/>
              </a:rPr>
              <a:t>Kẻ bị đem vào núi đãi cát tìm </a:t>
            </a:r>
            <a:r>
              <a:rPr lang="vi-VN" sz="3200" b="1" dirty="0">
                <a:solidFill>
                  <a:srgbClr val="C00000"/>
                </a:solidFill>
                <a:highlight>
                  <a:srgbClr val="F1ED99"/>
                </a:highlight>
                <a:latin typeface="Times New Roman" panose="02020603050405020304" pitchFamily="18" charset="0"/>
                <a:cs typeface="Times New Roman" panose="02020603050405020304" pitchFamily="18" charset="0"/>
              </a:rPr>
              <a:t>vàng</a:t>
            </a:r>
            <a:r>
              <a:rPr lang="vi-VN" sz="3200" b="1" dirty="0">
                <a:solidFill>
                  <a:srgbClr val="F1ED99"/>
                </a:solidFill>
                <a:latin typeface="Times New Roman" panose="02020603050405020304" pitchFamily="18" charset="0"/>
                <a:cs typeface="Times New Roman" panose="02020603050405020304" pitchFamily="18" charset="0"/>
              </a:rPr>
              <a:t>, khốn nỗi rừng sâu nước độc</a:t>
            </a:r>
          </a:p>
        </p:txBody>
      </p:sp>
    </p:spTree>
    <p:extLst>
      <p:ext uri="{BB962C8B-B14F-4D97-AF65-F5344CB8AC3E}">
        <p14:creationId xmlns:p14="http://schemas.microsoft.com/office/powerpoint/2010/main" val="61201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FFC50-675C-9D47-B956-FC85DB80B88F}"/>
              </a:ext>
            </a:extLst>
          </p:cNvPr>
          <p:cNvSpPr txBox="1"/>
          <p:nvPr/>
        </p:nvSpPr>
        <p:spPr>
          <a:xfrm>
            <a:off x="0" y="570155"/>
            <a:ext cx="12191999"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200" dirty="0">
                <a:solidFill>
                  <a:srgbClr val="C00000"/>
                </a:solidFill>
                <a:latin typeface="UTM Guanine" panose="02040603050506020204" pitchFamily="18"/>
              </a:rPr>
              <a:t>-VƠ VÉT CỦA CẢI</a:t>
            </a:r>
          </a:p>
        </p:txBody>
      </p:sp>
      <p:graphicFrame>
        <p:nvGraphicFramePr>
          <p:cNvPr id="15" name="Diagram 14">
            <a:extLst>
              <a:ext uri="{FF2B5EF4-FFF2-40B4-BE49-F238E27FC236}">
                <a16:creationId xmlns:a16="http://schemas.microsoft.com/office/drawing/2014/main" id="{0CCA97A0-14C6-2347-B540-458A8BF2EADA}"/>
              </a:ext>
            </a:extLst>
          </p:cNvPr>
          <p:cNvGraphicFramePr/>
          <p:nvPr>
            <p:extLst>
              <p:ext uri="{D42A27DB-BD31-4B8C-83A1-F6EECF244321}">
                <p14:modId xmlns:p14="http://schemas.microsoft.com/office/powerpoint/2010/main" val="507481689"/>
              </p:ext>
            </p:extLst>
          </p:nvPr>
        </p:nvGraphicFramePr>
        <p:xfrm>
          <a:off x="-3227432" y="1549101"/>
          <a:ext cx="12511281" cy="5056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B8A135AB-58BD-144A-919A-5A6092DA4F97}"/>
              </a:ext>
            </a:extLst>
          </p:cNvPr>
          <p:cNvSpPr txBox="1"/>
          <p:nvPr/>
        </p:nvSpPr>
        <p:spPr>
          <a:xfrm>
            <a:off x="7714764" y="3599228"/>
            <a:ext cx="4193951" cy="955839"/>
          </a:xfrm>
          <a:prstGeom prst="rect">
            <a:avLst/>
          </a:prstGeom>
          <a:noFill/>
        </p:spPr>
        <p:txBody>
          <a:bodyPr wrap="square">
            <a:spAutoFit/>
          </a:bodyPr>
          <a:lstStyle/>
          <a:p>
            <a:pPr algn="ctr">
              <a:lnSpc>
                <a:spcPct val="150000"/>
              </a:lnSpc>
            </a:pPr>
            <a:r>
              <a:rPr lang="vi-VN" sz="2000" b="1" dirty="0">
                <a:solidFill>
                  <a:srgbClr val="C00000"/>
                </a:solidFill>
                <a:highlight>
                  <a:srgbClr val="F1ED99"/>
                </a:highlight>
                <a:latin typeface="UTM Aptima" panose="02040603050506020204" pitchFamily="18"/>
                <a:sym typeface="Wingdings" pitchFamily="2" charset="2"/>
              </a:rPr>
              <a:t>SẢN VẬT QUÝ HIẾM, CÓ GIÁ TRỊ, VƠ VÉT MANG VỀ NƯỚC MINH.</a:t>
            </a:r>
            <a:endParaRPr lang="vi-VN" sz="2000" b="1" dirty="0">
              <a:solidFill>
                <a:srgbClr val="C00000"/>
              </a:solidFill>
              <a:highlight>
                <a:srgbClr val="F1ED99"/>
              </a:highlight>
              <a:latin typeface="UTM Aptima" panose="02040603050506020204" pitchFamily="18"/>
            </a:endParaRPr>
          </a:p>
        </p:txBody>
      </p:sp>
    </p:spTree>
    <p:extLst>
      <p:ext uri="{BB962C8B-B14F-4D97-AF65-F5344CB8AC3E}">
        <p14:creationId xmlns:p14="http://schemas.microsoft.com/office/powerpoint/2010/main" val="2296974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105DE-0FD7-5E47-845C-A4AEB01A58ED}"/>
              </a:ext>
            </a:extLst>
          </p:cNvPr>
          <p:cNvSpPr txBox="1"/>
          <p:nvPr/>
        </p:nvSpPr>
        <p:spPr>
          <a:xfrm>
            <a:off x="2360140" y="2446641"/>
            <a:ext cx="8649731" cy="1323439"/>
          </a:xfrm>
          <a:prstGeom prst="rect">
            <a:avLst/>
          </a:prstGeom>
          <a:noFill/>
        </p:spPr>
        <p:txBody>
          <a:bodyPr wrap="square" rtlCol="0">
            <a:spAutoFit/>
          </a:bodyPr>
          <a:lstStyle/>
          <a:p>
            <a:r>
              <a:rPr lang="en-VN" sz="5400" u="sng" dirty="0">
                <a:solidFill>
                  <a:srgbClr val="DDB775"/>
                </a:solidFill>
                <a:latin typeface="UTM Guanine" panose="02040603050506020204" pitchFamily="18"/>
              </a:rPr>
              <a:t>ĐẠI CÁO </a:t>
            </a:r>
            <a:r>
              <a:rPr lang="en-VN" sz="4400" dirty="0">
                <a:solidFill>
                  <a:srgbClr val="DDB775"/>
                </a:solidFill>
                <a:latin typeface="UTM Guanine" panose="02040603050506020204" pitchFamily="18"/>
              </a:rPr>
              <a:t>BÌNH </a:t>
            </a:r>
            <a:r>
              <a:rPr lang="en-VN" sz="8000" b="1" u="sng" dirty="0">
                <a:solidFill>
                  <a:srgbClr val="DDB775"/>
                </a:solidFill>
                <a:latin typeface="UTM Guanine" panose="02040603050506020204" pitchFamily="18"/>
              </a:rPr>
              <a:t>NGÔ</a:t>
            </a:r>
            <a:endParaRPr lang="en-VN" sz="4400" b="1" u="sng" dirty="0">
              <a:solidFill>
                <a:srgbClr val="DDB775"/>
              </a:solidFill>
              <a:latin typeface="UTM Guanine" panose="02040603050506020204" pitchFamily="18"/>
            </a:endParaRPr>
          </a:p>
        </p:txBody>
      </p:sp>
      <p:sp>
        <p:nvSpPr>
          <p:cNvPr id="3" name="TextBox 2">
            <a:extLst>
              <a:ext uri="{FF2B5EF4-FFF2-40B4-BE49-F238E27FC236}">
                <a16:creationId xmlns:a16="http://schemas.microsoft.com/office/drawing/2014/main" id="{65DA1FF7-F34D-6D4F-B16F-173515F76E23}"/>
              </a:ext>
            </a:extLst>
          </p:cNvPr>
          <p:cNvSpPr txBox="1"/>
          <p:nvPr/>
        </p:nvSpPr>
        <p:spPr>
          <a:xfrm>
            <a:off x="2360140" y="3904736"/>
            <a:ext cx="3348682" cy="954107"/>
          </a:xfrm>
          <a:prstGeom prst="rect">
            <a:avLst/>
          </a:prstGeom>
          <a:noFill/>
          <a:ln>
            <a:solidFill>
              <a:srgbClr val="DDB775"/>
            </a:solidFill>
          </a:ln>
        </p:spPr>
        <p:txBody>
          <a:bodyPr wrap="square" rtlCol="0">
            <a:spAutoFit/>
          </a:bodyPr>
          <a:lstStyle/>
          <a:p>
            <a:pPr algn="ctr"/>
            <a:r>
              <a:rPr lang="en-VN" sz="2800" dirty="0">
                <a:solidFill>
                  <a:srgbClr val="DDB775"/>
                </a:solidFill>
                <a:latin typeface="UTM Aptima" panose="02040603050506020204" pitchFamily="18"/>
              </a:rPr>
              <a:t>Thể loại: Cáo ( Đại cáo- bài cáo lớn)</a:t>
            </a:r>
          </a:p>
        </p:txBody>
      </p:sp>
      <p:sp>
        <p:nvSpPr>
          <p:cNvPr id="4" name="TextBox 3">
            <a:extLst>
              <a:ext uri="{FF2B5EF4-FFF2-40B4-BE49-F238E27FC236}">
                <a16:creationId xmlns:a16="http://schemas.microsoft.com/office/drawing/2014/main" id="{0D5DB152-CD9D-6E4F-8A92-3B48380A9A6C}"/>
              </a:ext>
            </a:extLst>
          </p:cNvPr>
          <p:cNvSpPr txBox="1"/>
          <p:nvPr/>
        </p:nvSpPr>
        <p:spPr>
          <a:xfrm>
            <a:off x="6553199" y="1666797"/>
            <a:ext cx="4098326" cy="523220"/>
          </a:xfrm>
          <a:prstGeom prst="rect">
            <a:avLst/>
          </a:prstGeom>
          <a:noFill/>
          <a:ln>
            <a:solidFill>
              <a:srgbClr val="DDB775"/>
            </a:solidFill>
          </a:ln>
        </p:spPr>
        <p:txBody>
          <a:bodyPr wrap="square" rtlCol="0">
            <a:spAutoFit/>
          </a:bodyPr>
          <a:lstStyle/>
          <a:p>
            <a:pPr algn="ctr"/>
            <a:r>
              <a:rPr lang="en-VN" sz="2800" dirty="0">
                <a:solidFill>
                  <a:srgbClr val="DDB775"/>
                </a:solidFill>
                <a:latin typeface="UTM Aptima" panose="02040603050506020204" pitchFamily="18"/>
              </a:rPr>
              <a:t>Giặc Ngô = Giặc Minh</a:t>
            </a:r>
          </a:p>
        </p:txBody>
      </p:sp>
    </p:spTree>
    <p:extLst>
      <p:ext uri="{BB962C8B-B14F-4D97-AF65-F5344CB8AC3E}">
        <p14:creationId xmlns:p14="http://schemas.microsoft.com/office/powerpoint/2010/main" val="2112350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BDB9E0-7BA5-AA44-9E34-3735412656CA}"/>
              </a:ext>
            </a:extLst>
          </p:cNvPr>
          <p:cNvSpPr txBox="1"/>
          <p:nvPr/>
        </p:nvSpPr>
        <p:spPr>
          <a:xfrm>
            <a:off x="454479" y="812939"/>
            <a:ext cx="6584950" cy="5262979"/>
          </a:xfrm>
          <a:prstGeom prst="rect">
            <a:avLst/>
          </a:prstGeom>
          <a:noFill/>
        </p:spPr>
        <p:txBody>
          <a:bodyPr wrap="square">
            <a:spAutoFit/>
          </a:bodyPr>
          <a:lstStyle/>
          <a:p>
            <a:pPr algn="just"/>
            <a:r>
              <a:rPr lang="vi-VN" sz="2400" b="1" dirty="0">
                <a:solidFill>
                  <a:srgbClr val="DDB775"/>
                </a:solidFill>
                <a:effectLst/>
                <a:latin typeface="UTM Aptima" panose="02040603050506020204" pitchFamily="18"/>
              </a:rPr>
              <a:t>Đối với nước Việt, theo sử gia </a:t>
            </a:r>
            <a:r>
              <a:rPr lang="vi-VN" sz="2400" b="1" u="none" strike="noStrike" dirty="0">
                <a:solidFill>
                  <a:srgbClr val="DDB775"/>
                </a:solidFill>
                <a:effectLst/>
                <a:latin typeface="UTM Aptima" panose="02040603050506020204" pitchFamily="18"/>
                <a:hlinkClick r:id="rId2" tooltip="Lê Quý Đôn">
                  <a:extLst>
                    <a:ext uri="{A12FA001-AC4F-418D-AE19-62706E023703}">
                      <ahyp:hlinkClr xmlns:ahyp="http://schemas.microsoft.com/office/drawing/2018/hyperlinkcolor" val="tx"/>
                    </a:ext>
                  </a:extLst>
                </a:hlinkClick>
              </a:rPr>
              <a:t>Lê Quý Đôn</a:t>
            </a:r>
            <a:r>
              <a:rPr lang="vi-VN" sz="2400" b="1" dirty="0">
                <a:solidFill>
                  <a:srgbClr val="DDB775"/>
                </a:solidFill>
                <a:effectLst/>
                <a:latin typeface="UTM Aptima" panose="02040603050506020204" pitchFamily="18"/>
              </a:rPr>
              <a:t> viết trong sách Đại Việt thông sử:</a:t>
            </a:r>
          </a:p>
          <a:p>
            <a:pPr algn="just"/>
            <a:r>
              <a:rPr lang="vi-VN" sz="2400" b="1" dirty="0">
                <a:solidFill>
                  <a:srgbClr val="DDB775"/>
                </a:solidFill>
                <a:effectLst/>
                <a:latin typeface="UTM Aptima" panose="02040603050506020204" pitchFamily="18"/>
              </a:rPr>
              <a:t>Từ khi người Minh đô hộ nước ta, chánh sự phiền toái; thuế má nặng nề; quan tham lại nhũng; cấm dân nấu muối trồng rau; </a:t>
            </a:r>
            <a:r>
              <a:rPr lang="vi-VN" sz="2400" b="1" dirty="0">
                <a:solidFill>
                  <a:schemeClr val="bg1"/>
                </a:solidFill>
                <a:effectLst/>
                <a:latin typeface="UTM Aptima" panose="02040603050506020204" pitchFamily="18"/>
              </a:rPr>
              <a:t>bắt dân xuống biển tìm ngọc châu; phá núi lấy vàng; những sản phẩm quý giá như: ngà voi, sừng tê, cánh chim chả, cùng các thứ hương, chúng đều vơ vét hết. </a:t>
            </a:r>
            <a:r>
              <a:rPr lang="vi-VN" sz="2400" b="1" dirty="0">
                <a:solidFill>
                  <a:srgbClr val="DDB775"/>
                </a:solidFill>
                <a:effectLst/>
                <a:latin typeface="UTM Aptima" panose="02040603050506020204" pitchFamily="18"/>
              </a:rPr>
              <a:t>Sau lại bắt dân đắp 10 thành trong 10 Quận để đóng quân; chúng lại khéo dụ dỗ các người hào kiệt, đưa vào triều đình Trung Hoa làm quan, cốt là an trí ở nước Tàu vậy. Bởi vậy nhân dân nước ta không trừ một ai, thấy đều sầu thảm oán giận. </a:t>
            </a:r>
          </a:p>
        </p:txBody>
      </p:sp>
      <p:pic>
        <p:nvPicPr>
          <p:cNvPr id="4098" name="Picture 2" descr="Đại Việt Thông Sử (Đại Việt Thông Sử, #1) by Lê Quý Đôn">
            <a:extLst>
              <a:ext uri="{FF2B5EF4-FFF2-40B4-BE49-F238E27FC236}">
                <a16:creationId xmlns:a16="http://schemas.microsoft.com/office/drawing/2014/main" id="{6AB44A14-CE11-3C48-95F3-DFBB605676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7711621" y="412750"/>
            <a:ext cx="4025900" cy="6032500"/>
          </a:xfrm>
          <a:prstGeom prst="rect">
            <a:avLst/>
          </a:prstGeom>
          <a:noFill/>
          <a:effectLst>
            <a:glow rad="518392">
              <a:srgbClr val="F1ED99">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20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37A06-2DF2-6845-B35F-46EBF372664F}"/>
              </a:ext>
            </a:extLst>
          </p:cNvPr>
          <p:cNvSpPr txBox="1"/>
          <p:nvPr/>
        </p:nvSpPr>
        <p:spPr>
          <a:xfrm>
            <a:off x="479502" y="1081668"/>
            <a:ext cx="6458861" cy="2958502"/>
          </a:xfrm>
          <a:prstGeom prst="rect">
            <a:avLst/>
          </a:prstGeom>
          <a:noFill/>
          <a:ln>
            <a:solidFill>
              <a:schemeClr val="bg1"/>
            </a:solidFill>
          </a:ln>
        </p:spPr>
        <p:txBody>
          <a:bodyPr wrap="square">
            <a:spAutoFit/>
          </a:bodyPr>
          <a:lstStyle/>
          <a:p>
            <a:pPr algn="just">
              <a:lnSpc>
                <a:spcPct val="150000"/>
              </a:lnSpc>
            </a:pPr>
            <a:r>
              <a:rPr lang="vi-VN" sz="3200" b="1" dirty="0">
                <a:solidFill>
                  <a:srgbClr val="F1ED99"/>
                </a:solidFill>
                <a:latin typeface="Times New Roman" panose="02020603050405020304" pitchFamily="18" charset="0"/>
                <a:cs typeface="Times New Roman" panose="02020603050405020304" pitchFamily="18" charset="0"/>
              </a:rPr>
              <a:t>+ Tàn hại cả giống </a:t>
            </a:r>
            <a:r>
              <a:rPr lang="vi-VN" sz="3200" b="1" dirty="0">
                <a:solidFill>
                  <a:srgbClr val="C00000"/>
                </a:solidFill>
                <a:highlight>
                  <a:srgbClr val="F1ED99"/>
                </a:highlight>
                <a:latin typeface="Times New Roman" panose="02020603050405020304" pitchFamily="18" charset="0"/>
                <a:cs typeface="Times New Roman" panose="02020603050405020304" pitchFamily="18" charset="0"/>
              </a:rPr>
              <a:t>côn trùng cây cỏ. </a:t>
            </a:r>
          </a:p>
          <a:p>
            <a:pPr algn="just">
              <a:lnSpc>
                <a:spcPct val="150000"/>
              </a:lnSpc>
            </a:pPr>
            <a:r>
              <a:rPr lang="vi-VN" sz="3200" b="1" dirty="0">
                <a:solidFill>
                  <a:srgbClr val="C00000"/>
                </a:solidFill>
                <a:highlight>
                  <a:srgbClr val="F1ED99"/>
                </a:highlight>
                <a:latin typeface="Times New Roman" panose="02020603050405020304" pitchFamily="18" charset="0"/>
                <a:cs typeface="Times New Roman" panose="02020603050405020304" pitchFamily="18" charset="0"/>
                <a:sym typeface="Wingdings" pitchFamily="2" charset="2"/>
              </a:rPr>
              <a:t> TÀN SÁT, HUỶ HOẠI ĐẾN GIỐNG LOÀI, SINH LINH NHỎ BÉ NHẤT</a:t>
            </a:r>
            <a:endParaRPr lang="vi-VN" sz="3200" b="1" dirty="0">
              <a:solidFill>
                <a:srgbClr val="C00000"/>
              </a:solidFill>
              <a:highlight>
                <a:srgbClr val="F1ED99"/>
              </a:highligh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0EAE0C-9EC8-604C-A358-89BD24DFF0EC}"/>
              </a:ext>
            </a:extLst>
          </p:cNvPr>
          <p:cNvSpPr txBox="1"/>
          <p:nvPr/>
        </p:nvSpPr>
        <p:spPr>
          <a:xfrm>
            <a:off x="-2006557" y="168280"/>
            <a:ext cx="12195586" cy="584775"/>
          </a:xfrm>
          <a:prstGeom prst="rect">
            <a:avLst/>
          </a:prstGeom>
          <a:noFill/>
        </p:spPr>
        <p:txBody>
          <a:bodyPr wrap="square">
            <a:spAutoFit/>
          </a:bodyPr>
          <a:lstStyle/>
          <a:p>
            <a:pPr algn="ctr"/>
            <a:r>
              <a:rPr lang="en-VN" sz="3200" dirty="0">
                <a:solidFill>
                  <a:schemeClr val="bg1"/>
                </a:solidFill>
                <a:latin typeface="Times New Roman" panose="02020603050405020304" pitchFamily="18" charset="0"/>
                <a:cs typeface="Times New Roman" panose="02020603050405020304" pitchFamily="18" charset="0"/>
              </a:rPr>
              <a:t>- HUỶ HOẠI MÔI TRƯỜNG SỐNG</a:t>
            </a:r>
            <a:endParaRPr lang="en-VN" sz="3200" dirty="0">
              <a:latin typeface="Times New Roman" panose="02020603050405020304" pitchFamily="18" charset="0"/>
              <a:cs typeface="Times New Roman" panose="02020603050405020304" pitchFamily="18" charset="0"/>
            </a:endParaRPr>
          </a:p>
        </p:txBody>
      </p:sp>
      <p:pic>
        <p:nvPicPr>
          <p:cNvPr id="8" name="Picture 7" descr="A picture containing plant, tool, grass&#10;&#10;Description automatically generated">
            <a:extLst>
              <a:ext uri="{FF2B5EF4-FFF2-40B4-BE49-F238E27FC236}">
                <a16:creationId xmlns:a16="http://schemas.microsoft.com/office/drawing/2014/main" id="{A7C4BBDD-B52D-414F-AC7B-29AF3E0C1269}"/>
              </a:ext>
            </a:extLst>
          </p:cNvPr>
          <p:cNvPicPr>
            <a:picLocks noChangeAspect="1"/>
          </p:cNvPicPr>
          <p:nvPr/>
        </p:nvPicPr>
        <p:blipFill rotWithShape="1">
          <a:blip r:embed="rId2">
            <a:extLst>
              <a:ext uri="{28A0092B-C50C-407E-A947-70E740481C1C}">
                <a14:useLocalDpi xmlns:a14="http://schemas.microsoft.com/office/drawing/2010/main" val="0"/>
              </a:ext>
            </a:extLst>
          </a:blip>
          <a:srcRect l="11806" t="24497"/>
          <a:stretch/>
        </p:blipFill>
        <p:spPr>
          <a:xfrm>
            <a:off x="7147932" y="2385975"/>
            <a:ext cx="7001317" cy="6780713"/>
          </a:xfrm>
          <a:prstGeom prst="rect">
            <a:avLst/>
          </a:prstGeom>
          <a:ln>
            <a:solidFill>
              <a:schemeClr val="bg1"/>
            </a:solidFill>
          </a:ln>
        </p:spPr>
      </p:pic>
      <p:pic>
        <p:nvPicPr>
          <p:cNvPr id="10" name="Picture 9">
            <a:extLst>
              <a:ext uri="{FF2B5EF4-FFF2-40B4-BE49-F238E27FC236}">
                <a16:creationId xmlns:a16="http://schemas.microsoft.com/office/drawing/2014/main" id="{7FE571C3-1DDB-1148-A450-84AA77B1A2A7}"/>
              </a:ext>
            </a:extLst>
          </p:cNvPr>
          <p:cNvPicPr>
            <a:picLocks noChangeAspect="1"/>
          </p:cNvPicPr>
          <p:nvPr/>
        </p:nvPicPr>
        <p:blipFill rotWithShape="1">
          <a:blip r:embed="rId3">
            <a:extLst>
              <a:ext uri="{28A0092B-C50C-407E-A947-70E740481C1C}">
                <a14:useLocalDpi xmlns:a14="http://schemas.microsoft.com/office/drawing/2010/main" val="0"/>
              </a:ext>
            </a:extLst>
          </a:blip>
          <a:srcRect l="17839" t="23382" r="46644" b="32970"/>
          <a:stretch/>
        </p:blipFill>
        <p:spPr>
          <a:xfrm>
            <a:off x="9523141" y="535259"/>
            <a:ext cx="2041331" cy="2508626"/>
          </a:xfrm>
          <a:prstGeom prst="rect">
            <a:avLst/>
          </a:prstGeom>
          <a:ln>
            <a:solidFill>
              <a:schemeClr val="bg1"/>
            </a:solidFill>
          </a:ln>
        </p:spPr>
      </p:pic>
    </p:spTree>
    <p:extLst>
      <p:ext uri="{BB962C8B-B14F-4D97-AF65-F5344CB8AC3E}">
        <p14:creationId xmlns:p14="http://schemas.microsoft.com/office/powerpoint/2010/main" val="256367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FFC50-675C-9D47-B956-FC85DB80B88F}"/>
              </a:ext>
            </a:extLst>
          </p:cNvPr>
          <p:cNvSpPr txBox="1"/>
          <p:nvPr/>
        </p:nvSpPr>
        <p:spPr>
          <a:xfrm>
            <a:off x="0" y="370115"/>
            <a:ext cx="12857749" cy="584775"/>
          </a:xfrm>
          <a:prstGeom prst="rect">
            <a:avLst/>
          </a:prstGeom>
          <a:noFill/>
          <a:ln>
            <a:solidFill>
              <a:schemeClr val="bg1"/>
            </a:solidFill>
          </a:ln>
        </p:spPr>
        <p:txBody>
          <a:bodyPr wrap="square" rtlCol="0">
            <a:spAutoFit/>
          </a:bodyPr>
          <a:lstStyle/>
          <a:p>
            <a:pPr algn="ctr"/>
            <a:r>
              <a:rPr lang="en-US" sz="3200" dirty="0">
                <a:solidFill>
                  <a:schemeClr val="bg1"/>
                </a:solidFill>
                <a:latin typeface="UTM Guanine" panose="02040603050506020204" pitchFamily="18"/>
              </a:rPr>
              <a:t>- BÓC LỘT TÀN NHẪN, DÃ MAN</a:t>
            </a:r>
            <a:endParaRPr lang="en-VN" sz="3200" dirty="0">
              <a:solidFill>
                <a:schemeClr val="bg1"/>
              </a:solidFill>
              <a:latin typeface="UTM Guanine" panose="02040603050506020204" pitchFamily="18"/>
            </a:endParaRPr>
          </a:p>
        </p:txBody>
      </p:sp>
      <p:sp>
        <p:nvSpPr>
          <p:cNvPr id="5" name="TextBox 4">
            <a:extLst>
              <a:ext uri="{FF2B5EF4-FFF2-40B4-BE49-F238E27FC236}">
                <a16:creationId xmlns:a16="http://schemas.microsoft.com/office/drawing/2014/main" id="{F982E7D6-AF93-6A4C-962F-1657BC863816}"/>
              </a:ext>
            </a:extLst>
          </p:cNvPr>
          <p:cNvSpPr txBox="1"/>
          <p:nvPr/>
        </p:nvSpPr>
        <p:spPr>
          <a:xfrm>
            <a:off x="205245" y="3911414"/>
            <a:ext cx="9340973" cy="2790508"/>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Nheo nhóc </a:t>
            </a:r>
            <a:r>
              <a:rPr lang="vi-VN" sz="2400" b="1" dirty="0">
                <a:solidFill>
                  <a:srgbClr val="DDB775"/>
                </a:solidFill>
                <a:latin typeface="UTM Aptima" panose="02040603050506020204" pitchFamily="18"/>
              </a:rPr>
              <a:t>thay </a:t>
            </a:r>
            <a:r>
              <a:rPr lang="vi-VN" sz="2400" b="1" dirty="0">
                <a:solidFill>
                  <a:srgbClr val="C00000"/>
                </a:solidFill>
                <a:highlight>
                  <a:srgbClr val="F1ED99"/>
                </a:highlight>
                <a:latin typeface="UTM Aptima" panose="02040603050506020204" pitchFamily="18"/>
              </a:rPr>
              <a:t>kẻ goá bụa </a:t>
            </a:r>
            <a:r>
              <a:rPr lang="vi-VN" sz="2400" b="1" dirty="0">
                <a:solidFill>
                  <a:srgbClr val="DDB775"/>
                </a:solidFill>
                <a:latin typeface="UTM Aptima" panose="02040603050506020204" pitchFamily="18"/>
              </a:rPr>
              <a:t>khốn cùng</a:t>
            </a:r>
          </a:p>
          <a:p>
            <a:pPr algn="just">
              <a:lnSpc>
                <a:spcPct val="150000"/>
              </a:lnSpc>
            </a:pPr>
            <a:r>
              <a:rPr lang="vi-VN" sz="2400" b="1" dirty="0">
                <a:solidFill>
                  <a:srgbClr val="DDB775"/>
                </a:solidFill>
                <a:latin typeface="UTM Aptima" panose="02040603050506020204" pitchFamily="18"/>
              </a:rPr>
              <a:t>Thằng há miệng, đứa nhe răng, máu mỡ bấy no nê chưa chán.</a:t>
            </a:r>
          </a:p>
          <a:p>
            <a:pPr algn="just">
              <a:lnSpc>
                <a:spcPct val="150000"/>
              </a:lnSpc>
            </a:pPr>
            <a:r>
              <a:rPr lang="vi-VN" sz="2400" b="1" dirty="0">
                <a:solidFill>
                  <a:srgbClr val="C00000"/>
                </a:solidFill>
                <a:highlight>
                  <a:srgbClr val="F1ED99"/>
                </a:highlight>
                <a:latin typeface="UTM Aptima" panose="02040603050506020204" pitchFamily="18"/>
              </a:rPr>
              <a:t>Nay xây nhà</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mai đắp đất</a:t>
            </a:r>
            <a:r>
              <a:rPr lang="vi-VN" sz="2400" b="1" dirty="0">
                <a:solidFill>
                  <a:srgbClr val="DDB775"/>
                </a:solidFill>
                <a:latin typeface="UTM Aptima" panose="02040603050506020204" pitchFamily="18"/>
              </a:rPr>
              <a:t>, chân tay nào phục dịch cho vừa.</a:t>
            </a:r>
          </a:p>
          <a:p>
            <a:pPr algn="just">
              <a:lnSpc>
                <a:spcPct val="150000"/>
              </a:lnSpc>
            </a:pPr>
            <a:r>
              <a:rPr lang="vi-VN" sz="2400" b="1" dirty="0">
                <a:solidFill>
                  <a:srgbClr val="DDB775"/>
                </a:solidFill>
                <a:latin typeface="UTM Aptima" panose="02040603050506020204" pitchFamily="18"/>
              </a:rPr>
              <a:t>Nặng nề những </a:t>
            </a:r>
            <a:r>
              <a:rPr lang="vi-VN" sz="2400" b="1" dirty="0">
                <a:solidFill>
                  <a:srgbClr val="C00000"/>
                </a:solidFill>
                <a:highlight>
                  <a:srgbClr val="F1ED99"/>
                </a:highlight>
                <a:latin typeface="UTM Aptima" panose="02040603050506020204" pitchFamily="18"/>
              </a:rPr>
              <a:t>nỗi phu phen</a:t>
            </a:r>
          </a:p>
          <a:p>
            <a:pPr algn="just">
              <a:lnSpc>
                <a:spcPct val="150000"/>
              </a:lnSpc>
            </a:pPr>
            <a:r>
              <a:rPr lang="vi-VN" sz="2400" b="1" dirty="0">
                <a:solidFill>
                  <a:srgbClr val="DDB775"/>
                </a:solidFill>
                <a:latin typeface="UTM Aptima" panose="02040603050506020204" pitchFamily="18"/>
              </a:rPr>
              <a:t>Tan tác cả </a:t>
            </a:r>
            <a:r>
              <a:rPr lang="vi-VN" sz="2400" b="1" dirty="0">
                <a:solidFill>
                  <a:srgbClr val="C00000"/>
                </a:solidFill>
                <a:highlight>
                  <a:srgbClr val="F1ED99"/>
                </a:highlight>
                <a:latin typeface="UTM Aptima" panose="02040603050506020204" pitchFamily="18"/>
              </a:rPr>
              <a:t>nghề canh cửi</a:t>
            </a:r>
          </a:p>
        </p:txBody>
      </p:sp>
      <p:sp>
        <p:nvSpPr>
          <p:cNvPr id="7" name="TextBox 6">
            <a:extLst>
              <a:ext uri="{FF2B5EF4-FFF2-40B4-BE49-F238E27FC236}">
                <a16:creationId xmlns:a16="http://schemas.microsoft.com/office/drawing/2014/main" id="{95D1107F-217B-FA45-8BFD-2904090731EF}"/>
              </a:ext>
            </a:extLst>
          </p:cNvPr>
          <p:cNvSpPr txBox="1"/>
          <p:nvPr/>
        </p:nvSpPr>
        <p:spPr>
          <a:xfrm>
            <a:off x="320991" y="1392296"/>
            <a:ext cx="6441310" cy="1128514"/>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Nặng thuế khoá </a:t>
            </a:r>
            <a:r>
              <a:rPr lang="vi-VN" sz="2400" b="1" dirty="0">
                <a:solidFill>
                  <a:srgbClr val="DDB775"/>
                </a:solidFill>
                <a:latin typeface="UTM Aptima" panose="02040603050506020204" pitchFamily="18"/>
              </a:rPr>
              <a:t>sạch không đầm núi</a:t>
            </a:r>
          </a:p>
          <a:p>
            <a:pPr algn="just">
              <a:lnSpc>
                <a:spcPct val="150000"/>
              </a:lnSpc>
            </a:pPr>
            <a:r>
              <a:rPr lang="vi-VN" sz="2400" b="1" dirty="0">
                <a:solidFill>
                  <a:srgbClr val="DDB775"/>
                </a:solidFill>
                <a:latin typeface="UTM Aptima" panose="02040603050506020204" pitchFamily="18"/>
              </a:rPr>
              <a:t>…</a:t>
            </a:r>
          </a:p>
        </p:txBody>
      </p:sp>
      <p:sp>
        <p:nvSpPr>
          <p:cNvPr id="8" name="TextBox 7">
            <a:extLst>
              <a:ext uri="{FF2B5EF4-FFF2-40B4-BE49-F238E27FC236}">
                <a16:creationId xmlns:a16="http://schemas.microsoft.com/office/drawing/2014/main" id="{ECB72A12-F194-664E-94B8-E556D46EE77E}"/>
              </a:ext>
            </a:extLst>
          </p:cNvPr>
          <p:cNvSpPr txBox="1"/>
          <p:nvPr/>
        </p:nvSpPr>
        <p:spPr>
          <a:xfrm>
            <a:off x="205245" y="2520810"/>
            <a:ext cx="10871727" cy="1128514"/>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Người bị ép </a:t>
            </a:r>
            <a:r>
              <a:rPr lang="vi-VN" sz="2400" b="1" dirty="0">
                <a:solidFill>
                  <a:srgbClr val="F1ED99"/>
                </a:solidFill>
                <a:latin typeface="UTM Aptima" panose="02040603050506020204" pitchFamily="18"/>
              </a:rPr>
              <a:t>xuống biển dòng lưng mò ngọc, ngán thay </a:t>
            </a:r>
            <a:r>
              <a:rPr lang="vi-VN" sz="2400" b="1" dirty="0">
                <a:solidFill>
                  <a:srgbClr val="C00000"/>
                </a:solidFill>
                <a:highlight>
                  <a:srgbClr val="F1ED99"/>
                </a:highlight>
                <a:latin typeface="UTM Aptima" panose="02040603050506020204" pitchFamily="18"/>
              </a:rPr>
              <a:t>cá mập, thuồng luồng</a:t>
            </a:r>
          </a:p>
          <a:p>
            <a:pPr algn="just">
              <a:lnSpc>
                <a:spcPct val="150000"/>
              </a:lnSpc>
            </a:pPr>
            <a:r>
              <a:rPr lang="vi-VN" sz="2400" b="1" dirty="0">
                <a:solidFill>
                  <a:srgbClr val="C00000"/>
                </a:solidFill>
                <a:highlight>
                  <a:srgbClr val="F1ED99"/>
                </a:highlight>
                <a:latin typeface="UTM Aptima" panose="02040603050506020204" pitchFamily="18"/>
              </a:rPr>
              <a:t>Kẻ bị đem </a:t>
            </a:r>
            <a:r>
              <a:rPr lang="vi-VN" sz="2400" b="1" dirty="0">
                <a:solidFill>
                  <a:srgbClr val="F1ED99"/>
                </a:solidFill>
                <a:latin typeface="UTM Aptima" panose="02040603050506020204" pitchFamily="18"/>
              </a:rPr>
              <a:t>vào núi đãi cát tìm vàng, khốn nỗi </a:t>
            </a:r>
            <a:r>
              <a:rPr lang="vi-VN" sz="2400" b="1" dirty="0">
                <a:solidFill>
                  <a:srgbClr val="C00000"/>
                </a:solidFill>
                <a:highlight>
                  <a:srgbClr val="F1ED99"/>
                </a:highlight>
                <a:latin typeface="UTM Aptima" panose="02040603050506020204" pitchFamily="18"/>
              </a:rPr>
              <a:t>rừng sâu nước độc</a:t>
            </a:r>
          </a:p>
        </p:txBody>
      </p:sp>
    </p:spTree>
    <p:extLst>
      <p:ext uri="{BB962C8B-B14F-4D97-AF65-F5344CB8AC3E}">
        <p14:creationId xmlns:p14="http://schemas.microsoft.com/office/powerpoint/2010/main" val="158033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barn(inVertical)">
                                      <p:cBhvr>
                                        <p:cTn id="36" dur="500"/>
                                        <p:tgtEl>
                                          <p:spTgt spid="5">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barn(inVertical)">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fade">
                                      <p:cBhvr>
                                        <p:cTn id="44" dur="1000"/>
                                        <p:tgtEl>
                                          <p:spTgt spid="5">
                                            <p:txEl>
                                              <p:pRg st="2" end="2"/>
                                            </p:txEl>
                                          </p:spTgt>
                                        </p:tgtEl>
                                      </p:cBhvr>
                                    </p:animEffect>
                                    <p:anim calcmode="lin" valueType="num">
                                      <p:cBhvr>
                                        <p:cTn id="4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fade">
                                      <p:cBhvr>
                                        <p:cTn id="51" dur="1000"/>
                                        <p:tgtEl>
                                          <p:spTgt spid="5">
                                            <p:txEl>
                                              <p:pRg st="3" end="3"/>
                                            </p:txEl>
                                          </p:spTgt>
                                        </p:tgtEl>
                                      </p:cBhvr>
                                    </p:animEffect>
                                    <p:anim calcmode="lin" valueType="num">
                                      <p:cBhvr>
                                        <p:cTn id="5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1000"/>
                                        <p:tgtEl>
                                          <p:spTgt spid="5">
                                            <p:txEl>
                                              <p:pRg st="4" end="4"/>
                                            </p:txEl>
                                          </p:spTgt>
                                        </p:tgtEl>
                                      </p:cBhvr>
                                    </p:animEffect>
                                    <p:anim calcmode="lin" valueType="num">
                                      <p:cBhvr>
                                        <p:cTn id="5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8C4470-38B0-F446-8D90-972F124D5BC9}"/>
              </a:ext>
            </a:extLst>
          </p:cNvPr>
          <p:cNvSpPr txBox="1"/>
          <p:nvPr/>
        </p:nvSpPr>
        <p:spPr>
          <a:xfrm>
            <a:off x="1" y="545431"/>
            <a:ext cx="12857748"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solidFill>
                  <a:srgbClr val="C00000"/>
                </a:solidFill>
                <a:latin typeface="UTM Guanine" panose="02040603050506020204" pitchFamily="18"/>
              </a:rPr>
              <a:t>BÓC LỘT TÀN NHẪN, DÃ MAN</a:t>
            </a:r>
            <a:endParaRPr lang="en-VN" sz="3200" dirty="0">
              <a:solidFill>
                <a:srgbClr val="C00000"/>
              </a:solidFill>
              <a:latin typeface="UTM Guanine" panose="02040603050506020204" pitchFamily="18"/>
            </a:endParaRPr>
          </a:p>
        </p:txBody>
      </p:sp>
      <p:sp>
        <p:nvSpPr>
          <p:cNvPr id="5" name="TextBox 4">
            <a:extLst>
              <a:ext uri="{FF2B5EF4-FFF2-40B4-BE49-F238E27FC236}">
                <a16:creationId xmlns:a16="http://schemas.microsoft.com/office/drawing/2014/main" id="{81BB2CBE-DF45-1145-A1FA-56CB8105C4FD}"/>
              </a:ext>
            </a:extLst>
          </p:cNvPr>
          <p:cNvSpPr txBox="1"/>
          <p:nvPr/>
        </p:nvSpPr>
        <p:spPr>
          <a:xfrm>
            <a:off x="694482" y="1481559"/>
            <a:ext cx="10370916" cy="3970318"/>
          </a:xfrm>
          <a:prstGeom prst="rect">
            <a:avLst/>
          </a:prstGeom>
          <a:noFill/>
        </p:spPr>
        <p:txBody>
          <a:bodyPr wrap="square" rtlCol="0">
            <a:spAutoFit/>
          </a:bodyPr>
          <a:lstStyle/>
          <a:p>
            <a:pPr marL="285750" indent="-285750">
              <a:buFont typeface="Wingdings" pitchFamily="2" charset="2"/>
              <a:buChar char="q"/>
            </a:pPr>
            <a:r>
              <a:rPr lang="en-VN" sz="2800" dirty="0">
                <a:solidFill>
                  <a:srgbClr val="F1ED99"/>
                </a:solidFill>
                <a:latin typeface="UTM Aptima" panose="02040603050506020204" pitchFamily="18"/>
              </a:rPr>
              <a:t>Thuế khoá nặng nề</a:t>
            </a:r>
          </a:p>
          <a:p>
            <a:pPr marL="285750" indent="-285750">
              <a:buFont typeface="Wingdings" pitchFamily="2" charset="2"/>
              <a:buChar char="q"/>
            </a:pPr>
            <a:r>
              <a:rPr lang="en-VN" sz="2800" dirty="0">
                <a:solidFill>
                  <a:srgbClr val="F1ED99"/>
                </a:solidFill>
                <a:latin typeface="UTM Aptima" panose="02040603050506020204" pitchFamily="18"/>
              </a:rPr>
              <a:t>Người dân điêu linh, tội nghiệp bị dồn lên núi, xuống biển tìm sản vật, cái chết luôn đợi chờ.</a:t>
            </a:r>
          </a:p>
          <a:p>
            <a:pPr marL="285750" indent="-285750">
              <a:buFont typeface="Wingdings" pitchFamily="2" charset="2"/>
              <a:buChar char="q"/>
            </a:pPr>
            <a:r>
              <a:rPr lang="en-VN" sz="2800" dirty="0">
                <a:solidFill>
                  <a:srgbClr val="F1ED99"/>
                </a:solidFill>
                <a:latin typeface="UTM Aptima" panose="02040603050506020204" pitchFamily="18"/>
              </a:rPr>
              <a:t>“Nay xây nhà, mai đắp đất” – thoả mãn thú vui nô dịch của bọn giặc độc ác.</a:t>
            </a:r>
          </a:p>
          <a:p>
            <a:pPr marL="285750" indent="-285750">
              <a:buFont typeface="Wingdings" pitchFamily="2" charset="2"/>
              <a:buChar char="q"/>
            </a:pPr>
            <a:r>
              <a:rPr lang="en-VN" sz="2800" dirty="0">
                <a:solidFill>
                  <a:srgbClr val="F1ED99"/>
                </a:solidFill>
                <a:latin typeface="UTM Aptima" panose="02040603050506020204" pitchFamily="18"/>
              </a:rPr>
              <a:t>Nặng nề những nỗi phu phen: công việc nặng nhọc, hao tổn sức khoẻ. </a:t>
            </a:r>
          </a:p>
          <a:p>
            <a:pPr marL="285750" indent="-285750">
              <a:buFont typeface="Wingdings" pitchFamily="2" charset="2"/>
              <a:buChar char="q"/>
            </a:pPr>
            <a:r>
              <a:rPr lang="en-VN" sz="2800" dirty="0">
                <a:solidFill>
                  <a:srgbClr val="F1ED99"/>
                </a:solidFill>
                <a:latin typeface="UTM Aptima" panose="02040603050506020204" pitchFamily="18"/>
              </a:rPr>
              <a:t>Tan tác nghề canh cửi: nghề thủ công bị mai một, vùi lấp.  </a:t>
            </a:r>
          </a:p>
          <a:p>
            <a:pPr marL="285750" indent="-285750">
              <a:buFont typeface="Wingdings" pitchFamily="2" charset="2"/>
              <a:buChar char="q"/>
            </a:pPr>
            <a:endParaRPr lang="en-VN" sz="2800" dirty="0">
              <a:solidFill>
                <a:srgbClr val="F1ED99"/>
              </a:solidFill>
              <a:latin typeface="UTM Aptima" panose="02040603050506020204" pitchFamily="18"/>
            </a:endParaRPr>
          </a:p>
        </p:txBody>
      </p:sp>
    </p:spTree>
    <p:extLst>
      <p:ext uri="{BB962C8B-B14F-4D97-AF65-F5344CB8AC3E}">
        <p14:creationId xmlns:p14="http://schemas.microsoft.com/office/powerpoint/2010/main" val="388844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arn(inVertical)">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barn(inVertical)">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179CF7-63CE-454E-8C78-AA1C754D12D7}"/>
              </a:ext>
            </a:extLst>
          </p:cNvPr>
          <p:cNvSpPr txBox="1"/>
          <p:nvPr/>
        </p:nvSpPr>
        <p:spPr>
          <a:xfrm>
            <a:off x="0" y="3247227"/>
            <a:ext cx="12192000" cy="156966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0" i="0" dirty="0">
                <a:solidFill>
                  <a:srgbClr val="C00000"/>
                </a:solidFill>
                <a:effectLst/>
                <a:latin typeface="UTM Guanine" panose="02040603050506020204" pitchFamily="18"/>
              </a:rPr>
              <a:t>→ Nguyễn Trãi đứng trên lập trường nhân bản, tố cáo tội ác của giặc, bảo vệ quyền sống của con người. Đoạn văn mang dáng dấp của một bản tuyên ngôn nhân quyền. </a:t>
            </a:r>
          </a:p>
        </p:txBody>
      </p:sp>
      <p:sp>
        <p:nvSpPr>
          <p:cNvPr id="4" name="TextBox 3">
            <a:extLst>
              <a:ext uri="{FF2B5EF4-FFF2-40B4-BE49-F238E27FC236}">
                <a16:creationId xmlns:a16="http://schemas.microsoft.com/office/drawing/2014/main" id="{30EC4CB1-EAA3-144C-8677-404ADEE8CA6B}"/>
              </a:ext>
            </a:extLst>
          </p:cNvPr>
          <p:cNvSpPr txBox="1"/>
          <p:nvPr/>
        </p:nvSpPr>
        <p:spPr>
          <a:xfrm>
            <a:off x="2958353" y="2065468"/>
            <a:ext cx="5454127" cy="646331"/>
          </a:xfrm>
          <a:prstGeom prst="rect">
            <a:avLst/>
          </a:prstGeom>
          <a:noFill/>
        </p:spPr>
        <p:txBody>
          <a:bodyPr wrap="square" rtlCol="0">
            <a:spAutoFit/>
          </a:bodyPr>
          <a:lstStyle/>
          <a:p>
            <a:pPr algn="ctr"/>
            <a:r>
              <a:rPr lang="en-VN" sz="3600" dirty="0">
                <a:highlight>
                  <a:srgbClr val="F1ED99"/>
                </a:highlight>
                <a:latin typeface="UTM Guanine" panose="02040603050506020204" pitchFamily="18"/>
              </a:rPr>
              <a:t>TỘI ÁC</a:t>
            </a:r>
          </a:p>
        </p:txBody>
      </p:sp>
    </p:spTree>
    <p:extLst>
      <p:ext uri="{BB962C8B-B14F-4D97-AF65-F5344CB8AC3E}">
        <p14:creationId xmlns:p14="http://schemas.microsoft.com/office/powerpoint/2010/main" val="187022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BBCA2-268A-724B-BC57-2C757C14D6A2}"/>
              </a:ext>
            </a:extLst>
          </p:cNvPr>
          <p:cNvSpPr txBox="1"/>
          <p:nvPr/>
        </p:nvSpPr>
        <p:spPr>
          <a:xfrm>
            <a:off x="315686" y="1382486"/>
            <a:ext cx="7603958" cy="2251065"/>
          </a:xfrm>
          <a:prstGeom prst="rect">
            <a:avLst/>
          </a:prstGeom>
          <a:noFill/>
        </p:spPr>
        <p:txBody>
          <a:bodyPr wrap="square">
            <a:spAutoFit/>
          </a:bodyPr>
          <a:lstStyle/>
          <a:p>
            <a:pPr algn="just">
              <a:lnSpc>
                <a:spcPct val="150000"/>
              </a:lnSpc>
            </a:pPr>
            <a:r>
              <a:rPr lang="vi-VN" sz="2400" b="1" dirty="0">
                <a:solidFill>
                  <a:srgbClr val="C00000"/>
                </a:solidFill>
                <a:highlight>
                  <a:srgbClr val="F1ED99"/>
                </a:highlight>
                <a:latin typeface="UTM Aptima" panose="02040603050506020204" pitchFamily="18"/>
              </a:rPr>
              <a:t>Độc ác thay</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trúc Nam Sơn </a:t>
            </a:r>
            <a:r>
              <a:rPr lang="vi-VN" sz="2400" b="1" dirty="0">
                <a:solidFill>
                  <a:srgbClr val="DDB775"/>
                </a:solidFill>
                <a:latin typeface="UTM Aptima" panose="02040603050506020204" pitchFamily="18"/>
              </a:rPr>
              <a:t>không ghi hết tội,</a:t>
            </a:r>
          </a:p>
          <a:p>
            <a:pPr algn="just">
              <a:lnSpc>
                <a:spcPct val="150000"/>
              </a:lnSpc>
            </a:pPr>
            <a:r>
              <a:rPr lang="vi-VN" sz="2400" b="1" dirty="0">
                <a:solidFill>
                  <a:srgbClr val="C00000"/>
                </a:solidFill>
                <a:highlight>
                  <a:srgbClr val="F1ED99"/>
                </a:highlight>
                <a:latin typeface="UTM Aptima" panose="02040603050506020204" pitchFamily="18"/>
              </a:rPr>
              <a:t>Dơ bẩn thay</a:t>
            </a:r>
            <a:r>
              <a:rPr lang="vi-VN" sz="2400" b="1" dirty="0">
                <a:solidFill>
                  <a:srgbClr val="DDB775"/>
                </a:solidFill>
                <a:latin typeface="UTM Aptima" panose="02040603050506020204" pitchFamily="18"/>
              </a:rPr>
              <a:t>, </a:t>
            </a:r>
            <a:r>
              <a:rPr lang="vi-VN" sz="2400" b="1" dirty="0">
                <a:solidFill>
                  <a:srgbClr val="C00000"/>
                </a:solidFill>
                <a:highlight>
                  <a:srgbClr val="F1ED99"/>
                </a:highlight>
                <a:latin typeface="UTM Aptima" panose="02040603050506020204" pitchFamily="18"/>
              </a:rPr>
              <a:t>nước Đông Hải </a:t>
            </a:r>
            <a:r>
              <a:rPr lang="vi-VN" sz="2400" b="1" dirty="0">
                <a:solidFill>
                  <a:srgbClr val="DDB775"/>
                </a:solidFill>
                <a:latin typeface="UTM Aptima" panose="02040603050506020204" pitchFamily="18"/>
              </a:rPr>
              <a:t>không rửa sạch mùi.</a:t>
            </a:r>
          </a:p>
          <a:p>
            <a:pPr algn="just">
              <a:lnSpc>
                <a:spcPct val="150000"/>
              </a:lnSpc>
            </a:pPr>
            <a:r>
              <a:rPr lang="vi-VN" sz="2400" b="1" dirty="0">
                <a:solidFill>
                  <a:srgbClr val="DDB775"/>
                </a:solidFill>
                <a:latin typeface="UTM Aptima" panose="02040603050506020204" pitchFamily="18"/>
              </a:rPr>
              <a:t>Lẽ nào trời đất dung tha</a:t>
            </a:r>
          </a:p>
          <a:p>
            <a:pPr algn="just">
              <a:lnSpc>
                <a:spcPct val="150000"/>
              </a:lnSpc>
            </a:pPr>
            <a:r>
              <a:rPr lang="vi-VN" sz="2400" b="1" dirty="0">
                <a:solidFill>
                  <a:srgbClr val="DDB775"/>
                </a:solidFill>
                <a:latin typeface="UTM Aptima" panose="02040603050506020204" pitchFamily="18"/>
              </a:rPr>
              <a:t>Ai bảo thân nhân chịu được? </a:t>
            </a:r>
          </a:p>
        </p:txBody>
      </p:sp>
      <p:sp>
        <p:nvSpPr>
          <p:cNvPr id="4" name="TextBox 3">
            <a:extLst>
              <a:ext uri="{FF2B5EF4-FFF2-40B4-BE49-F238E27FC236}">
                <a16:creationId xmlns:a16="http://schemas.microsoft.com/office/drawing/2014/main" id="{525FE272-5034-614C-B38C-C5EB82798BEE}"/>
              </a:ext>
            </a:extLst>
          </p:cNvPr>
          <p:cNvSpPr txBox="1"/>
          <p:nvPr/>
        </p:nvSpPr>
        <p:spPr>
          <a:xfrm>
            <a:off x="0" y="623944"/>
            <a:ext cx="12192000"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600" dirty="0">
                <a:solidFill>
                  <a:srgbClr val="C00000"/>
                </a:solidFill>
                <a:latin typeface="UTM Guanine" panose="02040603050506020204" pitchFamily="18"/>
              </a:rPr>
              <a:t>* </a:t>
            </a:r>
            <a:r>
              <a:rPr lang="en-US" sz="3600" dirty="0">
                <a:solidFill>
                  <a:srgbClr val="C00000"/>
                </a:solidFill>
                <a:latin typeface="UTM Guanine" panose="02040603050506020204" pitchFamily="18"/>
              </a:rPr>
              <a:t>LUẬN TỘI KẺ THÙ</a:t>
            </a:r>
            <a:endParaRPr lang="en-VN" sz="3600" dirty="0">
              <a:solidFill>
                <a:srgbClr val="C00000"/>
              </a:solidFill>
              <a:latin typeface="UTM Guanine" panose="02040603050506020204" pitchFamily="18"/>
            </a:endParaRPr>
          </a:p>
        </p:txBody>
      </p:sp>
      <p:pic>
        <p:nvPicPr>
          <p:cNvPr id="5" name="图形 9">
            <a:extLst>
              <a:ext uri="{FF2B5EF4-FFF2-40B4-BE49-F238E27FC236}">
                <a16:creationId xmlns:a16="http://schemas.microsoft.com/office/drawing/2014/main" id="{78F2E54C-BDCA-A44B-97C1-64DFD3EBC083}"/>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flipH="1">
            <a:off x="8394620" y="4147456"/>
            <a:ext cx="3797380" cy="2710543"/>
          </a:xfrm>
          <a:prstGeom prst="rect">
            <a:avLst/>
          </a:prstGeom>
        </p:spPr>
      </p:pic>
      <p:sp>
        <p:nvSpPr>
          <p:cNvPr id="2" name="Rectangle 18">
            <a:extLst>
              <a:ext uri="{FF2B5EF4-FFF2-40B4-BE49-F238E27FC236}">
                <a16:creationId xmlns:a16="http://schemas.microsoft.com/office/drawing/2014/main" id="{48742CFB-429A-43F6-C9DB-A6DCB903D819}"/>
              </a:ext>
            </a:extLst>
          </p:cNvPr>
          <p:cNvSpPr/>
          <p:nvPr/>
        </p:nvSpPr>
        <p:spPr>
          <a:xfrm rot="10800000" flipV="1">
            <a:off x="315686" y="3738507"/>
            <a:ext cx="11613555" cy="523220"/>
          </a:xfrm>
          <a:prstGeom prst="rect">
            <a:avLst/>
          </a:prstGeom>
        </p:spPr>
        <p:txBody>
          <a:bodyPr wrap="square">
            <a:spAutoFit/>
          </a:bodyPr>
          <a:lstStyle/>
          <a:p>
            <a:pPr marL="457200" indent="-457200">
              <a:buFont typeface="Wingdings" pitchFamily="2" charset="2"/>
              <a:buChar char="q"/>
            </a:pPr>
            <a:r>
              <a:rPr lang="en-US" sz="2800" dirty="0" err="1">
                <a:solidFill>
                  <a:srgbClr val="F1ED99"/>
                </a:solidFill>
                <a:latin typeface="UTM Aptima" panose="02040603050506020204" pitchFamily="18"/>
                <a:cs typeface="Times New Roman" pitchFamily="18" charset="0"/>
              </a:rPr>
              <a:t>Lấy</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trúc</a:t>
            </a:r>
            <a:r>
              <a:rPr lang="en-US" sz="2800" dirty="0">
                <a:solidFill>
                  <a:srgbClr val="F1ED99"/>
                </a:solidFill>
                <a:latin typeface="UTM Aptima" panose="02040603050506020204" pitchFamily="18"/>
                <a:cs typeface="Times New Roman" pitchFamily="18" charset="0"/>
              </a:rPr>
              <a:t> Nam </a:t>
            </a:r>
            <a:r>
              <a:rPr lang="en-US" sz="2800" dirty="0" err="1">
                <a:solidFill>
                  <a:srgbClr val="F1ED99"/>
                </a:solidFill>
                <a:latin typeface="UTM Aptima" panose="02040603050506020204" pitchFamily="18"/>
                <a:cs typeface="Times New Roman" pitchFamily="18" charset="0"/>
              </a:rPr>
              <a:t>Sơn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để</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nói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hạn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tội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ác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giặc</a:t>
            </a:r>
            <a:r>
              <a:rPr lang="en-US" sz="2800" dirty="0">
                <a:solidFill>
                  <a:srgbClr val="F1ED99"/>
                </a:solidFill>
                <a:latin typeface="UTM Aptima" panose="02040603050506020204" pitchFamily="18"/>
                <a:cs typeface="Times New Roman" pitchFamily="18" charset="0"/>
              </a:rPr>
              <a:t>)</a:t>
            </a:r>
          </a:p>
        </p:txBody>
      </p:sp>
      <p:sp>
        <p:nvSpPr>
          <p:cNvPr id="6" name="Rectangle 19">
            <a:extLst>
              <a:ext uri="{FF2B5EF4-FFF2-40B4-BE49-F238E27FC236}">
                <a16:creationId xmlns:a16="http://schemas.microsoft.com/office/drawing/2014/main" id="{D3F1D438-E69E-3BF6-D2E3-E611F0B764C8}"/>
              </a:ext>
            </a:extLst>
          </p:cNvPr>
          <p:cNvSpPr/>
          <p:nvPr/>
        </p:nvSpPr>
        <p:spPr>
          <a:xfrm>
            <a:off x="315686" y="4366682"/>
            <a:ext cx="11287736" cy="954107"/>
          </a:xfrm>
          <a:prstGeom prst="rect">
            <a:avLst/>
          </a:prstGeom>
        </p:spPr>
        <p:txBody>
          <a:bodyPr wrap="square">
            <a:spAutoFit/>
          </a:bodyPr>
          <a:lstStyle/>
          <a:p>
            <a:pPr marL="457200" indent="-457200" algn="just">
              <a:buFont typeface="Wingdings" pitchFamily="2" charset="2"/>
              <a:buChar char="q"/>
            </a:pPr>
            <a:r>
              <a:rPr lang="en-US" sz="2800" dirty="0" err="1">
                <a:solidFill>
                  <a:srgbClr val="F1ED99"/>
                </a:solidFill>
                <a:latin typeface="UTM Aptima" panose="02040603050506020204" pitchFamily="18"/>
                <a:cs typeface="Times New Roman" pitchFamily="18" charset="0"/>
              </a:rPr>
              <a:t>Dùng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nước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Đông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Hải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để</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nói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lên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cái</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vô</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cùng</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sự</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nhơ</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bẩn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kẻ</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thù</a:t>
            </a:r>
            <a:r>
              <a:rPr lang="en-US" sz="2800" dirty="0">
                <a:solidFill>
                  <a:srgbClr val="F1ED99"/>
                </a:solidFill>
                <a:latin typeface="UTM Aptima" panose="02040603050506020204" pitchFamily="18"/>
                <a:cs typeface="Times New Roman" pitchFamily="18" charset="0"/>
              </a:rPr>
              <a:t>)</a:t>
            </a:r>
          </a:p>
        </p:txBody>
      </p:sp>
      <p:sp>
        <p:nvSpPr>
          <p:cNvPr id="7" name="Rectangle 22">
            <a:extLst>
              <a:ext uri="{FF2B5EF4-FFF2-40B4-BE49-F238E27FC236}">
                <a16:creationId xmlns:a16="http://schemas.microsoft.com/office/drawing/2014/main" id="{F841FB41-27DA-ABA0-EA11-EDBCD57554DD}"/>
              </a:ext>
            </a:extLst>
          </p:cNvPr>
          <p:cNvSpPr/>
          <p:nvPr/>
        </p:nvSpPr>
        <p:spPr>
          <a:xfrm>
            <a:off x="315686" y="5320789"/>
            <a:ext cx="11103214" cy="954107"/>
          </a:xfrm>
          <a:prstGeom prst="rect">
            <a:avLst/>
          </a:prstGeom>
        </p:spPr>
        <p:txBody>
          <a:bodyPr wrap="square">
            <a:spAutoFit/>
          </a:bodyPr>
          <a:lstStyle/>
          <a:p>
            <a:pPr algn="just"/>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G</a:t>
            </a:r>
            <a:r>
              <a:rPr lang="en-US" sz="2800" b="1" i="1" dirty="0" err="1">
                <a:solidFill>
                  <a:schemeClr val="bg1"/>
                </a:solidFill>
                <a:latin typeface="Times New Roman" panose="02020603050405020304" pitchFamily="18" charset="0"/>
                <a:cs typeface="Times New Roman" panose="02020603050405020304" pitchFamily="18" charset="0"/>
              </a:rPr>
              <a:t>iọng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điệu</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đanh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thép</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Cảm</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rPr>
              <a:t>nhận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sâu</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sắc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tội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ác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của</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kẻ</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thù</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Thể</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hiện</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tình</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thương</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dân</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yêu</a:t>
            </a:r>
            <a:r>
              <a:rPr lang="en-US" sz="28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800" b="1" i="1" dirty="0" err="1">
                <a:solidFill>
                  <a:schemeClr val="bg1"/>
                </a:solidFill>
                <a:latin typeface="Times New Roman" panose="02020603050405020304" pitchFamily="18" charset="0"/>
                <a:cs typeface="Times New Roman" panose="02020603050405020304" pitchFamily="18" charset="0"/>
                <a:sym typeface="Wingdings" pitchFamily="2" charset="2"/>
              </a:rPr>
              <a:t>nước</a:t>
            </a:r>
            <a:r>
              <a:rPr lang="en-US" sz="2800" b="1" i="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4073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arn(inVertical)">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
                                        </p:tgtEl>
                                      </p:cBhvr>
                                    </p:animEffect>
                                    <p:animScale>
                                      <p:cBhvr>
                                        <p:cTn id="36" dur="250" autoRev="1" fill="hold"/>
                                        <p:tgtEl>
                                          <p:spTgt spid="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6"/>
                                        </p:tgtEl>
                                      </p:cBhvr>
                                    </p:animEffect>
                                    <p:animScale>
                                      <p:cBhvr>
                                        <p:cTn id="41" dur="250" autoRev="1" fill="hold"/>
                                        <p:tgtEl>
                                          <p:spTgt spid="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4)">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barn(inVertical)">
                                      <p:cBhvr>
                                        <p:cTn id="5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FAE971-8761-3749-B0E8-6D9C474CFD2B}"/>
              </a:ext>
            </a:extLst>
          </p:cNvPr>
          <p:cNvSpPr/>
          <p:nvPr/>
        </p:nvSpPr>
        <p:spPr>
          <a:xfrm>
            <a:off x="723589" y="163287"/>
            <a:ext cx="6411313" cy="954107"/>
          </a:xfrm>
          <a:prstGeom prst="rect">
            <a:avLst/>
          </a:prstGeom>
        </p:spPr>
        <p:txBody>
          <a:bodyPr wrap="square">
            <a:spAutoFit/>
          </a:bodyPr>
          <a:lstStyle/>
          <a:p>
            <a:pPr marL="533400" indent="-533400" algn="ctr"/>
            <a:r>
              <a:rPr lang="en-US" sz="2800" b="1" dirty="0" err="1">
                <a:solidFill>
                  <a:srgbClr val="C00000"/>
                </a:solidFill>
                <a:highlight>
                  <a:srgbClr val="F1ED99"/>
                </a:highlight>
                <a:latin typeface="UTM Aptima" panose="02040603050506020204" pitchFamily="18"/>
                <a:cs typeface="Times New Roman" pitchFamily="18" charset="0"/>
              </a:rPr>
              <a:t>Lẽ</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nào</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trời</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đất</a:t>
            </a:r>
            <a:r>
              <a:rPr lang="en-US" sz="2800" b="1" dirty="0">
                <a:solidFill>
                  <a:srgbClr val="C00000"/>
                </a:solidFill>
                <a:highlight>
                  <a:srgbClr val="F1ED99"/>
                </a:highlight>
                <a:latin typeface="UTM Aptima" panose="02040603050506020204" pitchFamily="18"/>
                <a:cs typeface="Times New Roman" pitchFamily="18" charset="0"/>
              </a:rPr>
              <a:t> dung </a:t>
            </a:r>
            <a:r>
              <a:rPr lang="en-US" sz="2800" b="1" dirty="0" err="1">
                <a:solidFill>
                  <a:srgbClr val="C00000"/>
                </a:solidFill>
                <a:highlight>
                  <a:srgbClr val="F1ED99"/>
                </a:highlight>
                <a:latin typeface="UTM Aptima" panose="02040603050506020204" pitchFamily="18"/>
                <a:cs typeface="Times New Roman" pitchFamily="18" charset="0"/>
              </a:rPr>
              <a:t>tha</a:t>
            </a:r>
            <a:endParaRPr lang="en-US" sz="2800" b="1" dirty="0">
              <a:solidFill>
                <a:srgbClr val="C00000"/>
              </a:solidFill>
              <a:highlight>
                <a:srgbClr val="F1ED99"/>
              </a:highlight>
              <a:latin typeface="UTM Aptima" panose="02040603050506020204" pitchFamily="18"/>
              <a:cs typeface="Times New Roman" pitchFamily="18" charset="0"/>
            </a:endParaRPr>
          </a:p>
          <a:p>
            <a:pPr marL="533400" indent="-533400" algn="ctr"/>
            <a:r>
              <a:rPr lang="en-US" sz="2800" b="1" dirty="0">
                <a:solidFill>
                  <a:srgbClr val="C00000"/>
                </a:solidFill>
                <a:highlight>
                  <a:srgbClr val="F1ED99"/>
                </a:highlight>
                <a:latin typeface="UTM Aptima" panose="02040603050506020204" pitchFamily="18"/>
                <a:cs typeface="Times New Roman" pitchFamily="18" charset="0"/>
              </a:rPr>
              <a:t>Ai </a:t>
            </a:r>
            <a:r>
              <a:rPr lang="en-US" sz="2800" b="1" dirty="0" err="1">
                <a:solidFill>
                  <a:srgbClr val="C00000"/>
                </a:solidFill>
                <a:highlight>
                  <a:srgbClr val="F1ED99"/>
                </a:highlight>
                <a:latin typeface="UTM Aptima" panose="02040603050506020204" pitchFamily="18"/>
                <a:cs typeface="Times New Roman" pitchFamily="18" charset="0"/>
              </a:rPr>
              <a:t>bảo</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thần</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nhân</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chịu</a:t>
            </a:r>
            <a:r>
              <a:rPr lang="en-US" sz="2800" b="1" dirty="0">
                <a:solidFill>
                  <a:srgbClr val="C00000"/>
                </a:solidFill>
                <a:highlight>
                  <a:srgbClr val="F1ED99"/>
                </a:highlight>
                <a:latin typeface="UTM Aptima" panose="02040603050506020204" pitchFamily="18"/>
                <a:cs typeface="Times New Roman" pitchFamily="18" charset="0"/>
              </a:rPr>
              <a:t> </a:t>
            </a:r>
            <a:r>
              <a:rPr lang="en-US" sz="2800" b="1" dirty="0" err="1">
                <a:solidFill>
                  <a:srgbClr val="C00000"/>
                </a:solidFill>
                <a:highlight>
                  <a:srgbClr val="F1ED99"/>
                </a:highlight>
                <a:latin typeface="UTM Aptima" panose="02040603050506020204" pitchFamily="18"/>
                <a:cs typeface="Times New Roman" pitchFamily="18" charset="0"/>
              </a:rPr>
              <a:t>được</a:t>
            </a:r>
            <a:r>
              <a:rPr lang="en-US" sz="2800" b="1" dirty="0">
                <a:solidFill>
                  <a:srgbClr val="C00000"/>
                </a:solidFill>
                <a:highlight>
                  <a:srgbClr val="F1ED99"/>
                </a:highlight>
                <a:latin typeface="UTM Aptima" panose="02040603050506020204" pitchFamily="18"/>
                <a:cs typeface="Times New Roman" pitchFamily="18" charset="0"/>
              </a:rPr>
              <a:t>?</a:t>
            </a:r>
            <a:r>
              <a:rPr lang="en-US" sz="2800" b="1" dirty="0">
                <a:solidFill>
                  <a:srgbClr val="F1ED99"/>
                </a:solidFill>
                <a:highlight>
                  <a:srgbClr val="F1ED99"/>
                </a:highlight>
                <a:latin typeface="UTM Aptima" panose="02040603050506020204" pitchFamily="18"/>
                <a:cs typeface="Times New Roman" pitchFamily="18" charset="0"/>
              </a:rPr>
              <a:t>?</a:t>
            </a:r>
          </a:p>
        </p:txBody>
      </p:sp>
      <p:sp>
        <p:nvSpPr>
          <p:cNvPr id="4" name="Rectangle 3">
            <a:extLst>
              <a:ext uri="{FF2B5EF4-FFF2-40B4-BE49-F238E27FC236}">
                <a16:creationId xmlns:a16="http://schemas.microsoft.com/office/drawing/2014/main" id="{45B34035-98F9-314B-84E6-7396798E16CD}"/>
              </a:ext>
            </a:extLst>
          </p:cNvPr>
          <p:cNvSpPr/>
          <p:nvPr/>
        </p:nvSpPr>
        <p:spPr>
          <a:xfrm>
            <a:off x="723590" y="2951946"/>
            <a:ext cx="6411312" cy="954107"/>
          </a:xfrm>
          <a:prstGeom prst="rect">
            <a:avLst/>
          </a:prstGeom>
        </p:spPr>
        <p:txBody>
          <a:bodyPr wrap="square">
            <a:spAutoFit/>
          </a:bodyPr>
          <a:lstStyle/>
          <a:p>
            <a:pPr algn="just"/>
            <a:r>
              <a:rPr lang="en-US" sz="2800" dirty="0">
                <a:solidFill>
                  <a:srgbClr val="F1ED99"/>
                </a:solidFill>
                <a:latin typeface="UTM Aptima" panose="02040603050506020204" pitchFamily="18"/>
                <a:cs typeface="Times New Roman" pitchFamily="18" charset="0"/>
              </a:rPr>
              <a:t>“</a:t>
            </a:r>
            <a:r>
              <a:rPr lang="en-US" sz="2800" dirty="0" err="1">
                <a:solidFill>
                  <a:srgbClr val="F1ED99"/>
                </a:solidFill>
                <a:latin typeface="UTM Aptima" panose="02040603050506020204" pitchFamily="18"/>
                <a:cs typeface="Times New Roman" pitchFamily="18" charset="0"/>
              </a:rPr>
              <a:t>Gieo</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nhân</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nào</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gặp</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quả</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ấy</a:t>
            </a:r>
            <a:r>
              <a:rPr lang="en-US" sz="2800" dirty="0">
                <a:solidFill>
                  <a:srgbClr val="F1ED99"/>
                </a:solidFill>
                <a:latin typeface="UTM Aptima" panose="02040603050506020204" pitchFamily="18"/>
                <a:cs typeface="Times New Roman" pitchFamily="18" charset="0"/>
              </a:rPr>
              <a:t>” </a:t>
            </a:r>
          </a:p>
          <a:p>
            <a:pPr algn="just"/>
            <a:r>
              <a:rPr lang="en-US" sz="2800" dirty="0">
                <a:solidFill>
                  <a:srgbClr val="F1ED99"/>
                </a:solidFill>
                <a:latin typeface="UTM Aptima" panose="02040603050506020204" pitchFamily="18"/>
                <a:cs typeface="Times New Roman" pitchFamily="18" charset="0"/>
                <a:sym typeface="Wingdings" pitchFamily="2" charset="2"/>
              </a:rPr>
              <a: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Quy</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luật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tất</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yếu</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của</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cuộc</a:t>
            </a:r>
            <a:r>
              <a:rPr lang="en-US" sz="2800" dirty="0">
                <a:solidFill>
                  <a:srgbClr val="F1ED99"/>
                </a:solidFill>
                <a:latin typeface="UTM Aptima" panose="02040603050506020204" pitchFamily="18"/>
                <a:cs typeface="Times New Roman" pitchFamily="18" charset="0"/>
              </a:rPr>
              <a:t> </a:t>
            </a:r>
            <a:r>
              <a:rPr lang="en-US" sz="2800" dirty="0" err="1">
                <a:solidFill>
                  <a:srgbClr val="F1ED99"/>
                </a:solidFill>
                <a:latin typeface="UTM Aptima" panose="02040603050506020204" pitchFamily="18"/>
                <a:cs typeface="Times New Roman" pitchFamily="18" charset="0"/>
              </a:rPr>
              <a:t>đời</a:t>
            </a:r>
            <a:r>
              <a:rPr lang="en-US" sz="2800" dirty="0">
                <a:solidFill>
                  <a:srgbClr val="F1ED99"/>
                </a:solidFill>
                <a:latin typeface="UTM Aptima" panose="02040603050506020204" pitchFamily="18"/>
                <a:cs typeface="Times New Roman" pitchFamily="18" charset="0"/>
              </a:rPr>
              <a:t>. </a:t>
            </a:r>
          </a:p>
        </p:txBody>
      </p:sp>
      <p:sp>
        <p:nvSpPr>
          <p:cNvPr id="5" name="Rectangle 4">
            <a:extLst>
              <a:ext uri="{FF2B5EF4-FFF2-40B4-BE49-F238E27FC236}">
                <a16:creationId xmlns:a16="http://schemas.microsoft.com/office/drawing/2014/main" id="{60DCF609-4818-704E-8C45-42A09C51346C}"/>
              </a:ext>
            </a:extLst>
          </p:cNvPr>
          <p:cNvSpPr/>
          <p:nvPr/>
        </p:nvSpPr>
        <p:spPr>
          <a:xfrm>
            <a:off x="693692" y="4191793"/>
            <a:ext cx="6096000" cy="954107"/>
          </a:xfrm>
          <a:prstGeom prst="rect">
            <a:avLst/>
          </a:prstGeom>
        </p:spPr>
        <p:txBody>
          <a:bodyPr wrap="square">
            <a:spAutoFit/>
          </a:bodyPr>
          <a:lstStyle/>
          <a:p>
            <a:pPr algn="just"/>
            <a:r>
              <a:rPr lang="en-US" sz="2800" b="1" dirty="0">
                <a:solidFill>
                  <a:schemeClr val="bg1"/>
                </a:solidFill>
                <a:latin typeface="UTM Aptima" panose="02040603050506020204" pitchFamily="18"/>
                <a:cs typeface="Times New Roman" pitchFamily="18" charset="0"/>
                <a:sym typeface="Wingdings" pitchFamily="2" charset="2"/>
              </a:rPr>
              <a:t> </a:t>
            </a:r>
            <a:r>
              <a:rPr lang="en-US" sz="2800" b="1" dirty="0" err="1">
                <a:solidFill>
                  <a:schemeClr val="bg1"/>
                </a:solidFill>
                <a:latin typeface="UTM Aptima" panose="02040603050506020204" pitchFamily="18"/>
                <a:cs typeface="Times New Roman" pitchFamily="18" charset="0"/>
              </a:rPr>
              <a:t>Những</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hành</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động</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tàn</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ác</a:t>
            </a:r>
            <a:r>
              <a:rPr lang="en-US" sz="2800" b="1" dirty="0">
                <a:solidFill>
                  <a:schemeClr val="bg1"/>
                </a:solidFill>
                <a:latin typeface="UTM Aptima" panose="02040603050506020204" pitchFamily="18"/>
                <a:cs typeface="Times New Roman" pitchFamily="18" charset="0"/>
              </a:rPr>
              <a:t>, cay </a:t>
            </a:r>
            <a:r>
              <a:rPr lang="en-US" sz="2800" b="1" dirty="0" err="1">
                <a:solidFill>
                  <a:schemeClr val="bg1"/>
                </a:solidFill>
                <a:latin typeface="UTM Aptima" panose="02040603050506020204" pitchFamily="18"/>
                <a:cs typeface="Times New Roman" pitchFamily="18" charset="0"/>
              </a:rPr>
              <a:t>nghiệt</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sẽ</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phải</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nhận</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lấy</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đau</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thương</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mất</a:t>
            </a:r>
            <a:r>
              <a:rPr lang="en-US" sz="2800" b="1" dirty="0">
                <a:solidFill>
                  <a:schemeClr val="bg1"/>
                </a:solidFill>
                <a:latin typeface="UTM Aptima" panose="02040603050506020204" pitchFamily="18"/>
                <a:cs typeface="Times New Roman" pitchFamily="18" charset="0"/>
              </a:rPr>
              <a:t> </a:t>
            </a:r>
            <a:r>
              <a:rPr lang="en-US" sz="2800" b="1" dirty="0" err="1">
                <a:solidFill>
                  <a:schemeClr val="bg1"/>
                </a:solidFill>
                <a:latin typeface="UTM Aptima" panose="02040603050506020204" pitchFamily="18"/>
                <a:cs typeface="Times New Roman" pitchFamily="18" charset="0"/>
              </a:rPr>
              <a:t>mát</a:t>
            </a:r>
            <a:r>
              <a:rPr lang="en-US" sz="2800" b="1" dirty="0">
                <a:solidFill>
                  <a:schemeClr val="bg1"/>
                </a:solidFill>
                <a:latin typeface="UTM Aptima" panose="02040603050506020204" pitchFamily="18"/>
                <a:cs typeface="Times New Roman" pitchFamily="18" charset="0"/>
              </a:rPr>
              <a:t>.</a:t>
            </a:r>
          </a:p>
        </p:txBody>
      </p:sp>
      <p:sp>
        <p:nvSpPr>
          <p:cNvPr id="6" name="TextBox 5">
            <a:extLst>
              <a:ext uri="{FF2B5EF4-FFF2-40B4-BE49-F238E27FC236}">
                <a16:creationId xmlns:a16="http://schemas.microsoft.com/office/drawing/2014/main" id="{62CF8BB9-5272-AA4C-B68D-C84CDD833450}"/>
              </a:ext>
            </a:extLst>
          </p:cNvPr>
          <p:cNvSpPr txBox="1"/>
          <p:nvPr/>
        </p:nvSpPr>
        <p:spPr>
          <a:xfrm>
            <a:off x="723589" y="1474777"/>
            <a:ext cx="10129467" cy="954107"/>
          </a:xfrm>
          <a:prstGeom prst="rect">
            <a:avLst/>
          </a:prstGeom>
          <a:noFill/>
        </p:spPr>
        <p:txBody>
          <a:bodyPr wrap="square" rtlCol="0">
            <a:spAutoFit/>
          </a:bodyPr>
          <a:lstStyle/>
          <a:p>
            <a:pPr algn="just"/>
            <a:r>
              <a:rPr lang="en-VN" sz="2800" dirty="0">
                <a:solidFill>
                  <a:srgbClr val="F1ED99"/>
                </a:solidFill>
                <a:latin typeface="UTM Aptima" panose="02040603050506020204" pitchFamily="18"/>
                <a:sym typeface="Wingdings" pitchFamily="2" charset="2"/>
              </a:rPr>
              <a:t> Câu hỏi tu từ bộc lộ sự căm phẫn của nhân dân ( được thể hiện qua lời của Nguyễn Trãi)</a:t>
            </a:r>
            <a:endParaRPr lang="en-VN" sz="2800" dirty="0">
              <a:solidFill>
                <a:srgbClr val="F1ED99"/>
              </a:solidFill>
              <a:latin typeface="UTM Aptima" panose="02040603050506020204" pitchFamily="18"/>
            </a:endParaRPr>
          </a:p>
        </p:txBody>
      </p:sp>
      <p:pic>
        <p:nvPicPr>
          <p:cNvPr id="7" name="图形 9">
            <a:extLst>
              <a:ext uri="{FF2B5EF4-FFF2-40B4-BE49-F238E27FC236}">
                <a16:creationId xmlns:a16="http://schemas.microsoft.com/office/drawing/2014/main" id="{ADA9A517-4109-2640-991F-1C4E8C1B9DE0}"/>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flipH="1">
            <a:off x="6895652" y="3077504"/>
            <a:ext cx="5296348" cy="3780496"/>
          </a:xfrm>
          <a:prstGeom prst="rect">
            <a:avLst/>
          </a:prstGeom>
        </p:spPr>
      </p:pic>
    </p:spTree>
    <p:extLst>
      <p:ext uri="{BB962C8B-B14F-4D97-AF65-F5344CB8AC3E}">
        <p14:creationId xmlns:p14="http://schemas.microsoft.com/office/powerpoint/2010/main" val="203248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barn(inVertical)">
                                      <p:cBhvr>
                                        <p:cTn id="3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E014B-1E77-A043-A38C-525A2492BC67}"/>
              </a:ext>
            </a:extLst>
          </p:cNvPr>
          <p:cNvSpPr txBox="1"/>
          <p:nvPr/>
        </p:nvSpPr>
        <p:spPr>
          <a:xfrm>
            <a:off x="0" y="1270276"/>
            <a:ext cx="11854927" cy="4524315"/>
          </a:xfrm>
          <a:prstGeom prst="rect">
            <a:avLst/>
          </a:prstGeom>
          <a:noFill/>
        </p:spPr>
        <p:txBody>
          <a:bodyPr wrap="square">
            <a:spAutoFit/>
          </a:bodyPr>
          <a:lstStyle/>
          <a:p>
            <a:r>
              <a:rPr lang="vi-VN" sz="3600" b="0" i="0" dirty="0">
                <a:solidFill>
                  <a:srgbClr val="F1ED99"/>
                </a:solidFill>
                <a:effectLst/>
                <a:latin typeface="Times New Roman" panose="02020603050405020304" pitchFamily="18" charset="0"/>
                <a:cs typeface="Times New Roman" panose="02020603050405020304" pitchFamily="18" charset="0"/>
              </a:rPr>
              <a:t>+ </a:t>
            </a:r>
            <a:r>
              <a:rPr lang="vi-VN" sz="3600" b="1" i="0" dirty="0">
                <a:solidFill>
                  <a:srgbClr val="F1ED99"/>
                </a:solidFill>
                <a:effectLst/>
                <a:latin typeface="Times New Roman" panose="02020603050405020304" pitchFamily="18" charset="0"/>
                <a:cs typeface="Times New Roman" panose="02020603050405020304" pitchFamily="18" charset="0"/>
              </a:rPr>
              <a:t>Dùng hình tượng </a:t>
            </a:r>
            <a:r>
              <a:rPr lang="vi-VN" sz="3600" b="0" i="0" dirty="0">
                <a:solidFill>
                  <a:srgbClr val="F1ED99"/>
                </a:solidFill>
                <a:effectLst/>
                <a:latin typeface="Times New Roman" panose="02020603050405020304" pitchFamily="18" charset="0"/>
                <a:cs typeface="Times New Roman" panose="02020603050405020304" pitchFamily="18" charset="0"/>
              </a:rPr>
              <a:t>để diễn tả tội ác của kẻ thù.</a:t>
            </a:r>
            <a:br>
              <a:rPr lang="vi-VN" sz="3600" dirty="0">
                <a:solidFill>
                  <a:srgbClr val="F1ED99"/>
                </a:solidFill>
                <a:latin typeface="Times New Roman" panose="02020603050405020304" pitchFamily="18" charset="0"/>
                <a:cs typeface="Times New Roman" panose="02020603050405020304" pitchFamily="18" charset="0"/>
              </a:rPr>
            </a:br>
            <a:r>
              <a:rPr lang="vi-VN" sz="3600" b="0" i="0" dirty="0">
                <a:solidFill>
                  <a:srgbClr val="F1ED99"/>
                </a:solidFill>
                <a:effectLst/>
                <a:latin typeface="Times New Roman" panose="02020603050405020304" pitchFamily="18" charset="0"/>
                <a:cs typeface="Times New Roman" panose="02020603050405020304" pitchFamily="18" charset="0"/>
              </a:rPr>
              <a:t>+ Đối lập: nhân dân ( dân đen, con đỏ) &gt;&lt; kẻ thù </a:t>
            </a:r>
            <a:br>
              <a:rPr lang="vi-VN" sz="3600" dirty="0">
                <a:solidFill>
                  <a:srgbClr val="F1ED99"/>
                </a:solidFill>
                <a:latin typeface="Times New Roman" panose="02020603050405020304" pitchFamily="18" charset="0"/>
                <a:cs typeface="Times New Roman" panose="02020603050405020304" pitchFamily="18" charset="0"/>
              </a:rPr>
            </a:br>
            <a:r>
              <a:rPr lang="vi-VN" sz="3600" b="0" i="0" dirty="0">
                <a:solidFill>
                  <a:srgbClr val="F1ED99"/>
                </a:solidFill>
                <a:effectLst/>
                <a:latin typeface="Times New Roman" panose="02020603050405020304" pitchFamily="18" charset="0"/>
                <a:cs typeface="Times New Roman" panose="02020603050405020304" pitchFamily="18" charset="0"/>
              </a:rPr>
              <a:t>+ Phóng đại: diễn tả tội ác không thể rửa sạch của quân thù. ( Độc ác thay… Dơ bẩn thay.. Trúc Nam Sơn…Nước Đông Hải)</a:t>
            </a:r>
            <a:br>
              <a:rPr lang="vi-VN" sz="3600" dirty="0">
                <a:solidFill>
                  <a:srgbClr val="F1ED99"/>
                </a:solidFill>
                <a:latin typeface="Times New Roman" panose="02020603050405020304" pitchFamily="18" charset="0"/>
                <a:cs typeface="Times New Roman" panose="02020603050405020304" pitchFamily="18" charset="0"/>
              </a:rPr>
            </a:br>
            <a:r>
              <a:rPr lang="vi-VN" sz="3600" b="0" i="0" dirty="0">
                <a:solidFill>
                  <a:srgbClr val="F1ED99"/>
                </a:solidFill>
                <a:effectLst/>
                <a:latin typeface="Times New Roman" panose="02020603050405020304" pitchFamily="18" charset="0"/>
                <a:cs typeface="Times New Roman" panose="02020603050405020304" pitchFamily="18" charset="0"/>
              </a:rPr>
              <a:t>+ Câu hỏi tu từ.</a:t>
            </a:r>
            <a:br>
              <a:rPr lang="vi-VN" sz="3600" dirty="0">
                <a:solidFill>
                  <a:srgbClr val="F1ED99"/>
                </a:solidFill>
                <a:latin typeface="Times New Roman" panose="02020603050405020304" pitchFamily="18" charset="0"/>
                <a:cs typeface="Times New Roman" panose="02020603050405020304" pitchFamily="18" charset="0"/>
              </a:rPr>
            </a:br>
            <a:r>
              <a:rPr lang="vi-VN" sz="3600" b="0" i="0" dirty="0">
                <a:solidFill>
                  <a:srgbClr val="F1ED99"/>
                </a:solidFill>
                <a:effectLst/>
                <a:latin typeface="Times New Roman" panose="02020603050405020304" pitchFamily="18" charset="0"/>
                <a:cs typeface="Times New Roman" panose="02020603050405020304" pitchFamily="18" charset="0"/>
              </a:rPr>
              <a:t>+ Giọng điệu: uất hận trào sôi, cảm thương tha thiết, nghẹn ngào đến tấm tức.</a:t>
            </a:r>
            <a:br>
              <a:rPr lang="vi-VN" sz="3600" dirty="0">
                <a:solidFill>
                  <a:srgbClr val="F1ED99"/>
                </a:solidFill>
                <a:latin typeface="Times New Roman" panose="02020603050405020304" pitchFamily="18" charset="0"/>
                <a:cs typeface="Times New Roman" panose="02020603050405020304" pitchFamily="18" charset="0"/>
              </a:rPr>
            </a:br>
            <a:r>
              <a:rPr lang="vi-VN" sz="3600" b="0" i="0" dirty="0">
                <a:solidFill>
                  <a:srgbClr val="F1ED99"/>
                </a:solidFill>
                <a:effectLst/>
                <a:latin typeface="Times New Roman" panose="02020603050405020304" pitchFamily="18" charset="0"/>
                <a:cs typeface="Times New Roman" panose="02020603050405020304" pitchFamily="18" charset="0"/>
              </a:rPr>
              <a:t>+ Chứng cứ đầy sức thuyết phục, lời văn gan ruột thống thiết</a:t>
            </a:r>
            <a:endParaRPr lang="en-VN" sz="3600" dirty="0">
              <a:solidFill>
                <a:srgbClr val="F1ED99"/>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B89AD87-5419-B648-A631-B85AC679597D}"/>
              </a:ext>
            </a:extLst>
          </p:cNvPr>
          <p:cNvSpPr txBox="1"/>
          <p:nvPr/>
        </p:nvSpPr>
        <p:spPr>
          <a:xfrm>
            <a:off x="0" y="623944"/>
            <a:ext cx="12192000"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sz="3600" dirty="0">
                <a:solidFill>
                  <a:srgbClr val="C00000"/>
                </a:solidFill>
                <a:latin typeface="UTM Guanine" panose="02040603050506020204" pitchFamily="18"/>
              </a:rPr>
              <a:t>*</a:t>
            </a:r>
            <a:r>
              <a:rPr lang="en-VN" sz="3600" dirty="0">
                <a:solidFill>
                  <a:srgbClr val="C00000"/>
                </a:solidFill>
                <a:latin typeface="Times New Roman" panose="02020603050405020304" pitchFamily="18" charset="0"/>
                <a:cs typeface="Times New Roman" panose="02020603050405020304" pitchFamily="18" charset="0"/>
              </a:rPr>
              <a:t>NGHỆ THUẬT VIẾT CÁO TRẠNG LUẬN TỘI</a:t>
            </a:r>
          </a:p>
        </p:txBody>
      </p:sp>
    </p:spTree>
    <p:extLst>
      <p:ext uri="{BB962C8B-B14F-4D97-AF65-F5344CB8AC3E}">
        <p14:creationId xmlns:p14="http://schemas.microsoft.com/office/powerpoint/2010/main" val="213009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119743" y="370114"/>
            <a:ext cx="11342914" cy="1446550"/>
          </a:xfrm>
          <a:prstGeom prst="rect">
            <a:avLst/>
          </a:prstGeom>
          <a:noFill/>
        </p:spPr>
        <p:txBody>
          <a:bodyPr wrap="square">
            <a:spAutoFit/>
          </a:bodyPr>
          <a:lstStyle/>
          <a:p>
            <a:pPr algn="ctr"/>
            <a:r>
              <a:rPr lang="vi-VN" sz="4400" b="1" dirty="0">
                <a:solidFill>
                  <a:srgbClr val="DDB775"/>
                </a:solidFill>
                <a:latin typeface="UTM Guanine" panose="02040603050506020204" pitchFamily="18"/>
              </a:rPr>
              <a:t>3. ĐOẠN 3. QUÁ TRÌNH CHINH PHẠT GIAN KHỔ VÀ TẤT THẮNG CỦA NGHĨA QUÂN.</a:t>
            </a:r>
            <a:endParaRPr lang="vi-VN" sz="4400" b="1" i="0" dirty="0">
              <a:solidFill>
                <a:srgbClr val="DDB775"/>
              </a:solidFill>
              <a:effectLst/>
              <a:latin typeface="UTM Guanine" panose="02040603050506020204" pitchFamily="18"/>
            </a:endParaRP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783771" y="2770374"/>
            <a:ext cx="12975771" cy="2590483"/>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9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A2342F-41A0-4741-A992-E2AE2A8232A5}"/>
              </a:ext>
            </a:extLst>
          </p:cNvPr>
          <p:cNvSpPr txBox="1"/>
          <p:nvPr/>
        </p:nvSpPr>
        <p:spPr>
          <a:xfrm>
            <a:off x="1452282" y="0"/>
            <a:ext cx="1025203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3.1. GIAI ĐOẠN ĐẦU CỦA CUỘC KHÁNG CHIẾN</a:t>
            </a:r>
          </a:p>
        </p:txBody>
      </p:sp>
      <p:graphicFrame>
        <p:nvGraphicFramePr>
          <p:cNvPr id="5" name="Diagram 4">
            <a:extLst>
              <a:ext uri="{FF2B5EF4-FFF2-40B4-BE49-F238E27FC236}">
                <a16:creationId xmlns:a16="http://schemas.microsoft.com/office/drawing/2014/main" id="{AC837C0F-CC19-A043-ABBB-4169BE2138A7}"/>
              </a:ext>
            </a:extLst>
          </p:cNvPr>
          <p:cNvGraphicFramePr/>
          <p:nvPr>
            <p:extLst>
              <p:ext uri="{D42A27DB-BD31-4B8C-83A1-F6EECF244321}">
                <p14:modId xmlns:p14="http://schemas.microsoft.com/office/powerpoint/2010/main" val="4021517899"/>
              </p:ext>
            </p:extLst>
          </p:nvPr>
        </p:nvGraphicFramePr>
        <p:xfrm>
          <a:off x="-365761" y="968189"/>
          <a:ext cx="11930231" cy="4582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2153F7F-72F1-2445-9577-D061F44BE6A3}"/>
              </a:ext>
            </a:extLst>
          </p:cNvPr>
          <p:cNvSpPr txBox="1"/>
          <p:nvPr/>
        </p:nvSpPr>
        <p:spPr>
          <a:xfrm>
            <a:off x="806824" y="1506071"/>
            <a:ext cx="3431689" cy="769441"/>
          </a:xfrm>
          <a:prstGeom prst="rect">
            <a:avLst/>
          </a:prstGeom>
          <a:noFill/>
        </p:spPr>
        <p:txBody>
          <a:bodyPr wrap="square" rtlCol="0">
            <a:spAutoFit/>
          </a:bodyPr>
          <a:lstStyle/>
          <a:p>
            <a:r>
              <a:rPr lang="en-US" sz="4400" b="1" dirty="0">
                <a:solidFill>
                  <a:srgbClr val="C00000"/>
                </a:solidFill>
                <a:highlight>
                  <a:srgbClr val="F1ED99"/>
                </a:highlight>
                <a:latin typeface="UTM Guanine" panose="02040603050506020204" pitchFamily="18"/>
              </a:rPr>
              <a:t>TÓM TẮT</a:t>
            </a:r>
            <a:endParaRPr lang="en-VN" sz="4400" b="1" dirty="0">
              <a:solidFill>
                <a:srgbClr val="C00000"/>
              </a:solidFill>
              <a:highlight>
                <a:srgbClr val="F1ED99"/>
              </a:highlight>
              <a:latin typeface="UTM Guanine" panose="02040603050506020204" pitchFamily="18"/>
            </a:endParaRPr>
          </a:p>
        </p:txBody>
      </p:sp>
    </p:spTree>
    <p:extLst>
      <p:ext uri="{BB962C8B-B14F-4D97-AF65-F5344CB8AC3E}">
        <p14:creationId xmlns:p14="http://schemas.microsoft.com/office/powerpoint/2010/main" val="74282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E3B31-42BF-374A-84E1-921992F15E10}"/>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1. HOÀN CẢNH SÁNG TÁC</a:t>
            </a:r>
          </a:p>
        </p:txBody>
      </p:sp>
      <p:sp>
        <p:nvSpPr>
          <p:cNvPr id="4" name="Google Shape;397;p40">
            <a:extLst>
              <a:ext uri="{FF2B5EF4-FFF2-40B4-BE49-F238E27FC236}">
                <a16:creationId xmlns:a16="http://schemas.microsoft.com/office/drawing/2014/main" id="{FCCCC434-C841-704B-A071-A60149F43452}"/>
              </a:ext>
            </a:extLst>
          </p:cNvPr>
          <p:cNvSpPr/>
          <p:nvPr/>
        </p:nvSpPr>
        <p:spPr>
          <a:xfrm>
            <a:off x="0" y="3390843"/>
            <a:ext cx="12192000" cy="1413228"/>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rgbClr val="DDB77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a:solidFill>
                <a:srgbClr val="000000"/>
              </a:solidFill>
              <a:latin typeface="Abadi MT Condensed Light" panose="020B0306030101010103" pitchFamily="34" charset="77"/>
              <a:ea typeface="Calibri"/>
              <a:cs typeface="Calibri"/>
              <a:sym typeface="Calibri"/>
            </a:endParaRPr>
          </a:p>
        </p:txBody>
      </p:sp>
      <p:grpSp>
        <p:nvGrpSpPr>
          <p:cNvPr id="5" name="Google Shape;399;p40">
            <a:extLst>
              <a:ext uri="{FF2B5EF4-FFF2-40B4-BE49-F238E27FC236}">
                <a16:creationId xmlns:a16="http://schemas.microsoft.com/office/drawing/2014/main" id="{23818D8D-537F-C941-AD64-2537826E80BD}"/>
              </a:ext>
            </a:extLst>
          </p:cNvPr>
          <p:cNvGrpSpPr/>
          <p:nvPr/>
        </p:nvGrpSpPr>
        <p:grpSpPr>
          <a:xfrm>
            <a:off x="2366296" y="2495451"/>
            <a:ext cx="631200" cy="661715"/>
            <a:chOff x="1786339" y="1551001"/>
            <a:chExt cx="473400" cy="473400"/>
          </a:xfrm>
          <a:solidFill>
            <a:srgbClr val="DDB775"/>
          </a:solidFill>
        </p:grpSpPr>
        <p:sp>
          <p:nvSpPr>
            <p:cNvPr id="6" name="Google Shape;400;p40">
              <a:extLst>
                <a:ext uri="{FF2B5EF4-FFF2-40B4-BE49-F238E27FC236}">
                  <a16:creationId xmlns:a16="http://schemas.microsoft.com/office/drawing/2014/main" id="{CB0DF363-7B17-7845-9A33-865615D3C3EC}"/>
                </a:ext>
              </a:extLst>
            </p:cNvPr>
            <p:cNvSpPr/>
            <p:nvPr/>
          </p:nvSpPr>
          <p:spPr>
            <a:xfrm rot="8100000">
              <a:off x="1855667" y="1620329"/>
              <a:ext cx="334744" cy="334744"/>
            </a:xfrm>
            <a:prstGeom prst="teardrop">
              <a:avLst>
                <a:gd name="adj" fmla="val 100000"/>
              </a:avLst>
            </a:prstGeom>
            <a:grpFill/>
            <a:ln>
              <a:solidFill>
                <a:srgbClr val="DDB775"/>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badi MT Condensed Light" panose="020B0306030101010103" pitchFamily="34" charset="77"/>
              </a:endParaRPr>
            </a:p>
          </p:txBody>
        </p:sp>
        <p:sp>
          <p:nvSpPr>
            <p:cNvPr id="7" name="Google Shape;401;p40">
              <a:extLst>
                <a:ext uri="{FF2B5EF4-FFF2-40B4-BE49-F238E27FC236}">
                  <a16:creationId xmlns:a16="http://schemas.microsoft.com/office/drawing/2014/main" id="{3291325F-84AA-0D47-B0BB-79B1A8784A8D}"/>
                </a:ext>
              </a:extLst>
            </p:cNvPr>
            <p:cNvSpPr/>
            <p:nvPr/>
          </p:nvSpPr>
          <p:spPr>
            <a:xfrm>
              <a:off x="1955989" y="1714099"/>
              <a:ext cx="134100" cy="134100"/>
            </a:xfrm>
            <a:prstGeom prst="ellipse">
              <a:avLst/>
            </a:prstGeom>
            <a:grpFill/>
            <a:ln>
              <a:solidFill>
                <a:srgbClr val="DDB775"/>
              </a:solid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1</a:t>
              </a:r>
              <a:endParaRPr sz="400">
                <a:solidFill>
                  <a:schemeClr val="dk2"/>
                </a:solidFill>
                <a:latin typeface="Abadi MT Condensed Light" panose="020B0306030101010103" pitchFamily="34" charset="77"/>
                <a:ea typeface="Montserrat"/>
                <a:cs typeface="Montserrat"/>
                <a:sym typeface="Montserrat"/>
              </a:endParaRPr>
            </a:p>
          </p:txBody>
        </p:sp>
      </p:grpSp>
      <p:grpSp>
        <p:nvGrpSpPr>
          <p:cNvPr id="9" name="Google Shape;414;p40">
            <a:extLst>
              <a:ext uri="{FF2B5EF4-FFF2-40B4-BE49-F238E27FC236}">
                <a16:creationId xmlns:a16="http://schemas.microsoft.com/office/drawing/2014/main" id="{5164EB56-7FB2-D245-AC5C-8DEF1230E273}"/>
              </a:ext>
            </a:extLst>
          </p:cNvPr>
          <p:cNvGrpSpPr/>
          <p:nvPr/>
        </p:nvGrpSpPr>
        <p:grpSpPr>
          <a:xfrm>
            <a:off x="5353802" y="4680355"/>
            <a:ext cx="446325" cy="467903"/>
            <a:chOff x="2893991" y="3493228"/>
            <a:chExt cx="334744" cy="334744"/>
          </a:xfrm>
          <a:solidFill>
            <a:srgbClr val="DDB775"/>
          </a:solidFill>
        </p:grpSpPr>
        <p:sp>
          <p:nvSpPr>
            <p:cNvPr id="10" name="Google Shape;415;p40">
              <a:extLst>
                <a:ext uri="{FF2B5EF4-FFF2-40B4-BE49-F238E27FC236}">
                  <a16:creationId xmlns:a16="http://schemas.microsoft.com/office/drawing/2014/main" id="{A8C2981C-C689-DD4F-9B2F-23AC7549D223}"/>
                </a:ext>
              </a:extLst>
            </p:cNvPr>
            <p:cNvSpPr/>
            <p:nvPr/>
          </p:nvSpPr>
          <p:spPr>
            <a:xfrm rot="18900000">
              <a:off x="2893991" y="3493228"/>
              <a:ext cx="334744" cy="334744"/>
            </a:xfrm>
            <a:prstGeom prst="teardrop">
              <a:avLst>
                <a:gd name="adj" fmla="val 10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latin typeface="Abadi MT Condensed Light" panose="020B0306030101010103" pitchFamily="34" charset="77"/>
              </a:endParaRPr>
            </a:p>
          </p:txBody>
        </p:sp>
        <p:sp>
          <p:nvSpPr>
            <p:cNvPr id="11" name="Google Shape;416;p40">
              <a:extLst>
                <a:ext uri="{FF2B5EF4-FFF2-40B4-BE49-F238E27FC236}">
                  <a16:creationId xmlns:a16="http://schemas.microsoft.com/office/drawing/2014/main" id="{64581793-16F5-FE48-8B1D-CEEDC2FB047C}"/>
                </a:ext>
              </a:extLst>
            </p:cNvPr>
            <p:cNvSpPr/>
            <p:nvPr/>
          </p:nvSpPr>
          <p:spPr>
            <a:xfrm flipH="1">
              <a:off x="2994314" y="3600102"/>
              <a:ext cx="134100" cy="134100"/>
            </a:xfrm>
            <a:prstGeom prst="ellipse">
              <a:avLst/>
            </a:prstGeom>
            <a:grpFill/>
            <a:ln>
              <a:no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2</a:t>
              </a:r>
              <a:endParaRPr sz="400">
                <a:solidFill>
                  <a:schemeClr val="dk2"/>
                </a:solidFill>
                <a:latin typeface="Abadi MT Condensed Light" panose="020B0306030101010103" pitchFamily="34" charset="77"/>
                <a:ea typeface="Montserrat"/>
                <a:cs typeface="Montserrat"/>
                <a:sym typeface="Montserrat"/>
              </a:endParaRPr>
            </a:p>
          </p:txBody>
        </p:sp>
      </p:grpSp>
      <p:grpSp>
        <p:nvGrpSpPr>
          <p:cNvPr id="21" name="Google Shape;405;p40">
            <a:extLst>
              <a:ext uri="{FF2B5EF4-FFF2-40B4-BE49-F238E27FC236}">
                <a16:creationId xmlns:a16="http://schemas.microsoft.com/office/drawing/2014/main" id="{B2DA3AF4-1353-754C-80DF-3DE2B7D0CDA6}"/>
              </a:ext>
            </a:extLst>
          </p:cNvPr>
          <p:cNvGrpSpPr/>
          <p:nvPr/>
        </p:nvGrpSpPr>
        <p:grpSpPr>
          <a:xfrm>
            <a:off x="7684959" y="2392570"/>
            <a:ext cx="631200" cy="661715"/>
            <a:chOff x="5842489" y="1551001"/>
            <a:chExt cx="473400" cy="473400"/>
          </a:xfrm>
          <a:solidFill>
            <a:srgbClr val="DDB775"/>
          </a:solidFill>
        </p:grpSpPr>
        <p:sp>
          <p:nvSpPr>
            <p:cNvPr id="22" name="Google Shape;406;p40">
              <a:extLst>
                <a:ext uri="{FF2B5EF4-FFF2-40B4-BE49-F238E27FC236}">
                  <a16:creationId xmlns:a16="http://schemas.microsoft.com/office/drawing/2014/main" id="{0977E642-EDF2-084C-B023-3EAF081CDA68}"/>
                </a:ext>
              </a:extLst>
            </p:cNvPr>
            <p:cNvSpPr/>
            <p:nvPr/>
          </p:nvSpPr>
          <p:spPr>
            <a:xfrm rot="8100000">
              <a:off x="5911817" y="1620329"/>
              <a:ext cx="334744" cy="334744"/>
            </a:xfrm>
            <a:prstGeom prst="teardrop">
              <a:avLst>
                <a:gd name="adj" fmla="val 10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badi MT Condensed Light" panose="020B0306030101010103" pitchFamily="34" charset="77"/>
              </a:endParaRPr>
            </a:p>
          </p:txBody>
        </p:sp>
        <p:sp>
          <p:nvSpPr>
            <p:cNvPr id="23" name="Google Shape;407;p40">
              <a:extLst>
                <a:ext uri="{FF2B5EF4-FFF2-40B4-BE49-F238E27FC236}">
                  <a16:creationId xmlns:a16="http://schemas.microsoft.com/office/drawing/2014/main" id="{6B0FE07E-6106-3345-8819-6A18B90156E0}"/>
                </a:ext>
              </a:extLst>
            </p:cNvPr>
            <p:cNvSpPr/>
            <p:nvPr/>
          </p:nvSpPr>
          <p:spPr>
            <a:xfrm>
              <a:off x="6012139" y="1714099"/>
              <a:ext cx="134100" cy="134100"/>
            </a:xfrm>
            <a:prstGeom prst="ellipse">
              <a:avLst/>
            </a:prstGeom>
            <a:grpFill/>
            <a:ln>
              <a:noFill/>
            </a:ln>
          </p:spPr>
          <p:txBody>
            <a:bodyPr spcFirstLastPara="1" wrap="square" lIns="0" tIns="0" rIns="0" bIns="0" anchor="ctr" anchorCtr="0">
              <a:noAutofit/>
            </a:bodyPr>
            <a:lstStyle/>
            <a:p>
              <a:pPr marL="0" lvl="0" indent="0" algn="ctr" rtl="0">
                <a:spcBef>
                  <a:spcPts val="0"/>
                </a:spcBef>
                <a:spcAft>
                  <a:spcPts val="0"/>
                </a:spcAft>
                <a:buNone/>
              </a:pPr>
              <a:r>
                <a:rPr lang="en" sz="400">
                  <a:solidFill>
                    <a:schemeClr val="dk2"/>
                  </a:solidFill>
                  <a:latin typeface="Abadi MT Condensed Light" panose="020B0306030101010103" pitchFamily="34" charset="77"/>
                  <a:ea typeface="Montserrat"/>
                  <a:cs typeface="Montserrat"/>
                  <a:sym typeface="Montserrat"/>
                </a:rPr>
                <a:t>5</a:t>
              </a:r>
              <a:endParaRPr sz="400">
                <a:solidFill>
                  <a:schemeClr val="dk2"/>
                </a:solidFill>
                <a:latin typeface="Abadi MT Condensed Light" panose="020B0306030101010103" pitchFamily="34" charset="77"/>
                <a:ea typeface="Montserrat"/>
                <a:cs typeface="Montserrat"/>
                <a:sym typeface="Montserrat"/>
              </a:endParaRPr>
            </a:p>
          </p:txBody>
        </p:sp>
      </p:grpSp>
      <p:sp>
        <p:nvSpPr>
          <p:cNvPr id="25" name="TextBox 24">
            <a:extLst>
              <a:ext uri="{FF2B5EF4-FFF2-40B4-BE49-F238E27FC236}">
                <a16:creationId xmlns:a16="http://schemas.microsoft.com/office/drawing/2014/main" id="{04100F4B-70B3-2540-8FD8-E1B7A28472E9}"/>
              </a:ext>
            </a:extLst>
          </p:cNvPr>
          <p:cNvSpPr txBox="1"/>
          <p:nvPr/>
        </p:nvSpPr>
        <p:spPr>
          <a:xfrm>
            <a:off x="556062" y="993437"/>
            <a:ext cx="4348619" cy="1692771"/>
          </a:xfrm>
          <a:prstGeom prst="rect">
            <a:avLst/>
          </a:prstGeom>
          <a:noFill/>
        </p:spPr>
        <p:txBody>
          <a:bodyPr wrap="square" rtlCol="0">
            <a:spAutoFit/>
          </a:bodyPr>
          <a:lstStyle/>
          <a:p>
            <a:pPr algn="ctr"/>
            <a:r>
              <a:rPr lang="en-VN" sz="2400" b="1" dirty="0">
                <a:solidFill>
                  <a:schemeClr val="bg1"/>
                </a:solidFill>
                <a:latin typeface="UTM Aptima" panose="02040603050506020204" pitchFamily="18"/>
              </a:rPr>
              <a:t>Mùa đông 1427, </a:t>
            </a:r>
            <a:r>
              <a:rPr lang="en-VN" sz="2000" dirty="0">
                <a:solidFill>
                  <a:schemeClr val="bg1"/>
                </a:solidFill>
                <a:latin typeface="UTM Aptima" panose="02040603050506020204" pitchFamily="18"/>
              </a:rPr>
              <a:t>chém  Liễu Thăng, đuỏi Mộc Thạch, Tổng binh Vương Thông đang cố thủ xin hàng. Cuộc kháng chiến giặc Minh toàn thắng.</a:t>
            </a:r>
          </a:p>
        </p:txBody>
      </p:sp>
      <p:sp>
        <p:nvSpPr>
          <p:cNvPr id="26" name="TextBox 25">
            <a:extLst>
              <a:ext uri="{FF2B5EF4-FFF2-40B4-BE49-F238E27FC236}">
                <a16:creationId xmlns:a16="http://schemas.microsoft.com/office/drawing/2014/main" id="{F8615C93-DD68-F840-B563-91C846F8E8B4}"/>
              </a:ext>
            </a:extLst>
          </p:cNvPr>
          <p:cNvSpPr txBox="1"/>
          <p:nvPr/>
        </p:nvSpPr>
        <p:spPr>
          <a:xfrm>
            <a:off x="3332293" y="5508706"/>
            <a:ext cx="4672384" cy="830997"/>
          </a:xfrm>
          <a:prstGeom prst="rect">
            <a:avLst/>
          </a:prstGeom>
          <a:noFill/>
        </p:spPr>
        <p:txBody>
          <a:bodyPr wrap="square" rtlCol="0">
            <a:spAutoFit/>
          </a:bodyPr>
          <a:lstStyle/>
          <a:p>
            <a:pPr algn="ctr"/>
            <a:r>
              <a:rPr lang="en-VN" sz="2800" b="1" dirty="0">
                <a:solidFill>
                  <a:schemeClr val="bg1"/>
                </a:solidFill>
                <a:latin typeface="UTM Aptima" panose="02040603050506020204" pitchFamily="18"/>
              </a:rPr>
              <a:t>Mùa xuân 1428</a:t>
            </a:r>
            <a:r>
              <a:rPr lang="en-VN" sz="2000" dirty="0">
                <a:solidFill>
                  <a:schemeClr val="bg1"/>
                </a:solidFill>
                <a:latin typeface="UTM Aptima" panose="02040603050506020204" pitchFamily="18"/>
              </a:rPr>
              <a:t>, Lê Lợi lên ngôi hoàng đế, lập ra triều đình Hậu Lê.</a:t>
            </a:r>
          </a:p>
        </p:txBody>
      </p:sp>
      <p:sp>
        <p:nvSpPr>
          <p:cNvPr id="27" name="TextBox 26">
            <a:extLst>
              <a:ext uri="{FF2B5EF4-FFF2-40B4-BE49-F238E27FC236}">
                <a16:creationId xmlns:a16="http://schemas.microsoft.com/office/drawing/2014/main" id="{568A9640-4E2F-3F44-813A-23B328BFBBD3}"/>
              </a:ext>
            </a:extLst>
          </p:cNvPr>
          <p:cNvSpPr txBox="1"/>
          <p:nvPr/>
        </p:nvSpPr>
        <p:spPr>
          <a:xfrm>
            <a:off x="5723341" y="1033844"/>
            <a:ext cx="5145843" cy="1323439"/>
          </a:xfrm>
          <a:prstGeom prst="rect">
            <a:avLst/>
          </a:prstGeom>
          <a:noFill/>
        </p:spPr>
        <p:txBody>
          <a:bodyPr wrap="square" rtlCol="0">
            <a:spAutoFit/>
          </a:bodyPr>
          <a:lstStyle/>
          <a:p>
            <a:pPr algn="ctr"/>
            <a:r>
              <a:rPr lang="en-VN" sz="2000" dirty="0">
                <a:solidFill>
                  <a:schemeClr val="bg1"/>
                </a:solidFill>
                <a:latin typeface="UTM Aptima" panose="02040603050506020204" pitchFamily="18"/>
              </a:rPr>
              <a:t>Thừa lệnh nhà vua, Nguyễn Trãi viết “Đại cáo bình Ngô” bố cáo thiên hạ về chiến thắng quân Minh trong suốt 10 năm chiến đấu. Từ nay đất nước thái bình. </a:t>
            </a:r>
          </a:p>
        </p:txBody>
      </p:sp>
      <p:pic>
        <p:nvPicPr>
          <p:cNvPr id="1026" name="Picture 2" descr="Lê Lợi – Đại Việt Kỳ Nhân">
            <a:extLst>
              <a:ext uri="{FF2B5EF4-FFF2-40B4-BE49-F238E27FC236}">
                <a16:creationId xmlns:a16="http://schemas.microsoft.com/office/drawing/2014/main" id="{9ECA716E-5CCA-BC4B-891C-DC06BC1AD1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2506" y="1819459"/>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37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dissolve">
                                      <p:cBhvr>
                                        <p:cTn id="1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86056F-55BE-F546-B558-D09D61F9EDEF}"/>
              </a:ext>
            </a:extLst>
          </p:cNvPr>
          <p:cNvSpPr txBox="1"/>
          <p:nvPr/>
        </p:nvSpPr>
        <p:spPr>
          <a:xfrm>
            <a:off x="1872343" y="206829"/>
            <a:ext cx="7137187"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vi-VN" sz="2400" b="1" dirty="0">
                <a:solidFill>
                  <a:srgbClr val="C00000"/>
                </a:solidFill>
                <a:latin typeface="UTM Guanine" panose="02040603050506020204" pitchFamily="18"/>
              </a:rPr>
              <a:t>*</a:t>
            </a:r>
            <a:r>
              <a:rPr lang="vi-VN" sz="3200" b="1" dirty="0">
                <a:solidFill>
                  <a:srgbClr val="C00000"/>
                </a:solidFill>
                <a:latin typeface="Times New Roman" panose="02020603050405020304" pitchFamily="18" charset="0"/>
                <a:cs typeface="Times New Roman" panose="02020603050405020304" pitchFamily="18" charset="0"/>
              </a:rPr>
              <a:t>Hình tượng chủ tướng Lê Lợi</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5" name="Picture 2" descr="Lê Lợi – Đại Việt Kỳ Nhân">
            <a:extLst>
              <a:ext uri="{FF2B5EF4-FFF2-40B4-BE49-F238E27FC236}">
                <a16:creationId xmlns:a16="http://schemas.microsoft.com/office/drawing/2014/main" id="{124D3EFF-3E8F-4949-98B6-D6F797D987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a:off x="-441166" y="1819458"/>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graphicFrame>
        <p:nvGraphicFramePr>
          <p:cNvPr id="29" name="Diagram 28">
            <a:extLst>
              <a:ext uri="{FF2B5EF4-FFF2-40B4-BE49-F238E27FC236}">
                <a16:creationId xmlns:a16="http://schemas.microsoft.com/office/drawing/2014/main" id="{88C3EFF8-C7B2-9A49-AEC1-12772C4A1ADF}"/>
              </a:ext>
            </a:extLst>
          </p:cNvPr>
          <p:cNvGraphicFramePr/>
          <p:nvPr>
            <p:extLst>
              <p:ext uri="{D42A27DB-BD31-4B8C-83A1-F6EECF244321}">
                <p14:modId xmlns:p14="http://schemas.microsoft.com/office/powerpoint/2010/main" val="1815540975"/>
              </p:ext>
            </p:extLst>
          </p:nvPr>
        </p:nvGraphicFramePr>
        <p:xfrm>
          <a:off x="1469571" y="1208314"/>
          <a:ext cx="10977028" cy="52114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56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86056F-55BE-F546-B558-D09D61F9EDEF}"/>
              </a:ext>
            </a:extLst>
          </p:cNvPr>
          <p:cNvSpPr txBox="1"/>
          <p:nvPr/>
        </p:nvSpPr>
        <p:spPr>
          <a:xfrm>
            <a:off x="1774371" y="174171"/>
            <a:ext cx="8004329"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*Những khó khăn của nghĩa quân Lam Sơn</a:t>
            </a:r>
            <a:endParaRPr lang="en-VN" sz="32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10CDF562-9C76-FF4F-AED3-B8F4E2C3E991}"/>
              </a:ext>
            </a:extLst>
          </p:cNvPr>
          <p:cNvGraphicFramePr/>
          <p:nvPr>
            <p:extLst>
              <p:ext uri="{D42A27DB-BD31-4B8C-83A1-F6EECF244321}">
                <p14:modId xmlns:p14="http://schemas.microsoft.com/office/powerpoint/2010/main" val="4094241674"/>
              </p:ext>
            </p:extLst>
          </p:nvPr>
        </p:nvGraphicFramePr>
        <p:xfrm>
          <a:off x="975954" y="1397361"/>
          <a:ext cx="10473170" cy="5484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322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3747225-AC98-3842-966B-47C0CB805B15}"/>
              </a:ext>
            </a:extLst>
          </p:cNvPr>
          <p:cNvGraphicFramePr/>
          <p:nvPr>
            <p:extLst>
              <p:ext uri="{D42A27DB-BD31-4B8C-83A1-F6EECF244321}">
                <p14:modId xmlns:p14="http://schemas.microsoft.com/office/powerpoint/2010/main" val="3079286750"/>
              </p:ext>
            </p:extLst>
          </p:nvPr>
        </p:nvGraphicFramePr>
        <p:xfrm>
          <a:off x="3668486" y="1349829"/>
          <a:ext cx="8950232" cy="5287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13FB298-523E-734C-B124-359C539386AE}"/>
              </a:ext>
            </a:extLst>
          </p:cNvPr>
          <p:cNvSpPr txBox="1"/>
          <p:nvPr/>
        </p:nvSpPr>
        <p:spPr>
          <a:xfrm>
            <a:off x="1970315" y="424543"/>
            <a:ext cx="7808386" cy="58477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VN" sz="3200" b="1" dirty="0">
                <a:solidFill>
                  <a:srgbClr val="C00000"/>
                </a:solidFill>
                <a:latin typeface="Times New Roman" panose="02020603050405020304" pitchFamily="18" charset="0"/>
                <a:cs typeface="Times New Roman" panose="02020603050405020304" pitchFamily="18" charset="0"/>
              </a:rPr>
              <a:t>*Sức mạnh của nhân dân ta</a:t>
            </a:r>
          </a:p>
        </p:txBody>
      </p:sp>
      <p:pic>
        <p:nvPicPr>
          <p:cNvPr id="7" name="Picture 2" descr="Lê Lợi – Đại Việt Kỳ Nhân">
            <a:extLst>
              <a:ext uri="{FF2B5EF4-FFF2-40B4-BE49-F238E27FC236}">
                <a16:creationId xmlns:a16="http://schemas.microsoft.com/office/drawing/2014/main" id="{5FBBDF1A-AF98-5A43-A0D2-C90CB436FA7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53" b="99466" l="589" r="89863">
                        <a14:foregroundMark x1="34075" y1="33534" x2="24722" y2="57448"/>
                        <a14:foregroundMark x1="29627" y1="36406" x2="27927" y2="44890"/>
                        <a14:foregroundMark x1="27927" y1="44890" x2="3728" y2="83634"/>
                        <a14:foregroundMark x1="11511" y1="93186" x2="41073" y2="93320"/>
                        <a14:foregroundMark x1="41073" y1="93320" x2="73185" y2="90114"/>
                        <a14:foregroundMark x1="73185" y1="90114" x2="73381" y2="89713"/>
                        <a14:foregroundMark x1="79071" y1="92986" x2="6475" y2="96660"/>
                        <a14:foregroundMark x1="6475" y1="96660" x2="719" y2="94790"/>
                        <a14:foregroundMark x1="11838" y1="98931" x2="42381" y2="99132"/>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Removal>
                    </a14:imgEffect>
                  </a14:imgLayer>
                </a14:imgProps>
              </a:ext>
              <a:ext uri="{28A0092B-C50C-407E-A947-70E740481C1C}">
                <a14:useLocalDpi xmlns:a14="http://schemas.microsoft.com/office/drawing/2010/main" val="0"/>
              </a:ext>
            </a:extLst>
          </a:blip>
          <a:srcRect/>
          <a:stretch>
            <a:fillRect/>
          </a:stretch>
        </p:blipFill>
        <p:spPr bwMode="auto">
          <a:xfrm>
            <a:off x="0" y="1819458"/>
            <a:ext cx="5145844" cy="5038542"/>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74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55310-C1E4-5F49-BF78-B761BA7DB000}"/>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graphicFrame>
        <p:nvGraphicFramePr>
          <p:cNvPr id="3" name="Diagram 2">
            <a:extLst>
              <a:ext uri="{FF2B5EF4-FFF2-40B4-BE49-F238E27FC236}">
                <a16:creationId xmlns:a16="http://schemas.microsoft.com/office/drawing/2014/main" id="{EDF4ED89-ACDD-ED43-B08D-48D9EA21F318}"/>
              </a:ext>
            </a:extLst>
          </p:cNvPr>
          <p:cNvGraphicFramePr/>
          <p:nvPr>
            <p:extLst>
              <p:ext uri="{D42A27DB-BD31-4B8C-83A1-F6EECF244321}">
                <p14:modId xmlns:p14="http://schemas.microsoft.com/office/powerpoint/2010/main" val="363240079"/>
              </p:ext>
            </p:extLst>
          </p:nvPr>
        </p:nvGraphicFramePr>
        <p:xfrm>
          <a:off x="161364" y="10101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523104A8-CAC5-4640-AC88-8867DD237D06}"/>
              </a:ext>
            </a:extLst>
          </p:cNvPr>
          <p:cNvSpPr txBox="1"/>
          <p:nvPr/>
        </p:nvSpPr>
        <p:spPr>
          <a:xfrm>
            <a:off x="161364" y="1269403"/>
            <a:ext cx="2495774" cy="584775"/>
          </a:xfrm>
          <a:prstGeom prst="rect">
            <a:avLst/>
          </a:prstGeom>
          <a:noFill/>
        </p:spPr>
        <p:txBody>
          <a:bodyPr wrap="square" rtlCol="0">
            <a:spAutoFit/>
          </a:bodyPr>
          <a:lstStyle/>
          <a:p>
            <a:r>
              <a:rPr lang="en-VN" sz="3200" dirty="0">
                <a:highlight>
                  <a:srgbClr val="F1ED99"/>
                </a:highlight>
                <a:latin typeface="UTM Guanine" panose="02040603050506020204" pitchFamily="18"/>
              </a:rPr>
              <a:t>TÓM TẮT</a:t>
            </a:r>
          </a:p>
        </p:txBody>
      </p:sp>
      <p:sp>
        <p:nvSpPr>
          <p:cNvPr id="25" name="TextBox 24">
            <a:extLst>
              <a:ext uri="{FF2B5EF4-FFF2-40B4-BE49-F238E27FC236}">
                <a16:creationId xmlns:a16="http://schemas.microsoft.com/office/drawing/2014/main" id="{215FA6D7-7B23-A343-9795-9CEA75AD4917}"/>
              </a:ext>
            </a:extLst>
          </p:cNvPr>
          <p:cNvSpPr txBox="1"/>
          <p:nvPr/>
        </p:nvSpPr>
        <p:spPr>
          <a:xfrm>
            <a:off x="8289364" y="4565105"/>
            <a:ext cx="3377902" cy="830997"/>
          </a:xfrm>
          <a:prstGeom prst="rect">
            <a:avLst/>
          </a:prstGeom>
          <a:noFill/>
        </p:spPr>
        <p:txBody>
          <a:bodyPr wrap="square" rtlCol="0">
            <a:spAutoFit/>
          </a:bodyPr>
          <a:lstStyle/>
          <a:p>
            <a:pPr algn="just"/>
            <a:r>
              <a:rPr lang="en-VN" sz="2400" b="1" dirty="0">
                <a:solidFill>
                  <a:srgbClr val="F1ED99"/>
                </a:solidFill>
                <a:latin typeface="UTM Aptima" panose="02040603050506020204" pitchFamily="18"/>
              </a:rPr>
              <a:t>4. CHỦ TRƯƠNG HOÀ BÌNH VÀ NHÂN ĐẠO</a:t>
            </a:r>
          </a:p>
        </p:txBody>
      </p:sp>
    </p:spTree>
    <p:extLst>
      <p:ext uri="{BB962C8B-B14F-4D97-AF65-F5344CB8AC3E}">
        <p14:creationId xmlns:p14="http://schemas.microsoft.com/office/powerpoint/2010/main" val="127870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barn(inVertical)">
                                      <p:cBhvr>
                                        <p:cTn id="2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0E758F-E0DA-9B47-B9F2-8061AC79163E}"/>
              </a:ext>
            </a:extLst>
          </p:cNvPr>
          <p:cNvSpPr txBox="1"/>
          <p:nvPr/>
        </p:nvSpPr>
        <p:spPr>
          <a:xfrm>
            <a:off x="568554" y="174171"/>
            <a:ext cx="9317724" cy="1077218"/>
          </a:xfrm>
          <a:prstGeom prst="rect">
            <a:avLst/>
          </a:prstGeom>
          <a:noFill/>
        </p:spPr>
        <p:txBody>
          <a:bodyPr wrap="square">
            <a:spAutoFit/>
          </a:bodyPr>
          <a:lstStyle/>
          <a:p>
            <a:pPr algn="ctr"/>
            <a:r>
              <a:rPr lang="en-US" sz="3200" b="1" dirty="0">
                <a:solidFill>
                  <a:srgbClr val="F1ED99"/>
                </a:solidFill>
                <a:latin typeface="Times New Roman" panose="02020603050405020304" pitchFamily="18" charset="0"/>
                <a:cs typeface="Times New Roman" panose="02020603050405020304" pitchFamily="18" charset="0"/>
              </a:rPr>
              <a:t>*</a:t>
            </a:r>
            <a:r>
              <a:rPr lang="en-US" sz="3200" b="1" dirty="0" err="1">
                <a:solidFill>
                  <a:srgbClr val="F1ED99"/>
                </a:solidFill>
                <a:latin typeface="Times New Roman" panose="02020603050405020304" pitchFamily="18" charset="0"/>
                <a:cs typeface="Times New Roman" panose="02020603050405020304" pitchFamily="18" charset="0"/>
              </a:rPr>
              <a:t>Đầu</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tiên</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Nguyễn</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Trãi</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đã</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đề</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cập</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đến</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lập</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trường</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đúng</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đắn</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tập</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hợp</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sức</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mạnh</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để</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thành</a:t>
            </a:r>
            <a:r>
              <a:rPr lang="en-US" sz="3200" b="1" dirty="0">
                <a:solidFill>
                  <a:srgbClr val="F1ED99"/>
                </a:solidFill>
                <a:latin typeface="Times New Roman" panose="02020603050405020304" pitchFamily="18" charset="0"/>
                <a:cs typeface="Times New Roman" panose="02020603050405020304" pitchFamily="18" charset="0"/>
              </a:rPr>
              <a:t> </a:t>
            </a:r>
            <a:r>
              <a:rPr lang="en-US" sz="3200" b="1" dirty="0" err="1">
                <a:solidFill>
                  <a:srgbClr val="F1ED99"/>
                </a:solidFill>
                <a:latin typeface="Times New Roman" panose="02020603050405020304" pitchFamily="18" charset="0"/>
                <a:cs typeface="Times New Roman" panose="02020603050405020304" pitchFamily="18" charset="0"/>
              </a:rPr>
              <a:t>công</a:t>
            </a:r>
            <a:endParaRPr lang="en-US" sz="3200" b="1" dirty="0">
              <a:solidFill>
                <a:srgbClr val="F1ED99"/>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06D5B74-E243-1346-947A-7E0A78B02685}"/>
              </a:ext>
            </a:extLst>
          </p:cNvPr>
          <p:cNvSpPr txBox="1"/>
          <p:nvPr/>
        </p:nvSpPr>
        <p:spPr>
          <a:xfrm>
            <a:off x="9029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Đem</a:t>
            </a:r>
            <a:r>
              <a:rPr lang="en-US" sz="2000" b="1" dirty="0">
                <a:solidFill>
                  <a:srgbClr val="C00000"/>
                </a:solidFill>
              </a:rPr>
              <a:t> </a:t>
            </a:r>
          </a:p>
        </p:txBody>
      </p:sp>
      <p:sp>
        <p:nvSpPr>
          <p:cNvPr id="6" name="TextBox 5">
            <a:extLst>
              <a:ext uri="{FF2B5EF4-FFF2-40B4-BE49-F238E27FC236}">
                <a16:creationId xmlns:a16="http://schemas.microsoft.com/office/drawing/2014/main" id="{0BEE97DE-56ED-434D-B293-641E2BFE2FD5}"/>
              </a:ext>
            </a:extLst>
          </p:cNvPr>
          <p:cNvSpPr txBox="1"/>
          <p:nvPr/>
        </p:nvSpPr>
        <p:spPr>
          <a:xfrm>
            <a:off x="9029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Lấy</a:t>
            </a:r>
            <a:r>
              <a:rPr lang="en-US" sz="2000" b="1" dirty="0">
                <a:solidFill>
                  <a:srgbClr val="C00000"/>
                </a:solidFill>
                <a:latin typeface="UTM Aptima" panose="02040603050506020204" pitchFamily="18"/>
              </a:rPr>
              <a:t> </a:t>
            </a:r>
          </a:p>
        </p:txBody>
      </p:sp>
      <p:sp>
        <p:nvSpPr>
          <p:cNvPr id="7" name="TextBox 6">
            <a:extLst>
              <a:ext uri="{FF2B5EF4-FFF2-40B4-BE49-F238E27FC236}">
                <a16:creationId xmlns:a16="http://schemas.microsoft.com/office/drawing/2014/main" id="{DF201F02-B3D1-7F48-8D8C-1973787A6D41}"/>
              </a:ext>
            </a:extLst>
          </p:cNvPr>
          <p:cNvSpPr txBox="1"/>
          <p:nvPr/>
        </p:nvSpPr>
        <p:spPr>
          <a:xfrm>
            <a:off x="27317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000" b="1" dirty="0">
                <a:solidFill>
                  <a:srgbClr val="C00000"/>
                </a:solidFill>
                <a:latin typeface="UTM Aptima" panose="02040603050506020204" pitchFamily="18"/>
              </a:rPr>
              <a:t>đ</a:t>
            </a:r>
            <a:r>
              <a:rPr lang="en-US" sz="2000" b="1" dirty="0" err="1">
                <a:solidFill>
                  <a:srgbClr val="C00000"/>
                </a:solidFill>
                <a:latin typeface="UTM Aptima" panose="02040603050506020204" pitchFamily="18"/>
              </a:rPr>
              <a:t>ại</a:t>
            </a:r>
            <a:r>
              <a:rPr lang="en-US" sz="2000" b="1" dirty="0">
                <a:solidFill>
                  <a:srgbClr val="C00000"/>
                </a:solidFill>
                <a:latin typeface="UTM Aptima" panose="02040603050506020204" pitchFamily="18"/>
              </a:rPr>
              <a:t> </a:t>
            </a:r>
          </a:p>
        </p:txBody>
      </p:sp>
      <p:sp>
        <p:nvSpPr>
          <p:cNvPr id="8" name="TextBox 7">
            <a:extLst>
              <a:ext uri="{FF2B5EF4-FFF2-40B4-BE49-F238E27FC236}">
                <a16:creationId xmlns:a16="http://schemas.microsoft.com/office/drawing/2014/main" id="{6B07C8AE-8A1F-9740-878F-97856DCE0DF5}"/>
              </a:ext>
            </a:extLst>
          </p:cNvPr>
          <p:cNvSpPr txBox="1"/>
          <p:nvPr/>
        </p:nvSpPr>
        <p:spPr>
          <a:xfrm>
            <a:off x="8421330" y="3823163"/>
            <a:ext cx="22352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cường</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bạo</a:t>
            </a:r>
            <a:r>
              <a:rPr lang="en-US" sz="2000" b="1" dirty="0">
                <a:solidFill>
                  <a:srgbClr val="C00000"/>
                </a:solidFill>
                <a:latin typeface="UTM Aptima" panose="02040603050506020204" pitchFamily="18"/>
              </a:rPr>
              <a:t>  </a:t>
            </a:r>
          </a:p>
        </p:txBody>
      </p:sp>
      <p:sp>
        <p:nvSpPr>
          <p:cNvPr id="9" name="TextBox 8">
            <a:extLst>
              <a:ext uri="{FF2B5EF4-FFF2-40B4-BE49-F238E27FC236}">
                <a16:creationId xmlns:a16="http://schemas.microsoft.com/office/drawing/2014/main" id="{5202BA02-2EEF-7A4E-B239-E8818A6F3757}"/>
              </a:ext>
            </a:extLst>
          </p:cNvPr>
          <p:cNvSpPr txBox="1"/>
          <p:nvPr/>
        </p:nvSpPr>
        <p:spPr>
          <a:xfrm>
            <a:off x="4662130" y="26230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nghĩa</a:t>
            </a:r>
            <a:r>
              <a:rPr lang="en-US" sz="2000" b="1" dirty="0">
                <a:solidFill>
                  <a:srgbClr val="C00000"/>
                </a:solidFill>
                <a:latin typeface="UTM Aptima" panose="02040603050506020204" pitchFamily="18"/>
              </a:rPr>
              <a:t> </a:t>
            </a:r>
          </a:p>
        </p:txBody>
      </p:sp>
      <p:sp>
        <p:nvSpPr>
          <p:cNvPr id="10" name="TextBox 9">
            <a:extLst>
              <a:ext uri="{FF2B5EF4-FFF2-40B4-BE49-F238E27FC236}">
                <a16:creationId xmlns:a16="http://schemas.microsoft.com/office/drawing/2014/main" id="{DA908CA4-8F69-9941-866F-E4D0F9B55EB4}"/>
              </a:ext>
            </a:extLst>
          </p:cNvPr>
          <p:cNvSpPr txBox="1"/>
          <p:nvPr/>
        </p:nvSpPr>
        <p:spPr>
          <a:xfrm>
            <a:off x="8421330" y="2623073"/>
            <a:ext cx="22352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rgbClr val="C00000"/>
                </a:solidFill>
                <a:latin typeface="UTM Aptima" panose="02040603050506020204" pitchFamily="18"/>
              </a:rPr>
              <a:t>hung </a:t>
            </a:r>
            <a:r>
              <a:rPr lang="en-US" sz="2000" b="1" dirty="0" err="1">
                <a:solidFill>
                  <a:srgbClr val="C00000"/>
                </a:solidFill>
                <a:latin typeface="UTM Aptima" panose="02040603050506020204" pitchFamily="18"/>
              </a:rPr>
              <a:t>tàn</a:t>
            </a:r>
            <a:r>
              <a:rPr lang="en-US" sz="2000" b="1" dirty="0">
                <a:solidFill>
                  <a:srgbClr val="C00000"/>
                </a:solidFill>
                <a:latin typeface="UTM Aptima" panose="02040603050506020204" pitchFamily="18"/>
              </a:rPr>
              <a:t>  </a:t>
            </a:r>
          </a:p>
        </p:txBody>
      </p:sp>
      <p:sp>
        <p:nvSpPr>
          <p:cNvPr id="11" name="TextBox 10">
            <a:extLst>
              <a:ext uri="{FF2B5EF4-FFF2-40B4-BE49-F238E27FC236}">
                <a16:creationId xmlns:a16="http://schemas.microsoft.com/office/drawing/2014/main" id="{E2149541-1F42-B344-A871-F3876B725695}"/>
              </a:ext>
            </a:extLst>
          </p:cNvPr>
          <p:cNvSpPr txBox="1"/>
          <p:nvPr/>
        </p:nvSpPr>
        <p:spPr>
          <a:xfrm>
            <a:off x="27317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chí</a:t>
            </a:r>
            <a:r>
              <a:rPr lang="en-US" sz="2000" b="1" dirty="0">
                <a:solidFill>
                  <a:srgbClr val="C00000"/>
                </a:solidFill>
                <a:latin typeface="UTM Aptima" panose="02040603050506020204" pitchFamily="18"/>
              </a:rPr>
              <a:t> </a:t>
            </a:r>
          </a:p>
        </p:txBody>
      </p:sp>
      <p:sp>
        <p:nvSpPr>
          <p:cNvPr id="12" name="TextBox 11">
            <a:extLst>
              <a:ext uri="{FF2B5EF4-FFF2-40B4-BE49-F238E27FC236}">
                <a16:creationId xmlns:a16="http://schemas.microsoft.com/office/drawing/2014/main" id="{0E58462A-A571-A649-A364-C849E7DE72BF}"/>
              </a:ext>
            </a:extLst>
          </p:cNvPr>
          <p:cNvSpPr txBox="1"/>
          <p:nvPr/>
        </p:nvSpPr>
        <p:spPr>
          <a:xfrm>
            <a:off x="4662130" y="3842273"/>
            <a:ext cx="1320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nhân</a:t>
            </a:r>
            <a:r>
              <a:rPr lang="en-US" sz="2000" b="1" dirty="0">
                <a:solidFill>
                  <a:srgbClr val="C00000"/>
                </a:solidFill>
                <a:latin typeface="UTM Aptima" panose="02040603050506020204" pitchFamily="18"/>
              </a:rPr>
              <a:t> </a:t>
            </a:r>
          </a:p>
        </p:txBody>
      </p:sp>
      <p:sp>
        <p:nvSpPr>
          <p:cNvPr id="13" name="TextBox 12">
            <a:extLst>
              <a:ext uri="{FF2B5EF4-FFF2-40B4-BE49-F238E27FC236}">
                <a16:creationId xmlns:a16="http://schemas.microsoft.com/office/drawing/2014/main" id="{C11DA1FA-C9F2-A94A-B9C6-25F6D3541D16}"/>
              </a:ext>
            </a:extLst>
          </p:cNvPr>
          <p:cNvSpPr txBox="1"/>
          <p:nvPr/>
        </p:nvSpPr>
        <p:spPr>
          <a:xfrm>
            <a:off x="6186130" y="3842273"/>
            <a:ext cx="1828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để</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thay</a:t>
            </a:r>
            <a:r>
              <a:rPr lang="en-US" sz="2000" b="1" dirty="0">
                <a:solidFill>
                  <a:srgbClr val="C00000"/>
                </a:solidFill>
                <a:latin typeface="UTM Aptima" panose="02040603050506020204" pitchFamily="18"/>
              </a:rPr>
              <a:t> </a:t>
            </a:r>
          </a:p>
        </p:txBody>
      </p:sp>
      <p:sp>
        <p:nvSpPr>
          <p:cNvPr id="14" name="TextBox 13">
            <a:extLst>
              <a:ext uri="{FF2B5EF4-FFF2-40B4-BE49-F238E27FC236}">
                <a16:creationId xmlns:a16="http://schemas.microsoft.com/office/drawing/2014/main" id="{16D3C796-7636-EF4E-B57D-DDF82902F0DC}"/>
              </a:ext>
            </a:extLst>
          </p:cNvPr>
          <p:cNvSpPr txBox="1"/>
          <p:nvPr/>
        </p:nvSpPr>
        <p:spPr>
          <a:xfrm>
            <a:off x="6186130" y="2603963"/>
            <a:ext cx="1828800" cy="400110"/>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err="1">
                <a:solidFill>
                  <a:srgbClr val="C00000"/>
                </a:solidFill>
                <a:latin typeface="UTM Aptima" panose="02040603050506020204" pitchFamily="18"/>
              </a:rPr>
              <a:t>để</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thắng</a:t>
            </a:r>
            <a:r>
              <a:rPr lang="en-US" sz="2000" b="1" dirty="0">
                <a:solidFill>
                  <a:srgbClr val="C00000"/>
                </a:solidFill>
                <a:latin typeface="UTM Aptima" panose="02040603050506020204" pitchFamily="18"/>
              </a:rPr>
              <a:t> </a:t>
            </a:r>
          </a:p>
        </p:txBody>
      </p:sp>
      <p:sp>
        <p:nvSpPr>
          <p:cNvPr id="15" name="TextBox 14">
            <a:extLst>
              <a:ext uri="{FF2B5EF4-FFF2-40B4-BE49-F238E27FC236}">
                <a16:creationId xmlns:a16="http://schemas.microsoft.com/office/drawing/2014/main" id="{61414495-3341-3045-A80C-80C74D99A938}"/>
              </a:ext>
            </a:extLst>
          </p:cNvPr>
          <p:cNvSpPr txBox="1"/>
          <p:nvPr/>
        </p:nvSpPr>
        <p:spPr>
          <a:xfrm>
            <a:off x="5068530" y="5079371"/>
            <a:ext cx="6705600" cy="1323439"/>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000" b="1" u="sng" dirty="0">
                <a:solidFill>
                  <a:srgbClr val="C00000"/>
                </a:solidFill>
                <a:latin typeface="UTM Aptima" panose="02040603050506020204" pitchFamily="18"/>
              </a:rPr>
              <a:t>Ý </a:t>
            </a:r>
            <a:r>
              <a:rPr lang="en-US" sz="2000" b="1" u="sng" dirty="0" err="1">
                <a:solidFill>
                  <a:srgbClr val="C00000"/>
                </a:solidFill>
                <a:latin typeface="UTM Aptima" panose="02040603050506020204" pitchFamily="18"/>
              </a:rPr>
              <a:t>nghĩa</a:t>
            </a:r>
            <a:r>
              <a:rPr lang="en-US" sz="2000" b="1" u="sng" dirty="0">
                <a:solidFill>
                  <a:srgbClr val="C00000"/>
                </a:solidFill>
                <a:latin typeface="UTM Aptima" panose="02040603050506020204" pitchFamily="18"/>
              </a:rPr>
              <a:t> :</a:t>
            </a:r>
            <a:r>
              <a:rPr lang="en-US" sz="2000" b="1"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dùng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tấm</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lòng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nhân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ái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để</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thu</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phục</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quân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giặc</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bạo</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tàn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đây</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chính</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là</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kế</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sách</a:t>
            </a:r>
            <a:r>
              <a:rPr lang="en-US" sz="2000" dirty="0">
                <a:solidFill>
                  <a:srgbClr val="C00000"/>
                </a:solidFill>
                <a:latin typeface="UTM Aptima" panose="02040603050506020204" pitchFamily="18"/>
              </a:rPr>
              <a:t> </a:t>
            </a:r>
            <a:r>
              <a:rPr lang="en-US" sz="2000" b="1" dirty="0">
                <a:solidFill>
                  <a:srgbClr val="C00000"/>
                </a:solidFill>
                <a:latin typeface="UTM Aptima" panose="02040603050506020204" pitchFamily="18"/>
              </a:rPr>
              <a:t>“</a:t>
            </a:r>
            <a:r>
              <a:rPr lang="en-US" sz="2000" b="1" dirty="0" err="1">
                <a:solidFill>
                  <a:srgbClr val="C00000"/>
                </a:solidFill>
                <a:latin typeface="UTM Aptima" panose="02040603050506020204" pitchFamily="18"/>
              </a:rPr>
              <a:t>Chẳng</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đánh</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mà</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người</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chịu</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khuất</a:t>
            </a:r>
            <a:r>
              <a:rPr lang="en-US" sz="2000" b="1" dirty="0">
                <a:solidFill>
                  <a:srgbClr val="C00000"/>
                </a:solidFill>
                <a:latin typeface="UTM Aptima" panose="02040603050506020204" pitchFamily="18"/>
              </a:rPr>
              <a:t> – </a:t>
            </a:r>
            <a:r>
              <a:rPr lang="en-US" sz="2000" b="1" dirty="0" err="1">
                <a:solidFill>
                  <a:srgbClr val="C00000"/>
                </a:solidFill>
                <a:latin typeface="UTM Aptima" panose="02040603050506020204" pitchFamily="18"/>
              </a:rPr>
              <a:t>ta</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đây</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mưu</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phạt</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tâm</a:t>
            </a:r>
            <a:r>
              <a:rPr lang="en-US" sz="2000" b="1" dirty="0">
                <a:solidFill>
                  <a:srgbClr val="C00000"/>
                </a:solidFill>
                <a:latin typeface="UTM Aptima" panose="02040603050506020204" pitchFamily="18"/>
              </a:rPr>
              <a:t> </a:t>
            </a:r>
            <a:r>
              <a:rPr lang="en-US" sz="2000" b="1" dirty="0" err="1">
                <a:solidFill>
                  <a:srgbClr val="C00000"/>
                </a:solidFill>
                <a:latin typeface="UTM Aptima" panose="02040603050506020204" pitchFamily="18"/>
              </a:rPr>
              <a:t>công</a:t>
            </a:r>
            <a:r>
              <a:rPr lang="en-US" sz="2000" b="1" dirty="0">
                <a:solidFill>
                  <a:srgbClr val="C00000"/>
                </a:solidFill>
                <a:latin typeface="UTM Aptima" panose="02040603050506020204" pitchFamily="18"/>
              </a:rPr>
              <a:t>”</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đánh</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vào</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lòng</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người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mà</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Nguyễn</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Trãi</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đã</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đề</a:t>
            </a:r>
            <a:r>
              <a:rPr lang="en-US" sz="2000" dirty="0">
                <a:solidFill>
                  <a:srgbClr val="C00000"/>
                </a:solidFill>
                <a:latin typeface="UTM Aptima" panose="02040603050506020204" pitchFamily="18"/>
              </a:rPr>
              <a:t> </a:t>
            </a:r>
            <a:r>
              <a:rPr lang="en-US" sz="2000" dirty="0" err="1">
                <a:solidFill>
                  <a:srgbClr val="C00000"/>
                </a:solidFill>
                <a:latin typeface="UTM Aptima" panose="02040603050506020204" pitchFamily="18"/>
              </a:rPr>
              <a:t>ra</a:t>
            </a:r>
            <a:r>
              <a:rPr lang="en-US" sz="2000" dirty="0">
                <a:solidFill>
                  <a:srgbClr val="C00000"/>
                </a:solidFill>
                <a:latin typeface="UTM Aptima" panose="02040603050506020204" pitchFamily="18"/>
              </a:rPr>
              <a:t>. </a:t>
            </a:r>
            <a:endParaRPr lang="en-US" u="sng" dirty="0">
              <a:solidFill>
                <a:srgbClr val="C00000"/>
              </a:solidFill>
              <a:latin typeface="UTM Aptima" panose="02040603050506020204" pitchFamily="18"/>
            </a:endParaRPr>
          </a:p>
        </p:txBody>
      </p:sp>
      <p:sp>
        <p:nvSpPr>
          <p:cNvPr id="16" name="Right Brace 15">
            <a:extLst>
              <a:ext uri="{FF2B5EF4-FFF2-40B4-BE49-F238E27FC236}">
                <a16:creationId xmlns:a16="http://schemas.microsoft.com/office/drawing/2014/main" id="{D555327A-1572-F54E-B7DE-259B37910BFC}"/>
              </a:ext>
            </a:extLst>
          </p:cNvPr>
          <p:cNvSpPr/>
          <p:nvPr/>
        </p:nvSpPr>
        <p:spPr>
          <a:xfrm rot="5400000">
            <a:off x="3907956" y="2065406"/>
            <a:ext cx="492349" cy="2396333"/>
          </a:xfrm>
          <a:prstGeom prst="rightBrace">
            <a:avLst/>
          </a:prstGeom>
          <a:no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VN">
              <a:solidFill>
                <a:srgbClr val="C00000"/>
              </a:solidFill>
            </a:endParaRPr>
          </a:p>
        </p:txBody>
      </p:sp>
      <p:sp>
        <p:nvSpPr>
          <p:cNvPr id="17" name="TextBox 16">
            <a:extLst>
              <a:ext uri="{FF2B5EF4-FFF2-40B4-BE49-F238E27FC236}">
                <a16:creationId xmlns:a16="http://schemas.microsoft.com/office/drawing/2014/main" id="{26D81D41-6301-5F49-8563-55E381789B56}"/>
              </a:ext>
            </a:extLst>
          </p:cNvPr>
          <p:cNvSpPr txBox="1"/>
          <p:nvPr/>
        </p:nvSpPr>
        <p:spPr>
          <a:xfrm>
            <a:off x="2579330" y="3453831"/>
            <a:ext cx="3759200"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solidFill>
                  <a:schemeClr val="bg1"/>
                </a:solidFill>
                <a:latin typeface="UTM Aptima" panose="02040603050506020204" pitchFamily="18"/>
              </a:rPr>
              <a:t>L</a:t>
            </a:r>
            <a:r>
              <a:rPr lang="en-VN" b="1" dirty="0">
                <a:solidFill>
                  <a:schemeClr val="bg1"/>
                </a:solidFill>
                <a:latin typeface="UTM Aptima" panose="02040603050506020204" pitchFamily="18"/>
              </a:rPr>
              <a:t>ẽ phải, nghĩa lớn, chính nghĩa</a:t>
            </a:r>
          </a:p>
        </p:txBody>
      </p:sp>
      <p:sp>
        <p:nvSpPr>
          <p:cNvPr id="18" name="TextBox 17">
            <a:extLst>
              <a:ext uri="{FF2B5EF4-FFF2-40B4-BE49-F238E27FC236}">
                <a16:creationId xmlns:a16="http://schemas.microsoft.com/office/drawing/2014/main" id="{7E038F5D-296B-1541-9BD3-496CF148C15E}"/>
              </a:ext>
            </a:extLst>
          </p:cNvPr>
          <p:cNvSpPr txBox="1"/>
          <p:nvPr/>
        </p:nvSpPr>
        <p:spPr>
          <a:xfrm>
            <a:off x="8400297" y="3232066"/>
            <a:ext cx="2844799"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b="1" dirty="0">
                <a:solidFill>
                  <a:schemeClr val="bg1"/>
                </a:solidFill>
                <a:latin typeface="UTM Aptima" panose="02040603050506020204" pitchFamily="18"/>
              </a:rPr>
              <a:t>C</a:t>
            </a:r>
            <a:r>
              <a:rPr lang="en-VN" sz="2000" b="1" dirty="0">
                <a:solidFill>
                  <a:schemeClr val="bg1"/>
                </a:solidFill>
                <a:latin typeface="UTM Aptima" panose="02040603050506020204" pitchFamily="18"/>
              </a:rPr>
              <a:t>hỉ quân giặc Minh</a:t>
            </a:r>
          </a:p>
        </p:txBody>
      </p:sp>
      <p:sp>
        <p:nvSpPr>
          <p:cNvPr id="19" name="TextBox 18">
            <a:extLst>
              <a:ext uri="{FF2B5EF4-FFF2-40B4-BE49-F238E27FC236}">
                <a16:creationId xmlns:a16="http://schemas.microsoft.com/office/drawing/2014/main" id="{89E2B938-8F78-C446-A326-BDED2D585411}"/>
              </a:ext>
            </a:extLst>
          </p:cNvPr>
          <p:cNvSpPr txBox="1"/>
          <p:nvPr/>
        </p:nvSpPr>
        <p:spPr>
          <a:xfrm>
            <a:off x="568554" y="3119072"/>
            <a:ext cx="1564997" cy="646331"/>
          </a:xfrm>
          <a:prstGeom prst="rect">
            <a:avLst/>
          </a:prstGeom>
          <a:solidFill>
            <a:srgbClr val="F1ED9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VN" b="1" dirty="0">
                <a:solidFill>
                  <a:srgbClr val="C00000"/>
                </a:solidFill>
                <a:latin typeface="UTM Aptima" panose="02040603050506020204" pitchFamily="18"/>
              </a:rPr>
              <a:t>Chỉ quân dân Đại Việt</a:t>
            </a:r>
          </a:p>
        </p:txBody>
      </p:sp>
      <p:sp>
        <p:nvSpPr>
          <p:cNvPr id="21" name="TextBox 20">
            <a:extLst>
              <a:ext uri="{FF2B5EF4-FFF2-40B4-BE49-F238E27FC236}">
                <a16:creationId xmlns:a16="http://schemas.microsoft.com/office/drawing/2014/main" id="{795694AC-6425-D24B-AA40-87EED55EE86C}"/>
              </a:ext>
            </a:extLst>
          </p:cNvPr>
          <p:cNvSpPr txBox="1"/>
          <p:nvPr/>
        </p:nvSpPr>
        <p:spPr>
          <a:xfrm>
            <a:off x="3706378" y="4790867"/>
            <a:ext cx="1320800" cy="369332"/>
          </a:xfrm>
          <a:prstGeom prst="rect">
            <a:avLst/>
          </a:prstGeom>
          <a:noFill/>
        </p:spPr>
        <p:txBody>
          <a:bodyPr wrap="square">
            <a:spAutoFit/>
          </a:bodyPr>
          <a:lstStyle/>
          <a:p>
            <a:r>
              <a:rPr lang="en-US" b="1" i="0" dirty="0" err="1">
                <a:solidFill>
                  <a:schemeClr val="bg1"/>
                </a:solidFill>
                <a:effectLst/>
                <a:latin typeface="UTM Aptima" panose="02040603050506020204" pitchFamily="18"/>
              </a:rPr>
              <a:t>nhân</a:t>
            </a:r>
            <a:r>
              <a:rPr lang="en-US" b="1" i="0" dirty="0">
                <a:solidFill>
                  <a:schemeClr val="bg1"/>
                </a:solidFill>
                <a:effectLst/>
                <a:latin typeface="UTM Aptima" panose="02040603050506020204" pitchFamily="18"/>
              </a:rPr>
              <a:t> </a:t>
            </a:r>
            <a:r>
              <a:rPr lang="en-US" b="1" i="0" dirty="0" err="1">
                <a:solidFill>
                  <a:schemeClr val="bg1"/>
                </a:solidFill>
                <a:effectLst/>
                <a:latin typeface="UTM Aptima" panose="02040603050506020204" pitchFamily="18"/>
              </a:rPr>
              <a:t>đức</a:t>
            </a:r>
            <a:endParaRPr lang="en-VN" b="1" dirty="0">
              <a:solidFill>
                <a:schemeClr val="bg1"/>
              </a:solidFill>
              <a:latin typeface="UTM Aptima" panose="02040603050506020204" pitchFamily="18"/>
            </a:endParaRPr>
          </a:p>
        </p:txBody>
      </p:sp>
      <p:sp>
        <p:nvSpPr>
          <p:cNvPr id="22" name="Right Brace 21">
            <a:extLst>
              <a:ext uri="{FF2B5EF4-FFF2-40B4-BE49-F238E27FC236}">
                <a16:creationId xmlns:a16="http://schemas.microsoft.com/office/drawing/2014/main" id="{D07A4B9D-6168-9845-98C7-FC4F745652B4}"/>
              </a:ext>
            </a:extLst>
          </p:cNvPr>
          <p:cNvSpPr/>
          <p:nvPr/>
        </p:nvSpPr>
        <p:spPr>
          <a:xfrm rot="5400000">
            <a:off x="4006567" y="3346526"/>
            <a:ext cx="492349" cy="2396333"/>
          </a:xfrm>
          <a:prstGeom prst="rightBrace">
            <a:avLst/>
          </a:prstGeom>
          <a:no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VN">
              <a:solidFill>
                <a:srgbClr val="C00000"/>
              </a:solidFill>
            </a:endParaRPr>
          </a:p>
        </p:txBody>
      </p:sp>
      <p:sp>
        <p:nvSpPr>
          <p:cNvPr id="23" name="Left Brace 22">
            <a:extLst>
              <a:ext uri="{FF2B5EF4-FFF2-40B4-BE49-F238E27FC236}">
                <a16:creationId xmlns:a16="http://schemas.microsoft.com/office/drawing/2014/main" id="{1D7FF0E5-FCE5-E344-9082-408997A40CA9}"/>
              </a:ext>
            </a:extLst>
          </p:cNvPr>
          <p:cNvSpPr/>
          <p:nvPr/>
        </p:nvSpPr>
        <p:spPr>
          <a:xfrm>
            <a:off x="2325331" y="2804018"/>
            <a:ext cx="406399" cy="1238310"/>
          </a:xfrm>
          <a:prstGeom prst="leftBrace">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sp>
        <p:nvSpPr>
          <p:cNvPr id="24" name="Left Brace 23">
            <a:extLst>
              <a:ext uri="{FF2B5EF4-FFF2-40B4-BE49-F238E27FC236}">
                <a16:creationId xmlns:a16="http://schemas.microsoft.com/office/drawing/2014/main" id="{B72D7366-A12D-9940-BD00-BE9BB6B26E62}"/>
              </a:ext>
            </a:extLst>
          </p:cNvPr>
          <p:cNvSpPr/>
          <p:nvPr/>
        </p:nvSpPr>
        <p:spPr>
          <a:xfrm rot="10800000">
            <a:off x="10838697" y="2812967"/>
            <a:ext cx="406399" cy="1238310"/>
          </a:xfrm>
          <a:prstGeom prst="leftBrace">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32897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1000"/>
                                        <p:tgtEl>
                                          <p:spTgt spid="17">
                                            <p:txEl>
                                              <p:pRg st="0" end="0"/>
                                            </p:txEl>
                                          </p:spTgt>
                                        </p:tgtEl>
                                      </p:cBhvr>
                                    </p:animEffect>
                                    <p:anim calcmode="lin" valueType="num">
                                      <p:cBhvr>
                                        <p:cTn id="5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barn(inVertical)">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inVertic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barn(inVertical)">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15">
                                            <p:txEl>
                                              <p:pRg st="0" end="0"/>
                                            </p:txEl>
                                          </p:spTgt>
                                        </p:tgtEl>
                                        <p:attrNameLst>
                                          <p:attrName>style.visibility</p:attrName>
                                        </p:attrNameLst>
                                      </p:cBhvr>
                                      <p:to>
                                        <p:strVal val="visible"/>
                                      </p:to>
                                    </p:set>
                                    <p:animEffect transition="in" filter="barn(inVertical)">
                                      <p:cBhvr>
                                        <p:cTn id="1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2"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F25380-507F-5349-BA05-3832D98DA458}"/>
              </a:ext>
            </a:extLst>
          </p:cNvPr>
          <p:cNvSpPr txBox="1"/>
          <p:nvPr/>
        </p:nvSpPr>
        <p:spPr>
          <a:xfrm>
            <a:off x="2786743" y="318024"/>
            <a:ext cx="6276575"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Quá</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trình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phản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công</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và</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chiến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đấu</a:t>
            </a:r>
            <a:endParaRPr lang="en-US" sz="2400" dirty="0">
              <a:solidFill>
                <a:srgbClr val="C00000"/>
              </a:solidFill>
              <a:latin typeface="UTM Guanine" panose="02040603050506020204" pitchFamily="18"/>
            </a:endParaRPr>
          </a:p>
        </p:txBody>
      </p:sp>
      <p:cxnSp>
        <p:nvCxnSpPr>
          <p:cNvPr id="6" name="Straight Connector 5">
            <a:extLst>
              <a:ext uri="{FF2B5EF4-FFF2-40B4-BE49-F238E27FC236}">
                <a16:creationId xmlns:a16="http://schemas.microsoft.com/office/drawing/2014/main" id="{4A0566FB-12A2-9E44-AAFD-C183B3E84634}"/>
              </a:ext>
            </a:extLst>
          </p:cNvPr>
          <p:cNvCxnSpPr>
            <a:cxnSpLocks/>
          </p:cNvCxnSpPr>
          <p:nvPr/>
        </p:nvCxnSpPr>
        <p:spPr>
          <a:xfrm>
            <a:off x="6005330" y="1218022"/>
            <a:ext cx="8195" cy="71519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6009D982-5AB9-A24E-9BF9-EC07F504C057}"/>
              </a:ext>
            </a:extLst>
          </p:cNvPr>
          <p:cNvCxnSpPr>
            <a:cxnSpLocks/>
          </p:cNvCxnSpPr>
          <p:nvPr/>
        </p:nvCxnSpPr>
        <p:spPr>
          <a:xfrm>
            <a:off x="6013525" y="4885466"/>
            <a:ext cx="15275" cy="1304223"/>
          </a:xfrm>
          <a:prstGeom prst="line">
            <a:avLst/>
          </a:prstGeom>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30A65865-EF0F-174B-8891-EA3C029A21F1}"/>
              </a:ext>
            </a:extLst>
          </p:cNvPr>
          <p:cNvCxnSpPr/>
          <p:nvPr/>
        </p:nvCxnSpPr>
        <p:spPr>
          <a:xfrm>
            <a:off x="4989179" y="145931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9" name="Rectangle 8">
            <a:extLst>
              <a:ext uri="{FF2B5EF4-FFF2-40B4-BE49-F238E27FC236}">
                <a16:creationId xmlns:a16="http://schemas.microsoft.com/office/drawing/2014/main" id="{3D5C13CF-020A-4445-B67D-B322B4B45F4B}"/>
              </a:ext>
            </a:extLst>
          </p:cNvPr>
          <p:cNvSpPr/>
          <p:nvPr/>
        </p:nvSpPr>
        <p:spPr>
          <a:xfrm>
            <a:off x="1471235" y="1218022"/>
            <a:ext cx="3547862"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VN" sz="2400" b="1" dirty="0">
                <a:solidFill>
                  <a:srgbClr val="C00000"/>
                </a:solidFill>
                <a:latin typeface="UTM Aptima" panose="02040603050506020204" pitchFamily="18"/>
                <a:ea typeface="Times New Roman" panose="02020603050405020304" pitchFamily="18" charset="0"/>
              </a:rPr>
              <a:t>Sấm vang chớp giật</a:t>
            </a:r>
            <a:endParaRPr lang="en-VN" sz="2400" b="1" dirty="0">
              <a:solidFill>
                <a:srgbClr val="C00000"/>
              </a:solidFill>
              <a:latin typeface="UTM Aptima" panose="02040603050506020204" pitchFamily="18"/>
            </a:endParaRPr>
          </a:p>
        </p:txBody>
      </p:sp>
      <p:cxnSp>
        <p:nvCxnSpPr>
          <p:cNvPr id="10" name="Straight Connector 9">
            <a:extLst>
              <a:ext uri="{FF2B5EF4-FFF2-40B4-BE49-F238E27FC236}">
                <a16:creationId xmlns:a16="http://schemas.microsoft.com/office/drawing/2014/main" id="{569D9E92-CB8D-CD46-A8CC-1304014BD425}"/>
              </a:ext>
            </a:extLst>
          </p:cNvPr>
          <p:cNvCxnSpPr/>
          <p:nvPr/>
        </p:nvCxnSpPr>
        <p:spPr>
          <a:xfrm>
            <a:off x="4989179" y="2112284"/>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C4A85BED-E7A5-824E-ADC4-B03A8AF7E1FF}"/>
              </a:ext>
            </a:extLst>
          </p:cNvPr>
          <p:cNvSpPr/>
          <p:nvPr/>
        </p:nvSpPr>
        <p:spPr>
          <a:xfrm>
            <a:off x="2244129" y="1902875"/>
            <a:ext cx="2745050"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err="1">
                <a:solidFill>
                  <a:srgbClr val="C00000"/>
                </a:solidFill>
                <a:latin typeface="UTM Aptima" panose="02040603050506020204" pitchFamily="18"/>
              </a:rPr>
              <a:t>Trúc</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chẻ</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tro</a:t>
            </a:r>
            <a:r>
              <a:rPr lang="en-US" sz="2400" b="1" dirty="0">
                <a:solidFill>
                  <a:srgbClr val="C00000"/>
                </a:solidFill>
                <a:latin typeface="UTM Aptima" panose="02040603050506020204" pitchFamily="18"/>
              </a:rPr>
              <a:t> bay</a:t>
            </a:r>
          </a:p>
        </p:txBody>
      </p:sp>
      <p:cxnSp>
        <p:nvCxnSpPr>
          <p:cNvPr id="12" name="Straight Connector 11">
            <a:extLst>
              <a:ext uri="{FF2B5EF4-FFF2-40B4-BE49-F238E27FC236}">
                <a16:creationId xmlns:a16="http://schemas.microsoft.com/office/drawing/2014/main" id="{E91263C8-BB64-ED44-BEB1-98976A1CFCA1}"/>
              </a:ext>
            </a:extLst>
          </p:cNvPr>
          <p:cNvCxnSpPr/>
          <p:nvPr/>
        </p:nvCxnSpPr>
        <p:spPr>
          <a:xfrm>
            <a:off x="4989179" y="509786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3" name="Rectangle 12">
            <a:extLst>
              <a:ext uri="{FF2B5EF4-FFF2-40B4-BE49-F238E27FC236}">
                <a16:creationId xmlns:a16="http://schemas.microsoft.com/office/drawing/2014/main" id="{DBB87D39-A09B-1549-B5B9-EA07F7EEF676}"/>
              </a:ext>
            </a:extLst>
          </p:cNvPr>
          <p:cNvSpPr/>
          <p:nvPr/>
        </p:nvSpPr>
        <p:spPr>
          <a:xfrm>
            <a:off x="1863073" y="4854082"/>
            <a:ext cx="3124573"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Sạch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không</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kình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ngạc</a:t>
            </a:r>
            <a:endParaRPr lang="en-VN" sz="2400" b="1" dirty="0">
              <a:solidFill>
                <a:srgbClr val="C00000"/>
              </a:solidFill>
              <a:latin typeface="UTM Aptima" panose="02040603050506020204" pitchFamily="18"/>
            </a:endParaRPr>
          </a:p>
        </p:txBody>
      </p:sp>
      <p:sp>
        <p:nvSpPr>
          <p:cNvPr id="14" name="Rectangle 13">
            <a:extLst>
              <a:ext uri="{FF2B5EF4-FFF2-40B4-BE49-F238E27FC236}">
                <a16:creationId xmlns:a16="http://schemas.microsoft.com/office/drawing/2014/main" id="{B95508D9-1DAE-7340-B7B5-7162485057BE}"/>
              </a:ext>
            </a:extLst>
          </p:cNvPr>
          <p:cNvSpPr/>
          <p:nvPr/>
        </p:nvSpPr>
        <p:spPr>
          <a:xfrm>
            <a:off x="2067429" y="5751424"/>
            <a:ext cx="2913555"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a:solidFill>
                  <a:srgbClr val="C00000"/>
                </a:solidFill>
                <a:latin typeface="UTM Aptima" panose="02040603050506020204" pitchFamily="18"/>
                <a:ea typeface="Times New Roman" panose="02020603050405020304" pitchFamily="18" charset="0"/>
              </a:rPr>
              <a:t>Tan tác chim muông</a:t>
            </a:r>
            <a:endParaRPr lang="en-VN" sz="2400" b="1">
              <a:solidFill>
                <a:srgbClr val="C00000"/>
              </a:solidFill>
              <a:latin typeface="UTM Aptima" panose="02040603050506020204" pitchFamily="18"/>
            </a:endParaRPr>
          </a:p>
        </p:txBody>
      </p:sp>
      <p:cxnSp>
        <p:nvCxnSpPr>
          <p:cNvPr id="15" name="Straight Connector 14">
            <a:extLst>
              <a:ext uri="{FF2B5EF4-FFF2-40B4-BE49-F238E27FC236}">
                <a16:creationId xmlns:a16="http://schemas.microsoft.com/office/drawing/2014/main" id="{9E4F7019-1F44-6141-ADA4-9BD21884A92B}"/>
              </a:ext>
            </a:extLst>
          </p:cNvPr>
          <p:cNvCxnSpPr/>
          <p:nvPr/>
        </p:nvCxnSpPr>
        <p:spPr>
          <a:xfrm>
            <a:off x="4980984" y="5997869"/>
            <a:ext cx="102434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a:extLst>
              <a:ext uri="{FF2B5EF4-FFF2-40B4-BE49-F238E27FC236}">
                <a16:creationId xmlns:a16="http://schemas.microsoft.com/office/drawing/2014/main" id="{ED8BC1C7-04A2-7649-9F62-C90DAF365C1D}"/>
              </a:ext>
            </a:extLst>
          </p:cNvPr>
          <p:cNvCxnSpPr/>
          <p:nvPr/>
        </p:nvCxnSpPr>
        <p:spPr>
          <a:xfrm>
            <a:off x="6029784" y="145931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17" name="Rectangle 16">
            <a:extLst>
              <a:ext uri="{FF2B5EF4-FFF2-40B4-BE49-F238E27FC236}">
                <a16:creationId xmlns:a16="http://schemas.microsoft.com/office/drawing/2014/main" id="{41343A74-6A6B-A246-8665-1A0225274040}"/>
              </a:ext>
            </a:extLst>
          </p:cNvPr>
          <p:cNvSpPr/>
          <p:nvPr/>
        </p:nvSpPr>
        <p:spPr>
          <a:xfrm>
            <a:off x="7086652" y="1274653"/>
            <a:ext cx="2332113"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Trút</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sạch</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lá</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khô</a:t>
            </a:r>
            <a:endParaRPr lang="en-VN" sz="2400" b="1" dirty="0">
              <a:solidFill>
                <a:srgbClr val="C00000"/>
              </a:solidFill>
              <a:latin typeface="UTM Aptima" panose="02040603050506020204" pitchFamily="18"/>
            </a:endParaRPr>
          </a:p>
        </p:txBody>
      </p:sp>
      <p:sp>
        <p:nvSpPr>
          <p:cNvPr id="18" name="Rectangle 17">
            <a:extLst>
              <a:ext uri="{FF2B5EF4-FFF2-40B4-BE49-F238E27FC236}">
                <a16:creationId xmlns:a16="http://schemas.microsoft.com/office/drawing/2014/main" id="{1616B7A1-E2FD-BB42-937A-AB7B20A12D1D}"/>
              </a:ext>
            </a:extLst>
          </p:cNvPr>
          <p:cNvSpPr/>
          <p:nvPr/>
        </p:nvSpPr>
        <p:spPr>
          <a:xfrm>
            <a:off x="7086652" y="1899715"/>
            <a:ext cx="2494594"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dirty="0">
                <a:solidFill>
                  <a:srgbClr val="C00000"/>
                </a:solidFill>
                <a:latin typeface="UTM Aptima" panose="02040603050506020204" pitchFamily="18"/>
                <a:ea typeface="Times New Roman" panose="02020603050405020304" pitchFamily="18" charset="0"/>
              </a:rPr>
              <a:t>Đá núi cũng mòn</a:t>
            </a:r>
            <a:endParaRPr lang="en-VN" sz="2400" b="1" dirty="0">
              <a:solidFill>
                <a:srgbClr val="C00000"/>
              </a:solidFill>
              <a:latin typeface="UTM Aptima" panose="02040603050506020204" pitchFamily="18"/>
            </a:endParaRPr>
          </a:p>
        </p:txBody>
      </p:sp>
      <p:cxnSp>
        <p:nvCxnSpPr>
          <p:cNvPr id="19" name="Straight Connector 18">
            <a:extLst>
              <a:ext uri="{FF2B5EF4-FFF2-40B4-BE49-F238E27FC236}">
                <a16:creationId xmlns:a16="http://schemas.microsoft.com/office/drawing/2014/main" id="{ACED2DE7-CFB5-B24B-A811-BAA744FC2902}"/>
              </a:ext>
            </a:extLst>
          </p:cNvPr>
          <p:cNvCxnSpPr/>
          <p:nvPr/>
        </p:nvCxnSpPr>
        <p:spPr>
          <a:xfrm>
            <a:off x="6029784" y="2112284"/>
            <a:ext cx="102434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4BE5892C-9554-7C4B-B996-4AB3F3143F7F}"/>
              </a:ext>
            </a:extLst>
          </p:cNvPr>
          <p:cNvCxnSpPr/>
          <p:nvPr/>
        </p:nvCxnSpPr>
        <p:spPr>
          <a:xfrm>
            <a:off x="6013525" y="5097869"/>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373AA55E-668F-A648-ACAF-D35DEC16AE00}"/>
              </a:ext>
            </a:extLst>
          </p:cNvPr>
          <p:cNvSpPr/>
          <p:nvPr/>
        </p:nvSpPr>
        <p:spPr>
          <a:xfrm>
            <a:off x="7046066" y="4874190"/>
            <a:ext cx="2924198"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VN" sz="2400" b="1">
                <a:solidFill>
                  <a:srgbClr val="C00000"/>
                </a:solidFill>
                <a:latin typeface="UTM Aptima" panose="02040603050506020204" pitchFamily="18"/>
                <a:ea typeface="Times New Roman" panose="02020603050405020304" pitchFamily="18" charset="0"/>
              </a:rPr>
              <a:t>Nước sông phải cạn </a:t>
            </a:r>
            <a:endParaRPr lang="en-VN" sz="2400" b="1">
              <a:solidFill>
                <a:srgbClr val="C00000"/>
              </a:solidFill>
              <a:latin typeface="UTM Aptima" panose="02040603050506020204" pitchFamily="18"/>
            </a:endParaRPr>
          </a:p>
        </p:txBody>
      </p:sp>
      <p:sp>
        <p:nvSpPr>
          <p:cNvPr id="22" name="Rectangle 21">
            <a:extLst>
              <a:ext uri="{FF2B5EF4-FFF2-40B4-BE49-F238E27FC236}">
                <a16:creationId xmlns:a16="http://schemas.microsoft.com/office/drawing/2014/main" id="{076F2F95-346D-A347-9538-77AFA0A8AA14}"/>
              </a:ext>
            </a:extLst>
          </p:cNvPr>
          <p:cNvSpPr/>
          <p:nvPr/>
        </p:nvSpPr>
        <p:spPr>
          <a:xfrm>
            <a:off x="7120158" y="5745152"/>
            <a:ext cx="2331087" cy="4616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2400" b="1" dirty="0" err="1">
                <a:solidFill>
                  <a:srgbClr val="C00000"/>
                </a:solidFill>
                <a:latin typeface="UTM Aptima" panose="02040603050506020204" pitchFamily="18"/>
              </a:rPr>
              <a:t>Phá</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toang</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đê</a:t>
            </a:r>
            <a:r>
              <a:rPr lang="en-US" sz="2400" b="1" dirty="0">
                <a:solidFill>
                  <a:srgbClr val="C00000"/>
                </a:solidFill>
                <a:latin typeface="UTM Aptima" panose="02040603050506020204" pitchFamily="18"/>
              </a:rPr>
              <a:t> </a:t>
            </a:r>
            <a:r>
              <a:rPr lang="en-US" sz="2400" b="1" dirty="0" err="1">
                <a:solidFill>
                  <a:srgbClr val="C00000"/>
                </a:solidFill>
                <a:latin typeface="UTM Aptima" panose="02040603050506020204" pitchFamily="18"/>
              </a:rPr>
              <a:t>vỡ</a:t>
            </a:r>
            <a:endParaRPr lang="en-VN" sz="2400" b="1">
              <a:solidFill>
                <a:srgbClr val="C00000"/>
              </a:solidFill>
              <a:latin typeface="UTM Aptima" panose="02040603050506020204" pitchFamily="18"/>
            </a:endParaRPr>
          </a:p>
        </p:txBody>
      </p:sp>
      <p:cxnSp>
        <p:nvCxnSpPr>
          <p:cNvPr id="23" name="Straight Connector 22">
            <a:extLst>
              <a:ext uri="{FF2B5EF4-FFF2-40B4-BE49-F238E27FC236}">
                <a16:creationId xmlns:a16="http://schemas.microsoft.com/office/drawing/2014/main" id="{693FD291-F0C4-E34C-8969-668D1D6C0289}"/>
              </a:ext>
            </a:extLst>
          </p:cNvPr>
          <p:cNvCxnSpPr/>
          <p:nvPr/>
        </p:nvCxnSpPr>
        <p:spPr>
          <a:xfrm>
            <a:off x="6062306" y="6005023"/>
            <a:ext cx="1024346" cy="0"/>
          </a:xfrm>
          <a:prstGeom prst="line">
            <a:avLst/>
          </a:prstGeom>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DA5423D2-E155-9A45-9FA7-386F34A428E9}"/>
              </a:ext>
            </a:extLst>
          </p:cNvPr>
          <p:cNvSpPr txBox="1"/>
          <p:nvPr/>
        </p:nvSpPr>
        <p:spPr>
          <a:xfrm>
            <a:off x="247427" y="2943543"/>
            <a:ext cx="2889989" cy="1200329"/>
          </a:xfrm>
          <a:custGeom>
            <a:avLst/>
            <a:gdLst>
              <a:gd name="connsiteX0" fmla="*/ 0 w 2889989"/>
              <a:gd name="connsiteY0" fmla="*/ 0 h 1200329"/>
              <a:gd name="connsiteX1" fmla="*/ 549098 w 2889989"/>
              <a:gd name="connsiteY1" fmla="*/ 0 h 1200329"/>
              <a:gd name="connsiteX2" fmla="*/ 1040396 w 2889989"/>
              <a:gd name="connsiteY2" fmla="*/ 0 h 1200329"/>
              <a:gd name="connsiteX3" fmla="*/ 1560594 w 2889989"/>
              <a:gd name="connsiteY3" fmla="*/ 0 h 1200329"/>
              <a:gd name="connsiteX4" fmla="*/ 2167492 w 2889989"/>
              <a:gd name="connsiteY4" fmla="*/ 0 h 1200329"/>
              <a:gd name="connsiteX5" fmla="*/ 2889989 w 2889989"/>
              <a:gd name="connsiteY5" fmla="*/ 0 h 1200329"/>
              <a:gd name="connsiteX6" fmla="*/ 2889989 w 2889989"/>
              <a:gd name="connsiteY6" fmla="*/ 376103 h 1200329"/>
              <a:gd name="connsiteX7" fmla="*/ 2889989 w 2889989"/>
              <a:gd name="connsiteY7" fmla="*/ 740203 h 1200329"/>
              <a:gd name="connsiteX8" fmla="*/ 2889989 w 2889989"/>
              <a:gd name="connsiteY8" fmla="*/ 1200329 h 1200329"/>
              <a:gd name="connsiteX9" fmla="*/ 2311991 w 2889989"/>
              <a:gd name="connsiteY9" fmla="*/ 1200329 h 1200329"/>
              <a:gd name="connsiteX10" fmla="*/ 1791793 w 2889989"/>
              <a:gd name="connsiteY10" fmla="*/ 1200329 h 1200329"/>
              <a:gd name="connsiteX11" fmla="*/ 1155996 w 2889989"/>
              <a:gd name="connsiteY11" fmla="*/ 1200329 h 1200329"/>
              <a:gd name="connsiteX12" fmla="*/ 606898 w 2889989"/>
              <a:gd name="connsiteY12" fmla="*/ 1200329 h 1200329"/>
              <a:gd name="connsiteX13" fmla="*/ 0 w 2889989"/>
              <a:gd name="connsiteY13" fmla="*/ 1200329 h 1200329"/>
              <a:gd name="connsiteX14" fmla="*/ 0 w 2889989"/>
              <a:gd name="connsiteY14" fmla="*/ 788216 h 1200329"/>
              <a:gd name="connsiteX15" fmla="*/ 0 w 2889989"/>
              <a:gd name="connsiteY15" fmla="*/ 400110 h 1200329"/>
              <a:gd name="connsiteX16" fmla="*/ 0 w 2889989"/>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9989" h="1200329" fill="none" extrusionOk="0">
                <a:moveTo>
                  <a:pt x="0" y="0"/>
                </a:moveTo>
                <a:cubicBezTo>
                  <a:pt x="195911" y="-61147"/>
                  <a:pt x="321758" y="32952"/>
                  <a:pt x="549098" y="0"/>
                </a:cubicBezTo>
                <a:cubicBezTo>
                  <a:pt x="776438" y="-32952"/>
                  <a:pt x="819377" y="12780"/>
                  <a:pt x="1040396" y="0"/>
                </a:cubicBezTo>
                <a:cubicBezTo>
                  <a:pt x="1261415" y="-12780"/>
                  <a:pt x="1331219" y="3568"/>
                  <a:pt x="1560594" y="0"/>
                </a:cubicBezTo>
                <a:cubicBezTo>
                  <a:pt x="1789969" y="-3568"/>
                  <a:pt x="2023963" y="25707"/>
                  <a:pt x="2167492" y="0"/>
                </a:cubicBezTo>
                <a:cubicBezTo>
                  <a:pt x="2311021" y="-25707"/>
                  <a:pt x="2680816" y="49446"/>
                  <a:pt x="2889989" y="0"/>
                </a:cubicBezTo>
                <a:cubicBezTo>
                  <a:pt x="2904156" y="169149"/>
                  <a:pt x="2847083" y="219373"/>
                  <a:pt x="2889989" y="376103"/>
                </a:cubicBezTo>
                <a:cubicBezTo>
                  <a:pt x="2932895" y="532833"/>
                  <a:pt x="2859353" y="599246"/>
                  <a:pt x="2889989" y="740203"/>
                </a:cubicBezTo>
                <a:cubicBezTo>
                  <a:pt x="2920625" y="881160"/>
                  <a:pt x="2846059" y="1059557"/>
                  <a:pt x="2889989" y="1200329"/>
                </a:cubicBezTo>
                <a:cubicBezTo>
                  <a:pt x="2676920" y="1243337"/>
                  <a:pt x="2553116" y="1131935"/>
                  <a:pt x="2311991" y="1200329"/>
                </a:cubicBezTo>
                <a:cubicBezTo>
                  <a:pt x="2070866" y="1268723"/>
                  <a:pt x="1983999" y="1161464"/>
                  <a:pt x="1791793" y="1200329"/>
                </a:cubicBezTo>
                <a:cubicBezTo>
                  <a:pt x="1599587" y="1239194"/>
                  <a:pt x="1341942" y="1170263"/>
                  <a:pt x="1155996" y="1200329"/>
                </a:cubicBezTo>
                <a:cubicBezTo>
                  <a:pt x="970050" y="1230395"/>
                  <a:pt x="872567" y="1137002"/>
                  <a:pt x="606898" y="1200329"/>
                </a:cubicBezTo>
                <a:cubicBezTo>
                  <a:pt x="341229" y="1263656"/>
                  <a:pt x="291381" y="1190222"/>
                  <a:pt x="0" y="1200329"/>
                </a:cubicBezTo>
                <a:cubicBezTo>
                  <a:pt x="-36570" y="1073116"/>
                  <a:pt x="11" y="923213"/>
                  <a:pt x="0" y="788216"/>
                </a:cubicBezTo>
                <a:cubicBezTo>
                  <a:pt x="-11" y="653219"/>
                  <a:pt x="24973" y="546784"/>
                  <a:pt x="0" y="400110"/>
                </a:cubicBezTo>
                <a:cubicBezTo>
                  <a:pt x="-24973" y="253436"/>
                  <a:pt x="17867" y="124798"/>
                  <a:pt x="0" y="0"/>
                </a:cubicBezTo>
                <a:close/>
              </a:path>
              <a:path w="2889989" h="1200329" stroke="0" extrusionOk="0">
                <a:moveTo>
                  <a:pt x="0" y="0"/>
                </a:moveTo>
                <a:cubicBezTo>
                  <a:pt x="190415" y="-5474"/>
                  <a:pt x="309111" y="36305"/>
                  <a:pt x="549098" y="0"/>
                </a:cubicBezTo>
                <a:cubicBezTo>
                  <a:pt x="789085" y="-36305"/>
                  <a:pt x="928364" y="17727"/>
                  <a:pt x="1040396" y="0"/>
                </a:cubicBezTo>
                <a:cubicBezTo>
                  <a:pt x="1152428" y="-17727"/>
                  <a:pt x="1381985" y="27988"/>
                  <a:pt x="1676194" y="0"/>
                </a:cubicBezTo>
                <a:cubicBezTo>
                  <a:pt x="1970403" y="-27988"/>
                  <a:pt x="2008308" y="15348"/>
                  <a:pt x="2225292" y="0"/>
                </a:cubicBezTo>
                <a:cubicBezTo>
                  <a:pt x="2442276" y="-15348"/>
                  <a:pt x="2756038" y="70054"/>
                  <a:pt x="2889989" y="0"/>
                </a:cubicBezTo>
                <a:cubicBezTo>
                  <a:pt x="2905758" y="122159"/>
                  <a:pt x="2861174" y="286271"/>
                  <a:pt x="2889989" y="424116"/>
                </a:cubicBezTo>
                <a:cubicBezTo>
                  <a:pt x="2918804" y="561961"/>
                  <a:pt x="2877656" y="650178"/>
                  <a:pt x="2889989" y="824226"/>
                </a:cubicBezTo>
                <a:cubicBezTo>
                  <a:pt x="2902322" y="998274"/>
                  <a:pt x="2862473" y="1018621"/>
                  <a:pt x="2889989" y="1200329"/>
                </a:cubicBezTo>
                <a:cubicBezTo>
                  <a:pt x="2750605" y="1220536"/>
                  <a:pt x="2534793" y="1173096"/>
                  <a:pt x="2369791" y="1200329"/>
                </a:cubicBezTo>
                <a:cubicBezTo>
                  <a:pt x="2204789" y="1227562"/>
                  <a:pt x="2026466" y="1177932"/>
                  <a:pt x="1791793" y="1200329"/>
                </a:cubicBezTo>
                <a:cubicBezTo>
                  <a:pt x="1557120" y="1222726"/>
                  <a:pt x="1373140" y="1170298"/>
                  <a:pt x="1213795" y="1200329"/>
                </a:cubicBezTo>
                <a:cubicBezTo>
                  <a:pt x="1054450" y="1230360"/>
                  <a:pt x="902964" y="1165366"/>
                  <a:pt x="664697" y="1200329"/>
                </a:cubicBezTo>
                <a:cubicBezTo>
                  <a:pt x="426430" y="1235292"/>
                  <a:pt x="308495" y="1142166"/>
                  <a:pt x="0" y="1200329"/>
                </a:cubicBezTo>
                <a:cubicBezTo>
                  <a:pt x="-50310" y="1067409"/>
                  <a:pt x="23771" y="957076"/>
                  <a:pt x="0" y="776213"/>
                </a:cubicBezTo>
                <a:cubicBezTo>
                  <a:pt x="-23771" y="595350"/>
                  <a:pt x="24572" y="550718"/>
                  <a:pt x="0" y="352097"/>
                </a:cubicBezTo>
                <a:cubicBezTo>
                  <a:pt x="-24572" y="153476"/>
                  <a:pt x="2515" y="110124"/>
                  <a:pt x="0" y="0"/>
                </a:cubicBezTo>
                <a:close/>
              </a:path>
            </a:pathLst>
          </a:custGeom>
          <a:solidFill>
            <a:schemeClr val="accent4"/>
          </a:solid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VN" sz="2400" b="1" dirty="0">
                <a:solidFill>
                  <a:srgbClr val="C00000"/>
                </a:solidFill>
                <a:latin typeface="UTM Aptima" panose="02040603050506020204" pitchFamily="18"/>
                <a:ea typeface="Times New Roman" panose="02020603050405020304" pitchFamily="18" charset="0"/>
              </a:rPr>
              <a:t>→ các hình ảnh so sánh- phóng đại → tính chất hào hùng.</a:t>
            </a:r>
            <a:endParaRPr lang="en-VN" sz="2400" b="1" dirty="0">
              <a:solidFill>
                <a:srgbClr val="C00000"/>
              </a:solidFill>
              <a:latin typeface="UTM Aptima" panose="02040603050506020204" pitchFamily="18"/>
            </a:endParaRPr>
          </a:p>
        </p:txBody>
      </p:sp>
      <p:pic>
        <p:nvPicPr>
          <p:cNvPr id="27" name="Picture 2" descr="Lê Lợi – Đại Việt Kỳ Nhân">
            <a:extLst>
              <a:ext uri="{FF2B5EF4-FFF2-40B4-BE49-F238E27FC236}">
                <a16:creationId xmlns:a16="http://schemas.microsoft.com/office/drawing/2014/main" id="{D13EE601-C664-DD41-8BC0-475987D890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3973" y1="83242" x2="3728" y2="83634"/>
                        <a14:foregroundMark x1="5995" y1="80005" x2="5289" y2="81135"/>
                        <a14:foregroundMark x1="11053" y1="71907" x2="9507" y2="74382"/>
                        <a14:foregroundMark x1="27927" y1="44890" x2="12997" y2="68794"/>
                        <a14:foregroundMark x1="18984" y1="93220" x2="41073" y2="93320"/>
                        <a14:foregroundMark x1="12948" y1="93193" x2="15667" y2="93205"/>
                        <a14:foregroundMark x1="41073" y1="93320" x2="73185" y2="90114"/>
                        <a14:foregroundMark x1="73185" y1="90114" x2="73381" y2="89713"/>
                        <a14:foregroundMark x1="8607" y1="96552" x2="7796" y2="96593"/>
                        <a14:foregroundMark x1="18763" y1="96038" x2="16194" y2="96168"/>
                        <a14:foregroundMark x1="79071" y1="92986" x2="21891" y2="95880"/>
                        <a14:foregroundMark x1="4404" y1="95987" x2="2591" y2="95398"/>
                        <a14:foregroundMark x1="25323" y1="99020" x2="42381" y2="99132"/>
                        <a14:foregroundMark x1="11838" y1="98931" x2="14380" y2="98948"/>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Mark x1="10857" y1="57849" x2="13865" y2="90047"/>
                        <a14:backgroundMark x1="13865" y1="90047" x2="24526" y2="99800"/>
                        <a14:backgroundMark x1="7390" y1="62391" x2="7063" y2="82766"/>
                        <a14:backgroundMark x1="7063" y1="82766" x2="13604" y2="97395"/>
                        <a14:backgroundMark x1="13604" y1="97395" x2="14585" y2="97395"/>
                        <a14:backgroundMark x1="7783" y1="68671" x2="9156" y2="81630"/>
                        <a14:backgroundMark x1="2943" y1="76420" x2="1243" y2="98397"/>
                        <a14:backgroundMark x1="4644" y1="81296" x2="8437" y2="96794"/>
                        <a14:backgroundMark x1="8437" y1="96794" x2="24526" y2="99800"/>
                        <a14:backgroundMark x1="2943" y1="92452" x2="8437" y2="99132"/>
                        <a14:backgroundMark x1="10857" y1="93854" x2="17005" y2="98063"/>
                      </a14:backgroundRemoval>
                    </a14:imgEffect>
                  </a14:imgLayer>
                </a14:imgProps>
              </a:ext>
              <a:ext uri="{28A0092B-C50C-407E-A947-70E740481C1C}">
                <a14:useLocalDpi xmlns:a14="http://schemas.microsoft.com/office/drawing/2010/main" val="0"/>
              </a:ext>
            </a:extLst>
          </a:blip>
          <a:srcRect/>
          <a:stretch>
            <a:fillRect/>
          </a:stretch>
        </p:blipFill>
        <p:spPr bwMode="auto">
          <a:xfrm>
            <a:off x="4436242" y="1582925"/>
            <a:ext cx="3140884" cy="3075390"/>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C7246FB-8816-084B-A8DD-149FB648FE18}"/>
              </a:ext>
            </a:extLst>
          </p:cNvPr>
          <p:cNvSpPr txBox="1"/>
          <p:nvPr/>
        </p:nvSpPr>
        <p:spPr>
          <a:xfrm>
            <a:off x="10122830" y="1448854"/>
            <a:ext cx="1841121" cy="412228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VN" sz="3600" dirty="0">
                <a:solidFill>
                  <a:srgbClr val="C00000"/>
                </a:solidFill>
                <a:latin typeface="UTM Guanine" panose="02040603050506020204" pitchFamily="18"/>
              </a:rPr>
              <a:t>- KHÍ THẾ CỦA QUÂN TA</a:t>
            </a:r>
          </a:p>
        </p:txBody>
      </p:sp>
    </p:spTree>
    <p:extLst>
      <p:ext uri="{BB962C8B-B14F-4D97-AF65-F5344CB8AC3E}">
        <p14:creationId xmlns:p14="http://schemas.microsoft.com/office/powerpoint/2010/main" val="68451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heckerboard(across)">
                                      <p:cBhvr>
                                        <p:cTn id="47" dur="500"/>
                                        <p:tgtEl>
                                          <p:spTgt spid="19"/>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heckerboard(across)">
                                      <p:cBhvr>
                                        <p:cTn id="55" dur="500"/>
                                        <p:tgtEl>
                                          <p:spTgt spid="21"/>
                                        </p:tgtEl>
                                      </p:cBhvr>
                                    </p:animEffect>
                                  </p:childTnLst>
                                </p:cTn>
                              </p:par>
                              <p:par>
                                <p:cTn id="56" presetID="5" presetClass="entr" presetSubtype="1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checkerboard(across)">
                                      <p:cBhvr>
                                        <p:cTn id="63" dur="500"/>
                                        <p:tgtEl>
                                          <p:spTgt spid="23"/>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heckerboard(across)">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3" grpId="0" animBg="1"/>
      <p:bldP spid="14" grpId="0" animBg="1"/>
      <p:bldP spid="17" grpId="0" animBg="1"/>
      <p:bldP spid="18" grpId="0" animBg="1"/>
      <p:bldP spid="21" grpId="0" animBg="1"/>
      <p:bldP spid="22" grpId="0" animBg="1"/>
      <p:bldP spid="24"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ũ hành trong trời đất đảo loạn, tai họa nhất định sẽ giáng xuống nhân gian">
            <a:extLst>
              <a:ext uri="{FF2B5EF4-FFF2-40B4-BE49-F238E27FC236}">
                <a16:creationId xmlns:a16="http://schemas.microsoft.com/office/drawing/2014/main" id="{24FFA50C-CD59-AF4F-9FAF-62346A6838FE}"/>
              </a:ext>
            </a:extLst>
          </p:cNvPr>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ackgroundRemoval t="8025" b="88889" l="9968" r="93248">
                        <a14:foregroundMark x1="45659" y1="41975" x2="82637" y2="44444"/>
                        <a14:foregroundMark x1="82637" y1="44444" x2="93569" y2="54938"/>
                        <a14:foregroundMark x1="93569" y1="54938" x2="93569" y2="54938"/>
                        <a14:foregroundMark x1="34084" y1="59259" x2="60772" y2="59259"/>
                        <a14:foregroundMark x1="60772" y1="59259" x2="76527" y2="58642"/>
                        <a14:foregroundMark x1="76527" y1="58642" x2="76849" y2="58025"/>
                        <a14:foregroundMark x1="43730" y1="67284" x2="70740" y2="79012"/>
                        <a14:foregroundMark x1="70740" y1="79012" x2="84887" y2="75926"/>
                        <a14:foregroundMark x1="84887" y1="75926" x2="93248" y2="62963"/>
                        <a14:foregroundMark x1="29260" y1="8025" x2="44695" y2="8025"/>
                        <a14:foregroundMark x1="18971" y1="84568" x2="32154" y2="87037"/>
                        <a14:foregroundMark x1="32154" y1="87037" x2="36013" y2="85802"/>
                      </a14:backgroundRemoval>
                    </a14:imgEffect>
                  </a14:imgLayer>
                </a14:imgProps>
              </a:ext>
              <a:ext uri="{28A0092B-C50C-407E-A947-70E740481C1C}">
                <a14:useLocalDpi xmlns:a14="http://schemas.microsoft.com/office/drawing/2010/main" val="0"/>
              </a:ext>
            </a:extLst>
          </a:blip>
          <a:srcRect/>
          <a:stretch>
            <a:fillRect/>
          </a:stretch>
        </p:blipFill>
        <p:spPr bwMode="auto">
          <a:xfrm>
            <a:off x="0" y="454130"/>
            <a:ext cx="6194637" cy="3226788"/>
          </a:xfrm>
          <a:prstGeom prst="rect">
            <a:avLst/>
          </a:prstGeom>
          <a:noFill/>
          <a:effectLst>
            <a:glow rad="525074">
              <a:srgbClr val="DDB775">
                <a:alpha val="40000"/>
              </a:srgbClr>
            </a:glow>
            <a:outerShdw blurRad="802027" dist="50800" algn="ctr" rotWithShape="0">
              <a:srgbClr val="000000"/>
            </a:outerShdw>
            <a:softEdge rad="0"/>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DFADC-39B3-EA4A-9E52-058284EA0228}"/>
              </a:ext>
            </a:extLst>
          </p:cNvPr>
          <p:cNvSpPr txBox="1"/>
          <p:nvPr/>
        </p:nvSpPr>
        <p:spPr>
          <a:xfrm>
            <a:off x="3113314" y="272144"/>
            <a:ext cx="5950004"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800" dirty="0">
                <a:solidFill>
                  <a:srgbClr val="C00000"/>
                </a:solidFill>
                <a:latin typeface="UTM Guanine" panose="02040603050506020204" pitchFamily="18"/>
              </a:rPr>
              <a:t>*</a:t>
            </a:r>
            <a:r>
              <a:rPr lang="en-US" sz="2800" dirty="0" err="1">
                <a:solidFill>
                  <a:srgbClr val="C00000"/>
                </a:solidFill>
                <a:latin typeface="UTM Guanine" panose="02040603050506020204" pitchFamily="18"/>
              </a:rPr>
              <a:t>Quá</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trình</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phản</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công</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và</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chiến</a:t>
            </a:r>
            <a:r>
              <a:rPr lang="en-US" sz="2800" dirty="0">
                <a:solidFill>
                  <a:srgbClr val="C00000"/>
                </a:solidFill>
                <a:latin typeface="UTM Guanine" panose="02040603050506020204" pitchFamily="18"/>
              </a:rPr>
              <a:t> </a:t>
            </a:r>
            <a:r>
              <a:rPr lang="en-US" sz="2800" dirty="0" err="1">
                <a:solidFill>
                  <a:srgbClr val="C00000"/>
                </a:solidFill>
                <a:latin typeface="UTM Guanine" panose="02040603050506020204" pitchFamily="18"/>
              </a:rPr>
              <a:t>đấu</a:t>
            </a:r>
            <a:endParaRPr lang="en-US" sz="2800" dirty="0">
              <a:solidFill>
                <a:srgbClr val="C00000"/>
              </a:solidFill>
              <a:latin typeface="UTM Guanine" panose="02040603050506020204" pitchFamily="18"/>
            </a:endParaRPr>
          </a:p>
        </p:txBody>
      </p:sp>
      <p:sp>
        <p:nvSpPr>
          <p:cNvPr id="4" name="TextBox 3">
            <a:extLst>
              <a:ext uri="{FF2B5EF4-FFF2-40B4-BE49-F238E27FC236}">
                <a16:creationId xmlns:a16="http://schemas.microsoft.com/office/drawing/2014/main" id="{DA1839E0-8201-024D-A9A0-1AD4450627D7}"/>
              </a:ext>
            </a:extLst>
          </p:cNvPr>
          <p:cNvSpPr txBox="1"/>
          <p:nvPr/>
        </p:nvSpPr>
        <p:spPr>
          <a:xfrm>
            <a:off x="279583" y="1986737"/>
            <a:ext cx="1904219" cy="338836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en-VN" sz="2800" dirty="0">
                <a:solidFill>
                  <a:srgbClr val="C00000"/>
                </a:solidFill>
                <a:latin typeface="UTM Guanine" panose="02040603050506020204" pitchFamily="18"/>
              </a:rPr>
              <a:t>- KHUNG CẢNH CHIẾN TRƯỜNG</a:t>
            </a:r>
          </a:p>
        </p:txBody>
      </p:sp>
      <p:sp>
        <p:nvSpPr>
          <p:cNvPr id="6" name="TextBox 5">
            <a:extLst>
              <a:ext uri="{FF2B5EF4-FFF2-40B4-BE49-F238E27FC236}">
                <a16:creationId xmlns:a16="http://schemas.microsoft.com/office/drawing/2014/main" id="{641DB45E-D630-0E47-A610-90D47CDC62D9}"/>
              </a:ext>
            </a:extLst>
          </p:cNvPr>
          <p:cNvSpPr txBox="1"/>
          <p:nvPr/>
        </p:nvSpPr>
        <p:spPr>
          <a:xfrm>
            <a:off x="2662517" y="4027139"/>
            <a:ext cx="8930641" cy="1661993"/>
          </a:xfrm>
          <a:prstGeom prst="rect">
            <a:avLst/>
          </a:prstGeom>
          <a:noFill/>
        </p:spPr>
        <p:txBody>
          <a:bodyPr wrap="square">
            <a:spAutoFit/>
          </a:bodyPr>
          <a:lstStyle/>
          <a:p>
            <a:pPr marL="0" indent="0" algn="ctr">
              <a:buNone/>
            </a:pPr>
            <a:r>
              <a:rPr lang="en-VN" sz="2800" b="1" dirty="0">
                <a:solidFill>
                  <a:srgbClr val="F1ED99"/>
                </a:solidFill>
                <a:latin typeface="UTM Aptima" panose="02040603050506020204" pitchFamily="18"/>
              </a:rPr>
              <a:t> Ác liệt, dữ dội khiến trời đất như đảo lộn: </a:t>
            </a:r>
          </a:p>
          <a:p>
            <a:pPr marL="0" indent="0" algn="ctr">
              <a:buNone/>
            </a:pPr>
            <a:endParaRPr lang="en-VN" sz="2800" b="1" dirty="0">
              <a:solidFill>
                <a:srgbClr val="F1ED99"/>
              </a:solidFill>
              <a:latin typeface="UTM Aptima" panose="02040603050506020204" pitchFamily="18"/>
            </a:endParaRPr>
          </a:p>
          <a:p>
            <a:pPr marL="0" indent="0" algn="ctr">
              <a:buNone/>
            </a:pPr>
            <a:r>
              <a:rPr lang="en-VN" sz="2800" b="1" dirty="0">
                <a:solidFill>
                  <a:srgbClr val="F1ED99"/>
                </a:solidFill>
                <a:latin typeface="UTM Aptima" panose="02040603050506020204" pitchFamily="18"/>
              </a:rPr>
              <a:t>“sắc phong vân phải đổi”, “ánh nhật nguyệt phải mờ”.</a:t>
            </a:r>
          </a:p>
          <a:p>
            <a:pPr marL="0" indent="0" algn="ctr">
              <a:buNone/>
            </a:pPr>
            <a:endParaRPr lang="en-VN" dirty="0">
              <a:solidFill>
                <a:srgbClr val="F1ED99"/>
              </a:solidFill>
              <a:latin typeface="UTM Aptima" panose="02040603050506020204" pitchFamily="18"/>
            </a:endParaRPr>
          </a:p>
        </p:txBody>
      </p:sp>
      <p:pic>
        <p:nvPicPr>
          <p:cNvPr id="1028" name="Picture 4" descr="Những thất bại trên chiến trường của quân đội Nga thời phong kiến -  VnExpress">
            <a:extLst>
              <a:ext uri="{FF2B5EF4-FFF2-40B4-BE49-F238E27FC236}">
                <a16:creationId xmlns:a16="http://schemas.microsoft.com/office/drawing/2014/main" id="{ABEE0747-180F-014E-A1B0-9B8EE60CEDC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51" b="89888" l="9894" r="93286">
                        <a14:foregroundMark x1="24028" y1="33708" x2="77385" y2="40449"/>
                        <a14:foregroundMark x1="77385" y1="40449" x2="93286" y2="38764"/>
                        <a14:foregroundMark x1="21908" y1="52809" x2="44876" y2="61798"/>
                        <a14:foregroundMark x1="44876" y1="61798" x2="83039" y2="57865"/>
                        <a14:foregroundMark x1="83039" y1="57865" x2="92933" y2="52247"/>
                        <a14:foregroundMark x1="18375" y1="64045" x2="31095" y2="76966"/>
                        <a14:foregroundMark x1="31095" y1="76966" x2="49117" y2="73596"/>
                        <a14:foregroundMark x1="35689" y1="23596" x2="70318" y2="25843"/>
                        <a14:foregroundMark x1="70318" y1="25843" x2="83746" y2="33708"/>
                        <a14:foregroundMark x1="83746" y1="33708" x2="84099" y2="34270"/>
                        <a14:foregroundMark x1="26855" y1="20787" x2="64664" y2="20225"/>
                        <a14:foregroundMark x1="64664" y1="20225" x2="81625" y2="27528"/>
                      </a14:backgroundRemoval>
                    </a14:imgEffect>
                  </a14:imgLayer>
                </a14:imgProps>
              </a:ext>
              <a:ext uri="{28A0092B-C50C-407E-A947-70E740481C1C}">
                <a14:useLocalDpi xmlns:a14="http://schemas.microsoft.com/office/drawing/2010/main" val="0"/>
              </a:ext>
            </a:extLst>
          </a:blip>
          <a:srcRect/>
          <a:stretch>
            <a:fillRect/>
          </a:stretch>
        </p:blipFill>
        <p:spPr bwMode="auto">
          <a:xfrm>
            <a:off x="1905014" y="370114"/>
            <a:ext cx="9459672" cy="3226788"/>
          </a:xfrm>
          <a:prstGeom prst="rect">
            <a:avLst/>
          </a:prstGeom>
          <a:noFill/>
          <a:effectLst>
            <a:glow rad="790915">
              <a:srgbClr val="9E6A37">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7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500"/>
                                        <p:tgtEl>
                                          <p:spTgt spid="6">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B867B-99ED-6444-BE87-AF0D72DF87B4}"/>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a:t>
            </a:r>
            <a:r>
              <a:rPr lang="vi-VN" sz="3200" dirty="0">
                <a:solidFill>
                  <a:srgbClr val="C00000"/>
                </a:solidFill>
                <a:latin typeface="UTM Guanine" panose="02040603050506020204" pitchFamily="18"/>
              </a:rPr>
              <a:t>CHIẾN ( Đoạn 4)</a:t>
            </a:r>
            <a:endParaRPr lang="en-VN" sz="3200" dirty="0">
              <a:solidFill>
                <a:srgbClr val="C00000"/>
              </a:solidFill>
              <a:latin typeface="UTM Guanine" panose="02040603050506020204" pitchFamily="18"/>
            </a:endParaRPr>
          </a:p>
        </p:txBody>
      </p:sp>
      <p:sp>
        <p:nvSpPr>
          <p:cNvPr id="3" name="TextBox 2">
            <a:extLst>
              <a:ext uri="{FF2B5EF4-FFF2-40B4-BE49-F238E27FC236}">
                <a16:creationId xmlns:a16="http://schemas.microsoft.com/office/drawing/2014/main" id="{D1CDFADC-39B3-EA4A-9E52-058284EA0228}"/>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Quá</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trình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phản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công</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và</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chiến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đấu</a:t>
            </a:r>
            <a:endParaRPr lang="en-US" sz="2400" dirty="0">
              <a:solidFill>
                <a:srgbClr val="C00000"/>
              </a:solidFill>
              <a:latin typeface="UTM Guanine" panose="02040603050506020204" pitchFamily="18"/>
            </a:endParaRPr>
          </a:p>
        </p:txBody>
      </p:sp>
      <p:sp>
        <p:nvSpPr>
          <p:cNvPr id="4" name="TextBox 3">
            <a:extLst>
              <a:ext uri="{FF2B5EF4-FFF2-40B4-BE49-F238E27FC236}">
                <a16:creationId xmlns:a16="http://schemas.microsoft.com/office/drawing/2014/main" id="{DA1839E0-8201-024D-A9A0-1AD4450627D7}"/>
              </a:ext>
            </a:extLst>
          </p:cNvPr>
          <p:cNvSpPr txBox="1"/>
          <p:nvPr/>
        </p:nvSpPr>
        <p:spPr>
          <a:xfrm>
            <a:off x="268940" y="1814615"/>
            <a:ext cx="2108499" cy="425013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457200" indent="-457200" algn="ctr">
              <a:lnSpc>
                <a:spcPct val="200000"/>
              </a:lnSpc>
              <a:buFontTx/>
              <a:buChar char="-"/>
            </a:pPr>
            <a:r>
              <a:rPr lang="en-VN" sz="2800" dirty="0">
                <a:solidFill>
                  <a:srgbClr val="C00000"/>
                </a:solidFill>
                <a:latin typeface="UTM Guanine" panose="02040603050506020204" pitchFamily="18"/>
              </a:rPr>
              <a:t>NHỮNG CHIẾN THẮNG CỦA TA</a:t>
            </a:r>
          </a:p>
          <a:p>
            <a:pPr marL="457200" indent="-457200" algn="ctr">
              <a:lnSpc>
                <a:spcPct val="200000"/>
              </a:lnSpc>
              <a:buFontTx/>
              <a:buChar char="-"/>
            </a:pPr>
            <a:endParaRPr lang="en-VN" sz="2800" dirty="0">
              <a:solidFill>
                <a:srgbClr val="C00000"/>
              </a:solidFill>
              <a:latin typeface="UTM Guanine" panose="02040603050506020204" pitchFamily="18"/>
            </a:endParaRPr>
          </a:p>
        </p:txBody>
      </p:sp>
      <p:sp>
        <p:nvSpPr>
          <p:cNvPr id="9" name="TextBox 8">
            <a:extLst>
              <a:ext uri="{FF2B5EF4-FFF2-40B4-BE49-F238E27FC236}">
                <a16:creationId xmlns:a16="http://schemas.microsoft.com/office/drawing/2014/main" id="{B5D9C2C5-D11C-7F48-BAC8-5F348CDBF780}"/>
              </a:ext>
            </a:extLst>
          </p:cNvPr>
          <p:cNvSpPr txBox="1"/>
          <p:nvPr/>
        </p:nvSpPr>
        <p:spPr>
          <a:xfrm>
            <a:off x="2727063" y="2407198"/>
            <a:ext cx="8353313" cy="1815882"/>
          </a:xfrm>
          <a:prstGeom prst="rect">
            <a:avLst/>
          </a:prstGeom>
          <a:noFill/>
        </p:spPr>
        <p:txBody>
          <a:bodyPr wrap="square">
            <a:spAutoFit/>
          </a:bodyPr>
          <a:lstStyle/>
          <a:p>
            <a:pPr marL="0" indent="0">
              <a:buNone/>
            </a:pPr>
            <a:r>
              <a:rPr lang="en-VN" sz="2800" b="1" dirty="0">
                <a:solidFill>
                  <a:srgbClr val="F1ED99"/>
                </a:solidFill>
                <a:latin typeface="UTM Aptima" panose="02040603050506020204" pitchFamily="18"/>
              </a:rPr>
              <a:t>Ngày mười tám, </a:t>
            </a:r>
            <a:r>
              <a:rPr lang="en-VN" sz="2800" dirty="0">
                <a:solidFill>
                  <a:srgbClr val="F1ED99"/>
                </a:solidFill>
                <a:latin typeface="UTM Aptima" panose="02040603050506020204" pitchFamily="18"/>
              </a:rPr>
              <a:t>trận Chi Lăng, Liễu Thăng thất thế</a:t>
            </a:r>
          </a:p>
          <a:p>
            <a:pPr marL="0" indent="0">
              <a:buNone/>
            </a:pPr>
            <a:r>
              <a:rPr lang="en-VN" sz="2800" b="1" dirty="0">
                <a:solidFill>
                  <a:srgbClr val="F1ED99"/>
                </a:solidFill>
                <a:latin typeface="UTM Aptima" panose="02040603050506020204" pitchFamily="18"/>
              </a:rPr>
              <a:t>Ngày hai mươi, </a:t>
            </a:r>
            <a:r>
              <a:rPr lang="en-VN" sz="2800" dirty="0">
                <a:solidFill>
                  <a:srgbClr val="F1ED99"/>
                </a:solidFill>
                <a:latin typeface="UTM Aptima" panose="02040603050506020204" pitchFamily="18"/>
              </a:rPr>
              <a:t>trận Mã An, Liễu Thăng cụt đầu,</a:t>
            </a:r>
          </a:p>
          <a:p>
            <a:pPr marL="0" indent="0">
              <a:buNone/>
            </a:pPr>
            <a:r>
              <a:rPr lang="en-VN" sz="2800" b="1" dirty="0">
                <a:solidFill>
                  <a:srgbClr val="F1ED99"/>
                </a:solidFill>
                <a:latin typeface="UTM Aptima" panose="02040603050506020204" pitchFamily="18"/>
              </a:rPr>
              <a:t>Ngày hăm lăm, </a:t>
            </a:r>
            <a:r>
              <a:rPr lang="en-VN" sz="2800" dirty="0">
                <a:solidFill>
                  <a:srgbClr val="F1ED99"/>
                </a:solidFill>
                <a:latin typeface="UTM Aptima" panose="02040603050506020204" pitchFamily="18"/>
              </a:rPr>
              <a:t>bá tước Lương Minh bại trận tử vong</a:t>
            </a:r>
          </a:p>
          <a:p>
            <a:pPr marL="0" indent="0">
              <a:buNone/>
            </a:pPr>
            <a:r>
              <a:rPr lang="en-VN" sz="2800" b="1" dirty="0">
                <a:solidFill>
                  <a:srgbClr val="F1ED99"/>
                </a:solidFill>
                <a:latin typeface="UTM Aptima" panose="02040603050506020204" pitchFamily="18"/>
              </a:rPr>
              <a:t>Ngày hăm tám, </a:t>
            </a:r>
            <a:r>
              <a:rPr lang="en-VN" sz="2800" dirty="0">
                <a:solidFill>
                  <a:srgbClr val="F1ED99"/>
                </a:solidFill>
                <a:latin typeface="UTM Aptima" panose="02040603050506020204" pitchFamily="18"/>
              </a:rPr>
              <a:t>thương thư Lí Khánh cùng kế tự vẫn.</a:t>
            </a:r>
          </a:p>
        </p:txBody>
      </p:sp>
      <p:sp>
        <p:nvSpPr>
          <p:cNvPr id="10" name="Content Placeholder 2">
            <a:extLst>
              <a:ext uri="{FF2B5EF4-FFF2-40B4-BE49-F238E27FC236}">
                <a16:creationId xmlns:a16="http://schemas.microsoft.com/office/drawing/2014/main" id="{D1FF9CCC-ACFC-224B-AC3F-EA7890D1F034}"/>
              </a:ext>
            </a:extLst>
          </p:cNvPr>
          <p:cNvSpPr txBox="1">
            <a:spLocks/>
          </p:cNvSpPr>
          <p:nvPr/>
        </p:nvSpPr>
        <p:spPr>
          <a:xfrm>
            <a:off x="2727064" y="4820289"/>
            <a:ext cx="8353312" cy="1244464"/>
          </a:xfrm>
          <a:prstGeom prst="rect">
            <a:avLst/>
          </a:prstGeom>
          <a:solidFill>
            <a:srgbClr val="F1ED99"/>
          </a:solidFill>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VN" sz="3200">
                <a:solidFill>
                  <a:srgbClr val="C00000"/>
                </a:solidFill>
                <a:latin typeface="UTM Aptima" panose="02040603050506020204" pitchFamily="18"/>
              </a:rPr>
              <a:t>Dồn dập, liên tiếp (các câu văn điệp cấu trúc, mang tính chất liệt kê: </a:t>
            </a:r>
            <a:r>
              <a:rPr lang="en-VN" sz="3200" b="1">
                <a:solidFill>
                  <a:srgbClr val="C00000"/>
                </a:solidFill>
                <a:latin typeface="UTM Aptima" panose="02040603050506020204" pitchFamily="18"/>
              </a:rPr>
              <a:t>“Ngày 18.../ Ngày 20.../ Ngày 25.../ Ngày 28...”</a:t>
            </a:r>
            <a:r>
              <a:rPr lang="en-VN" sz="3200">
                <a:solidFill>
                  <a:srgbClr val="C00000"/>
                </a:solidFill>
                <a:latin typeface="UTM Aptima" panose="02040603050506020204" pitchFamily="18"/>
              </a:rPr>
              <a:t>)</a:t>
            </a:r>
            <a:endParaRPr lang="en-VN" sz="3200" dirty="0">
              <a:solidFill>
                <a:srgbClr val="C00000"/>
              </a:solidFill>
              <a:latin typeface="UTM Aptima" panose="02040603050506020204" pitchFamily="18"/>
            </a:endParaRPr>
          </a:p>
        </p:txBody>
      </p:sp>
    </p:spTree>
    <p:extLst>
      <p:ext uri="{BB962C8B-B14F-4D97-AF65-F5344CB8AC3E}">
        <p14:creationId xmlns:p14="http://schemas.microsoft.com/office/powerpoint/2010/main" val="1396777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70632-BC28-BA47-BCE8-9B84F3A4C18F}"/>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7E34EDF8-3781-5F46-A861-15636D56A736}"/>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graphicFrame>
        <p:nvGraphicFramePr>
          <p:cNvPr id="8" name="Diagram 7">
            <a:extLst>
              <a:ext uri="{FF2B5EF4-FFF2-40B4-BE49-F238E27FC236}">
                <a16:creationId xmlns:a16="http://schemas.microsoft.com/office/drawing/2014/main" id="{FAA062F4-98CF-6B41-AA74-8E4C470D80D0}"/>
              </a:ext>
            </a:extLst>
          </p:cNvPr>
          <p:cNvGraphicFramePr/>
          <p:nvPr>
            <p:extLst>
              <p:ext uri="{D42A27DB-BD31-4B8C-83A1-F6EECF244321}">
                <p14:modId xmlns:p14="http://schemas.microsoft.com/office/powerpoint/2010/main" val="4200282524"/>
              </p:ext>
            </p:extLst>
          </p:nvPr>
        </p:nvGraphicFramePr>
        <p:xfrm>
          <a:off x="3410174" y="1420008"/>
          <a:ext cx="10262796" cy="5225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107E6A6-E77D-D54D-A3DD-9EB91E52E6DE}"/>
              </a:ext>
            </a:extLst>
          </p:cNvPr>
          <p:cNvSpPr txBox="1"/>
          <p:nvPr/>
        </p:nvSpPr>
        <p:spPr>
          <a:xfrm>
            <a:off x="598841" y="2696835"/>
            <a:ext cx="3166335" cy="1569660"/>
          </a:xfrm>
          <a:prstGeom prst="rect">
            <a:avLst/>
          </a:prstGeom>
          <a:noFill/>
        </p:spPr>
        <p:txBody>
          <a:bodyPr wrap="square">
            <a:spAutoFit/>
          </a:bodyPr>
          <a:lstStyle/>
          <a:p>
            <a:pPr marL="0" indent="0" algn="ctr">
              <a:buNone/>
            </a:pPr>
            <a:r>
              <a:rPr lang="en-VN" sz="3200" b="1" dirty="0">
                <a:solidFill>
                  <a:srgbClr val="F1ED99"/>
                </a:solidFill>
                <a:latin typeface="UTM Aptima" panose="02040603050506020204" pitchFamily="18"/>
              </a:rPr>
              <a:t>-Tham sống, sợ chết, hèn nhát, thảm hại:</a:t>
            </a:r>
          </a:p>
        </p:txBody>
      </p:sp>
    </p:spTree>
    <p:extLst>
      <p:ext uri="{BB962C8B-B14F-4D97-AF65-F5344CB8AC3E}">
        <p14:creationId xmlns:p14="http://schemas.microsoft.com/office/powerpoint/2010/main" val="203511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70632-BC28-BA47-BCE8-9B84F3A4C18F}"/>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3" name="TextBox 2">
            <a:extLst>
              <a:ext uri="{FF2B5EF4-FFF2-40B4-BE49-F238E27FC236}">
                <a16:creationId xmlns:a16="http://schemas.microsoft.com/office/drawing/2014/main" id="{7E34EDF8-3781-5F46-A861-15636D56A736}"/>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pic>
        <p:nvPicPr>
          <p:cNvPr id="6" name="Picture 2" descr="Kết quả hình ảnh cho giặc minh">
            <a:extLst>
              <a:ext uri="{FF2B5EF4-FFF2-40B4-BE49-F238E27FC236}">
                <a16:creationId xmlns:a16="http://schemas.microsoft.com/office/drawing/2014/main" id="{5500502B-DE7F-AC4C-900E-281A3CA342A7}"/>
              </a:ext>
            </a:extLst>
          </p:cNvPr>
          <p:cNvPicPr>
            <a:picLocks noChangeAspect="1" noChangeArrowheads="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t="18748" r="1" b="7262"/>
          <a:stretch/>
        </p:blipFill>
        <p:spPr bwMode="auto">
          <a:xfrm>
            <a:off x="0" y="3783981"/>
            <a:ext cx="5282005" cy="307401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ffectLst>
            <a:glow rad="1569529">
              <a:srgbClr val="DDB775">
                <a:alpha val="40000"/>
              </a:srgbClr>
            </a:glow>
            <a:outerShdw blurRad="50800" dist="50800" dir="5400000" algn="ctr" rotWithShape="0">
              <a:srgbClr val="000000">
                <a:alpha val="88000"/>
              </a:srgbClr>
            </a:outerShdw>
          </a:effectLst>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20D7FC0C-C2BD-1F43-9B5B-005181FCC8DF}"/>
              </a:ext>
            </a:extLst>
          </p:cNvPr>
          <p:cNvGraphicFramePr/>
          <p:nvPr>
            <p:extLst>
              <p:ext uri="{D42A27DB-BD31-4B8C-83A1-F6EECF244321}">
                <p14:modId xmlns:p14="http://schemas.microsoft.com/office/powerpoint/2010/main" val="2587868503"/>
              </p:ext>
            </p:extLst>
          </p:nvPr>
        </p:nvGraphicFramePr>
        <p:xfrm>
          <a:off x="2660724" y="1295733"/>
          <a:ext cx="10994317" cy="5725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412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13BA3-1008-2749-9C8F-E397688F67BD}"/>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2. THỂ LOẠI: CÁO</a:t>
            </a:r>
          </a:p>
        </p:txBody>
      </p:sp>
      <p:sp>
        <p:nvSpPr>
          <p:cNvPr id="4" name="TextBox 3">
            <a:extLst>
              <a:ext uri="{FF2B5EF4-FFF2-40B4-BE49-F238E27FC236}">
                <a16:creationId xmlns:a16="http://schemas.microsoft.com/office/drawing/2014/main" id="{F6D53E4E-3B3E-3B43-96A5-A24F15FB3138}"/>
              </a:ext>
            </a:extLst>
          </p:cNvPr>
          <p:cNvSpPr txBox="1"/>
          <p:nvPr/>
        </p:nvSpPr>
        <p:spPr>
          <a:xfrm>
            <a:off x="494272" y="1642588"/>
            <a:ext cx="7092777" cy="5016758"/>
          </a:xfrm>
          <a:prstGeom prst="rect">
            <a:avLst/>
          </a:prstGeom>
          <a:noFill/>
        </p:spPr>
        <p:txBody>
          <a:bodyPr wrap="square">
            <a:spAutoFit/>
          </a:bodyPr>
          <a:lstStyle/>
          <a:p>
            <a:pPr marL="285750" indent="-285750" algn="just">
              <a:buFont typeface="Wingdings" pitchFamily="2" charset="2"/>
              <a:buChar char="q"/>
            </a:pPr>
            <a:r>
              <a:rPr lang="vi-VN" sz="2800" b="1" i="0" dirty="0">
                <a:solidFill>
                  <a:schemeClr val="bg1"/>
                </a:solidFill>
                <a:effectLst/>
                <a:latin typeface="Open Sans" panose="020B0606030504020204" pitchFamily="34" charset="0"/>
              </a:rPr>
              <a:t>Khái niệm: </a:t>
            </a:r>
            <a:r>
              <a:rPr lang="vi-VN" sz="2400" b="0" i="0" dirty="0">
                <a:solidFill>
                  <a:schemeClr val="bg1"/>
                </a:solidFill>
                <a:effectLst/>
                <a:latin typeface="Open Sans" panose="020B0606030504020204" pitchFamily="34" charset="0"/>
              </a:rPr>
              <a:t>là thể văn nghị luận có từ thời cổ ở Trung Quốc, thường được vua chúa hoặc thủ lĩnh dùng để trình bày một chủ trương, một sự nghiệp, tuyên ngôn một sự kiện để mọi người cùng biết.</a:t>
            </a:r>
          </a:p>
          <a:p>
            <a:pPr marL="285750" indent="-285750" algn="just">
              <a:buFont typeface="Wingdings" pitchFamily="2" charset="2"/>
              <a:buChar char="q"/>
            </a:pPr>
            <a:r>
              <a:rPr lang="vi-VN" sz="2800" b="1" dirty="0">
                <a:solidFill>
                  <a:schemeClr val="bg1"/>
                </a:solidFill>
              </a:rPr>
              <a:t>Đặc trưng</a:t>
            </a:r>
          </a:p>
          <a:p>
            <a:pPr algn="just"/>
            <a:r>
              <a:rPr lang="vi-VN" sz="2400" dirty="0">
                <a:solidFill>
                  <a:schemeClr val="bg1"/>
                </a:solidFill>
              </a:rPr>
              <a:t>+ Viết bằng văn xuôi hay văn vần, phần nhiều là văn biền ngẫu (loại văn có ngôn ngữ đối ngẫu, các vế đối thanh B-T, từ loại, có vần điệu, sử dụng điển cố, ngôn ngữ khoa trương).</a:t>
            </a:r>
          </a:p>
          <a:p>
            <a:pPr algn="just"/>
            <a:r>
              <a:rPr lang="vi-VN" sz="2400" dirty="0">
                <a:solidFill>
                  <a:schemeClr val="bg1"/>
                </a:solidFill>
              </a:rPr>
              <a:t>+ Lời lẽ đanh thép, lí luận sắc bén.</a:t>
            </a:r>
          </a:p>
          <a:p>
            <a:pPr algn="just"/>
            <a:r>
              <a:rPr lang="vi-VN" sz="2400" dirty="0">
                <a:solidFill>
                  <a:schemeClr val="bg1"/>
                </a:solidFill>
              </a:rPr>
              <a:t>+ Kết cấu chặt chẽ, mạch lạc.</a:t>
            </a:r>
          </a:p>
          <a:p>
            <a:pPr marL="285750" indent="-285750" algn="just">
              <a:buFontTx/>
              <a:buChar char="-"/>
            </a:pPr>
            <a:endParaRPr lang="en-VN" sz="2400" dirty="0">
              <a:solidFill>
                <a:schemeClr val="bg1"/>
              </a:solidFill>
            </a:endParaRPr>
          </a:p>
        </p:txBody>
      </p:sp>
      <p:sp>
        <p:nvSpPr>
          <p:cNvPr id="7" name="TextBox 6">
            <a:extLst>
              <a:ext uri="{FF2B5EF4-FFF2-40B4-BE49-F238E27FC236}">
                <a16:creationId xmlns:a16="http://schemas.microsoft.com/office/drawing/2014/main" id="{5FF6DDB6-DE26-BE43-BE46-4BA21A7DCD72}"/>
              </a:ext>
            </a:extLst>
          </p:cNvPr>
          <p:cNvSpPr txBox="1"/>
          <p:nvPr/>
        </p:nvSpPr>
        <p:spPr>
          <a:xfrm>
            <a:off x="7970108" y="1248032"/>
            <a:ext cx="3888259" cy="5201424"/>
          </a:xfrm>
          <a:prstGeom prst="rect">
            <a:avLst/>
          </a:prstGeom>
          <a:noFill/>
        </p:spPr>
        <p:txBody>
          <a:bodyPr wrap="square" rtlCol="0">
            <a:spAutoFit/>
          </a:bodyPr>
          <a:lstStyle/>
          <a:p>
            <a:pPr algn="ctr"/>
            <a:r>
              <a:rPr lang="en-VN" sz="16600" dirty="0">
                <a:solidFill>
                  <a:srgbClr val="DDB775"/>
                </a:solidFill>
                <a:latin typeface="UTM Ong Do Gia" panose="02040603050506020204" pitchFamily="18"/>
              </a:rPr>
              <a:t>Đại Cáo</a:t>
            </a:r>
          </a:p>
        </p:txBody>
      </p:sp>
    </p:spTree>
    <p:extLst>
      <p:ext uri="{BB962C8B-B14F-4D97-AF65-F5344CB8AC3E}">
        <p14:creationId xmlns:p14="http://schemas.microsoft.com/office/powerpoint/2010/main" val="160352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additive="base">
                                        <p:cTn id="2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2F9CAA1-502C-F741-856E-6C51AE35EC40}"/>
              </a:ext>
            </a:extLst>
          </p:cNvPr>
          <p:cNvGraphicFramePr/>
          <p:nvPr>
            <p:extLst>
              <p:ext uri="{D42A27DB-BD31-4B8C-83A1-F6EECF244321}">
                <p14:modId xmlns:p14="http://schemas.microsoft.com/office/powerpoint/2010/main" val="3177068817"/>
              </p:ext>
            </p:extLst>
          </p:nvPr>
        </p:nvGraphicFramePr>
        <p:xfrm>
          <a:off x="1398496" y="2183803"/>
          <a:ext cx="9068695" cy="4367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C2F6044-ADE7-5C41-8C73-2F07333C0B09}"/>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VN" sz="3200" dirty="0">
                <a:solidFill>
                  <a:srgbClr val="C00000"/>
                </a:solidFill>
                <a:latin typeface="UTM Guanine" panose="02040603050506020204" pitchFamily="18"/>
              </a:rPr>
              <a:t>3.2. GIAI ĐOẠN THỨ HAI CỦA CUỘC KHÁNG CHIẾN</a:t>
            </a:r>
          </a:p>
        </p:txBody>
      </p:sp>
      <p:sp>
        <p:nvSpPr>
          <p:cNvPr id="7" name="TextBox 6">
            <a:extLst>
              <a:ext uri="{FF2B5EF4-FFF2-40B4-BE49-F238E27FC236}">
                <a16:creationId xmlns:a16="http://schemas.microsoft.com/office/drawing/2014/main" id="{A2DDE0CD-092F-8A47-9CDF-1B955CE589E9}"/>
              </a:ext>
            </a:extLst>
          </p:cNvPr>
          <p:cNvSpPr txBox="1"/>
          <p:nvPr/>
        </p:nvSpPr>
        <p:spPr>
          <a:xfrm>
            <a:off x="2963732" y="670566"/>
            <a:ext cx="6099586" cy="4616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2400" dirty="0">
                <a:solidFill>
                  <a:srgbClr val="C00000"/>
                </a:solidFill>
                <a:latin typeface="UTM Guanine" panose="02040603050506020204" pitchFamily="18"/>
              </a:rPr>
              <a:t>*</a:t>
            </a:r>
            <a:r>
              <a:rPr lang="en-US" sz="2400" dirty="0" err="1">
                <a:solidFill>
                  <a:srgbClr val="C00000"/>
                </a:solidFill>
                <a:latin typeface="UTM Guanine" panose="02040603050506020204" pitchFamily="18"/>
              </a:rPr>
              <a:t>Hình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ảnh</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quân</a:t>
            </a:r>
            <a:r>
              <a:rPr lang="en-US" sz="2400" dirty="0">
                <a:solidFill>
                  <a:srgbClr val="C00000"/>
                </a:solidFill>
                <a:latin typeface="UTM Guanine" panose="02040603050506020204" pitchFamily="18"/>
              </a:rPr>
              <a:t> </a:t>
            </a:r>
            <a:r>
              <a:rPr lang="en-US" sz="2400" dirty="0" err="1">
                <a:solidFill>
                  <a:srgbClr val="C00000"/>
                </a:solidFill>
                <a:latin typeface="UTM Guanine" panose="02040603050506020204" pitchFamily="18"/>
              </a:rPr>
              <a:t>thù</a:t>
            </a:r>
            <a:endParaRPr lang="en-US" sz="2400" dirty="0">
              <a:solidFill>
                <a:srgbClr val="C00000"/>
              </a:solidFill>
              <a:latin typeface="UTM Guanine" panose="02040603050506020204" pitchFamily="18"/>
            </a:endParaRPr>
          </a:p>
        </p:txBody>
      </p:sp>
      <p:sp>
        <p:nvSpPr>
          <p:cNvPr id="9" name="TextBox 8">
            <a:extLst>
              <a:ext uri="{FF2B5EF4-FFF2-40B4-BE49-F238E27FC236}">
                <a16:creationId xmlns:a16="http://schemas.microsoft.com/office/drawing/2014/main" id="{FFC8CD40-5CEE-FE49-8044-4031754F5530}"/>
              </a:ext>
            </a:extLst>
          </p:cNvPr>
          <p:cNvSpPr txBox="1"/>
          <p:nvPr/>
        </p:nvSpPr>
        <p:spPr>
          <a:xfrm>
            <a:off x="2221455" y="1273877"/>
            <a:ext cx="8245736" cy="461665"/>
          </a:xfrm>
          <a:prstGeom prst="rect">
            <a:avLst/>
          </a:prstGeom>
          <a:noFill/>
        </p:spPr>
        <p:txBody>
          <a:bodyPr wrap="square">
            <a:spAutoFit/>
          </a:bodyPr>
          <a:lstStyle/>
          <a:p>
            <a:r>
              <a:rPr lang="en-VN" sz="2400" b="1" dirty="0">
                <a:solidFill>
                  <a:srgbClr val="F1ED99"/>
                </a:solidFill>
                <a:latin typeface="UTM Aptima" panose="02040603050506020204" pitchFamily="18"/>
              </a:rPr>
              <a:t>-Cách gọi, cách miêu tả kẻ thù đầy khinh bỉ, mỉa mai:</a:t>
            </a:r>
          </a:p>
        </p:txBody>
      </p:sp>
    </p:spTree>
    <p:extLst>
      <p:ext uri="{BB962C8B-B14F-4D97-AF65-F5344CB8AC3E}">
        <p14:creationId xmlns:p14="http://schemas.microsoft.com/office/powerpoint/2010/main" val="200455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11"/>
          <p:cNvPicPr>
            <a:picLocks noChangeAspect="1" noChangeArrowheads="1"/>
          </p:cNvPicPr>
          <p:nvPr/>
        </p:nvPicPr>
        <p:blipFill>
          <a:blip r:embed="rId2" cstate="print"/>
          <a:srcRect t="6667"/>
          <a:stretch>
            <a:fillRect/>
          </a:stretch>
        </p:blipFill>
        <p:spPr bwMode="auto">
          <a:xfrm>
            <a:off x="0" y="457200"/>
            <a:ext cx="12192000" cy="6400800"/>
          </a:xfrm>
          <a:prstGeom prst="rect">
            <a:avLst/>
          </a:prstGeom>
          <a:noFill/>
        </p:spPr>
      </p:pic>
      <p:sp>
        <p:nvSpPr>
          <p:cNvPr id="31" name="AutoShape 9"/>
          <p:cNvSpPr>
            <a:spLocks noChangeArrowheads="1"/>
          </p:cNvSpPr>
          <p:nvPr/>
        </p:nvSpPr>
        <p:spPr bwMode="auto">
          <a:xfrm>
            <a:off x="4368800" y="3581400"/>
            <a:ext cx="406400" cy="228600"/>
          </a:xfrm>
          <a:prstGeom prst="star5">
            <a:avLst/>
          </a:prstGeom>
          <a:solidFill>
            <a:srgbClr val="FF0101"/>
          </a:solidFill>
          <a:ln w="9525">
            <a:solidFill>
              <a:srgbClr val="FF0101"/>
            </a:solidFill>
            <a:miter lim="800000"/>
            <a:headEnd/>
            <a:tailEnd/>
          </a:ln>
          <a:effectLst/>
        </p:spPr>
        <p:txBody>
          <a:bodyPr wrap="none" anchor="ctr"/>
          <a:lstStyle/>
          <a:p>
            <a:endParaRPr lang="en-US">
              <a:solidFill>
                <a:prstClr val="black"/>
              </a:solidFill>
            </a:endParaRPr>
          </a:p>
        </p:txBody>
      </p:sp>
      <p:sp>
        <p:nvSpPr>
          <p:cNvPr id="32" name="AutoShape 10"/>
          <p:cNvSpPr>
            <a:spLocks noChangeArrowheads="1"/>
          </p:cNvSpPr>
          <p:nvPr/>
        </p:nvSpPr>
        <p:spPr bwMode="auto">
          <a:xfrm>
            <a:off x="5588003" y="3048000"/>
            <a:ext cx="556684"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33" name="Text Box 13"/>
          <p:cNvSpPr txBox="1">
            <a:spLocks noChangeArrowheads="1"/>
          </p:cNvSpPr>
          <p:nvPr/>
        </p:nvSpPr>
        <p:spPr bwMode="auto">
          <a:xfrm>
            <a:off x="4064000" y="2971817"/>
            <a:ext cx="1524000" cy="366713"/>
          </a:xfrm>
          <a:prstGeom prst="rect">
            <a:avLst/>
          </a:prstGeom>
          <a:noFill/>
          <a:ln w="9525">
            <a:noFill/>
            <a:miter lim="800000"/>
            <a:headEnd/>
            <a:tailEnd/>
          </a:ln>
          <a:effectLst/>
        </p:spPr>
        <p:txBody>
          <a:bodyPr>
            <a:spAutoFit/>
          </a:bodyPr>
          <a:lstStyle/>
          <a:p>
            <a:pPr>
              <a:spcBef>
                <a:spcPct val="50000"/>
              </a:spcBef>
            </a:pPr>
            <a:r>
              <a:rPr lang="en-US" b="1">
                <a:solidFill>
                  <a:srgbClr val="FD0920"/>
                </a:solidFill>
              </a:rPr>
              <a:t>Lam Sơn</a:t>
            </a:r>
          </a:p>
        </p:txBody>
      </p:sp>
      <p:sp>
        <p:nvSpPr>
          <p:cNvPr id="34" name="Text Box 15"/>
          <p:cNvSpPr txBox="1">
            <a:spLocks noChangeArrowheads="1"/>
          </p:cNvSpPr>
          <p:nvPr/>
        </p:nvSpPr>
        <p:spPr bwMode="auto">
          <a:xfrm>
            <a:off x="6807200" y="3048017"/>
            <a:ext cx="16256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Tây Đô</a:t>
            </a:r>
          </a:p>
        </p:txBody>
      </p:sp>
      <p:sp>
        <p:nvSpPr>
          <p:cNvPr id="35" name="Text Box 17"/>
          <p:cNvSpPr txBox="1">
            <a:spLocks noChangeArrowheads="1"/>
          </p:cNvSpPr>
          <p:nvPr/>
        </p:nvSpPr>
        <p:spPr bwMode="auto">
          <a:xfrm rot="1878942">
            <a:off x="6134112" y="4746642"/>
            <a:ext cx="1513417" cy="276225"/>
          </a:xfrm>
          <a:prstGeom prst="rect">
            <a:avLst/>
          </a:prstGeom>
          <a:solidFill>
            <a:srgbClr val="E2E228"/>
          </a:solidFill>
          <a:ln w="9525">
            <a:noFill/>
            <a:miter lim="800000"/>
            <a:headEnd/>
            <a:tailEnd/>
          </a:ln>
          <a:effectLst/>
        </p:spPr>
        <p:txBody>
          <a:bodyPr>
            <a:spAutoFit/>
          </a:bodyPr>
          <a:lstStyle/>
          <a:p>
            <a:pPr>
              <a:spcBef>
                <a:spcPct val="50000"/>
              </a:spcBef>
            </a:pPr>
            <a:r>
              <a:rPr lang="en-US" sz="1200" b="1" dirty="0" err="1">
                <a:solidFill>
                  <a:prstClr val="black"/>
                </a:solidFill>
                <a:latin typeface=".VnTimeH" pitchFamily="34" charset="0"/>
              </a:rPr>
              <a:t>Tân</a:t>
            </a:r>
            <a:r>
              <a:rPr lang="en-US" sz="1200" b="1" dirty="0">
                <a:solidFill>
                  <a:prstClr val="black"/>
                </a:solidFill>
                <a:latin typeface=".VnTimeH" pitchFamily="34" charset="0"/>
              </a:rPr>
              <a:t> </a:t>
            </a:r>
            <a:r>
              <a:rPr lang="en-US" sz="1200" b="1" dirty="0" err="1">
                <a:solidFill>
                  <a:prstClr val="black"/>
                </a:solidFill>
                <a:latin typeface=".VnTimeH" pitchFamily="34" charset="0"/>
              </a:rPr>
              <a:t>Bình</a:t>
            </a:r>
            <a:endParaRPr lang="en-US" sz="1200" b="1" dirty="0">
              <a:solidFill>
                <a:prstClr val="black"/>
              </a:solidFill>
              <a:latin typeface=".VnTimeH" pitchFamily="34" charset="0"/>
            </a:endParaRPr>
          </a:p>
        </p:txBody>
      </p:sp>
      <p:sp>
        <p:nvSpPr>
          <p:cNvPr id="36" name="Text Box 18"/>
          <p:cNvSpPr txBox="1">
            <a:spLocks noChangeArrowheads="1"/>
          </p:cNvSpPr>
          <p:nvPr/>
        </p:nvSpPr>
        <p:spPr bwMode="auto">
          <a:xfrm rot="1878942">
            <a:off x="7270751" y="5405438"/>
            <a:ext cx="1727200" cy="304800"/>
          </a:xfrm>
          <a:prstGeom prst="rect">
            <a:avLst/>
          </a:prstGeom>
          <a:solidFill>
            <a:srgbClr val="E2E228"/>
          </a:solidFill>
          <a:ln w="9525">
            <a:noFill/>
            <a:miter lim="800000"/>
            <a:headEnd/>
            <a:tailEnd/>
          </a:ln>
          <a:effectLst/>
        </p:spPr>
        <p:txBody>
          <a:bodyPr>
            <a:spAutoFit/>
          </a:bodyPr>
          <a:lstStyle/>
          <a:p>
            <a:pPr>
              <a:spcBef>
                <a:spcPct val="50000"/>
              </a:spcBef>
            </a:pPr>
            <a:r>
              <a:rPr lang="en-US" sz="1400" b="1" dirty="0" err="1">
                <a:solidFill>
                  <a:prstClr val="black"/>
                </a:solidFill>
                <a:latin typeface=".VnTimeH" pitchFamily="34" charset="0"/>
              </a:rPr>
              <a:t>Thuận</a:t>
            </a:r>
            <a:r>
              <a:rPr lang="en-US" sz="1400" b="1" dirty="0">
                <a:solidFill>
                  <a:prstClr val="black"/>
                </a:solidFill>
                <a:latin typeface=".VnTimeH" pitchFamily="34" charset="0"/>
              </a:rPr>
              <a:t> </a:t>
            </a:r>
            <a:r>
              <a:rPr lang="en-US" sz="1400" b="1" dirty="0" err="1">
                <a:solidFill>
                  <a:prstClr val="black"/>
                </a:solidFill>
                <a:latin typeface=".VnTimeH" pitchFamily="34" charset="0"/>
              </a:rPr>
              <a:t>Hóa</a:t>
            </a:r>
            <a:endParaRPr lang="en-US" sz="1400" b="1" dirty="0">
              <a:solidFill>
                <a:prstClr val="black"/>
              </a:solidFill>
              <a:latin typeface=".VnTimeH" pitchFamily="34" charset="0"/>
            </a:endParaRPr>
          </a:p>
        </p:txBody>
      </p:sp>
      <p:sp>
        <p:nvSpPr>
          <p:cNvPr id="37" name="Text Box 20"/>
          <p:cNvSpPr txBox="1">
            <a:spLocks noChangeArrowheads="1"/>
          </p:cNvSpPr>
          <p:nvPr/>
        </p:nvSpPr>
        <p:spPr bwMode="auto">
          <a:xfrm>
            <a:off x="3352800" y="3429004"/>
            <a:ext cx="14224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Trà Lân</a:t>
            </a:r>
          </a:p>
        </p:txBody>
      </p:sp>
      <p:sp>
        <p:nvSpPr>
          <p:cNvPr id="38" name="Text Box 22"/>
          <p:cNvSpPr txBox="1">
            <a:spLocks noChangeArrowheads="1"/>
          </p:cNvSpPr>
          <p:nvPr/>
        </p:nvSpPr>
        <p:spPr bwMode="auto">
          <a:xfrm>
            <a:off x="6400800" y="3581407"/>
            <a:ext cx="17272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Diễn Châu</a:t>
            </a:r>
          </a:p>
        </p:txBody>
      </p:sp>
      <p:sp>
        <p:nvSpPr>
          <p:cNvPr id="39" name="Text Box 24"/>
          <p:cNvSpPr txBox="1">
            <a:spLocks noChangeArrowheads="1"/>
          </p:cNvSpPr>
          <p:nvPr/>
        </p:nvSpPr>
        <p:spPr bwMode="auto">
          <a:xfrm>
            <a:off x="3759200" y="3886203"/>
            <a:ext cx="15240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Khả Lưu</a:t>
            </a:r>
          </a:p>
        </p:txBody>
      </p:sp>
      <p:sp>
        <p:nvSpPr>
          <p:cNvPr id="40" name="Text Box 25"/>
          <p:cNvSpPr txBox="1">
            <a:spLocks noChangeArrowheads="1"/>
          </p:cNvSpPr>
          <p:nvPr/>
        </p:nvSpPr>
        <p:spPr bwMode="auto">
          <a:xfrm>
            <a:off x="4368800" y="4191017"/>
            <a:ext cx="17272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Lục Niên</a:t>
            </a:r>
          </a:p>
        </p:txBody>
      </p:sp>
      <p:sp>
        <p:nvSpPr>
          <p:cNvPr id="41" name="Text Box 28"/>
          <p:cNvSpPr txBox="1">
            <a:spLocks noChangeArrowheads="1"/>
          </p:cNvSpPr>
          <p:nvPr/>
        </p:nvSpPr>
        <p:spPr bwMode="auto">
          <a:xfrm>
            <a:off x="5181600" y="2895617"/>
            <a:ext cx="14224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Đa Căng</a:t>
            </a:r>
          </a:p>
        </p:txBody>
      </p:sp>
      <p:sp>
        <p:nvSpPr>
          <p:cNvPr id="42" name="Text Box 29"/>
          <p:cNvSpPr txBox="1">
            <a:spLocks noChangeArrowheads="1"/>
          </p:cNvSpPr>
          <p:nvPr/>
        </p:nvSpPr>
        <p:spPr bwMode="auto">
          <a:xfrm>
            <a:off x="6604000" y="3886203"/>
            <a:ext cx="1625600"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rPr>
              <a:t>Nghệ An</a:t>
            </a:r>
          </a:p>
        </p:txBody>
      </p:sp>
      <p:sp>
        <p:nvSpPr>
          <p:cNvPr id="43" name="AutoShape 30"/>
          <p:cNvSpPr>
            <a:spLocks noChangeArrowheads="1"/>
          </p:cNvSpPr>
          <p:nvPr/>
        </p:nvSpPr>
        <p:spPr bwMode="auto">
          <a:xfrm rot="9061619">
            <a:off x="4425953" y="3340100"/>
            <a:ext cx="1420283" cy="166688"/>
          </a:xfrm>
          <a:prstGeom prst="notchedRightArrow">
            <a:avLst>
              <a:gd name="adj1" fmla="val 50000"/>
              <a:gd name="adj2" fmla="val 159761"/>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4" name="AutoShape 31"/>
          <p:cNvSpPr>
            <a:spLocks noChangeArrowheads="1"/>
          </p:cNvSpPr>
          <p:nvPr/>
        </p:nvSpPr>
        <p:spPr bwMode="auto">
          <a:xfrm rot="2870779">
            <a:off x="4536822" y="3692798"/>
            <a:ext cx="296863" cy="226484"/>
          </a:xfrm>
          <a:prstGeom prst="notchedRightArrow">
            <a:avLst>
              <a:gd name="adj1" fmla="val 50000"/>
              <a:gd name="adj2" fmla="val 43692"/>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5" name="AutoShape 32"/>
          <p:cNvSpPr>
            <a:spLocks noChangeArrowheads="1"/>
          </p:cNvSpPr>
          <p:nvPr/>
        </p:nvSpPr>
        <p:spPr bwMode="auto">
          <a:xfrm>
            <a:off x="4673600" y="3810000"/>
            <a:ext cx="406400" cy="2286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6" name="AutoShape 33"/>
          <p:cNvSpPr>
            <a:spLocks noChangeArrowheads="1"/>
          </p:cNvSpPr>
          <p:nvPr/>
        </p:nvSpPr>
        <p:spPr bwMode="auto">
          <a:xfrm>
            <a:off x="5486400" y="4114800"/>
            <a:ext cx="3048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7" name="AutoShape 34"/>
          <p:cNvSpPr>
            <a:spLocks noChangeArrowheads="1"/>
          </p:cNvSpPr>
          <p:nvPr/>
        </p:nvSpPr>
        <p:spPr bwMode="auto">
          <a:xfrm>
            <a:off x="6299200" y="3886200"/>
            <a:ext cx="304800" cy="2286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8" name="AutoShape 35"/>
          <p:cNvSpPr>
            <a:spLocks noChangeArrowheads="1"/>
          </p:cNvSpPr>
          <p:nvPr/>
        </p:nvSpPr>
        <p:spPr bwMode="auto">
          <a:xfrm>
            <a:off x="6096000" y="3657600"/>
            <a:ext cx="4064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49" name="AutoShape 37"/>
          <p:cNvSpPr>
            <a:spLocks noChangeArrowheads="1"/>
          </p:cNvSpPr>
          <p:nvPr/>
        </p:nvSpPr>
        <p:spPr bwMode="auto">
          <a:xfrm rot="2013849">
            <a:off x="4978401" y="4038601"/>
            <a:ext cx="603251" cy="142875"/>
          </a:xfrm>
          <a:prstGeom prst="notchedRightArrow">
            <a:avLst>
              <a:gd name="adj1" fmla="val 50000"/>
              <a:gd name="adj2" fmla="val 79167"/>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AutoShape 38"/>
          <p:cNvSpPr>
            <a:spLocks noChangeArrowheads="1"/>
          </p:cNvSpPr>
          <p:nvPr/>
        </p:nvSpPr>
        <p:spPr bwMode="auto">
          <a:xfrm rot="18927623">
            <a:off x="5486400" y="3962400"/>
            <a:ext cx="914400" cy="152400"/>
          </a:xfrm>
          <a:prstGeom prst="notchedRightArrow">
            <a:avLst>
              <a:gd name="adj1" fmla="val 50000"/>
              <a:gd name="adj2" fmla="val 1125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1" name="AutoShape 39"/>
          <p:cNvSpPr>
            <a:spLocks noChangeArrowheads="1"/>
          </p:cNvSpPr>
          <p:nvPr/>
        </p:nvSpPr>
        <p:spPr bwMode="auto">
          <a:xfrm rot="20489399">
            <a:off x="5581651" y="4089400"/>
            <a:ext cx="914400" cy="152400"/>
          </a:xfrm>
          <a:prstGeom prst="notchedRightArrow">
            <a:avLst>
              <a:gd name="adj1" fmla="val 50000"/>
              <a:gd name="adj2" fmla="val 1125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2" name="AutoShape 40"/>
          <p:cNvSpPr>
            <a:spLocks noChangeArrowheads="1"/>
          </p:cNvSpPr>
          <p:nvPr/>
        </p:nvSpPr>
        <p:spPr bwMode="auto">
          <a:xfrm rot="17546891">
            <a:off x="6143371" y="3497005"/>
            <a:ext cx="557213" cy="237067"/>
          </a:xfrm>
          <a:prstGeom prst="notchedRightArrow">
            <a:avLst>
              <a:gd name="adj1" fmla="val 50000"/>
              <a:gd name="adj2" fmla="val 78348"/>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3" name="AutoShape 41"/>
          <p:cNvSpPr>
            <a:spLocks noChangeArrowheads="1"/>
          </p:cNvSpPr>
          <p:nvPr/>
        </p:nvSpPr>
        <p:spPr bwMode="auto">
          <a:xfrm>
            <a:off x="6400800" y="3124200"/>
            <a:ext cx="406400" cy="304800"/>
          </a:xfrm>
          <a:prstGeom prst="star5">
            <a:avLst/>
          </a:prstGeom>
          <a:solidFill>
            <a:srgbClr val="FD0920"/>
          </a:solidFill>
          <a:ln w="9525">
            <a:solidFill>
              <a:srgbClr val="FD0920"/>
            </a:solidFill>
            <a:miter lim="800000"/>
            <a:headEnd/>
            <a:tailEnd/>
          </a:ln>
          <a:effectLst/>
        </p:spPr>
        <p:txBody>
          <a:bodyPr wrap="none" anchor="ctr"/>
          <a:lstStyle/>
          <a:p>
            <a:endParaRPr lang="en-US">
              <a:solidFill>
                <a:prstClr val="black"/>
              </a:solidFill>
            </a:endParaRPr>
          </a:p>
        </p:txBody>
      </p:sp>
      <p:sp>
        <p:nvSpPr>
          <p:cNvPr id="54" name="Text Box 42"/>
          <p:cNvSpPr txBox="1">
            <a:spLocks noChangeArrowheads="1"/>
          </p:cNvSpPr>
          <p:nvPr/>
        </p:nvSpPr>
        <p:spPr bwMode="auto">
          <a:xfrm>
            <a:off x="5181600" y="2667001"/>
            <a:ext cx="1402948" cy="369332"/>
          </a:xfrm>
          <a:prstGeom prst="rect">
            <a:avLst/>
          </a:prstGeom>
          <a:noFill/>
          <a:ln w="9525">
            <a:noFill/>
            <a:miter lim="800000"/>
            <a:headEnd/>
            <a:tailEnd/>
          </a:ln>
          <a:effectLst/>
        </p:spPr>
        <p:txBody>
          <a:bodyPr wrap="none">
            <a:spAutoFit/>
          </a:bodyPr>
          <a:lstStyle/>
          <a:p>
            <a:r>
              <a:rPr lang="en-US" b="1">
                <a:solidFill>
                  <a:srgbClr val="0000FF"/>
                </a:solidFill>
              </a:rPr>
              <a:t>12/10/1424</a:t>
            </a:r>
          </a:p>
        </p:txBody>
      </p:sp>
      <p:sp>
        <p:nvSpPr>
          <p:cNvPr id="55" name="Rectangle 54"/>
          <p:cNvSpPr/>
          <p:nvPr/>
        </p:nvSpPr>
        <p:spPr>
          <a:xfrm>
            <a:off x="124589" y="0"/>
            <a:ext cx="8618065" cy="923330"/>
          </a:xfrm>
          <a:prstGeom prst="rect">
            <a:avLst/>
          </a:prstGeom>
          <a:noFill/>
        </p:spPr>
        <p:txBody>
          <a:bodyPr wrap="none" lIns="91440" tIns="45720" rIns="91440" bIns="45720">
            <a:spAutoFit/>
          </a:bodyPr>
          <a:lstStyle/>
          <a:p>
            <a:pPr algn="ctr"/>
            <a:r>
              <a:rPr lang="en-US" sz="5400" b="1" cap="all" dirty="0">
                <a:ln w="9000" cmpd="sng">
                  <a:solidFill>
                    <a:srgbClr val="F9B639">
                      <a:shade val="50000"/>
                      <a:satMod val="120000"/>
                    </a:srgbClr>
                  </a:solidFill>
                  <a:prstDash val="solid"/>
                </a:ln>
                <a:gradFill>
                  <a:gsLst>
                    <a:gs pos="0">
                      <a:srgbClr val="F9B639">
                        <a:shade val="20000"/>
                        <a:satMod val="245000"/>
                      </a:srgbClr>
                    </a:gs>
                    <a:gs pos="43000">
                      <a:srgbClr val="F9B639">
                        <a:satMod val="255000"/>
                      </a:srgbClr>
                    </a:gs>
                    <a:gs pos="48000">
                      <a:srgbClr val="F9B639">
                        <a:shade val="85000"/>
                        <a:satMod val="255000"/>
                      </a:srgbClr>
                    </a:gs>
                    <a:gs pos="100000">
                      <a:srgbClr val="F9B639">
                        <a:shade val="20000"/>
                        <a:satMod val="245000"/>
                      </a:srgbClr>
                    </a:gs>
                  </a:gsLst>
                  <a:lin ang="5400000"/>
                </a:gradFill>
                <a:effectLst>
                  <a:reflection blurRad="6350" stA="55000" endA="50" endPos="85000" dist="60007" dir="5400000" sy="-100000" algn="bl" rotWithShape="0"/>
                </a:effectLst>
              </a:rPr>
              <a:t>NHỮNG TRẬN ĐÁNH LỚN</a:t>
            </a:r>
          </a:p>
        </p:txBody>
      </p:sp>
      <p:sp>
        <p:nvSpPr>
          <p:cNvPr id="56" name="TextBox 55"/>
          <p:cNvSpPr txBox="1"/>
          <p:nvPr/>
        </p:nvSpPr>
        <p:spPr>
          <a:xfrm>
            <a:off x="8940800" y="1295409"/>
            <a:ext cx="3251200" cy="1569660"/>
          </a:xfrm>
          <a:prstGeom prst="rect">
            <a:avLst/>
          </a:prstGeom>
          <a:noFill/>
        </p:spPr>
        <p:txBody>
          <a:bodyPr wrap="square" rtlCol="0">
            <a:spAutoFit/>
          </a:bodyPr>
          <a:lstStyle/>
          <a:p>
            <a:r>
              <a:rPr lang="en-US" sz="3200" b="1" dirty="0" err="1">
                <a:solidFill>
                  <a:prstClr val="black"/>
                </a:solidFill>
              </a:rPr>
              <a:t>Trận</a:t>
            </a:r>
            <a:r>
              <a:rPr lang="en-US" sz="3200" b="1" dirty="0">
                <a:solidFill>
                  <a:prstClr val="black"/>
                </a:solidFill>
              </a:rPr>
              <a:t> </a:t>
            </a:r>
            <a:r>
              <a:rPr lang="en-US" sz="3200" b="1" dirty="0" err="1">
                <a:solidFill>
                  <a:prstClr val="black"/>
                </a:solidFill>
              </a:rPr>
              <a:t>Tây</a:t>
            </a:r>
            <a:r>
              <a:rPr lang="en-US" sz="3200" b="1" dirty="0">
                <a:solidFill>
                  <a:prstClr val="black"/>
                </a:solidFill>
              </a:rPr>
              <a:t> </a:t>
            </a:r>
            <a:r>
              <a:rPr lang="en-US" sz="3200" b="1" dirty="0" err="1">
                <a:solidFill>
                  <a:prstClr val="black"/>
                </a:solidFill>
              </a:rPr>
              <a:t>Kinh</a:t>
            </a:r>
            <a:r>
              <a:rPr lang="en-US" sz="3200" b="1" dirty="0">
                <a:solidFill>
                  <a:prstClr val="black"/>
                </a:solidFill>
              </a:rPr>
              <a:t> (</a:t>
            </a:r>
            <a:r>
              <a:rPr lang="en-US" sz="3200" b="1" dirty="0" err="1">
                <a:solidFill>
                  <a:prstClr val="black"/>
                </a:solidFill>
              </a:rPr>
              <a:t>Tân</a:t>
            </a:r>
            <a:r>
              <a:rPr lang="en-US" sz="3200" b="1" dirty="0">
                <a:solidFill>
                  <a:prstClr val="black"/>
                </a:solidFill>
              </a:rPr>
              <a:t> </a:t>
            </a:r>
            <a:r>
              <a:rPr lang="en-US" sz="3200" b="1" dirty="0" err="1">
                <a:solidFill>
                  <a:prstClr val="black"/>
                </a:solidFill>
              </a:rPr>
              <a:t>Bình</a:t>
            </a:r>
            <a:r>
              <a:rPr lang="en-US" sz="3200" b="1" dirty="0">
                <a:solidFill>
                  <a:prstClr val="black"/>
                </a:solidFill>
              </a:rPr>
              <a:t> – </a:t>
            </a:r>
            <a:r>
              <a:rPr lang="en-US" sz="3200" b="1" dirty="0" err="1">
                <a:solidFill>
                  <a:prstClr val="black"/>
                </a:solidFill>
              </a:rPr>
              <a:t>Thuận</a:t>
            </a:r>
            <a:r>
              <a:rPr lang="en-US" sz="3200" b="1" dirty="0">
                <a:solidFill>
                  <a:prstClr val="black"/>
                </a:solidFill>
              </a:rPr>
              <a:t> </a:t>
            </a:r>
            <a:r>
              <a:rPr lang="en-US" sz="3200" b="1" dirty="0" err="1">
                <a:solidFill>
                  <a:prstClr val="black"/>
                </a:solidFill>
              </a:rPr>
              <a:t>Hóa</a:t>
            </a:r>
            <a:r>
              <a:rPr lang="en-US" sz="3200" b="1" dirty="0">
                <a:solidFill>
                  <a:prstClr val="black"/>
                </a:solidFill>
              </a:rPr>
              <a:t>)</a:t>
            </a:r>
          </a:p>
        </p:txBody>
      </p:sp>
    </p:spTree>
    <p:extLst>
      <p:ext uri="{BB962C8B-B14F-4D97-AF65-F5344CB8AC3E}">
        <p14:creationId xmlns:p14="http://schemas.microsoft.com/office/powerpoint/2010/main" val="3953278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4" repeatCount="indefinite"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0000"/>
                                      </p:to>
                                    </p:animClr>
                                  </p:subTnLst>
                                </p:cTn>
                              </p:par>
                              <p:par>
                                <p:cTn id="16" presetID="4"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ox(i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par>
                                <p:cTn id="24" presetID="22" presetClass="entr" presetSubtype="4" repeatCount="indefinite"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0000"/>
                                      </p:to>
                                    </p:animClr>
                                  </p:subTnLst>
                                </p:cTn>
                              </p:par>
                              <p:par>
                                <p:cTn id="27" presetID="4"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ox(in)">
                                      <p:cBhvr>
                                        <p:cTn id="29" dur="500"/>
                                        <p:tgtEl>
                                          <p:spTgt spid="45"/>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5"/>
                                        </p:tgtEl>
                                      </p:cBhvr>
                                    </p:animEffect>
                                    <p:animScale>
                                      <p:cBhvr>
                                        <p:cTn id="32" dur="250" autoRev="1" fill="hold"/>
                                        <p:tgtEl>
                                          <p:spTgt spid="4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repeatCount="indefinite"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subTnLst>
                                    <p:animClr clrSpc="rgb" dir="cw">
                                      <p:cBhvr override="childStyle">
                                        <p:cTn dur="1" fill="hold" display="0" masterRel="nextClick" afterEffect="1"/>
                                        <p:tgtEl>
                                          <p:spTgt spid="49"/>
                                        </p:tgtEl>
                                        <p:attrNameLst>
                                          <p:attrName>ppt_c</p:attrName>
                                        </p:attrNameLst>
                                      </p:cBhvr>
                                      <p:to>
                                        <a:srgbClr val="FF0000"/>
                                      </p:to>
                                    </p:animClr>
                                  </p:subTnLst>
                                </p:cTn>
                              </p:par>
                              <p:par>
                                <p:cTn id="38" presetID="4" presetClass="entr" presetSubtype="16"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ox(in)">
                                      <p:cBhvr>
                                        <p:cTn id="40" dur="500"/>
                                        <p:tgtEl>
                                          <p:spTgt spid="46"/>
                                        </p:tgtEl>
                                      </p:cBhvr>
                                    </p:animEffect>
                                  </p:childTnLst>
                                </p:cTn>
                              </p:par>
                              <p:par>
                                <p:cTn id="41" presetID="26" presetClass="emph" presetSubtype="0" fill="hold" grpId="1" nodeType="withEffect">
                                  <p:stCondLst>
                                    <p:cond delay="0"/>
                                  </p:stCondLst>
                                  <p:childTnLst>
                                    <p:animEffect transition="out" filter="fade">
                                      <p:cBhvr>
                                        <p:cTn id="42" dur="500" tmFilter="0, 0; .2, .5; .8, .5; 1, 0"/>
                                        <p:tgtEl>
                                          <p:spTgt spid="46"/>
                                        </p:tgtEl>
                                      </p:cBhvr>
                                    </p:animEffect>
                                    <p:animScale>
                                      <p:cBhvr>
                                        <p:cTn id="43" dur="250" autoRev="1" fill="hold"/>
                                        <p:tgtEl>
                                          <p:spTgt spid="4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4" repeatCount="indefinite"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500"/>
                                        <p:tgtEl>
                                          <p:spTgt spid="51"/>
                                        </p:tgtEl>
                                      </p:cBhvr>
                                    </p:animEffect>
                                  </p:childTnLst>
                                  <p:subTnLst>
                                    <p:animClr clrSpc="rgb" dir="cw">
                                      <p:cBhvr override="childStyle">
                                        <p:cTn dur="1" fill="hold" display="0" masterRel="nextClick" afterEffect="1"/>
                                        <p:tgtEl>
                                          <p:spTgt spid="51"/>
                                        </p:tgtEl>
                                        <p:attrNameLst>
                                          <p:attrName>ppt_c</p:attrName>
                                        </p:attrNameLst>
                                      </p:cBhvr>
                                      <p:to>
                                        <a:srgbClr val="FF0000"/>
                                      </p:to>
                                    </p:animClr>
                                  </p:subTnLst>
                                </p:cTn>
                              </p:par>
                              <p:par>
                                <p:cTn id="49" presetID="4" presetClass="entr" presetSubtype="16"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ox(in)">
                                      <p:cBhvr>
                                        <p:cTn id="51" dur="500"/>
                                        <p:tgtEl>
                                          <p:spTgt spid="47"/>
                                        </p:tgtEl>
                                      </p:cBhvr>
                                    </p:animEffect>
                                  </p:childTnLst>
                                </p:cTn>
                              </p:par>
                              <p:par>
                                <p:cTn id="52" presetID="26" presetClass="emph" presetSubtype="0" fill="hold" grpId="1" nodeType="withEffect">
                                  <p:stCondLst>
                                    <p:cond delay="0"/>
                                  </p:stCondLst>
                                  <p:childTnLst>
                                    <p:animEffect transition="out" filter="fade">
                                      <p:cBhvr>
                                        <p:cTn id="53" dur="500" tmFilter="0, 0; .2, .5; .8, .5; 1, 0"/>
                                        <p:tgtEl>
                                          <p:spTgt spid="47"/>
                                        </p:tgtEl>
                                      </p:cBhvr>
                                    </p:animEffect>
                                    <p:animScale>
                                      <p:cBhvr>
                                        <p:cTn id="54" dur="250" autoRev="1" fill="hold"/>
                                        <p:tgtEl>
                                          <p:spTgt spid="47"/>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4" repeatCount="indefinite"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500"/>
                                        <p:tgtEl>
                                          <p:spTgt spid="50"/>
                                        </p:tgtEl>
                                      </p:cBhvr>
                                    </p:animEffect>
                                  </p:childTnLst>
                                  <p:subTnLst>
                                    <p:animClr clrSpc="rgb" dir="cw">
                                      <p:cBhvr override="childStyle">
                                        <p:cTn dur="1" fill="hold" display="0" masterRel="nextClick" afterEffect="1"/>
                                        <p:tgtEl>
                                          <p:spTgt spid="50"/>
                                        </p:tgtEl>
                                        <p:attrNameLst>
                                          <p:attrName>ppt_c</p:attrName>
                                        </p:attrNameLst>
                                      </p:cBhvr>
                                      <p:to>
                                        <a:srgbClr val="FF0000"/>
                                      </p:to>
                                    </p:animClr>
                                  </p:subTnLst>
                                </p:cTn>
                              </p:par>
                              <p:par>
                                <p:cTn id="60" presetID="4" presetClass="entr" presetSubtype="16"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box(in)">
                                      <p:cBhvr>
                                        <p:cTn id="62" dur="500"/>
                                        <p:tgtEl>
                                          <p:spTgt spid="48"/>
                                        </p:tgtEl>
                                      </p:cBhvr>
                                    </p:animEffect>
                                  </p:childTnLst>
                                </p:cTn>
                              </p:par>
                              <p:par>
                                <p:cTn id="63" presetID="26" presetClass="emph" presetSubtype="0" fill="hold" grpId="1" nodeType="withEffect">
                                  <p:stCondLst>
                                    <p:cond delay="0"/>
                                  </p:stCondLst>
                                  <p:childTnLst>
                                    <p:animEffect transition="out" filter="fade">
                                      <p:cBhvr>
                                        <p:cTn id="64" dur="500" tmFilter="0, 0; .2, .5; .8, .5; 1, 0"/>
                                        <p:tgtEl>
                                          <p:spTgt spid="48"/>
                                        </p:tgtEl>
                                      </p:cBhvr>
                                    </p:animEffect>
                                    <p:animScale>
                                      <p:cBhvr>
                                        <p:cTn id="65" dur="250" autoRev="1" fill="hold"/>
                                        <p:tgtEl>
                                          <p:spTgt spid="48"/>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repeatCount="indefinite"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down)">
                                      <p:cBhvr>
                                        <p:cTn id="70" dur="500"/>
                                        <p:tgtEl>
                                          <p:spTgt spid="52"/>
                                        </p:tgtEl>
                                      </p:cBhvr>
                                    </p:animEffect>
                                  </p:childTnLst>
                                  <p:subTnLst>
                                    <p:animClr clrSpc="rgb" dir="cw">
                                      <p:cBhvr override="childStyle">
                                        <p:cTn dur="1" fill="hold" display="0" masterRel="nextClick" afterEffect="1"/>
                                        <p:tgtEl>
                                          <p:spTgt spid="52"/>
                                        </p:tgtEl>
                                        <p:attrNameLst>
                                          <p:attrName>ppt_c</p:attrName>
                                        </p:attrNameLst>
                                      </p:cBhvr>
                                      <p:to>
                                        <a:srgbClr val="FF0000"/>
                                      </p:to>
                                    </p:animClr>
                                  </p:subTnLst>
                                </p:cTn>
                              </p:par>
                              <p:par>
                                <p:cTn id="71" presetID="4" presetClass="entr" presetSubtype="16"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box(in)">
                                      <p:cBhvr>
                                        <p:cTn id="73" dur="500"/>
                                        <p:tgtEl>
                                          <p:spTgt spid="53"/>
                                        </p:tgtEl>
                                      </p:cBhvr>
                                    </p:animEffect>
                                  </p:childTnLst>
                                </p:cTn>
                              </p:par>
                              <p:par>
                                <p:cTn id="74" presetID="26" presetClass="emph" presetSubtype="0" fill="hold" grpId="1" nodeType="withEffect">
                                  <p:stCondLst>
                                    <p:cond delay="0"/>
                                  </p:stCondLst>
                                  <p:childTnLst>
                                    <p:animEffect transition="out" filter="fade">
                                      <p:cBhvr>
                                        <p:cTn id="75" dur="500" tmFilter="0, 0; .2, .5; .8, .5; 1, 0"/>
                                        <p:tgtEl>
                                          <p:spTgt spid="53"/>
                                        </p:tgtEl>
                                      </p:cBhvr>
                                    </p:animEffect>
                                    <p:animScale>
                                      <p:cBhvr>
                                        <p:cTn id="76"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43"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1" grpId="0" animBg="1"/>
      <p:bldP spid="52" grpId="0" animBg="1"/>
      <p:bldP spid="53" grpId="0" animBg="1"/>
      <p:bldP spid="5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en_thang_tot_dong_-_chuc_dong_1426_500.jpg"/>
          <p:cNvPicPr>
            <a:picLocks noChangeAspect="1"/>
          </p:cNvPicPr>
          <p:nvPr/>
        </p:nvPicPr>
        <p:blipFill>
          <a:blip r:embed="rId2" cstate="print"/>
          <a:stretch>
            <a:fillRect/>
          </a:stretch>
        </p:blipFill>
        <p:spPr>
          <a:xfrm>
            <a:off x="0" y="0"/>
            <a:ext cx="6299200" cy="6907018"/>
          </a:xfrm>
          <a:prstGeom prst="rect">
            <a:avLst/>
          </a:prstGeom>
        </p:spPr>
      </p:pic>
      <p:pic>
        <p:nvPicPr>
          <p:cNvPr id="5" name="Picture 4" descr="tải xuống.jpg"/>
          <p:cNvPicPr>
            <a:picLocks noChangeAspect="1"/>
          </p:cNvPicPr>
          <p:nvPr/>
        </p:nvPicPr>
        <p:blipFill>
          <a:blip r:embed="rId3" cstate="print"/>
          <a:stretch>
            <a:fillRect/>
          </a:stretch>
        </p:blipFill>
        <p:spPr>
          <a:xfrm>
            <a:off x="6299199" y="0"/>
            <a:ext cx="5966332" cy="6858000"/>
          </a:xfrm>
          <a:prstGeom prst="rect">
            <a:avLst/>
          </a:prstGeom>
        </p:spPr>
      </p:pic>
    </p:spTree>
    <p:extLst>
      <p:ext uri="{BB962C8B-B14F-4D97-AF65-F5344CB8AC3E}">
        <p14:creationId xmlns:p14="http://schemas.microsoft.com/office/powerpoint/2010/main" val="381765544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825D0-16EB-054E-A1EA-0081D30A45BC}"/>
              </a:ext>
            </a:extLst>
          </p:cNvPr>
          <p:cNvSpPr txBox="1"/>
          <p:nvPr/>
        </p:nvSpPr>
        <p:spPr>
          <a:xfrm>
            <a:off x="2416628" y="163287"/>
            <a:ext cx="6304622"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VN" sz="3200" b="1" dirty="0">
                <a:solidFill>
                  <a:srgbClr val="C00000"/>
                </a:solidFill>
                <a:latin typeface="UTM Guanine" panose="02040603050506020204" pitchFamily="18"/>
              </a:rPr>
              <a:t>*Chủ trương hòa bình, nhân đạo :</a:t>
            </a:r>
            <a:endParaRPr lang="en-VN" sz="3200" dirty="0">
              <a:solidFill>
                <a:srgbClr val="C00000"/>
              </a:solidFill>
              <a:latin typeface="UTM Guanine" panose="02040603050506020204" pitchFamily="18"/>
            </a:endParaRPr>
          </a:p>
        </p:txBody>
      </p:sp>
      <p:sp>
        <p:nvSpPr>
          <p:cNvPr id="8" name="TextBox 7">
            <a:extLst>
              <a:ext uri="{FF2B5EF4-FFF2-40B4-BE49-F238E27FC236}">
                <a16:creationId xmlns:a16="http://schemas.microsoft.com/office/drawing/2014/main" id="{F4314AB7-12FA-2F43-A09D-B9975934A246}"/>
              </a:ext>
            </a:extLst>
          </p:cNvPr>
          <p:cNvSpPr txBox="1"/>
          <p:nvPr/>
        </p:nvSpPr>
        <p:spPr>
          <a:xfrm>
            <a:off x="348343" y="1284514"/>
            <a:ext cx="5398929" cy="3908762"/>
          </a:xfrm>
          <a:prstGeom prst="rect">
            <a:avLst/>
          </a:prstGeom>
          <a:noFill/>
          <a:ln>
            <a:solidFill>
              <a:srgbClr val="F1ED99"/>
            </a:solidFill>
          </a:ln>
        </p:spPr>
        <p:txBody>
          <a:bodyPr wrap="square">
            <a:spAutoFit/>
          </a:bodyPr>
          <a:lstStyle/>
          <a:p>
            <a:pPr marL="0" indent="0" algn="just">
              <a:buNone/>
            </a:pPr>
            <a:r>
              <a:rPr lang="en-VN" sz="3200" dirty="0">
                <a:solidFill>
                  <a:srgbClr val="F1ED99"/>
                </a:solidFill>
                <a:latin typeface="UTM Aptima" panose="02040603050506020204" pitchFamily="18"/>
              </a:rPr>
              <a:t>- Tha tội chết cho quân giặc đầu hàng.</a:t>
            </a:r>
          </a:p>
          <a:p>
            <a:pPr marL="0" indent="0" algn="just">
              <a:buNone/>
            </a:pPr>
            <a:r>
              <a:rPr lang="en-VN" sz="3200" dirty="0">
                <a:solidFill>
                  <a:srgbClr val="F1ED99"/>
                </a:solidFill>
                <a:latin typeface="UTM Aptima" panose="02040603050506020204" pitchFamily="18"/>
              </a:rPr>
              <a:t>- Cấp ngựa, cấp thuyền , lương ăn cho quân bại trận</a:t>
            </a:r>
          </a:p>
          <a:p>
            <a:pPr marL="0" indent="0" algn="just">
              <a:buNone/>
            </a:pPr>
            <a:r>
              <a:rPr lang="en-VN" sz="3200" b="1" dirty="0">
                <a:solidFill>
                  <a:srgbClr val="F1ED99"/>
                </a:solidFill>
                <a:latin typeface="UTM Aptima" panose="02040603050506020204" pitchFamily="18"/>
              </a:rPr>
              <a:t>- Hành động đó làm sáng tỏ tư tưởng cốt lõi: NHÂN NGHĨA ở đầu bài cáo</a:t>
            </a:r>
          </a:p>
          <a:p>
            <a:pPr marL="0" indent="0" algn="just">
              <a:buNone/>
            </a:pPr>
            <a:endParaRPr lang="en-VN" sz="2400" dirty="0">
              <a:solidFill>
                <a:srgbClr val="F1ED99"/>
              </a:solidFill>
              <a:latin typeface="UTM Aptima" panose="02040603050506020204" pitchFamily="18"/>
            </a:endParaRPr>
          </a:p>
        </p:txBody>
      </p:sp>
      <p:sp>
        <p:nvSpPr>
          <p:cNvPr id="10" name="TextBox 9">
            <a:extLst>
              <a:ext uri="{FF2B5EF4-FFF2-40B4-BE49-F238E27FC236}">
                <a16:creationId xmlns:a16="http://schemas.microsoft.com/office/drawing/2014/main" id="{0E7B0774-0B53-2B4B-A264-57217D83E770}"/>
              </a:ext>
            </a:extLst>
          </p:cNvPr>
          <p:cNvSpPr txBox="1"/>
          <p:nvPr/>
        </p:nvSpPr>
        <p:spPr>
          <a:xfrm>
            <a:off x="6204857" y="1404256"/>
            <a:ext cx="5488704" cy="3539430"/>
          </a:xfrm>
          <a:prstGeom prst="rect">
            <a:avLst/>
          </a:prstGeom>
          <a:noFill/>
          <a:ln>
            <a:solidFill>
              <a:srgbClr val="F1ED99"/>
            </a:solidFill>
          </a:ln>
        </p:spPr>
        <p:txBody>
          <a:bodyPr wrap="square">
            <a:spAutoFit/>
          </a:bodyPr>
          <a:lstStyle/>
          <a:p>
            <a:r>
              <a:rPr lang="en-VN" sz="3200" dirty="0">
                <a:solidFill>
                  <a:srgbClr val="F1ED99"/>
                </a:solidFill>
                <a:latin typeface="UTM Aptima" panose="02040603050506020204" pitchFamily="18"/>
              </a:rPr>
              <a:t>→ Đức hiếu sinh, lòng nhân đạo.</a:t>
            </a:r>
          </a:p>
          <a:p>
            <a:r>
              <a:rPr lang="en-VN" sz="3200" dirty="0">
                <a:solidFill>
                  <a:srgbClr val="F1ED99"/>
                </a:solidFill>
                <a:latin typeface="UTM Aptima" panose="02040603050506020204" pitchFamily="18"/>
              </a:rPr>
              <a:t>→ Tình yêu hòa bình.</a:t>
            </a:r>
          </a:p>
          <a:p>
            <a:r>
              <a:rPr lang="en-VN" sz="3200" dirty="0">
                <a:solidFill>
                  <a:srgbClr val="F1ED99"/>
                </a:solidFill>
                <a:latin typeface="UTM Aptima" panose="02040603050506020204" pitchFamily="18"/>
              </a:rPr>
              <a:t>→ Sách lược để tính kế lâu dài, bền vững cho non sông.</a:t>
            </a:r>
          </a:p>
          <a:p>
            <a:r>
              <a:rPr lang="en-VN" sz="3200" dirty="0">
                <a:solidFill>
                  <a:srgbClr val="F1ED99"/>
                </a:solidFill>
                <a:latin typeface="UTM Aptima" panose="02040603050506020204" pitchFamily="18"/>
              </a:rPr>
              <a:t>→ Tư tưởng nhân nghĩa- yên dân - trừ bạo.</a:t>
            </a:r>
          </a:p>
        </p:txBody>
      </p:sp>
      <p:pic>
        <p:nvPicPr>
          <p:cNvPr id="11" name="Picture 2" descr="Lê Lợi – Đại Việt Kỳ Nhân">
            <a:extLst>
              <a:ext uri="{FF2B5EF4-FFF2-40B4-BE49-F238E27FC236}">
                <a16:creationId xmlns:a16="http://schemas.microsoft.com/office/drawing/2014/main" id="{294C3B8C-4F38-6740-895C-060643572C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53" b="99466" l="589" r="89863">
                        <a14:foregroundMark x1="34075" y1="33534" x2="24722" y2="57448"/>
                        <a14:foregroundMark x1="29627" y1="36406" x2="27927" y2="44890"/>
                        <a14:foregroundMark x1="3973" y1="83242" x2="3728" y2="83634"/>
                        <a14:foregroundMark x1="5995" y1="80005" x2="5289" y2="81135"/>
                        <a14:foregroundMark x1="11053" y1="71907" x2="9507" y2="74382"/>
                        <a14:foregroundMark x1="27927" y1="44890" x2="12997" y2="68794"/>
                        <a14:foregroundMark x1="18984" y1="93220" x2="41073" y2="93320"/>
                        <a14:foregroundMark x1="12948" y1="93193" x2="15667" y2="93205"/>
                        <a14:foregroundMark x1="41073" y1="93320" x2="73185" y2="90114"/>
                        <a14:foregroundMark x1="73185" y1="90114" x2="73381" y2="89713"/>
                        <a14:foregroundMark x1="8607" y1="96552" x2="7796" y2="96593"/>
                        <a14:foregroundMark x1="18763" y1="96038" x2="16194" y2="96168"/>
                        <a14:foregroundMark x1="79071" y1="92986" x2="21891" y2="95880"/>
                        <a14:foregroundMark x1="4404" y1="95987" x2="2591" y2="95398"/>
                        <a14:foregroundMark x1="25323" y1="99020" x2="42381" y2="99132"/>
                        <a14:foregroundMark x1="11838" y1="98931" x2="14380" y2="98948"/>
                        <a14:foregroundMark x1="42381" y1="99132" x2="67299" y2="95591"/>
                        <a14:foregroundMark x1="67299" y1="95591" x2="71615" y2="96393"/>
                        <a14:foregroundMark x1="37933" y1="40347" x2="37933" y2="54776"/>
                        <a14:foregroundMark x1="31262" y1="44355" x2="31197" y2="53039"/>
                        <a14:foregroundMark x1="31197" y1="53039" x2="34402" y2="59987"/>
                        <a14:foregroundMark x1="34794" y1="43621" x2="34598" y2="62191"/>
                        <a14:foregroundMark x1="34598" y1="62191" x2="36691" y2="69405"/>
                        <a14:foregroundMark x1="36691" y1="69405" x2="38129" y2="71543"/>
                        <a14:foregroundMark x1="61740" y1="99466" x2="61740" y2="99466"/>
                        <a14:foregroundMark x1="68280" y1="98731" x2="57685" y2="98931"/>
                        <a14:foregroundMark x1="61413" y1="43420" x2="61413" y2="48631"/>
                        <a14:foregroundMark x1="48332" y1="21977" x2="48332" y2="29392"/>
                        <a14:foregroundMark x1="53107" y1="18570" x2="53107" y2="18570"/>
                        <a14:foregroundMark x1="50621" y1="9753" x2="50621" y2="9753"/>
                        <a14:backgroundMark x1="33355" y1="17301" x2="18901" y2="34402"/>
                        <a14:backgroundMark x1="41465" y1="12959" x2="37410" y2="22178"/>
                        <a14:backgroundMark x1="56442" y1="13894" x2="57096" y2="21376"/>
                        <a14:backgroundMark x1="57096" y1="21376" x2="68999" y2="32265"/>
                        <a14:backgroundMark x1="68999" y1="32265" x2="70961" y2="40882"/>
                        <a14:backgroundMark x1="70961" y1="40882" x2="68999" y2="48163"/>
                        <a14:backgroundMark x1="68999" y1="48163" x2="67953" y2="49365"/>
                        <a14:backgroundMark x1="71812" y1="47896" x2="72335" y2="55845"/>
                        <a14:backgroundMark x1="10857" y1="57849" x2="13865" y2="90047"/>
                        <a14:backgroundMark x1="13865" y1="90047" x2="24526" y2="99800"/>
                        <a14:backgroundMark x1="7390" y1="62391" x2="7063" y2="82766"/>
                        <a14:backgroundMark x1="7063" y1="82766" x2="13604" y2="97395"/>
                        <a14:backgroundMark x1="13604" y1="97395" x2="14585" y2="97395"/>
                        <a14:backgroundMark x1="7783" y1="68671" x2="9156" y2="81630"/>
                        <a14:backgroundMark x1="2943" y1="76420" x2="1243" y2="98397"/>
                        <a14:backgroundMark x1="4644" y1="81296" x2="8437" y2="96794"/>
                        <a14:backgroundMark x1="8437" y1="96794" x2="24526" y2="99800"/>
                        <a14:backgroundMark x1="2943" y1="92452" x2="8437" y2="99132"/>
                        <a14:backgroundMark x1="10857" y1="93854" x2="17005" y2="98063"/>
                      </a14:backgroundRemoval>
                    </a14:imgEffect>
                  </a14:imgLayer>
                </a14:imgProps>
              </a:ext>
              <a:ext uri="{28A0092B-C50C-407E-A947-70E740481C1C}">
                <a14:useLocalDpi xmlns:a14="http://schemas.microsoft.com/office/drawing/2010/main" val="0"/>
              </a:ext>
            </a:extLst>
          </a:blip>
          <a:srcRect/>
          <a:stretch>
            <a:fillRect/>
          </a:stretch>
        </p:blipFill>
        <p:spPr bwMode="auto">
          <a:xfrm>
            <a:off x="4396017" y="3782610"/>
            <a:ext cx="3140884" cy="3075390"/>
          </a:xfrm>
          <a:prstGeom prst="rect">
            <a:avLst/>
          </a:prstGeom>
          <a:noFill/>
          <a:effectLst>
            <a:glow rad="609815">
              <a:srgbClr val="DDB775">
                <a:alpha val="40000"/>
              </a:srgbClr>
            </a:glow>
            <a:reflection stA="45000"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34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barn(inVertical)">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barn(inVertical)">
                                      <p:cBhvr>
                                        <p:cTn id="38" dur="500"/>
                                        <p:tgtEl>
                                          <p:spTgt spid="1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barn(inVertical)">
                                      <p:cBhvr>
                                        <p:cTn id="43" dur="500"/>
                                        <p:tgtEl>
                                          <p:spTgt spid="10">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xEl>
                                              <p:pRg st="3" end="3"/>
                                            </p:txEl>
                                          </p:spTgt>
                                        </p:tgtEl>
                                        <p:attrNameLst>
                                          <p:attrName>style.visibility</p:attrName>
                                        </p:attrNameLst>
                                      </p:cBhvr>
                                      <p:to>
                                        <p:strVal val="visible"/>
                                      </p:to>
                                    </p:set>
                                    <p:animEffect transition="in" filter="barn(inVertical)">
                                      <p:cBhvr>
                                        <p:cTn id="4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BCC219-81FA-004D-B92B-FBFAA65FBF36}"/>
              </a:ext>
            </a:extLst>
          </p:cNvPr>
          <p:cNvSpPr txBox="1"/>
          <p:nvPr/>
        </p:nvSpPr>
        <p:spPr>
          <a:xfrm>
            <a:off x="338866" y="508208"/>
            <a:ext cx="5572461" cy="3785652"/>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Tính chất hùng tráng của đoạn văn:</a:t>
            </a:r>
          </a:p>
          <a:p>
            <a:pPr marL="0" indent="0">
              <a:buNone/>
            </a:pPr>
            <a:r>
              <a:rPr lang="en-VN" sz="2000" b="1" dirty="0">
                <a:solidFill>
                  <a:srgbClr val="F1ED99"/>
                </a:solidFill>
                <a:latin typeface="UTM Aptima" panose="02040603050506020204" pitchFamily="18"/>
              </a:rPr>
              <a:t>+ Ngôn ngữ:</a:t>
            </a:r>
          </a:p>
          <a:p>
            <a:pPr marL="0" indent="0">
              <a:buNone/>
            </a:pPr>
            <a:r>
              <a:rPr lang="en-VN" sz="2000" dirty="0">
                <a:solidFill>
                  <a:srgbClr val="F1ED99"/>
                </a:solidFill>
                <a:latin typeface="UTM Aptima" panose="02040603050506020204" pitchFamily="18"/>
              </a:rPr>
              <a:t>→ Sử dụng nhiều động từ mạnh dồn đập, dữ dội: hồn bay phách lạc, tim đập chân run, trút sạch, phá toang,...</a:t>
            </a:r>
          </a:p>
          <a:p>
            <a:pPr marL="0" indent="0">
              <a:buNone/>
            </a:pPr>
            <a:r>
              <a:rPr lang="en-VN" sz="2000" dirty="0">
                <a:solidFill>
                  <a:srgbClr val="F1ED99"/>
                </a:solidFill>
                <a:latin typeface="UTM Aptima" panose="02040603050506020204" pitchFamily="18"/>
              </a:rPr>
              <a:t>→ Các tính từ chỉ mức độ cực điểm: thây chất đầy đường, máu trôi đỏ nước, đầm đìa máu đen, khiếp vía vỡ mật, sấm vang, chớp giật, trúc chẻ tro bay,...</a:t>
            </a:r>
          </a:p>
          <a:p>
            <a:pPr marL="0" indent="0">
              <a:buNone/>
            </a:pPr>
            <a:r>
              <a:rPr lang="en-VN" sz="2000" b="1" dirty="0">
                <a:solidFill>
                  <a:srgbClr val="F1ED99"/>
                </a:solidFill>
                <a:latin typeface="UTM Aptima" panose="02040603050506020204" pitchFamily="18"/>
              </a:rPr>
              <a:t>→ Khí thế chiến thắng của ta và sự thất bại thảm hại của kẻ thù.</a:t>
            </a:r>
          </a:p>
          <a:p>
            <a:pPr marL="0" indent="0">
              <a:buNone/>
            </a:pPr>
            <a:endParaRPr lang="en-VN" sz="2000" dirty="0">
              <a:solidFill>
                <a:srgbClr val="F1ED99"/>
              </a:solidFill>
              <a:latin typeface="UTM Aptima" panose="02040603050506020204" pitchFamily="18"/>
            </a:endParaRPr>
          </a:p>
        </p:txBody>
      </p:sp>
      <p:sp>
        <p:nvSpPr>
          <p:cNvPr id="7" name="TextBox 6">
            <a:extLst>
              <a:ext uri="{FF2B5EF4-FFF2-40B4-BE49-F238E27FC236}">
                <a16:creationId xmlns:a16="http://schemas.microsoft.com/office/drawing/2014/main" id="{E69A0213-B5DE-E44F-8AE3-C67AAE2995A7}"/>
              </a:ext>
            </a:extLst>
          </p:cNvPr>
          <p:cNvSpPr txBox="1"/>
          <p:nvPr/>
        </p:nvSpPr>
        <p:spPr>
          <a:xfrm>
            <a:off x="6122896" y="4103023"/>
            <a:ext cx="5730238" cy="2246769"/>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Hình ảnh:</a:t>
            </a:r>
          </a:p>
          <a:p>
            <a:pPr marL="0" indent="0">
              <a:buNone/>
            </a:pPr>
            <a:r>
              <a:rPr lang="en-VN" sz="2000" dirty="0">
                <a:solidFill>
                  <a:srgbClr val="F1ED99"/>
                </a:solidFill>
                <a:latin typeface="UTM Aptima" panose="02040603050506020204" pitchFamily="18"/>
              </a:rPr>
              <a:t>→ Có tính chất phóng đại.</a:t>
            </a:r>
          </a:p>
          <a:p>
            <a:pPr marL="0" indent="0">
              <a:buNone/>
            </a:pPr>
            <a:r>
              <a:rPr lang="en-VN" sz="2000" dirty="0">
                <a:solidFill>
                  <a:srgbClr val="F1ED99"/>
                </a:solidFill>
                <a:latin typeface="UTM Aptima" panose="02040603050506020204" pitchFamily="18"/>
              </a:rPr>
              <a:t>→ Nhiều tên người, tên đất, tên chiến thắng được liệt kê liên tiếp nối nhau xuất hiện trong thế tương phản → thế thắng đang lên của ta đối lập với sự thất bại ngày càng nhiều, càng lớn của kẻ thù.</a:t>
            </a:r>
          </a:p>
          <a:p>
            <a:endParaRPr lang="en-VN" sz="2000" dirty="0">
              <a:solidFill>
                <a:srgbClr val="F1ED99"/>
              </a:solidFill>
              <a:latin typeface="UTM Aptima" panose="02040603050506020204" pitchFamily="18"/>
            </a:endParaRPr>
          </a:p>
        </p:txBody>
      </p:sp>
      <p:sp>
        <p:nvSpPr>
          <p:cNvPr id="9" name="TextBox 8">
            <a:extLst>
              <a:ext uri="{FF2B5EF4-FFF2-40B4-BE49-F238E27FC236}">
                <a16:creationId xmlns:a16="http://schemas.microsoft.com/office/drawing/2014/main" id="{6ACA7359-C5FB-8840-B463-3862F71A9D08}"/>
              </a:ext>
            </a:extLst>
          </p:cNvPr>
          <p:cNvSpPr txBox="1"/>
          <p:nvPr/>
        </p:nvSpPr>
        <p:spPr>
          <a:xfrm>
            <a:off x="6122896" y="508208"/>
            <a:ext cx="5730238" cy="3293209"/>
          </a:xfrm>
          <a:prstGeom prst="rect">
            <a:avLst/>
          </a:prstGeom>
          <a:noFill/>
          <a:ln>
            <a:solidFill>
              <a:srgbClr val="F1ED99"/>
            </a:solidFill>
          </a:ln>
        </p:spPr>
        <p:txBody>
          <a:bodyPr wrap="square">
            <a:spAutoFit/>
          </a:bodyPr>
          <a:lstStyle/>
          <a:p>
            <a:pPr marL="0" indent="0">
              <a:buNone/>
            </a:pPr>
            <a:r>
              <a:rPr lang="en-VN" sz="2000" b="1" dirty="0">
                <a:solidFill>
                  <a:srgbClr val="F1ED99"/>
                </a:solidFill>
                <a:latin typeface="UTM Aptima" panose="02040603050506020204" pitchFamily="18"/>
              </a:rPr>
              <a:t>+ Nhịp điệu câu văn:</a:t>
            </a:r>
          </a:p>
          <a:p>
            <a:pPr marL="0" indent="0">
              <a:buNone/>
            </a:pPr>
            <a:r>
              <a:rPr lang="en-VN" sz="2000" dirty="0">
                <a:solidFill>
                  <a:srgbClr val="F1ED99"/>
                </a:solidFill>
                <a:latin typeface="UTM Aptima" panose="02040603050506020204" pitchFamily="18"/>
              </a:rPr>
              <a:t>→ Khi dài, khi ngắn biến hóa linh hoạt.</a:t>
            </a:r>
          </a:p>
          <a:p>
            <a:pPr marL="0" indent="0">
              <a:buNone/>
            </a:pPr>
            <a:r>
              <a:rPr lang="en-VN" sz="2000" dirty="0">
                <a:solidFill>
                  <a:srgbClr val="F1ED99"/>
                </a:solidFill>
                <a:latin typeface="UTM Aptima" panose="02040603050506020204" pitchFamily="18"/>
              </a:rPr>
              <a:t>→ Dồn dập, sảng khoái, bay bổng, hào hùng như sóng trào bão cuốn.</a:t>
            </a:r>
          </a:p>
          <a:p>
            <a:pPr marL="0" indent="0" fontAlgn="base">
              <a:spcBef>
                <a:spcPct val="20000"/>
              </a:spcBef>
              <a:spcAft>
                <a:spcPct val="0"/>
              </a:spcAft>
              <a:buNone/>
              <a:defRPr/>
            </a:pPr>
            <a:r>
              <a:rPr lang="en-VN"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Cảm</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hứng</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anh</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hùng</a:t>
            </a:r>
            <a:r>
              <a:rPr lang="en-US" sz="2000" b="1" kern="0" dirty="0">
                <a:solidFill>
                  <a:srgbClr val="F1ED99"/>
                </a:solidFill>
                <a:latin typeface="UTM Aptima" panose="02040603050506020204" pitchFamily="18"/>
              </a:rPr>
              <a:t> ca </a:t>
            </a:r>
            <a:r>
              <a:rPr lang="en-US" sz="2000" b="1" kern="0" dirty="0" err="1">
                <a:solidFill>
                  <a:srgbClr val="F1ED99"/>
                </a:solidFill>
                <a:latin typeface="UTM Aptima" panose="02040603050506020204" pitchFamily="18"/>
              </a:rPr>
              <a:t>được</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thể</a:t>
            </a:r>
            <a:r>
              <a:rPr lang="en-US" sz="2000" b="1" kern="0" dirty="0">
                <a:solidFill>
                  <a:srgbClr val="F1ED99"/>
                </a:solidFill>
                <a:latin typeface="UTM Aptima" panose="02040603050506020204" pitchFamily="18"/>
              </a:rPr>
              <a:t> </a:t>
            </a:r>
            <a:r>
              <a:rPr lang="en-US" sz="2000" b="1" kern="0" dirty="0" err="1">
                <a:solidFill>
                  <a:srgbClr val="F1ED99"/>
                </a:solidFill>
                <a:latin typeface="UTM Aptima" panose="02040603050506020204" pitchFamily="18"/>
              </a:rPr>
              <a:t>hiện</a:t>
            </a:r>
            <a:r>
              <a:rPr lang="en-US" sz="2000" b="1" kern="0" dirty="0">
                <a:solidFill>
                  <a:srgbClr val="F1ED99"/>
                </a:solidFill>
                <a:latin typeface="UTM Aptima" panose="02040603050506020204" pitchFamily="18"/>
              </a:rPr>
              <a:t> </a:t>
            </a:r>
          </a:p>
          <a:p>
            <a:pPr marL="0" indent="0" fontAlgn="base">
              <a:spcBef>
                <a:spcPct val="20000"/>
              </a:spcBef>
              <a:spcAft>
                <a:spcPct val="0"/>
              </a:spcAft>
              <a:buNone/>
              <a:defRPr/>
            </a:pP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Sự</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đối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lập</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tương</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phản</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giữa</a:t>
            </a:r>
            <a:r>
              <a:rPr lang="en-US" sz="2000" kern="0" dirty="0">
                <a:solidFill>
                  <a:srgbClr val="F1ED99"/>
                </a:solidFill>
                <a:latin typeface="UTM Aptima" panose="02040603050506020204" pitchFamily="18"/>
              </a:rPr>
              <a:t> ta </a:t>
            </a:r>
            <a:r>
              <a:rPr lang="en-US" sz="2000" kern="0" dirty="0" err="1">
                <a:solidFill>
                  <a:srgbClr val="F1ED99"/>
                </a:solidFill>
                <a:latin typeface="UTM Aptima" panose="02040603050506020204" pitchFamily="18"/>
              </a:rPr>
              <a:t>và</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địch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bằng</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những</a:t>
            </a:r>
            <a:r>
              <a:rPr lang="en-US" sz="2000" kern="0" dirty="0">
                <a:solidFill>
                  <a:srgbClr val="F1ED99"/>
                </a:solidFill>
                <a:latin typeface="UTM Aptima" panose="02040603050506020204" pitchFamily="18"/>
              </a:rPr>
              <a:t> so </a:t>
            </a:r>
            <a:r>
              <a:rPr lang="en-US" sz="2000" kern="0" dirty="0" err="1">
                <a:solidFill>
                  <a:srgbClr val="F1ED99"/>
                </a:solidFill>
                <a:latin typeface="UTM Aptima" panose="02040603050506020204" pitchFamily="18"/>
              </a:rPr>
              <a:t>sánh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kì</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vĩ</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với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các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hình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ảnh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với</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tinh</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từ</a:t>
            </a:r>
            <a:r>
              <a:rPr lang="en-US" sz="2000" kern="0" dirty="0">
                <a:solidFill>
                  <a:srgbClr val="F1ED99"/>
                </a:solidFill>
                <a:latin typeface="UTM Aptima" panose="02040603050506020204" pitchFamily="18"/>
              </a:rPr>
              <a:t> : “</a:t>
            </a:r>
            <a:r>
              <a:rPr lang="en-US" sz="2000" kern="0" dirty="0" err="1">
                <a:solidFill>
                  <a:srgbClr val="F1ED99"/>
                </a:solidFill>
                <a:latin typeface="UTM Aptima" panose="02040603050506020204" pitchFamily="18"/>
              </a:rPr>
              <a:t>Sấm</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trúc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chẻ</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sạch</a:t>
            </a:r>
            <a:r>
              <a:rPr lang="en-US" sz="2000" kern="0" dirty="0">
                <a:solidFill>
                  <a:srgbClr val="F1ED99"/>
                </a:solidFill>
                <a:latin typeface="UTM Aptima" panose="02040603050506020204" pitchFamily="18"/>
              </a:rPr>
              <a:t>…”, “tan </a:t>
            </a:r>
            <a:r>
              <a:rPr lang="en-US" sz="2000" kern="0" dirty="0" err="1">
                <a:solidFill>
                  <a:srgbClr val="F1ED99"/>
                </a:solidFill>
                <a:latin typeface="UTM Aptima" panose="02040603050506020204" pitchFamily="18"/>
              </a:rPr>
              <a:t>tác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quét</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sắc</a:t>
            </a:r>
            <a:r>
              <a:rPr lang="en-US" sz="2000" kern="0" dirty="0">
                <a:solidFill>
                  <a:srgbClr val="F1ED99"/>
                </a:solidFill>
                <a:latin typeface="UTM Aptima" panose="02040603050506020204" pitchFamily="18"/>
              </a:rPr>
              <a:t> </a:t>
            </a:r>
            <a:r>
              <a:rPr lang="en-US" sz="2000" kern="0" dirty="0" err="1">
                <a:solidFill>
                  <a:srgbClr val="F1ED99"/>
                </a:solidFill>
                <a:latin typeface="UTM Aptima" panose="02040603050506020204" pitchFamily="18"/>
              </a:rPr>
              <a:t>phong</a:t>
            </a:r>
            <a:r>
              <a:rPr lang="en-US" sz="2000" kern="0" dirty="0">
                <a:solidFill>
                  <a:srgbClr val="F1ED99"/>
                </a:solidFill>
                <a:latin typeface="UTM Aptima" panose="02040603050506020204" pitchFamily="18"/>
              </a:rPr>
              <a:t>…</a:t>
            </a:r>
            <a:r>
              <a:rPr lang="en-US" sz="2000" kern="0" dirty="0" err="1">
                <a:solidFill>
                  <a:srgbClr val="F1ED99"/>
                </a:solidFill>
                <a:latin typeface="UTM Aptima" panose="02040603050506020204" pitchFamily="18"/>
              </a:rPr>
              <a:t>mờ</a:t>
            </a:r>
            <a:r>
              <a:rPr lang="en-US" sz="2000" kern="0" dirty="0">
                <a:solidFill>
                  <a:srgbClr val="F1ED99"/>
                </a:solidFill>
                <a:latin typeface="UTM Aptima" panose="02040603050506020204" pitchFamily="18"/>
              </a:rPr>
              <a:t>”</a:t>
            </a:r>
          </a:p>
          <a:p>
            <a:endParaRPr lang="en-VN" sz="2000" dirty="0">
              <a:solidFill>
                <a:srgbClr val="F1ED99"/>
              </a:solidFill>
              <a:latin typeface="UTM Aptima" panose="02040603050506020204" pitchFamily="18"/>
            </a:endParaRPr>
          </a:p>
        </p:txBody>
      </p:sp>
      <p:sp>
        <p:nvSpPr>
          <p:cNvPr id="10" name="TextBox 9">
            <a:extLst>
              <a:ext uri="{FF2B5EF4-FFF2-40B4-BE49-F238E27FC236}">
                <a16:creationId xmlns:a16="http://schemas.microsoft.com/office/drawing/2014/main" id="{D3A1E0E3-DE2F-D844-A8E0-8D20579E2ABA}"/>
              </a:ext>
            </a:extLst>
          </p:cNvPr>
          <p:cNvSpPr txBox="1"/>
          <p:nvPr/>
        </p:nvSpPr>
        <p:spPr>
          <a:xfrm>
            <a:off x="753035" y="5002306"/>
            <a:ext cx="3808207" cy="646331"/>
          </a:xfrm>
          <a:prstGeom prst="rect">
            <a:avLst/>
          </a:prstGeom>
          <a:noFill/>
        </p:spPr>
        <p:txBody>
          <a:bodyPr wrap="square" rtlCol="0">
            <a:spAutoFit/>
          </a:bodyPr>
          <a:lstStyle/>
          <a:p>
            <a:r>
              <a:rPr lang="en-VN" sz="3600" dirty="0">
                <a:highlight>
                  <a:srgbClr val="F1ED99"/>
                </a:highlight>
                <a:latin typeface="Times New Roman" panose="02020603050405020304" pitchFamily="18" charset="0"/>
                <a:cs typeface="Times New Roman" panose="02020603050405020304" pitchFamily="18" charset="0"/>
              </a:rPr>
              <a:t>NGHỆ THUẬT</a:t>
            </a:r>
          </a:p>
        </p:txBody>
      </p:sp>
    </p:spTree>
    <p:extLst>
      <p:ext uri="{BB962C8B-B14F-4D97-AF65-F5344CB8AC3E}">
        <p14:creationId xmlns:p14="http://schemas.microsoft.com/office/powerpoint/2010/main" val="98688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barn(inVertical)">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fade">
                                      <p:cBhvr>
                                        <p:cTn id="52" dur="1000"/>
                                        <p:tgtEl>
                                          <p:spTgt spid="9">
                                            <p:txEl>
                                              <p:pRg st="3" end="3"/>
                                            </p:txEl>
                                          </p:spTgt>
                                        </p:tgtEl>
                                      </p:cBhvr>
                                    </p:animEffect>
                                    <p:anim calcmode="lin" valueType="num">
                                      <p:cBhvr>
                                        <p:cTn id="5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9">
                                            <p:txEl>
                                              <p:pRg st="4" end="4"/>
                                            </p:txEl>
                                          </p:spTgt>
                                        </p:tgtEl>
                                        <p:attrNameLst>
                                          <p:attrName>style.visibility</p:attrName>
                                        </p:attrNameLst>
                                      </p:cBhvr>
                                      <p:to>
                                        <p:strVal val="visible"/>
                                      </p:to>
                                    </p:set>
                                    <p:animEffect transition="in" filter="barn(inVertical)">
                                      <p:cBhvr>
                                        <p:cTn id="59" dur="500"/>
                                        <p:tgtEl>
                                          <p:spTgt spid="9">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barn(inVertical)">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animEffect transition="in" filter="barn(inVertical)">
                                      <p:cBhvr>
                                        <p:cTn id="69" dur="500"/>
                                        <p:tgtEl>
                                          <p:spTgt spid="7">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barn(inVertical)">
                                      <p:cBhvr>
                                        <p:cTn id="7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DC5B494C-4EF6-A2A5-CAAC-87EE2C3A65E9}"/>
              </a:ext>
            </a:extLst>
          </p:cNvPr>
          <p:cNvSpPr txBox="1"/>
          <p:nvPr/>
        </p:nvSpPr>
        <p:spPr>
          <a:xfrm>
            <a:off x="598841" y="0"/>
            <a:ext cx="10994317" cy="58477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vi-VN" sz="3200" b="1" dirty="0">
                <a:solidFill>
                  <a:srgbClr val="FF0000"/>
                </a:solidFill>
                <a:latin typeface="Tahoma" pitchFamily="34" charset="0"/>
                <a:ea typeface="Tahoma" pitchFamily="34" charset="0"/>
                <a:cs typeface="Tahoma" pitchFamily="34" charset="0"/>
              </a:rPr>
              <a:t>4. </a:t>
            </a:r>
            <a:r>
              <a:rPr lang="en-US" sz="3200" b="1" dirty="0" err="1">
                <a:solidFill>
                  <a:srgbClr val="FF0000"/>
                </a:solidFill>
                <a:latin typeface="Tahoma" pitchFamily="34" charset="0"/>
                <a:ea typeface="Tahoma" pitchFamily="34" charset="0"/>
                <a:cs typeface="Tahoma" pitchFamily="34" charset="0"/>
              </a:rPr>
              <a:t>Lời</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tuyên</a:t>
            </a:r>
            <a:r>
              <a:rPr lang="en-US" sz="3200" b="1" dirty="0">
                <a:solidFill>
                  <a:srgbClr val="FF0000"/>
                </a:solidFill>
                <a:latin typeface="Tahoma" pitchFamily="34" charset="0"/>
                <a:ea typeface="Tahoma" pitchFamily="34" charset="0"/>
                <a:cs typeface="Tahoma" pitchFamily="34" charset="0"/>
              </a:rPr>
              <a:t> </a:t>
            </a:r>
            <a:r>
              <a:rPr lang="en-US" sz="3200" b="1" dirty="0" err="1">
                <a:solidFill>
                  <a:srgbClr val="FF0000"/>
                </a:solidFill>
                <a:latin typeface="Tahoma" pitchFamily="34" charset="0"/>
                <a:ea typeface="Tahoma" pitchFamily="34" charset="0"/>
                <a:cs typeface="Tahoma" pitchFamily="34" charset="0"/>
              </a:rPr>
              <a:t>bố</a:t>
            </a:r>
            <a:endParaRPr lang="en-VN" sz="3200" dirty="0">
              <a:solidFill>
                <a:srgbClr val="C00000"/>
              </a:solidFill>
              <a:latin typeface="UTM Guanine" panose="02040603050506020204" pitchFamily="18"/>
            </a:endParaRPr>
          </a:p>
        </p:txBody>
      </p:sp>
      <p:sp>
        <p:nvSpPr>
          <p:cNvPr id="6" name="Hộp Văn bản 5">
            <a:extLst>
              <a:ext uri="{FF2B5EF4-FFF2-40B4-BE49-F238E27FC236}">
                <a16:creationId xmlns:a16="http://schemas.microsoft.com/office/drawing/2014/main" id="{BF52D34A-3A51-9484-B649-E46D5829969A}"/>
              </a:ext>
            </a:extLst>
          </p:cNvPr>
          <p:cNvSpPr txBox="1"/>
          <p:nvPr/>
        </p:nvSpPr>
        <p:spPr>
          <a:xfrm>
            <a:off x="272143" y="1012370"/>
            <a:ext cx="11789228" cy="1077218"/>
          </a:xfrm>
          <a:prstGeom prst="rect">
            <a:avLst/>
          </a:prstGeom>
          <a:noFill/>
        </p:spPr>
        <p:txBody>
          <a:bodyPr wrap="square">
            <a:spAutoFit/>
          </a:bodyPr>
          <a:lstStyle/>
          <a:p>
            <a:r>
              <a:rPr lang="vi-VN"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Lời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tuyên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trang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nghiêm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trịnh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trọng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về</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nền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độc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dân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tộc,chủ</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quyền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đất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nước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đã</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được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lại</a:t>
            </a:r>
            <a:r>
              <a:rPr lang="en-US" sz="3200" b="1" dirty="0">
                <a:solidFill>
                  <a:srgbClr val="FFFF00"/>
                </a:solidFill>
                <a:latin typeface="Times New Roman" pitchFamily="18" charset="0"/>
                <a:cs typeface="Times New Roman" pitchFamily="18" charset="0"/>
              </a:rPr>
              <a:t>.</a:t>
            </a:r>
            <a:endParaRPr lang="vi-VN" sz="3200" b="1" dirty="0">
              <a:solidFill>
                <a:srgbClr val="FFFF00"/>
              </a:solidFill>
              <a:latin typeface="Times New Roman" pitchFamily="18" charset="0"/>
              <a:cs typeface="Times New Roman" pitchFamily="18" charset="0"/>
            </a:endParaRPr>
          </a:p>
        </p:txBody>
      </p:sp>
      <p:sp>
        <p:nvSpPr>
          <p:cNvPr id="8" name="Hộp Văn bản 7">
            <a:extLst>
              <a:ext uri="{FF2B5EF4-FFF2-40B4-BE49-F238E27FC236}">
                <a16:creationId xmlns:a16="http://schemas.microsoft.com/office/drawing/2014/main" id="{500FA7C9-B770-EA98-EDD0-C3DA07702BEF}"/>
              </a:ext>
            </a:extLst>
          </p:cNvPr>
          <p:cNvSpPr txBox="1"/>
          <p:nvPr/>
        </p:nvSpPr>
        <p:spPr>
          <a:xfrm>
            <a:off x="272143" y="2340429"/>
            <a:ext cx="8825592" cy="584775"/>
          </a:xfrm>
          <a:prstGeom prst="rect">
            <a:avLst/>
          </a:prstGeom>
          <a:noFill/>
        </p:spPr>
        <p:txBody>
          <a:bodyPr wrap="square">
            <a:spAutoFit/>
          </a:bodyPr>
          <a:lstStyle/>
          <a:p>
            <a:r>
              <a:rPr lang="vi-VN"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Đề</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truyền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thống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công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tổ</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tiên</a:t>
            </a:r>
            <a:endParaRPr lang="vi-VN" sz="3200" b="1" dirty="0">
              <a:solidFill>
                <a:srgbClr val="FFFF00"/>
              </a:solidFill>
              <a:latin typeface="Times New Roman" panose="02020603050405020304" pitchFamily="18" charset="0"/>
              <a:cs typeface="Times New Roman" panose="02020603050405020304" pitchFamily="18" charset="0"/>
            </a:endParaRPr>
          </a:p>
        </p:txBody>
      </p:sp>
      <p:grpSp>
        <p:nvGrpSpPr>
          <p:cNvPr id="9" name="Group 33">
            <a:extLst>
              <a:ext uri="{FF2B5EF4-FFF2-40B4-BE49-F238E27FC236}">
                <a16:creationId xmlns:a16="http://schemas.microsoft.com/office/drawing/2014/main" id="{1C85A0E7-1B53-658E-EA1F-1FF72585A735}"/>
              </a:ext>
            </a:extLst>
          </p:cNvPr>
          <p:cNvGrpSpPr/>
          <p:nvPr/>
        </p:nvGrpSpPr>
        <p:grpSpPr>
          <a:xfrm>
            <a:off x="130630" y="3276618"/>
            <a:ext cx="11462528" cy="1366381"/>
            <a:chOff x="1525587" y="9220200"/>
            <a:chExt cx="12458640" cy="1289808"/>
          </a:xfrm>
        </p:grpSpPr>
        <p:sp>
          <p:nvSpPr>
            <p:cNvPr id="10" name="Rectangle 2">
              <a:extLst>
                <a:ext uri="{FF2B5EF4-FFF2-40B4-BE49-F238E27FC236}">
                  <a16:creationId xmlns:a16="http://schemas.microsoft.com/office/drawing/2014/main" id="{5D440251-CA8F-630A-362D-FED31750D555}"/>
                </a:ext>
              </a:extLst>
            </p:cNvPr>
            <p:cNvSpPr>
              <a:spLocks noChangeArrowheads="1"/>
            </p:cNvSpPr>
            <p:nvPr/>
          </p:nvSpPr>
          <p:spPr bwMode="auto">
            <a:xfrm>
              <a:off x="2668589" y="9376946"/>
              <a:ext cx="11315638" cy="11330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383957" fontAlgn="base">
                <a:spcBef>
                  <a:spcPct val="0"/>
                </a:spcBef>
                <a:spcAft>
                  <a:spcPct val="0"/>
                </a:spcAft>
              </a:pPr>
              <a:r>
                <a:rPr lang="en-US" sz="3600" b="1" i="1" dirty="0" err="1">
                  <a:solidFill>
                    <a:srgbClr val="FFFF00"/>
                  </a:solidFill>
                  <a:latin typeface="Arial" pitchFamily="34" charset="0"/>
                  <a:cs typeface="Arial" pitchFamily="34" charset="0"/>
                </a:rPr>
                <a:t>Khẳng</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định</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niềm</a:t>
              </a:r>
              <a:r>
                <a:rPr lang="en-US" sz="3600" b="1" i="1" dirty="0">
                  <a:solidFill>
                    <a:srgbClr val="FFFF00"/>
                  </a:solidFill>
                  <a:latin typeface="Arial" pitchFamily="34" charset="0"/>
                  <a:cs typeface="Arial" pitchFamily="34" charset="0"/>
                </a:rPr>
                <a:t> tin </a:t>
              </a:r>
              <a:r>
                <a:rPr lang="en-US" sz="3600" b="1" i="1" dirty="0" err="1">
                  <a:solidFill>
                    <a:srgbClr val="FFFF00"/>
                  </a:solidFill>
                  <a:latin typeface="Arial" pitchFamily="34" charset="0"/>
                  <a:cs typeface="Arial" pitchFamily="34" charset="0"/>
                </a:rPr>
                <a:t>và</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quyết</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tâm</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xây</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dựng</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đất</a:t>
              </a:r>
              <a:r>
                <a:rPr lang="en-US" sz="3600" b="1" i="1" dirty="0">
                  <a:solidFill>
                    <a:srgbClr val="FFFF00"/>
                  </a:solidFill>
                  <a:latin typeface="Arial" pitchFamily="34" charset="0"/>
                  <a:cs typeface="Arial" pitchFamily="34" charset="0"/>
                </a:rPr>
                <a:t> </a:t>
              </a:r>
              <a:r>
                <a:rPr lang="en-US" sz="3600" b="1" i="1" dirty="0" err="1">
                  <a:solidFill>
                    <a:srgbClr val="FFFF00"/>
                  </a:solidFill>
                  <a:latin typeface="Arial" pitchFamily="34" charset="0"/>
                  <a:cs typeface="Arial" pitchFamily="34" charset="0"/>
                </a:rPr>
                <a:t>nước</a:t>
              </a:r>
              <a:endParaRPr lang="en-US" sz="3600" b="1" i="1" dirty="0">
                <a:solidFill>
                  <a:srgbClr val="FFFF00"/>
                </a:solidFill>
                <a:latin typeface="Arial" pitchFamily="34" charset="0"/>
                <a:ea typeface="Times New Roman" pitchFamily="18" charset="0"/>
                <a:cs typeface="Arial" pitchFamily="34" charset="0"/>
              </a:endParaRPr>
            </a:p>
          </p:txBody>
        </p:sp>
        <p:pic>
          <p:nvPicPr>
            <p:cNvPr id="11" name="Picture 36">
              <a:extLst>
                <a:ext uri="{FF2B5EF4-FFF2-40B4-BE49-F238E27FC236}">
                  <a16:creationId xmlns:a16="http://schemas.microsoft.com/office/drawing/2014/main" id="{31273544-E85E-D3DD-067A-34CAD90FA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525587" y="9220200"/>
              <a:ext cx="1073459" cy="838200"/>
            </a:xfrm>
            <a:prstGeom prst="rect">
              <a:avLst/>
            </a:prstGeom>
          </p:spPr>
        </p:pic>
      </p:grpSp>
    </p:spTree>
    <p:extLst>
      <p:ext uri="{BB962C8B-B14F-4D97-AF65-F5344CB8AC3E}">
        <p14:creationId xmlns:p14="http://schemas.microsoft.com/office/powerpoint/2010/main" val="133845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E3CB46-4337-54AB-7D02-B9135829BAAC}"/>
              </a:ext>
            </a:extLst>
          </p:cNvPr>
          <p:cNvSpPr>
            <a:spLocks noGrp="1"/>
          </p:cNvSpPr>
          <p:nvPr>
            <p:ph type="title"/>
          </p:nvPr>
        </p:nvSpPr>
        <p:spPr>
          <a:xfrm>
            <a:off x="315686" y="-631371"/>
            <a:ext cx="11038114" cy="2322059"/>
          </a:xfrm>
        </p:spPr>
        <p:txBody>
          <a:bodyPr/>
          <a:lstStyle/>
          <a:p>
            <a:r>
              <a:rPr lang="vi-VN" b="1" dirty="0">
                <a:solidFill>
                  <a:srgbClr val="FFFF00"/>
                </a:solidFill>
                <a:latin typeface="Times New Roman" panose="02020603050405020304" pitchFamily="18" charset="0"/>
                <a:cs typeface="Times New Roman" panose="02020603050405020304" pitchFamily="18" charset="0"/>
              </a:rPr>
              <a:t>III. Tổng kết </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BC3371FA-7801-73FD-1B3D-82892BC91945}"/>
              </a:ext>
            </a:extLst>
          </p:cNvPr>
          <p:cNvSpPr>
            <a:spLocks noGrp="1"/>
          </p:cNvSpPr>
          <p:nvPr>
            <p:ph idx="1"/>
          </p:nvPr>
        </p:nvSpPr>
        <p:spPr>
          <a:xfrm>
            <a:off x="76201" y="816429"/>
            <a:ext cx="11277600" cy="5360535"/>
          </a:xfrm>
        </p:spPr>
        <p:txBody>
          <a:bodyPr/>
          <a:lstStyle/>
          <a:p>
            <a:pPr marL="0" indent="0">
              <a:buNone/>
            </a:pPr>
            <a:r>
              <a:rPr lang="en-US" sz="3200" b="1" dirty="0">
                <a:solidFill>
                  <a:schemeClr val="bg1"/>
                </a:solidFill>
                <a:latin typeface="Times New Roman" panose="02020603050405020304" pitchFamily="18" charset="0"/>
                <a:ea typeface="Tahoma" pitchFamily="34" charset="0"/>
                <a:cs typeface="Times New Roman" panose="02020603050405020304" pitchFamily="18" charset="0"/>
              </a:rPr>
              <a:t>1. </a:t>
            </a:r>
            <a:r>
              <a:rPr lang="en-US" sz="3200" b="1" dirty="0" err="1">
                <a:solidFill>
                  <a:schemeClr val="bg1"/>
                </a:solidFill>
                <a:latin typeface="Times New Roman" panose="02020603050405020304" pitchFamily="18" charset="0"/>
                <a:ea typeface="Tahoma" pitchFamily="34" charset="0"/>
                <a:cs typeface="Times New Roman" panose="02020603050405020304" pitchFamily="18" charset="0"/>
              </a:rPr>
              <a:t>Nội</a:t>
            </a:r>
            <a:r>
              <a:rPr lang="en-US" sz="3200" b="1" dirty="0">
                <a:solidFill>
                  <a:schemeClr val="bg1"/>
                </a:solidFill>
                <a:latin typeface="Times New Roman" panose="02020603050405020304" pitchFamily="18" charset="0"/>
                <a:ea typeface="Tahoma" pitchFamily="34" charset="0"/>
                <a:cs typeface="Times New Roman" panose="02020603050405020304" pitchFamily="18" charset="0"/>
              </a:rPr>
              <a:t> dung</a:t>
            </a:r>
            <a:endParaRPr lang="vi-VN" sz="3200" b="1" dirty="0">
              <a:solidFill>
                <a:schemeClr val="bg1"/>
              </a:solidFill>
              <a:latin typeface="Times New Roman" panose="02020603050405020304" pitchFamily="18" charset="0"/>
              <a:ea typeface="Tahoma" pitchFamily="34" charset="0"/>
              <a:cs typeface="Times New Roman" panose="02020603050405020304" pitchFamily="18" charset="0"/>
            </a:endParaRPr>
          </a:p>
          <a:p>
            <a:pPr marL="0" indent="0">
              <a:buNone/>
            </a:pPr>
            <a:r>
              <a:rPr lang="vi-VN"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Nêu</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cao</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tư</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tưởng</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nhân</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nghĩa</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chân</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lí</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độc</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lập</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dân</a:t>
            </a:r>
            <a:r>
              <a:rPr lang="en-US" b="1" dirty="0">
                <a:solidFill>
                  <a:srgbClr val="FFFF00"/>
                </a:solidFill>
                <a:latin typeface="Arial" pitchFamily="34" charset="0"/>
                <a:cs typeface="Arial" pitchFamily="34" charset="0"/>
              </a:rPr>
              <a:t> </a:t>
            </a:r>
            <a:r>
              <a:rPr lang="en-US" b="1" dirty="0" err="1">
                <a:solidFill>
                  <a:srgbClr val="FFFF00"/>
                </a:solidFill>
                <a:latin typeface="Arial" pitchFamily="34" charset="0"/>
                <a:cs typeface="Arial" pitchFamily="34" charset="0"/>
              </a:rPr>
              <a:t>tộc</a:t>
            </a:r>
            <a:endParaRPr lang="vi-VN" b="1" dirty="0">
              <a:solidFill>
                <a:srgbClr val="FFFF00"/>
              </a:solidFill>
              <a:latin typeface="Arial" pitchFamily="34" charset="0"/>
              <a:cs typeface="Arial" pitchFamily="34" charset="0"/>
            </a:endParaRPr>
          </a:p>
          <a:p>
            <a:pPr marL="0" indent="0">
              <a:buNone/>
            </a:pPr>
            <a:r>
              <a:rPr lang="vi-VN" b="1" dirty="0">
                <a:solidFill>
                  <a:srgbClr val="FFFF00"/>
                </a:solidFill>
                <a:latin typeface="Arial" pitchFamily="34" charset="0"/>
                <a:cs typeface="Arial" pitchFamily="34" charset="0"/>
              </a:rPr>
              <a:t>- </a:t>
            </a:r>
            <a:r>
              <a:rPr lang="en-US" sz="3200" b="1" dirty="0" err="1">
                <a:solidFill>
                  <a:srgbClr val="FFFF00"/>
                </a:solidFill>
                <a:latin typeface="Times New Roman" pitchFamily="18" charset="0"/>
                <a:cs typeface="Times New Roman" pitchFamily="18" charset="0"/>
              </a:rPr>
              <a:t>Tố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cáo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tội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kẻ</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thù</a:t>
            </a:r>
            <a:endParaRPr lang="vi-VN" sz="3200" b="1" dirty="0">
              <a:solidFill>
                <a:srgbClr val="FFFF00"/>
              </a:solidFill>
              <a:latin typeface="Times New Roman" pitchFamily="18" charset="0"/>
              <a:cs typeface="Times New Roman" pitchFamily="18" charset="0"/>
            </a:endParaRPr>
          </a:p>
          <a:p>
            <a:pPr marL="0" indent="0">
              <a:buNone/>
            </a:pPr>
            <a:r>
              <a:rPr lang="vi-VN" b="1" dirty="0">
                <a:solidFill>
                  <a:srgbClr val="FFFF00"/>
                </a:solidFill>
                <a:latin typeface="Arial" pitchFamily="34" charset="0"/>
                <a:cs typeface="Arial" pitchFamily="34" charset="0"/>
              </a:rPr>
              <a:t>- </a:t>
            </a:r>
            <a:r>
              <a:rPr lang="en-US" sz="3200" b="1" dirty="0" err="1">
                <a:solidFill>
                  <a:srgbClr val="FFFF00"/>
                </a:solidFill>
                <a:latin typeface="Times New Roman" panose="02020603050405020304" pitchFamily="18" charset="0"/>
                <a:cs typeface="Times New Roman" panose="02020603050405020304" pitchFamily="18" charset="0"/>
              </a:rPr>
              <a:t>Tái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hiện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quá</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trình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kháng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chiến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hùng</a:t>
            </a:r>
            <a:endParaRPr lang="en-US" sz="3200" b="1" dirty="0">
              <a:solidFill>
                <a:srgbClr val="FFFF00"/>
              </a:solidFill>
              <a:latin typeface="Times New Roman" panose="02020603050405020304" pitchFamily="18" charset="0"/>
              <a:cs typeface="Times New Roman" panose="02020603050405020304" pitchFamily="18" charset="0"/>
            </a:endParaRPr>
          </a:p>
          <a:p>
            <a:pPr marL="0" indent="0">
              <a:buNone/>
            </a:pPr>
            <a:r>
              <a:rPr lang="vi-VN" b="1" dirty="0">
                <a:solidFill>
                  <a:srgbClr val="FFFF00"/>
                </a:solidFill>
                <a:latin typeface="Arial" pitchFamily="34" charset="0"/>
                <a:cs typeface="Arial" pitchFamily="34" charset="0"/>
              </a:rPr>
              <a:t>- </a:t>
            </a:r>
            <a:r>
              <a:rPr lang="en-US" sz="3200" b="1" dirty="0" err="1">
                <a:solidFill>
                  <a:srgbClr val="FFFF00"/>
                </a:solidFill>
                <a:latin typeface="Times New Roman" panose="02020603050405020304" pitchFamily="18" charset="0"/>
                <a:cs typeface="Times New Roman" panose="02020603050405020304" pitchFamily="18" charset="0"/>
              </a:rPr>
              <a:t>Tuyên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lập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rút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lịch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sử</a:t>
            </a:r>
            <a:endParaRPr lang="en-US" sz="3200" b="1" dirty="0">
              <a:solidFill>
                <a:srgbClr val="FFFF00"/>
              </a:solidFill>
              <a:latin typeface="Times New Roman" panose="02020603050405020304" pitchFamily="18" charset="0"/>
              <a:cs typeface="Times New Roman" panose="02020603050405020304" pitchFamily="18" charset="0"/>
            </a:endParaRPr>
          </a:p>
          <a:p>
            <a:pPr marL="0" indent="0">
              <a:buNone/>
            </a:pPr>
            <a:r>
              <a:rPr lang="en-US" b="1" dirty="0">
                <a:solidFill>
                  <a:schemeClr val="bg1"/>
                </a:solidFill>
                <a:latin typeface="Times New Roman" pitchFamily="18" charset="0"/>
                <a:ea typeface="Tahoma" pitchFamily="34" charset="0"/>
                <a:cs typeface="Times New Roman" pitchFamily="18" charset="0"/>
              </a:rPr>
              <a:t>2. </a:t>
            </a:r>
            <a:r>
              <a:rPr lang="en-US" b="1" dirty="0" err="1">
                <a:solidFill>
                  <a:schemeClr val="bg1"/>
                </a:solidFill>
                <a:latin typeface="Times New Roman" pitchFamily="18" charset="0"/>
                <a:ea typeface="Tahoma" pitchFamily="34" charset="0"/>
                <a:cs typeface="Times New Roman" pitchFamily="18" charset="0"/>
              </a:rPr>
              <a:t>Nghệ</a:t>
            </a:r>
            <a:r>
              <a:rPr lang="en-US" b="1" dirty="0">
                <a:solidFill>
                  <a:schemeClr val="bg1"/>
                </a:solidFill>
                <a:latin typeface="Times New Roman" pitchFamily="18" charset="0"/>
                <a:ea typeface="Tahoma" pitchFamily="34" charset="0"/>
                <a:cs typeface="Times New Roman" pitchFamily="18" charset="0"/>
              </a:rPr>
              <a:t> </a:t>
            </a:r>
            <a:r>
              <a:rPr lang="en-US" b="1" dirty="0" err="1">
                <a:solidFill>
                  <a:schemeClr val="bg1"/>
                </a:solidFill>
                <a:latin typeface="Times New Roman" pitchFamily="18" charset="0"/>
                <a:ea typeface="Tahoma" pitchFamily="34" charset="0"/>
                <a:cs typeface="Times New Roman" pitchFamily="18" charset="0"/>
              </a:rPr>
              <a:t>thuật</a:t>
            </a:r>
            <a:endParaRPr lang="en-US" b="1" dirty="0">
              <a:solidFill>
                <a:schemeClr val="bg1"/>
              </a:solidFill>
              <a:latin typeface="Times New Roman" pitchFamily="18" charset="0"/>
              <a:ea typeface="Tahoma" pitchFamily="34" charset="0"/>
              <a:cs typeface="Times New Roman" pitchFamily="18" charset="0"/>
            </a:endParaRPr>
          </a:p>
          <a:p>
            <a:pPr marL="0" indent="0">
              <a:buNone/>
            </a:pPr>
            <a:r>
              <a:rPr lang="vi-VN"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hợp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hòa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yếu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chính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luận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sắc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bén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văn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chương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trữ</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tình</a:t>
            </a:r>
            <a:endParaRPr lang="vi-VN" sz="3200" b="1" dirty="0">
              <a:solidFill>
                <a:srgbClr val="FFFF00"/>
              </a:solidFill>
              <a:latin typeface="Times New Roman" panose="02020603050405020304" pitchFamily="18" charset="0"/>
              <a:cs typeface="Times New Roman" panose="02020603050405020304" pitchFamily="18" charset="0"/>
            </a:endParaRPr>
          </a:p>
          <a:p>
            <a:pPr marL="0" indent="0">
              <a:buNone/>
            </a:pPr>
            <a:r>
              <a:rPr lang="vi-VN"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Mang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đậm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cảm</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hứng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anh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hùng</a:t>
            </a:r>
            <a:r>
              <a:rPr lang="en-US" sz="3200" b="1" dirty="0">
                <a:solidFill>
                  <a:srgbClr val="FFFF00"/>
                </a:solidFill>
                <a:latin typeface="Times New Roman" panose="02020603050405020304" pitchFamily="18" charset="0"/>
                <a:cs typeface="Times New Roman" panose="02020603050405020304" pitchFamily="18" charset="0"/>
              </a:rPr>
              <a:t> ca</a:t>
            </a:r>
          </a:p>
          <a:p>
            <a:pPr marL="0" indent="0">
              <a:buNone/>
            </a:pPr>
            <a:endParaRPr lang="vi-VN" b="1" dirty="0">
              <a:solidFill>
                <a:srgbClr val="FFFF00"/>
              </a:solidFill>
              <a:latin typeface="Arial" pitchFamily="34" charset="0"/>
              <a:cs typeface="Arial" pitchFamily="34" charset="0"/>
            </a:endParaRPr>
          </a:p>
          <a:p>
            <a:pPr marL="0" indent="0">
              <a:buNone/>
            </a:pPr>
            <a:endParaRPr lang="en-US" sz="2800" b="1" dirty="0">
              <a:solidFill>
                <a:srgbClr val="FFFF00"/>
              </a:solidFill>
              <a:latin typeface="Tahoma" pitchFamily="34" charset="0"/>
              <a:ea typeface="Tahoma" pitchFamily="34" charset="0"/>
              <a:cs typeface="Tahoma" pitchFamily="34" charset="0"/>
            </a:endParaRPr>
          </a:p>
          <a:p>
            <a:endParaRPr lang="en-US" dirty="0"/>
          </a:p>
        </p:txBody>
      </p:sp>
      <p:grpSp>
        <p:nvGrpSpPr>
          <p:cNvPr id="4" name="Group 3">
            <a:extLst>
              <a:ext uri="{FF2B5EF4-FFF2-40B4-BE49-F238E27FC236}">
                <a16:creationId xmlns:a16="http://schemas.microsoft.com/office/drawing/2014/main" id="{999ED254-33E7-5FAB-DD24-BFD73406AA6B}"/>
              </a:ext>
            </a:extLst>
          </p:cNvPr>
          <p:cNvGrpSpPr/>
          <p:nvPr/>
        </p:nvGrpSpPr>
        <p:grpSpPr>
          <a:xfrm>
            <a:off x="640859" y="5823021"/>
            <a:ext cx="8960341" cy="707886"/>
            <a:chOff x="2052328" y="11487836"/>
            <a:chExt cx="9531659" cy="1415772"/>
          </a:xfrm>
        </p:grpSpPr>
        <p:sp>
          <p:nvSpPr>
            <p:cNvPr id="5" name="Rectangle 2">
              <a:extLst>
                <a:ext uri="{FF2B5EF4-FFF2-40B4-BE49-F238E27FC236}">
                  <a16:creationId xmlns:a16="http://schemas.microsoft.com/office/drawing/2014/main" id="{F4AF215F-3388-0FA7-6F41-A19FD96DFEF8}"/>
                </a:ext>
              </a:extLst>
            </p:cNvPr>
            <p:cNvSpPr>
              <a:spLocks noChangeArrowheads="1"/>
            </p:cNvSpPr>
            <p:nvPr/>
          </p:nvSpPr>
          <p:spPr bwMode="auto">
            <a:xfrm>
              <a:off x="3278185" y="11487836"/>
              <a:ext cx="8305802"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383957" fontAlgn="base">
                <a:spcBef>
                  <a:spcPct val="0"/>
                </a:spcBef>
                <a:spcAft>
                  <a:spcPct val="0"/>
                </a:spcAft>
              </a:pP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áng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thiên</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cổ</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hùng</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văn</a:t>
              </a:r>
              <a:endParaRPr lang="en-US" sz="4000" b="1" i="1" dirty="0">
                <a:solidFill>
                  <a:schemeClr val="bg1"/>
                </a:solidFill>
                <a:latin typeface="Times New Roman" panose="02020603050405020304" pitchFamily="18" charset="0"/>
                <a:cs typeface="Times New Roman" panose="02020603050405020304" pitchFamily="18" charset="0"/>
              </a:endParaRPr>
            </a:p>
          </p:txBody>
        </p:sp>
        <p:pic>
          <p:nvPicPr>
            <p:cNvPr id="6" name="Picture 50">
              <a:extLst>
                <a:ext uri="{FF2B5EF4-FFF2-40B4-BE49-F238E27FC236}">
                  <a16:creationId xmlns:a16="http://schemas.microsoft.com/office/drawing/2014/main" id="{C21E112D-C733-EC99-84F8-59A62BB3F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2052328" y="11734800"/>
              <a:ext cx="1073459" cy="838200"/>
            </a:xfrm>
            <a:prstGeom prst="rect">
              <a:avLst/>
            </a:prstGeom>
          </p:spPr>
        </p:pic>
      </p:grpSp>
    </p:spTree>
    <p:extLst>
      <p:ext uri="{BB962C8B-B14F-4D97-AF65-F5344CB8AC3E}">
        <p14:creationId xmlns:p14="http://schemas.microsoft.com/office/powerpoint/2010/main" val="3417349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box(in)">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8B9DDD-EB07-E9F5-8E1D-C639F3CD2FCA}"/>
              </a:ext>
            </a:extLst>
          </p:cNvPr>
          <p:cNvSpPr>
            <a:spLocks noGrp="1"/>
          </p:cNvSpPr>
          <p:nvPr>
            <p:ph type="title"/>
          </p:nvPr>
        </p:nvSpPr>
        <p:spPr/>
        <p:txBody>
          <a:bodyPr/>
          <a:lstStyle/>
          <a:p>
            <a:r>
              <a:rPr lang="en-US" sz="4400" b="1" dirty="0" err="1">
                <a:solidFill>
                  <a:srgbClr val="FFC000"/>
                </a:solidFill>
                <a:latin typeface="Times New Roman" panose="02020603050405020304" pitchFamily="18" charset="0"/>
                <a:cs typeface="Times New Roman" panose="02020603050405020304" pitchFamily="18" charset="0"/>
              </a:rPr>
              <a:t>Vận</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dụng</a:t>
            </a:r>
            <a:r>
              <a:rPr lang="en-US" sz="4400" b="1" dirty="0">
                <a:solidFill>
                  <a:srgbClr val="FFC000"/>
                </a:solidFill>
                <a:latin typeface="Times New Roman" panose="02020603050405020304" pitchFamily="18" charset="0"/>
                <a:cs typeface="Times New Roman" panose="02020603050405020304" pitchFamily="18" charset="0"/>
              </a:rPr>
              <a:t>:</a:t>
            </a:r>
            <a:br>
              <a:rPr lang="en-US" sz="4400" b="1" dirty="0">
                <a:solidFill>
                  <a:srgbClr val="FFC000"/>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687CA8BA-EE36-3FFD-C897-53F95DD40DAB}"/>
              </a:ext>
            </a:extLst>
          </p:cNvPr>
          <p:cNvSpPr>
            <a:spLocks noGrp="1"/>
          </p:cNvSpPr>
          <p:nvPr>
            <p:ph idx="1"/>
          </p:nvPr>
        </p:nvSpPr>
        <p:spPr/>
        <p:txBody>
          <a:bodyPr/>
          <a:lstStyle/>
          <a:p>
            <a:pPr marL="0" indent="0">
              <a:buNone/>
            </a:pPr>
            <a:r>
              <a:rPr lang="af-ZA" sz="4400" dirty="0">
                <a:solidFill>
                  <a:schemeClr val="bg2"/>
                </a:solidFill>
                <a:latin typeface="Times New Roman" pitchFamily="18" charset="0"/>
                <a:cs typeface="Times New Roman" pitchFamily="18" charset="0"/>
              </a:rPr>
              <a:t>Từ hình tượng Lê Lợi trong bài Cáo, viết một văn ngắn</a:t>
            </a:r>
            <a:r>
              <a:rPr lang="af-ZA" sz="4400" b="1" dirty="0">
                <a:solidFill>
                  <a:schemeClr val="bg2"/>
                </a:solidFill>
                <a:latin typeface="Times New Roman" pitchFamily="18" charset="0"/>
                <a:cs typeface="Times New Roman" pitchFamily="18" charset="0"/>
              </a:rPr>
              <a:t> (5 đến 7 dòng) </a:t>
            </a:r>
            <a:r>
              <a:rPr lang="af-ZA" sz="4400" dirty="0">
                <a:solidFill>
                  <a:schemeClr val="bg2"/>
                </a:solidFill>
                <a:latin typeface="Times New Roman" pitchFamily="18" charset="0"/>
                <a:cs typeface="Times New Roman" pitchFamily="18" charset="0"/>
              </a:rPr>
              <a:t>trình bày suy nghĩ của em về tinh thần trách nhiệm của mỗi người trong cuộc sống hiện nay.</a:t>
            </a:r>
            <a:endParaRPr lang="en-US" sz="4400" dirty="0">
              <a:solidFill>
                <a:schemeClr val="bg2"/>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40099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764AC-D692-0A4B-9F5A-17B1A2552853}"/>
              </a:ext>
            </a:extLst>
          </p:cNvPr>
          <p:cNvSpPr txBox="1"/>
          <p:nvPr/>
        </p:nvSpPr>
        <p:spPr>
          <a:xfrm>
            <a:off x="180768" y="2828835"/>
            <a:ext cx="6408718" cy="1200329"/>
          </a:xfrm>
          <a:prstGeom prst="rect">
            <a:avLst/>
          </a:prstGeom>
          <a:noFill/>
        </p:spPr>
        <p:txBody>
          <a:bodyPr wrap="square" rtlCol="0">
            <a:spAutoFit/>
          </a:bodyPr>
          <a:lstStyle/>
          <a:p>
            <a:r>
              <a:rPr lang="en-VN" sz="3600" dirty="0">
                <a:solidFill>
                  <a:srgbClr val="DDB775"/>
                </a:solidFill>
                <a:latin typeface="UTM Guanine" panose="02040603050506020204" pitchFamily="18"/>
              </a:rPr>
              <a:t>LÀM VIDEO THUYẾT MINH VỀ TÁC GIẢ NGUYỄN TRÃI</a:t>
            </a:r>
          </a:p>
        </p:txBody>
      </p:sp>
      <p:pic>
        <p:nvPicPr>
          <p:cNvPr id="4" name="Graphic 3" descr="Video camera with solid fill">
            <a:extLst>
              <a:ext uri="{FF2B5EF4-FFF2-40B4-BE49-F238E27FC236}">
                <a16:creationId xmlns:a16="http://schemas.microsoft.com/office/drawing/2014/main" id="{25BC893D-7718-734F-9D91-E10E2308E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1772" y="1083041"/>
            <a:ext cx="4557485" cy="4557485"/>
          </a:xfrm>
          <a:prstGeom prst="rect">
            <a:avLst/>
          </a:prstGeom>
        </p:spPr>
      </p:pic>
    </p:spTree>
    <p:extLst>
      <p:ext uri="{BB962C8B-B14F-4D97-AF65-F5344CB8AC3E}">
        <p14:creationId xmlns:p14="http://schemas.microsoft.com/office/powerpoint/2010/main" val="4268733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a:extLst>
              <a:ext uri="{FF2B5EF4-FFF2-40B4-BE49-F238E27FC236}">
                <a16:creationId xmlns:a16="http://schemas.microsoft.com/office/drawing/2014/main" id="{24BD3835-C068-4573-AEA2-36F0D9734E10}"/>
              </a:ext>
            </a:extLst>
          </p:cNvPr>
          <p:cNvPicPr>
            <a:picLocks noChangeAspect="1"/>
          </p:cNvPicPr>
          <p:nvPr/>
        </p:nvPicPr>
        <p:blipFill rotWithShape="1">
          <a:blip r:embed="rId3">
            <a:extLst>
              <a:ext uri="{28A0092B-C50C-407E-A947-70E740481C1C}">
                <a14:useLocalDpi xmlns:a14="http://schemas.microsoft.com/office/drawing/2010/main" val="0"/>
              </a:ext>
            </a:extLst>
          </a:blip>
          <a:srcRect r="28621"/>
          <a:stretch/>
        </p:blipFill>
        <p:spPr>
          <a:xfrm flipH="1">
            <a:off x="-1048935" y="127591"/>
            <a:ext cx="8702510" cy="6858000"/>
          </a:xfrm>
          <a:prstGeom prst="rect">
            <a:avLst/>
          </a:prstGeom>
        </p:spPr>
      </p:pic>
      <p:sp>
        <p:nvSpPr>
          <p:cNvPr id="9" name="e7d195523061f1c0" descr="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 hidden="1">
            <a:extLst>
              <a:ext uri="{FF2B5EF4-FFF2-40B4-BE49-F238E27FC236}">
                <a16:creationId xmlns:a16="http://schemas.microsoft.com/office/drawing/2014/main" id="{DF2392C0-5905-4082-8EEA-0B12445E7FD7}"/>
              </a:ext>
            </a:extLst>
          </p:cNvPr>
          <p:cNvSpPr txBox="1"/>
          <p:nvPr/>
        </p:nvSpPr>
        <p:spPr>
          <a:xfrm>
            <a:off x="-355600" y="1803400"/>
            <a:ext cx="321563" cy="1016000"/>
          </a:xfrm>
          <a:prstGeom prst="rect">
            <a:avLst/>
          </a:prstGeom>
          <a:noFill/>
        </p:spPr>
        <p:txBody>
          <a:bodyPr vert="wordArtVert" rtlCol="0">
            <a:spAutoFit/>
          </a:bodyPr>
          <a:lstStyle/>
          <a:p>
            <a:r>
              <a:rPr lang="en-US" altLang="zh-CN" sz="100" dirty="0">
                <a:latin typeface="inpin heiti" charset="-122"/>
                <a:ea typeface="inpin heiti" charset="-122"/>
              </a:rPr>
              <a:t>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a:t>
            </a:r>
            <a:endParaRPr lang="zh-CN" altLang="en-US" sz="100" dirty="0">
              <a:latin typeface="inpin heiti" charset="-122"/>
              <a:ea typeface="inpin heiti" charset="-122"/>
            </a:endParaRPr>
          </a:p>
        </p:txBody>
      </p:sp>
      <p:sp>
        <p:nvSpPr>
          <p:cNvPr id="12" name="TextBox 11">
            <a:extLst>
              <a:ext uri="{FF2B5EF4-FFF2-40B4-BE49-F238E27FC236}">
                <a16:creationId xmlns:a16="http://schemas.microsoft.com/office/drawing/2014/main" id="{E2035C79-B716-5342-8283-F67681B4F05D}"/>
              </a:ext>
            </a:extLst>
          </p:cNvPr>
          <p:cNvSpPr txBox="1"/>
          <p:nvPr/>
        </p:nvSpPr>
        <p:spPr>
          <a:xfrm>
            <a:off x="7331420" y="2540928"/>
            <a:ext cx="4144489" cy="1015663"/>
          </a:xfrm>
          <a:prstGeom prst="rect">
            <a:avLst/>
          </a:prstGeom>
          <a:noFill/>
        </p:spPr>
        <p:txBody>
          <a:bodyPr wrap="square" rtlCol="0">
            <a:spAutoFit/>
          </a:bodyPr>
          <a:lstStyle/>
          <a:p>
            <a:pPr algn="ctr"/>
            <a:r>
              <a:rPr lang="en-VN" sz="6000" dirty="0">
                <a:solidFill>
                  <a:srgbClr val="DDB775"/>
                </a:solidFill>
                <a:latin typeface="UTM Guanine" panose="02040603050506020204" pitchFamily="18"/>
              </a:rPr>
              <a:t>CẢM ƠN</a:t>
            </a:r>
          </a:p>
        </p:txBody>
      </p:sp>
    </p:spTree>
    <p:extLst>
      <p:ext uri="{BB962C8B-B14F-4D97-AF65-F5344CB8AC3E}">
        <p14:creationId xmlns:p14="http://schemas.microsoft.com/office/powerpoint/2010/main" val="426730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6450E5-B8DC-8A4C-9400-69449C3079F0}"/>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3. NHAN ĐỀ: </a:t>
            </a:r>
          </a:p>
        </p:txBody>
      </p:sp>
      <p:sp>
        <p:nvSpPr>
          <p:cNvPr id="3" name="TextBox 2">
            <a:extLst>
              <a:ext uri="{FF2B5EF4-FFF2-40B4-BE49-F238E27FC236}">
                <a16:creationId xmlns:a16="http://schemas.microsoft.com/office/drawing/2014/main" id="{AFF84C8B-B2D5-704B-BC62-B27AEA511782}"/>
              </a:ext>
            </a:extLst>
          </p:cNvPr>
          <p:cNvSpPr txBox="1"/>
          <p:nvPr/>
        </p:nvSpPr>
        <p:spPr>
          <a:xfrm>
            <a:off x="0" y="1264334"/>
            <a:ext cx="5708821" cy="461665"/>
          </a:xfrm>
          <a:prstGeom prst="rect">
            <a:avLst/>
          </a:prstGeom>
          <a:noFill/>
          <a:ln>
            <a:solidFill>
              <a:srgbClr val="DDB775"/>
            </a:solidFill>
          </a:ln>
        </p:spPr>
        <p:txBody>
          <a:bodyPr wrap="square" rtlCol="0">
            <a:spAutoFit/>
          </a:bodyPr>
          <a:lstStyle/>
          <a:p>
            <a:r>
              <a:rPr lang="en-US" sz="2400" dirty="0">
                <a:solidFill>
                  <a:srgbClr val="DDB775"/>
                </a:solidFill>
                <a:latin typeface="UTM Guanine" panose="02040603050506020204" pitchFamily="18"/>
              </a:rPr>
              <a:t>N</a:t>
            </a:r>
            <a:r>
              <a:rPr lang="en-VN" sz="2400" dirty="0">
                <a:solidFill>
                  <a:srgbClr val="DDB775"/>
                </a:solidFill>
                <a:latin typeface="UTM Guanine" panose="02040603050506020204" pitchFamily="18"/>
              </a:rPr>
              <a:t>han đề chữ Hán: Bình Ngô đại cáo</a:t>
            </a:r>
          </a:p>
        </p:txBody>
      </p:sp>
      <p:sp>
        <p:nvSpPr>
          <p:cNvPr id="4" name="TextBox 3">
            <a:extLst>
              <a:ext uri="{FF2B5EF4-FFF2-40B4-BE49-F238E27FC236}">
                <a16:creationId xmlns:a16="http://schemas.microsoft.com/office/drawing/2014/main" id="{27092C4D-F6F0-2344-9B49-8EEFA4535612}"/>
              </a:ext>
            </a:extLst>
          </p:cNvPr>
          <p:cNvSpPr txBox="1"/>
          <p:nvPr/>
        </p:nvSpPr>
        <p:spPr>
          <a:xfrm>
            <a:off x="6483179" y="1264333"/>
            <a:ext cx="5708821" cy="461665"/>
          </a:xfrm>
          <a:prstGeom prst="rect">
            <a:avLst/>
          </a:prstGeom>
          <a:noFill/>
          <a:ln>
            <a:solidFill>
              <a:srgbClr val="DDB775"/>
            </a:solidFill>
          </a:ln>
        </p:spPr>
        <p:txBody>
          <a:bodyPr wrap="square" rtlCol="0">
            <a:spAutoFit/>
          </a:bodyPr>
          <a:lstStyle/>
          <a:p>
            <a:r>
              <a:rPr lang="en-VN" sz="2400" dirty="0">
                <a:solidFill>
                  <a:srgbClr val="DDB775"/>
                </a:solidFill>
                <a:latin typeface="UTM Guanine" panose="02040603050506020204" pitchFamily="18"/>
              </a:rPr>
              <a:t>Dịch tiếng Việt: Đại cáo bình Ngô</a:t>
            </a:r>
          </a:p>
        </p:txBody>
      </p:sp>
      <p:sp>
        <p:nvSpPr>
          <p:cNvPr id="5" name="TextBox 4">
            <a:extLst>
              <a:ext uri="{FF2B5EF4-FFF2-40B4-BE49-F238E27FC236}">
                <a16:creationId xmlns:a16="http://schemas.microsoft.com/office/drawing/2014/main" id="{E02E84AB-5132-2E49-8A90-E289BECB7A1A}"/>
              </a:ext>
            </a:extLst>
          </p:cNvPr>
          <p:cNvSpPr txBox="1"/>
          <p:nvPr/>
        </p:nvSpPr>
        <p:spPr>
          <a:xfrm>
            <a:off x="1285103" y="2421924"/>
            <a:ext cx="8600302" cy="707886"/>
          </a:xfrm>
          <a:prstGeom prst="rect">
            <a:avLst/>
          </a:prstGeom>
          <a:noFill/>
        </p:spPr>
        <p:txBody>
          <a:bodyPr wrap="square" rtlCol="0">
            <a:spAutoFit/>
          </a:bodyPr>
          <a:lstStyle/>
          <a:p>
            <a:pPr algn="ctr"/>
            <a:r>
              <a:rPr lang="en-VN" sz="4000" u="sng" dirty="0">
                <a:solidFill>
                  <a:srgbClr val="DDB775"/>
                </a:solidFill>
                <a:latin typeface="UTM Guanine" panose="02040603050506020204" pitchFamily="18"/>
              </a:rPr>
              <a:t>ĐẠI CÁO /BÌNH</a:t>
            </a:r>
            <a:r>
              <a:rPr lang="en-VN" sz="4000" dirty="0">
                <a:solidFill>
                  <a:srgbClr val="DDB775"/>
                </a:solidFill>
                <a:latin typeface="UTM Guanine" panose="02040603050506020204" pitchFamily="18"/>
              </a:rPr>
              <a:t> /</a:t>
            </a:r>
            <a:r>
              <a:rPr lang="en-VN" sz="4000" u="sng" dirty="0">
                <a:solidFill>
                  <a:srgbClr val="DDB775"/>
                </a:solidFill>
                <a:latin typeface="UTM Guanine" panose="02040603050506020204" pitchFamily="18"/>
              </a:rPr>
              <a:t>NGÔ</a:t>
            </a:r>
          </a:p>
        </p:txBody>
      </p:sp>
      <p:cxnSp>
        <p:nvCxnSpPr>
          <p:cNvPr id="7" name="Elbow Connector 6">
            <a:extLst>
              <a:ext uri="{FF2B5EF4-FFF2-40B4-BE49-F238E27FC236}">
                <a16:creationId xmlns:a16="http://schemas.microsoft.com/office/drawing/2014/main" id="{5984217B-B8C0-584E-9B36-B01CF65DFDF1}"/>
              </a:ext>
            </a:extLst>
          </p:cNvPr>
          <p:cNvCxnSpPr>
            <a:cxnSpLocks/>
          </p:cNvCxnSpPr>
          <p:nvPr/>
        </p:nvCxnSpPr>
        <p:spPr>
          <a:xfrm rot="10800000" flipV="1">
            <a:off x="1767018" y="2891480"/>
            <a:ext cx="1087392" cy="790833"/>
          </a:xfrm>
          <a:prstGeom prst="bentConnector3">
            <a:avLst/>
          </a:prstGeom>
          <a:ln w="38100">
            <a:solidFill>
              <a:srgbClr val="DDB77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AF4122-95FC-C046-A9DF-8F79AC2BE096}"/>
              </a:ext>
            </a:extLst>
          </p:cNvPr>
          <p:cNvSpPr txBox="1"/>
          <p:nvPr/>
        </p:nvSpPr>
        <p:spPr>
          <a:xfrm>
            <a:off x="247135" y="3225570"/>
            <a:ext cx="1519882" cy="1200329"/>
          </a:xfrm>
          <a:prstGeom prst="rect">
            <a:avLst/>
          </a:prstGeom>
          <a:noFill/>
          <a:ln>
            <a:solidFill>
              <a:schemeClr val="bg1"/>
            </a:solidFill>
          </a:ln>
        </p:spPr>
        <p:txBody>
          <a:bodyPr wrap="square" rtlCol="0">
            <a:spAutoFit/>
          </a:bodyPr>
          <a:lstStyle/>
          <a:p>
            <a:pPr algn="ctr"/>
            <a:r>
              <a:rPr lang="en-VN" sz="2400" dirty="0">
                <a:solidFill>
                  <a:schemeClr val="bg1"/>
                </a:solidFill>
                <a:latin typeface="UTM Aptima" panose="02040603050506020204" pitchFamily="18"/>
              </a:rPr>
              <a:t>Tên thể loại: bài cáo lớn</a:t>
            </a:r>
          </a:p>
        </p:txBody>
      </p:sp>
      <p:cxnSp>
        <p:nvCxnSpPr>
          <p:cNvPr id="13" name="Straight Arrow Connector 12">
            <a:extLst>
              <a:ext uri="{FF2B5EF4-FFF2-40B4-BE49-F238E27FC236}">
                <a16:creationId xmlns:a16="http://schemas.microsoft.com/office/drawing/2014/main" id="{0C74609E-5CD8-B445-AD30-84AB1C4A9B8C}"/>
              </a:ext>
            </a:extLst>
          </p:cNvPr>
          <p:cNvCxnSpPr/>
          <p:nvPr/>
        </p:nvCxnSpPr>
        <p:spPr>
          <a:xfrm>
            <a:off x="5955957" y="3129810"/>
            <a:ext cx="0" cy="552504"/>
          </a:xfrm>
          <a:prstGeom prst="straightConnector1">
            <a:avLst/>
          </a:prstGeom>
          <a:ln w="38100">
            <a:solidFill>
              <a:srgbClr val="DDB775"/>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F03B17-18B3-E34B-AE21-C87230CE6419}"/>
              </a:ext>
            </a:extLst>
          </p:cNvPr>
          <p:cNvSpPr txBox="1"/>
          <p:nvPr/>
        </p:nvSpPr>
        <p:spPr>
          <a:xfrm>
            <a:off x="4905632" y="3813377"/>
            <a:ext cx="2100649" cy="830997"/>
          </a:xfrm>
          <a:prstGeom prst="rect">
            <a:avLst/>
          </a:prstGeom>
          <a:noFill/>
          <a:ln>
            <a:solidFill>
              <a:schemeClr val="bg1"/>
            </a:solidFill>
          </a:ln>
        </p:spPr>
        <p:txBody>
          <a:bodyPr wrap="square" rtlCol="0">
            <a:spAutoFit/>
          </a:bodyPr>
          <a:lstStyle/>
          <a:p>
            <a:pPr algn="ctr"/>
            <a:r>
              <a:rPr lang="en-VN" sz="2400" dirty="0">
                <a:solidFill>
                  <a:schemeClr val="bg1"/>
                </a:solidFill>
                <a:latin typeface="UTM Aptima" panose="02040603050506020204" pitchFamily="18"/>
              </a:rPr>
              <a:t>Dẹp yên, bình định, ổn định</a:t>
            </a:r>
          </a:p>
        </p:txBody>
      </p:sp>
      <p:cxnSp>
        <p:nvCxnSpPr>
          <p:cNvPr id="17" name="Elbow Connector 16">
            <a:extLst>
              <a:ext uri="{FF2B5EF4-FFF2-40B4-BE49-F238E27FC236}">
                <a16:creationId xmlns:a16="http://schemas.microsoft.com/office/drawing/2014/main" id="{45528B0D-FE7E-3649-A6F5-FB4A91F71711}"/>
              </a:ext>
            </a:extLst>
          </p:cNvPr>
          <p:cNvCxnSpPr>
            <a:cxnSpLocks/>
          </p:cNvCxnSpPr>
          <p:nvPr/>
        </p:nvCxnSpPr>
        <p:spPr>
          <a:xfrm>
            <a:off x="8439672" y="3007549"/>
            <a:ext cx="922639" cy="879293"/>
          </a:xfrm>
          <a:prstGeom prst="bentConnector3">
            <a:avLst/>
          </a:prstGeom>
          <a:ln w="38100">
            <a:solidFill>
              <a:srgbClr val="DDB77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3EF128F-644E-464C-BD2B-261403F53A02}"/>
              </a:ext>
            </a:extLst>
          </p:cNvPr>
          <p:cNvSpPr txBox="1"/>
          <p:nvPr/>
        </p:nvSpPr>
        <p:spPr>
          <a:xfrm>
            <a:off x="9399373" y="3226026"/>
            <a:ext cx="2710242" cy="3416320"/>
          </a:xfrm>
          <a:prstGeom prst="rect">
            <a:avLst/>
          </a:prstGeom>
          <a:noFill/>
          <a:ln>
            <a:solidFill>
              <a:schemeClr val="bg1"/>
            </a:solidFill>
          </a:ln>
        </p:spPr>
        <p:txBody>
          <a:bodyPr wrap="square" rtlCol="0">
            <a:spAutoFit/>
          </a:bodyPr>
          <a:lstStyle/>
          <a:p>
            <a:pPr algn="ctr"/>
            <a:r>
              <a:rPr lang="en-US" sz="2400" dirty="0">
                <a:solidFill>
                  <a:schemeClr val="bg1"/>
                </a:solidFill>
                <a:latin typeface="UTM Aptima" panose="02040603050506020204" pitchFamily="18"/>
              </a:rPr>
              <a:t>C</a:t>
            </a:r>
            <a:r>
              <a:rPr lang="en-VN" sz="2400" dirty="0">
                <a:solidFill>
                  <a:schemeClr val="bg1"/>
                </a:solidFill>
                <a:latin typeface="UTM Aptima" panose="02040603050506020204" pitchFamily="18"/>
              </a:rPr>
              <a:t>hỉ giặc Minh </a:t>
            </a:r>
          </a:p>
          <a:p>
            <a:pPr algn="ctr"/>
            <a:r>
              <a:rPr lang="en-VN" sz="2400" dirty="0">
                <a:solidFill>
                  <a:schemeClr val="bg1"/>
                </a:solidFill>
                <a:latin typeface="UTM Aptima" panose="02040603050506020204" pitchFamily="18"/>
              </a:rPr>
              <a:t>( vua Minh- Chu Nguyên Chương – ông Tổ triều Minh-  quê ở đất Ngô, cũng là để chỉ chung giặc Phương Bắc với hàm ý căm thù, kinh bỉ).</a:t>
            </a:r>
          </a:p>
        </p:txBody>
      </p:sp>
    </p:spTree>
    <p:extLst>
      <p:ext uri="{BB962C8B-B14F-4D97-AF65-F5344CB8AC3E}">
        <p14:creationId xmlns:p14="http://schemas.microsoft.com/office/powerpoint/2010/main" val="361299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9" grpId="0" animBg="1"/>
      <p:bldP spid="1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D7505A-965B-FB48-8AE0-C3B290896277}"/>
              </a:ext>
            </a:extLst>
          </p:cNvPr>
          <p:cNvSpPr txBox="1"/>
          <p:nvPr/>
        </p:nvSpPr>
        <p:spPr>
          <a:xfrm>
            <a:off x="716692" y="716692"/>
            <a:ext cx="11837773" cy="461665"/>
          </a:xfrm>
          <a:prstGeom prst="rect">
            <a:avLst/>
          </a:prstGeom>
          <a:noFill/>
        </p:spPr>
        <p:txBody>
          <a:bodyPr wrap="square" rtlCol="0">
            <a:spAutoFit/>
          </a:bodyPr>
          <a:lstStyle/>
          <a:p>
            <a:r>
              <a:rPr lang="en-US" sz="2400" dirty="0">
                <a:solidFill>
                  <a:schemeClr val="accent4"/>
                </a:solidFill>
                <a:latin typeface="UTM Guanine" panose="02040603050506020204" pitchFamily="18"/>
              </a:rPr>
              <a:t>VÌ SAO KHÔNG NÓI “BÌNH GIẶC MINH” MÀ NÓI “BÌNH GIẶC NGÔ”?</a:t>
            </a:r>
            <a:endParaRPr lang="en-VN" sz="2400" dirty="0">
              <a:solidFill>
                <a:schemeClr val="accent4"/>
              </a:solidFill>
              <a:latin typeface="UTM Guanine" panose="02040603050506020204" pitchFamily="18"/>
            </a:endParaRPr>
          </a:p>
        </p:txBody>
      </p:sp>
      <p:sp>
        <p:nvSpPr>
          <p:cNvPr id="3" name="TextBox 2">
            <a:extLst>
              <a:ext uri="{FF2B5EF4-FFF2-40B4-BE49-F238E27FC236}">
                <a16:creationId xmlns:a16="http://schemas.microsoft.com/office/drawing/2014/main" id="{96374819-D8B9-D84E-BC17-89E8E897D8F7}"/>
              </a:ext>
            </a:extLst>
          </p:cNvPr>
          <p:cNvSpPr txBox="1"/>
          <p:nvPr/>
        </p:nvSpPr>
        <p:spPr>
          <a:xfrm>
            <a:off x="939114"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Bản thân chữ “Ngô” không phải cách giặc phương Bắc hay mượn lối nói nôm na “Giặc bên Ngô không bằng bà cô bên chồng” </a:t>
            </a:r>
          </a:p>
        </p:txBody>
      </p:sp>
      <p:sp>
        <p:nvSpPr>
          <p:cNvPr id="4" name="TextBox 3">
            <a:extLst>
              <a:ext uri="{FF2B5EF4-FFF2-40B4-BE49-F238E27FC236}">
                <a16:creationId xmlns:a16="http://schemas.microsoft.com/office/drawing/2014/main" id="{EA51970D-3829-F344-8F56-8CADB7DCD988}"/>
              </a:ext>
            </a:extLst>
          </p:cNvPr>
          <p:cNvSpPr txBox="1"/>
          <p:nvPr/>
        </p:nvSpPr>
        <p:spPr>
          <a:xfrm>
            <a:off x="4777948"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Người lập ra triều Minh là Chu Nguyên Chương, trước khi lên ngôi Minh Thái Tổ đã từng xưng là Ngô Vương.</a:t>
            </a:r>
          </a:p>
        </p:txBody>
      </p:sp>
      <p:sp>
        <p:nvSpPr>
          <p:cNvPr id="5" name="TextBox 4">
            <a:extLst>
              <a:ext uri="{FF2B5EF4-FFF2-40B4-BE49-F238E27FC236}">
                <a16:creationId xmlns:a16="http://schemas.microsoft.com/office/drawing/2014/main" id="{BAF8A8B4-C28A-134F-9813-494E91F9AEE3}"/>
              </a:ext>
            </a:extLst>
          </p:cNvPr>
          <p:cNvSpPr txBox="1"/>
          <p:nvPr/>
        </p:nvSpPr>
        <p:spPr>
          <a:xfrm>
            <a:off x="8616782" y="1519881"/>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Cách dùng từ ”Ngô” ở đây chỉ đích danh vương hiệu thuỷ tổ của nhà Minh thể hiện thái độ kinh miệt, căm thù đến tận tổ tiên. </a:t>
            </a:r>
          </a:p>
        </p:txBody>
      </p:sp>
      <p:sp>
        <p:nvSpPr>
          <p:cNvPr id="6" name="TextBox 5">
            <a:extLst>
              <a:ext uri="{FF2B5EF4-FFF2-40B4-BE49-F238E27FC236}">
                <a16:creationId xmlns:a16="http://schemas.microsoft.com/office/drawing/2014/main" id="{5C63FD83-33E1-7641-9EAD-727DFC5C9866}"/>
              </a:ext>
            </a:extLst>
          </p:cNvPr>
          <p:cNvSpPr txBox="1"/>
          <p:nvPr/>
        </p:nvSpPr>
        <p:spPr>
          <a:xfrm>
            <a:off x="4777948" y="4194442"/>
            <a:ext cx="3237470" cy="2308324"/>
          </a:xfrm>
          <a:prstGeom prst="rect">
            <a:avLst/>
          </a:prstGeom>
          <a:noFill/>
          <a:ln>
            <a:solidFill>
              <a:schemeClr val="bg1"/>
            </a:solidFill>
          </a:ln>
        </p:spPr>
        <p:txBody>
          <a:bodyPr wrap="square" rtlCol="0">
            <a:spAutoFit/>
          </a:bodyPr>
          <a:lstStyle/>
          <a:p>
            <a:pPr algn="just"/>
            <a:r>
              <a:rPr lang="en-VN" sz="2400" dirty="0">
                <a:solidFill>
                  <a:schemeClr val="bg1"/>
                </a:solidFill>
                <a:latin typeface="UTM Aptima" panose="02040603050506020204" pitchFamily="18"/>
              </a:rPr>
              <a:t>Ngay cả ông tổ nhà Minh còn bị miệt thị,nên vua Tuyên Tông tại vị cũng bị gọi là “Thằng nhãi Tuyên Đức…”</a:t>
            </a:r>
          </a:p>
        </p:txBody>
      </p:sp>
    </p:spTree>
    <p:extLst>
      <p:ext uri="{BB962C8B-B14F-4D97-AF65-F5344CB8AC3E}">
        <p14:creationId xmlns:p14="http://schemas.microsoft.com/office/powerpoint/2010/main" val="2994529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82666-81B5-0649-8ED4-2FEAAF789698}"/>
              </a:ext>
            </a:extLst>
          </p:cNvPr>
          <p:cNvSpPr txBox="1"/>
          <p:nvPr/>
        </p:nvSpPr>
        <p:spPr>
          <a:xfrm>
            <a:off x="370703" y="432487"/>
            <a:ext cx="7216346" cy="707886"/>
          </a:xfrm>
          <a:prstGeom prst="rect">
            <a:avLst/>
          </a:prstGeom>
          <a:noFill/>
        </p:spPr>
        <p:txBody>
          <a:bodyPr wrap="square" rtlCol="0">
            <a:spAutoFit/>
          </a:bodyPr>
          <a:lstStyle/>
          <a:p>
            <a:r>
              <a:rPr lang="en-VN" sz="4000" dirty="0">
                <a:solidFill>
                  <a:srgbClr val="DDB775"/>
                </a:solidFill>
                <a:latin typeface="UTM Guanine" panose="02040603050506020204" pitchFamily="18"/>
              </a:rPr>
              <a:t>4. BỐ CỤC: 4 PHẦN</a:t>
            </a:r>
          </a:p>
        </p:txBody>
      </p:sp>
      <p:graphicFrame>
        <p:nvGraphicFramePr>
          <p:cNvPr id="3" name="Diagram 2">
            <a:extLst>
              <a:ext uri="{FF2B5EF4-FFF2-40B4-BE49-F238E27FC236}">
                <a16:creationId xmlns:a16="http://schemas.microsoft.com/office/drawing/2014/main" id="{2FC4FDB3-2FA8-9A40-B328-FF3CDED68D36}"/>
              </a:ext>
            </a:extLst>
          </p:cNvPr>
          <p:cNvGraphicFramePr/>
          <p:nvPr>
            <p:extLst>
              <p:ext uri="{D42A27DB-BD31-4B8C-83A1-F6EECF244321}">
                <p14:modId xmlns:p14="http://schemas.microsoft.com/office/powerpoint/2010/main" val="1248112458"/>
              </p:ext>
            </p:extLst>
          </p:nvPr>
        </p:nvGraphicFramePr>
        <p:xfrm>
          <a:off x="623330" y="163704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690BA1B-99F5-6F4F-AED2-F640D28EAF7F}"/>
              </a:ext>
            </a:extLst>
          </p:cNvPr>
          <p:cNvGraphicFramePr/>
          <p:nvPr>
            <p:extLst>
              <p:ext uri="{D42A27DB-BD31-4B8C-83A1-F6EECF244321}">
                <p14:modId xmlns:p14="http://schemas.microsoft.com/office/powerpoint/2010/main" val="726275960"/>
              </p:ext>
            </p:extLst>
          </p:nvPr>
        </p:nvGraphicFramePr>
        <p:xfrm>
          <a:off x="7587049" y="1515190"/>
          <a:ext cx="5226908" cy="32668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6062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D24F3-2669-CC4F-B959-7FAF58C9FDE7}"/>
              </a:ext>
            </a:extLst>
          </p:cNvPr>
          <p:cNvSpPr txBox="1"/>
          <p:nvPr/>
        </p:nvSpPr>
        <p:spPr>
          <a:xfrm>
            <a:off x="-1" y="1545771"/>
            <a:ext cx="6215743" cy="1754326"/>
          </a:xfrm>
          <a:prstGeom prst="rect">
            <a:avLst/>
          </a:prstGeom>
          <a:noFill/>
        </p:spPr>
        <p:txBody>
          <a:bodyPr wrap="square">
            <a:spAutoFit/>
          </a:bodyPr>
          <a:lstStyle/>
          <a:p>
            <a:pPr algn="ctr"/>
            <a:r>
              <a:rPr lang="vi-VN" sz="5400" b="1" i="0" dirty="0">
                <a:solidFill>
                  <a:srgbClr val="DDB775"/>
                </a:solidFill>
                <a:effectLst/>
                <a:latin typeface="UTM Guanine" panose="02040603050506020204" pitchFamily="18"/>
              </a:rPr>
              <a:t>1. Đoạn 1: Nêu cao luận đề chính nghĩa</a:t>
            </a:r>
          </a:p>
        </p:txBody>
      </p:sp>
      <p:pic>
        <p:nvPicPr>
          <p:cNvPr id="5122" name="Picture 2" descr="Đại Việt dưới ách đô hộ của nhà Minh- Giao Chỉ Đô Thống Sứ Ti,  (5/7/1407-3/1/1428) | Nghiên Cứu Lịch Sử">
            <a:extLst>
              <a:ext uri="{FF2B5EF4-FFF2-40B4-BE49-F238E27FC236}">
                <a16:creationId xmlns:a16="http://schemas.microsoft.com/office/drawing/2014/main" id="{B56E7D55-D950-2E46-BB3D-92976554B5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6" b="92355" l="9932" r="91096">
                        <a14:foregroundMark x1="18151" y1="16208" x2="47603" y2="16514"/>
                        <a14:foregroundMark x1="47603" y1="16514" x2="79795" y2="11009"/>
                        <a14:foregroundMark x1="77568" y1="22936" x2="84760" y2="28135"/>
                        <a14:foregroundMark x1="84760" y1="28135" x2="88699" y2="47706"/>
                        <a14:foregroundMark x1="90411" y1="44343" x2="91096" y2="55657"/>
                        <a14:foregroundMark x1="91096" y1="55657" x2="90068" y2="62080"/>
                        <a14:foregroundMark x1="84589" y1="76453" x2="52397" y2="85627"/>
                        <a14:foregroundMark x1="52397" y1="85627" x2="41438" y2="92355"/>
                        <a14:foregroundMark x1="11473" y1="75229" x2="33904" y2="81651"/>
                        <a14:foregroundMark x1="15068" y1="83486" x2="30651" y2="89908"/>
                        <a14:foregroundMark x1="30651" y1="89908" x2="37671" y2="88685"/>
                        <a14:foregroundMark x1="79623" y1="13761" x2="85959" y2="15596"/>
                        <a14:foregroundMark x1="85959" y1="15596" x2="88185" y2="19266"/>
                        <a14:foregroundMark x1="13699" y1="39450" x2="12500" y2="47401"/>
                      </a14:backgroundRemoval>
                    </a14:imgEffect>
                  </a14:imgLayer>
                </a14:imgProps>
              </a:ext>
              <a:ext uri="{28A0092B-C50C-407E-A947-70E740481C1C}">
                <a14:useLocalDpi xmlns:a14="http://schemas.microsoft.com/office/drawing/2010/main" val="0"/>
              </a:ext>
            </a:extLst>
          </a:blip>
          <a:srcRect/>
          <a:stretch>
            <a:fillRect/>
          </a:stretch>
        </p:blipFill>
        <p:spPr bwMode="auto">
          <a:xfrm>
            <a:off x="6461724" y="0"/>
            <a:ext cx="5730276" cy="6858000"/>
          </a:xfrm>
          <a:prstGeom prst="rect">
            <a:avLst/>
          </a:prstGeom>
          <a:noFill/>
          <a:effectLst>
            <a:glow rad="583087">
              <a:srgbClr val="DDB775">
                <a:alpha val="40000"/>
              </a:srgbClr>
            </a:glo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3C41E-51FD-1E47-8642-F508FF16EDB8}"/>
              </a:ext>
            </a:extLst>
          </p:cNvPr>
          <p:cNvSpPr txBox="1"/>
          <p:nvPr/>
        </p:nvSpPr>
        <p:spPr>
          <a:xfrm>
            <a:off x="587829" y="283030"/>
            <a:ext cx="7777695" cy="769441"/>
          </a:xfrm>
          <a:prstGeom prst="rect">
            <a:avLst/>
          </a:prstGeom>
          <a:noFill/>
        </p:spPr>
        <p:txBody>
          <a:bodyPr wrap="square" rtlCol="0">
            <a:spAutoFit/>
          </a:bodyPr>
          <a:lstStyle/>
          <a:p>
            <a:r>
              <a:rPr lang="en-VN" sz="4400" u="sng" dirty="0">
                <a:solidFill>
                  <a:srgbClr val="DDB775"/>
                </a:solidFill>
                <a:latin typeface="UTM Guanine" panose="02040603050506020204" pitchFamily="18"/>
              </a:rPr>
              <a:t>II. ĐỌC – HIỂU VĂN BẢN</a:t>
            </a:r>
          </a:p>
        </p:txBody>
      </p:sp>
    </p:spTree>
    <p:extLst>
      <p:ext uri="{BB962C8B-B14F-4D97-AF65-F5344CB8AC3E}">
        <p14:creationId xmlns:p14="http://schemas.microsoft.com/office/powerpoint/2010/main" val="1284316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7d195523061f1c0 xmlns="http://e7d195523061f1c0/custom/data/def">
  <_7b1dac89e7d195523061f1c0316ecb71 xmlns="">e7d195523061f1c0c2b73831c94a3edc981f60e396d3e182073EE1468018468A7F192AE5E5CD515B6C3125F8AF6E4EE646174E8CF0B46FD19828DCE8CDA3B3A044A74F0E769C5FA8CB87AB6FC303C8BA3785FAC64AF542475A45392D2F8775CA09404B8122E755E8D50F2EB8F385E18313826A9D5FC56A252BE1477DBA86F063A13A534DCD014D15A741296C1B0F0370</_7b1dac89e7d195523061f1c0316ecb71>
</e7d195523061f1c0>
</file>

<file path=customXml/itemProps1.xml><?xml version="1.0" encoding="utf-8"?>
<ds:datastoreItem xmlns:ds="http://schemas.openxmlformats.org/officeDocument/2006/customXml" ds:itemID="{E2831803-89A6-4964-8066-E429EB111DD8}">
  <ds:schemaRefs>
    <ds:schemaRef ds:uri="http://e7d195523061f1c0/custom/data/def"/>
    <ds:schemaRef ds:uri=""/>
  </ds:schemaRefs>
</ds:datastoreItem>
</file>

<file path=docProps/app.xml><?xml version="1.0" encoding="utf-8"?>
<Properties xmlns="http://schemas.openxmlformats.org/officeDocument/2006/extended-properties" xmlns:vt="http://schemas.openxmlformats.org/officeDocument/2006/docPropsVTypes">
  <TotalTime>33476</TotalTime>
  <Words>4688</Words>
  <Application>Microsoft Office PowerPoint</Application>
  <PresentationFormat>Màn hình rộng</PresentationFormat>
  <Paragraphs>416</Paragraphs>
  <Slides>59</Slides>
  <Notes>9</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59</vt:i4>
      </vt:variant>
    </vt:vector>
  </HeadingPairs>
  <TitlesOfParts>
    <vt:vector size="73" baseType="lpstr">
      <vt:lpstr>等线</vt:lpstr>
      <vt:lpstr>.VnTimeH</vt:lpstr>
      <vt:lpstr>Abadi MT Condensed Light</vt:lpstr>
      <vt:lpstr>Arial</vt:lpstr>
      <vt:lpstr>inpin heiti</vt:lpstr>
      <vt:lpstr>Open Sans</vt:lpstr>
      <vt:lpstr>Segoe UI</vt:lpstr>
      <vt:lpstr>Tahoma</vt:lpstr>
      <vt:lpstr>Times New Roman</vt:lpstr>
      <vt:lpstr>UTM Aptima</vt:lpstr>
      <vt:lpstr>UTM Guanine</vt:lpstr>
      <vt:lpstr>UTM Ong Do Gia</vt:lpstr>
      <vt:lpstr>Wingdings</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III. Tổng kết </vt:lpstr>
      <vt:lpstr>Vận dụng: </vt:lpstr>
      <vt:lpstr>Bản trình bày PowerPoint</vt:lpstr>
      <vt:lpstr>Bản trình bày PowerPoint</vt:lpstr>
    </vt:vector>
  </TitlesOfParts>
  <Company>©PPTSTORE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Administrator</cp:lastModifiedBy>
  <cp:revision>63</cp:revision>
  <dcterms:created xsi:type="dcterms:W3CDTF">2018-09-27T10:53:30Z</dcterms:created>
  <dcterms:modified xsi:type="dcterms:W3CDTF">2026-01-18T11:20:20Z</dcterms:modified>
</cp:coreProperties>
</file>