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8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5" r:id="rId12"/>
    <p:sldId id="259" r:id="rId13"/>
    <p:sldId id="286" r:id="rId14"/>
    <p:sldId id="287" r:id="rId15"/>
    <p:sldId id="288" r:id="rId16"/>
    <p:sldId id="289" r:id="rId17"/>
    <p:sldId id="273" r:id="rId18"/>
    <p:sldId id="302" r:id="rId19"/>
    <p:sldId id="274" r:id="rId20"/>
    <p:sldId id="292" r:id="rId21"/>
    <p:sldId id="293" r:id="rId22"/>
    <p:sldId id="260" r:id="rId23"/>
    <p:sldId id="299" r:id="rId24"/>
    <p:sldId id="297" r:id="rId25"/>
    <p:sldId id="296" r:id="rId26"/>
    <p:sldId id="294" r:id="rId27"/>
    <p:sldId id="300" r:id="rId28"/>
    <p:sldId id="30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39C1C-32A2-4031-A50B-B4858C3D9191}" type="datetimeFigureOut">
              <a:rPr lang="en-SG" smtClean="0"/>
              <a:t>17/8/2023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E386B-4C44-4954-93F6-F042EFF78AC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957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I. 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2910" y="-3104"/>
            <a:ext cx="1059090" cy="105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NULL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microsoft.com/office/2007/relationships/media" Target="../media/media4.mp3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252" y="953729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en-SG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SG" dirty="0" smtClean="0"/>
              <a:t/>
            </a:r>
            <a:br>
              <a:rPr lang="en-SG" dirty="0" smtClean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634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B6EF8EE-11D7-4EBC-AA75-5AF683C73235}"/>
              </a:ext>
            </a:extLst>
          </p:cNvPr>
          <p:cNvGrpSpPr/>
          <p:nvPr/>
        </p:nvGrpSpPr>
        <p:grpSpPr>
          <a:xfrm>
            <a:off x="511347" y="58994"/>
            <a:ext cx="11488817" cy="3091398"/>
            <a:chOff x="772297" y="939114"/>
            <a:chExt cx="10130303" cy="2684165"/>
          </a:xfrm>
        </p:grpSpPr>
        <p:sp>
          <p:nvSpPr>
            <p:cNvPr id="15" name="Hình chữ nhật 2">
              <a:extLst>
                <a:ext uri="{FF2B5EF4-FFF2-40B4-BE49-F238E27FC236}">
                  <a16:creationId xmlns:a16="http://schemas.microsoft.com/office/drawing/2014/main" id="{99683332-FEFB-4430-8B75-B26856396832}"/>
                </a:ext>
              </a:extLst>
            </p:cNvPr>
            <p:cNvSpPr/>
            <p:nvPr/>
          </p:nvSpPr>
          <p:spPr>
            <a:xfrm>
              <a:off x="1729945" y="939114"/>
              <a:ext cx="9144001" cy="1985419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im 15">
              <a:extLst>
                <a:ext uri="{FF2B5EF4-FFF2-40B4-BE49-F238E27FC236}">
                  <a16:creationId xmlns:a16="http://schemas.microsoft.com/office/drawing/2014/main" id="{5636FA2B-2E01-4988-B932-99094EC10C4C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rgbClr val="0070C0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9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CA566B1-383E-4D74-B010-DC9AADB08381}"/>
                </a:ext>
              </a:extLst>
            </p:cNvPr>
            <p:cNvSpPr txBox="1"/>
            <p:nvPr/>
          </p:nvSpPr>
          <p:spPr>
            <a:xfrm>
              <a:off x="2687593" y="1378523"/>
              <a:ext cx="8215007" cy="224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BZ" sz="5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BZ" sz="5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BZ" sz="5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5: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BZ" sz="5400" dirty="0">
                <a:solidFill>
                  <a:srgbClr val="B74DA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54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BZ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EC645938-551E-4D47-B0E5-8D7322C72F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40" end="41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7744" y="4666326"/>
            <a:ext cx="2702421" cy="1935481"/>
          </a:xfrm>
          <a:prstGeom prst="snip2DiagRect">
            <a:avLst/>
          </a:prstGeom>
          <a:solidFill>
            <a:srgbClr val="FF43FF"/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38220DE1-1744-4F83-BFF5-E2DCAB5CC8E7}"/>
              </a:ext>
            </a:extLst>
          </p:cNvPr>
          <p:cNvGrpSpPr/>
          <p:nvPr/>
        </p:nvGrpSpPr>
        <p:grpSpPr>
          <a:xfrm>
            <a:off x="511347" y="4965417"/>
            <a:ext cx="8553140" cy="2101434"/>
            <a:chOff x="772297" y="939114"/>
            <a:chExt cx="12914750" cy="2660235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7536325C-F912-4B1A-8AA9-0FEF7ED770A5}"/>
                </a:ext>
              </a:extLst>
            </p:cNvPr>
            <p:cNvSpPr/>
            <p:nvPr/>
          </p:nvSpPr>
          <p:spPr>
            <a:xfrm>
              <a:off x="1729945" y="939114"/>
              <a:ext cx="11957102" cy="1680518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i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47EF3AF8-D402-4DC8-AE58-B7259CC1B49F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rgbClr val="0070C0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25028C9-4162-4A1A-ADE6-A53C8D7F693F}"/>
                </a:ext>
              </a:extLst>
            </p:cNvPr>
            <p:cNvSpPr txBox="1"/>
            <p:nvPr/>
          </p:nvSpPr>
          <p:spPr>
            <a:xfrm>
              <a:off x="2658940" y="1378523"/>
              <a:ext cx="10920052" cy="222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BZ" sz="5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BZ" sz="5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BZ" sz="5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BZ" sz="54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BZ" sz="4800" b="1" dirty="0" err="1" smtClean="0">
                  <a:solidFill>
                    <a:srgbClr val="B74DA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BZ" sz="4800" b="1" dirty="0" smtClean="0">
                  <a:solidFill>
                    <a:srgbClr val="B74DA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b="1" dirty="0" err="1">
                  <a:solidFill>
                    <a:srgbClr val="B74DA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endParaRPr lang="en-BZ" sz="4800" b="1" dirty="0">
                <a:solidFill>
                  <a:srgbClr val="B74DA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75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5338" y="925881"/>
            <a:ext cx="10081324" cy="313405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 VÀ HƯỚNG DẪN TỰ HỌC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THƠ VĂN NGUYỄN DU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SG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LÀM BÀI TRẮC NGHIỆM</a:t>
            </a:r>
            <a:endParaRPr lang="en-S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-82296"/>
            <a:ext cx="798717" cy="798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1024" y="2761488"/>
            <a:ext cx="473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SG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85479" y="23477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3774" y="206478"/>
            <a:ext cx="111405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  <a:r>
              <a:rPr lang="en-SG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SG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SG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SG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0478" y="3578941"/>
            <a:ext cx="852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</a:t>
            </a:r>
          </a:p>
          <a:p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hòe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612490" y="4118173"/>
            <a:ext cx="698090" cy="757084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ounded Rectangle 4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6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376516" y="566678"/>
            <a:ext cx="10609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2698" y="2807311"/>
            <a:ext cx="6096000" cy="42447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So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SG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SG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endParaRPr lang="en-SG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40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SG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SG" sz="40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SG" sz="4000" dirty="0"/>
          </a:p>
        </p:txBody>
      </p:sp>
      <p:sp>
        <p:nvSpPr>
          <p:cNvPr id="8" name="Flowchart: Connector 7"/>
          <p:cNvSpPr/>
          <p:nvPr/>
        </p:nvSpPr>
        <p:spPr>
          <a:xfrm>
            <a:off x="2772698" y="5019826"/>
            <a:ext cx="698090" cy="757084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ounded Rectangle 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2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8128" y="548951"/>
            <a:ext cx="9635613" cy="248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3600" b="1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SG" sz="3600" b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SG" sz="36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thề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nguyền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Thúy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SG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SG" sz="3600" dirty="0"/>
          </a:p>
        </p:txBody>
      </p:sp>
      <p:sp>
        <p:nvSpPr>
          <p:cNvPr id="5" name="Rectangle 4"/>
          <p:cNvSpPr/>
          <p:nvPr/>
        </p:nvSpPr>
        <p:spPr>
          <a:xfrm>
            <a:off x="3047999" y="2707264"/>
            <a:ext cx="9635613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endParaRPr lang="en-SG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endParaRPr lang="en-SG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endParaRPr lang="en-SG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SG" sz="36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sáo</a:t>
            </a:r>
            <a:endParaRPr lang="en-SG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3047999" y="4066097"/>
            <a:ext cx="698090" cy="757084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11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949" y="466611"/>
            <a:ext cx="931114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2800" b="1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SG" sz="2800" b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SG" sz="28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rèm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the” , “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trổ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SG" sz="28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Thúy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S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423853"/>
            <a:ext cx="6096000" cy="30259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endParaRPr lang="en-SG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sỗ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endParaRPr lang="en-SG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SG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SG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SG" sz="2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SG" sz="2800" dirty="0"/>
          </a:p>
        </p:txBody>
      </p:sp>
      <p:sp>
        <p:nvSpPr>
          <p:cNvPr id="7" name="Flowchart: Connector 6"/>
          <p:cNvSpPr/>
          <p:nvPr/>
        </p:nvSpPr>
        <p:spPr>
          <a:xfrm>
            <a:off x="2979173" y="3429000"/>
            <a:ext cx="698090" cy="757084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77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Nhóm 5: Câu thơ “Bây giờ rõ mặt đối ta/ Biết đâu rồi nữa chẳng là chiêm bao” cho thấy Thúy Kiều đang sống trong tâm trạng như thế nào? Vì sao?</a:t>
            </a:r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24101" y="10598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-73152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33509" y="112232"/>
            <a:ext cx="39228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LÀM</a:t>
            </a:r>
            <a:r>
              <a:rPr kumimoji="0" lang="en-US" sz="2800" b="1" i="0" u="none" strike="noStrike" kern="1200" cap="none" spc="0" normalizeH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TỰ LUẬN</a:t>
            </a:r>
            <a:endParaRPr kumimoji="0" lang="en-US" sz="2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37" y="1969235"/>
            <a:ext cx="3215534" cy="2798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32913" y="887064"/>
            <a:ext cx="3363087" cy="5063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938" y="1008276"/>
            <a:ext cx="3175579" cy="15373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94908" y="2556814"/>
            <a:ext cx="49353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thơ 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“Bây giờ rõ mặt đôi ta/ Biết đâu rồi nữa chẳng là chiêm bao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cho thấy Thúy Kiều đang sống trong tâm trạng như thế nào? Vì sao?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–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25082" y="1459398"/>
            <a:ext cx="5199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811" y="2623967"/>
            <a:ext cx="2212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HOẠT ĐỘNG NHÓM</a:t>
            </a:r>
            <a:endParaRPr lang="en-SG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6980" y="4927896"/>
            <a:ext cx="463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5: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giới thiệu ý nghĩa nội dung và đặc sắc nghệ thuật của đoạn trích Thề nguyền.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910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8952" y="841248"/>
            <a:ext cx="10817352" cy="5594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945" indent="26987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</a:p>
          <a:p>
            <a:pPr marL="67945" indent="26987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ta/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thề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nguyền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bấp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SG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indent="26987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thề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nguyền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mồ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”,…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G" dirty="0"/>
          </a:p>
        </p:txBody>
      </p:sp>
      <p:sp>
        <p:nvSpPr>
          <p:cNvPr id="6" name="Rounded Rectangle 5"/>
          <p:cNvSpPr/>
          <p:nvPr/>
        </p:nvSpPr>
        <p:spPr>
          <a:xfrm>
            <a:off x="1365930" y="0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413" y="412956"/>
            <a:ext cx="10314039" cy="5219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endParaRPr lang="en-SG" sz="2400" b="1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SG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SG" sz="24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chập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cuãng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SG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16654" y="-64007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7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08E12E-FF45-404D-858D-71C848C0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C25D5B-5357-4280-B69F-6A313F9694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2145874"/>
          </a:xfrm>
          <a:prstGeom prst="rect">
            <a:avLst/>
          </a:prstGeom>
        </p:spPr>
        <p:txBody>
          <a:bodyPr/>
          <a:lstStyle/>
          <a:p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TRÁI TIM CÓ SỐ THỨ TỰ ĐỂ RA CÂU HỎI 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ƠNG ỨNG, BẤM VÀO TRÁI TIM NHỎ Ở CÂU ĐÁP ÁN ĐỂ VỀ SLIDE CHÍNH. Ở SLIDE CHÍNH BẤM VÀO LÕI PIN MÀU NÂU XÁM ĐỂ NẠP MỨC NĂNG L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ỢNG NẾU TRẢ LỜI ĐÚNG. TIẾP TỤC ĐẾN CÂU CUỐI CÙNG.</a:t>
            </a:r>
          </a:p>
          <a:p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68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9820" y="364218"/>
            <a:ext cx="10412360" cy="621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endParaRPr lang="en-SG" sz="3600" b="1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36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36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 </a:t>
            </a:r>
            <a:r>
              <a:rPr lang="en-SG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SG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cnafg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SG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65930" y="17746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4064" y="904568"/>
            <a:ext cx="10495935" cy="585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endParaRPr lang="en-SG" sz="2800" b="1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Thúy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</a:t>
            </a:r>
            <a:r>
              <a:rPr lang="en-SG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khao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rung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SG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55982" y="0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3816" y="594360"/>
            <a:ext cx="10881360" cy="531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nguyền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Dung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10-15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endParaRPr lang="en-SG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vi-VN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G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346140"/>
            <a:ext cx="6096000" cy="6132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945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768" y="141177"/>
            <a:ext cx="10304463" cy="5134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SG" sz="40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VIẾT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>
              <a:spcBef>
                <a:spcPts val="100"/>
              </a:spcBef>
              <a:spcAft>
                <a:spcPts val="100"/>
              </a:spcAft>
            </a:pPr>
            <a:r>
              <a:rPr lang="en-US" sz="4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6. </a:t>
            </a:r>
            <a:r>
              <a:rPr lang="en-US" sz="4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thoăn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thoắt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nẻo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ngơ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ngác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.” (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Du: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endParaRPr lang="en-S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45339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Ý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339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339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Ý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SG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SG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endParaRPr lang="en-SG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2118" y="306754"/>
            <a:ext cx="10559844" cy="625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G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SG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SG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SG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SG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thoăn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nẻo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, “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3390" indent="269875" algn="just">
              <a:lnSpc>
                <a:spcPct val="107000"/>
              </a:lnSpc>
              <a:spcAft>
                <a:spcPts val="600"/>
              </a:spcAft>
            </a:pP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Thúy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cởi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SG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33808" y="941616"/>
            <a:ext cx="2761824" cy="564577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ame 7"/>
          <p:cNvSpPr/>
          <p:nvPr/>
        </p:nvSpPr>
        <p:spPr>
          <a:xfrm>
            <a:off x="213045" y="835817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tabLst>
                <a:tab pos="152400" algn="l"/>
              </a:tabLs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CẢ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7857" t="31534" r="14048" b="5820"/>
          <a:stretch/>
        </p:blipFill>
        <p:spPr>
          <a:xfrm>
            <a:off x="3597427" y="2184867"/>
            <a:ext cx="5604895" cy="2900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1745" y="1197243"/>
            <a:ext cx="4846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 ÁN HỌC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972" y="1688543"/>
            <a:ext cx="345277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1,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25184" y="2294737"/>
            <a:ext cx="3507425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(PP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6910" y="5074578"/>
            <a:ext cx="7389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1316" y="265471"/>
            <a:ext cx="662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826" y="763545"/>
            <a:ext cx="7295535" cy="571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269875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 Các văn bản đọc thêm, các trang web</a:t>
            </a:r>
            <a:endParaRPr lang="en-S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indent="269875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 cập Internet hoặc tìm trong sách, báo thông tin về các tác giả, tác phẩm đã học để rèn luyện tiếp kĩ năng nghiên cứu về một vấn đề.</a:t>
            </a:r>
            <a:endParaRPr lang="en-S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indent="269875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Chọn lọc và thu thập các tư liệu: bài viết, tranh ảnh, video,… liên quan đến bài học.</a:t>
            </a:r>
            <a:endParaRPr lang="en-S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indent="269875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Đánh giá tư liệu (các thông tin này đã đầy đủ, chính xác và phù hợp chưa? Thông tin có liên quan đến đề tài của bài học không?)</a:t>
            </a:r>
            <a:endParaRPr lang="en-S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067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ổng hợp mẫu slide cảm ơn powerpoint đẹp nhất"/>
          <p:cNvSpPr>
            <a:spLocks noChangeAspect="1" noChangeArrowheads="1"/>
          </p:cNvSpPr>
          <p:nvPr/>
        </p:nvSpPr>
        <p:spPr bwMode="auto">
          <a:xfrm>
            <a:off x="0" y="677862"/>
            <a:ext cx="1444978" cy="144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1028" name="Picture 4" descr="Top hơn 81 về hình nền powerpoint cảm ơn mới nhất - Du học Ak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ương tiện1 00_00_00-00_00_10">
            <a:hlinkClick r:id="" action="ppaction://media"/>
            <a:extLst>
              <a:ext uri="{FF2B5EF4-FFF2-40B4-BE49-F238E27FC236}">
                <a16:creationId xmlns:a16="http://schemas.microsoft.com/office/drawing/2014/main" id="{0A1F4EDE-E2BF-4261-831F-D95377BF3C9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8929"/>
            <a:ext cx="1219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42"/>
    </mc:Choice>
    <mc:Fallback xmlns="">
      <p:transition spd="slow" advTm="10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utput_free (1)">
            <a:hlinkClick r:id="" action="ppaction://media"/>
            <a:extLst>
              <a:ext uri="{FF2B5EF4-FFF2-40B4-BE49-F238E27FC236}">
                <a16:creationId xmlns:a16="http://schemas.microsoft.com/office/drawing/2014/main" id="{35A11798-40A7-4970-992A-6E78105E252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9" y="-8714"/>
            <a:ext cx="12207769" cy="6866714"/>
          </a:xfrm>
          <a:prstGeom prst="rect">
            <a:avLst/>
          </a:prstGeom>
        </p:spPr>
      </p:pic>
      <p:sp>
        <p:nvSpPr>
          <p:cNvPr id="5" name="Hình bình hành 4">
            <a:extLst>
              <a:ext uri="{FF2B5EF4-FFF2-40B4-BE49-F238E27FC236}">
                <a16:creationId xmlns:a16="http://schemas.microsoft.com/office/drawing/2014/main" id="{67888A31-4013-4D85-A834-322A6EED2FB5}"/>
              </a:ext>
            </a:extLst>
          </p:cNvPr>
          <p:cNvSpPr/>
          <p:nvPr/>
        </p:nvSpPr>
        <p:spPr>
          <a:xfrm rot="19298984">
            <a:off x="7866140" y="5323132"/>
            <a:ext cx="5453743" cy="1047895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 LỆ</a:t>
            </a:r>
          </a:p>
        </p:txBody>
      </p:sp>
      <p:sp>
        <p:nvSpPr>
          <p:cNvPr id="6" name="Tim 5">
            <a:extLst>
              <a:ext uri="{FF2B5EF4-FFF2-40B4-BE49-F238E27FC236}">
                <a16:creationId xmlns:a16="http://schemas.microsoft.com/office/drawing/2014/main" id="{E0F66040-D68D-45BE-851D-EE2B0A827913}"/>
              </a:ext>
            </a:extLst>
          </p:cNvPr>
          <p:cNvSpPr/>
          <p:nvPr/>
        </p:nvSpPr>
        <p:spPr>
          <a:xfrm>
            <a:off x="326571" y="161831"/>
            <a:ext cx="4059985" cy="3267169"/>
          </a:xfrm>
          <a:prstGeom prst="heart">
            <a:avLst/>
          </a:prstGeom>
          <a:solidFill>
            <a:srgbClr val="C000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lượng</a:t>
            </a:r>
            <a:endParaRPr kumimoji="0" lang="en-BZ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m 6">
            <a:extLst>
              <a:ext uri="{FF2B5EF4-FFF2-40B4-BE49-F238E27FC236}">
                <a16:creationId xmlns:a16="http://schemas.microsoft.com/office/drawing/2014/main" id="{2D3072C1-2CD2-4AD3-B32D-269AC8DAE7ED}"/>
              </a:ext>
            </a:extLst>
          </p:cNvPr>
          <p:cNvSpPr/>
          <p:nvPr/>
        </p:nvSpPr>
        <p:spPr>
          <a:xfrm>
            <a:off x="8757751" y="161831"/>
            <a:ext cx="2481943" cy="2156825"/>
          </a:xfrm>
          <a:prstGeom prst="heart">
            <a:avLst/>
          </a:prstGeom>
          <a:solidFill>
            <a:srgbClr val="C000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endParaRPr kumimoji="0" lang="en-B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m 7">
            <a:extLst>
              <a:ext uri="{FF2B5EF4-FFF2-40B4-BE49-F238E27FC236}">
                <a16:creationId xmlns:a16="http://schemas.microsoft.com/office/drawing/2014/main" id="{6830E357-08A0-4375-8861-8F301757632C}"/>
              </a:ext>
            </a:extLst>
          </p:cNvPr>
          <p:cNvSpPr/>
          <p:nvPr/>
        </p:nvSpPr>
        <p:spPr>
          <a:xfrm>
            <a:off x="4964274" y="129899"/>
            <a:ext cx="2841172" cy="2188757"/>
          </a:xfrm>
          <a:prstGeom prst="heart">
            <a:avLst/>
          </a:prstGeom>
          <a:solidFill>
            <a:srgbClr val="C000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suy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B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B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</a:t>
            </a:r>
            <a:endParaRPr kumimoji="0" lang="en-B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ia sáng máy đo nhịp tim">
            <a:hlinkClick r:id="" action="ppaction://media"/>
            <a:extLst>
              <a:ext uri="{FF2B5EF4-FFF2-40B4-BE49-F238E27FC236}">
                <a16:creationId xmlns:a16="http://schemas.microsoft.com/office/drawing/2014/main" id="{E2694CC1-BE7C-495E-B263-1BC0637595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557" y="0"/>
            <a:ext cx="12192000" cy="6858000"/>
          </a:xfrm>
          <a:prstGeom prst="rect">
            <a:avLst/>
          </a:prstGeom>
        </p:spPr>
      </p:pic>
      <p:pic>
        <p:nvPicPr>
          <p:cNvPr id="4" name="tia sáng máy đo nhịp tim">
            <a:hlinkClick r:id="" action="ppaction://media"/>
            <a:extLst>
              <a:ext uri="{FF2B5EF4-FFF2-40B4-BE49-F238E27FC236}">
                <a16:creationId xmlns:a16="http://schemas.microsoft.com/office/drawing/2014/main" id="{9E898155-AD1D-4287-8FE4-2D902215D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25%">
            <a:extLst>
              <a:ext uri="{FF2B5EF4-FFF2-40B4-BE49-F238E27FC236}">
                <a16:creationId xmlns:a16="http://schemas.microsoft.com/office/drawing/2014/main" id="{BE5B3D5E-1FBB-4FB1-BE20-A88FBFD2EFE8}"/>
              </a:ext>
            </a:extLst>
          </p:cNvPr>
          <p:cNvSpPr txBox="1"/>
          <p:nvPr/>
        </p:nvSpPr>
        <p:spPr>
          <a:xfrm>
            <a:off x="5095841" y="-240114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rPr>
              <a:t>20%</a:t>
            </a:r>
          </a:p>
        </p:txBody>
      </p:sp>
      <p:sp>
        <p:nvSpPr>
          <p:cNvPr id="72" name="50%">
            <a:extLst>
              <a:ext uri="{FF2B5EF4-FFF2-40B4-BE49-F238E27FC236}">
                <a16:creationId xmlns:a16="http://schemas.microsoft.com/office/drawing/2014/main" id="{F017C108-7CEA-42E3-9E61-CFA2C98D9EC3}"/>
              </a:ext>
            </a:extLst>
          </p:cNvPr>
          <p:cNvSpPr txBox="1"/>
          <p:nvPr/>
        </p:nvSpPr>
        <p:spPr>
          <a:xfrm>
            <a:off x="5143652" y="-319301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rPr>
              <a:t>40%</a:t>
            </a:r>
          </a:p>
        </p:txBody>
      </p:sp>
      <p:sp>
        <p:nvSpPr>
          <p:cNvPr id="73" name="75%">
            <a:extLst>
              <a:ext uri="{FF2B5EF4-FFF2-40B4-BE49-F238E27FC236}">
                <a16:creationId xmlns:a16="http://schemas.microsoft.com/office/drawing/2014/main" id="{6CCBA663-7730-4BDC-BA12-06144B49F522}"/>
              </a:ext>
            </a:extLst>
          </p:cNvPr>
          <p:cNvSpPr txBox="1"/>
          <p:nvPr/>
        </p:nvSpPr>
        <p:spPr>
          <a:xfrm>
            <a:off x="5191463" y="-454723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rPr>
              <a:t>80%</a:t>
            </a:r>
          </a:p>
        </p:txBody>
      </p:sp>
      <p:sp>
        <p:nvSpPr>
          <p:cNvPr id="74" name="100%">
            <a:extLst>
              <a:ext uri="{FF2B5EF4-FFF2-40B4-BE49-F238E27FC236}">
                <a16:creationId xmlns:a16="http://schemas.microsoft.com/office/drawing/2014/main" id="{20EA0A0E-3534-4213-A1E3-A244DC584406}"/>
              </a:ext>
            </a:extLst>
          </p:cNvPr>
          <p:cNvSpPr txBox="1"/>
          <p:nvPr/>
        </p:nvSpPr>
        <p:spPr>
          <a:xfrm>
            <a:off x="5191463" y="-3863546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rPr>
              <a:t>60%</a:t>
            </a:r>
          </a:p>
        </p:txBody>
      </p:sp>
      <p:sp>
        <p:nvSpPr>
          <p:cNvPr id="79" name="75%">
            <a:extLst>
              <a:ext uri="{FF2B5EF4-FFF2-40B4-BE49-F238E27FC236}">
                <a16:creationId xmlns:a16="http://schemas.microsoft.com/office/drawing/2014/main" id="{C4AB9B51-4136-4787-91DB-7E6D8EE12D2A}"/>
              </a:ext>
            </a:extLst>
          </p:cNvPr>
          <p:cNvSpPr txBox="1"/>
          <p:nvPr/>
        </p:nvSpPr>
        <p:spPr>
          <a:xfrm>
            <a:off x="4267644" y="-5768470"/>
            <a:ext cx="3981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rPr>
              <a:t>100%</a:t>
            </a:r>
          </a:p>
        </p:txBody>
      </p:sp>
      <p:grpSp>
        <p:nvGrpSpPr>
          <p:cNvPr id="2" name="PIN">
            <a:extLst>
              <a:ext uri="{FF2B5EF4-FFF2-40B4-BE49-F238E27FC236}">
                <a16:creationId xmlns:a16="http://schemas.microsoft.com/office/drawing/2014/main" id="{ADCFFE3B-1C62-4244-B646-35A8BCE36736}"/>
              </a:ext>
            </a:extLst>
          </p:cNvPr>
          <p:cNvGrpSpPr/>
          <p:nvPr/>
        </p:nvGrpSpPr>
        <p:grpSpPr>
          <a:xfrm>
            <a:off x="119215" y="3837540"/>
            <a:ext cx="10073149" cy="2648902"/>
            <a:chOff x="1" y="3145038"/>
            <a:chExt cx="10073149" cy="2648902"/>
          </a:xfrm>
        </p:grpSpPr>
        <p:sp>
          <p:nvSpPr>
            <p:cNvPr id="65" name="Pin hồng">
              <a:extLst>
                <a:ext uri="{FF2B5EF4-FFF2-40B4-BE49-F238E27FC236}">
                  <a16:creationId xmlns:a16="http://schemas.microsoft.com/office/drawing/2014/main" id="{4B1FC817-0737-4DE8-8C36-645C1C1A64EC}"/>
                </a:ext>
              </a:extLst>
            </p:cNvPr>
            <p:cNvSpPr/>
            <p:nvPr/>
          </p:nvSpPr>
          <p:spPr>
            <a:xfrm rot="5400000">
              <a:off x="4810919" y="871298"/>
              <a:ext cx="2638964" cy="7206319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65000">
                  <a:schemeClr val="bg1">
                    <a:lumMod val="95000"/>
                    <a:alpha val="76000"/>
                  </a:schemeClr>
                </a:gs>
                <a:gs pos="24000">
                  <a:schemeClr val="tx1">
                    <a:alpha val="0"/>
                  </a:schemeClr>
                </a:gs>
                <a:gs pos="94000">
                  <a:schemeClr val="tx1">
                    <a:lumMod val="95000"/>
                    <a:lumOff val="5000"/>
                    <a:alpha val="5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52812D31-8588-4EE7-8BBE-6A05036218F8}"/>
                </a:ext>
              </a:extLst>
            </p:cNvPr>
            <p:cNvGrpSpPr/>
            <p:nvPr/>
          </p:nvGrpSpPr>
          <p:grpSpPr>
            <a:xfrm rot="5400000">
              <a:off x="176198" y="3686520"/>
              <a:ext cx="1807106" cy="2159499"/>
              <a:chOff x="4606249" y="2354939"/>
              <a:chExt cx="1149719" cy="1108849"/>
            </a:xfrm>
          </p:grpSpPr>
          <p:grpSp>
            <p:nvGrpSpPr>
              <p:cNvPr id="60" name="Nhóm 59">
                <a:extLst>
                  <a:ext uri="{FF2B5EF4-FFF2-40B4-BE49-F238E27FC236}">
                    <a16:creationId xmlns:a16="http://schemas.microsoft.com/office/drawing/2014/main" id="{CD9C890D-FC93-4D20-8154-F0F698478380}"/>
                  </a:ext>
                </a:extLst>
              </p:cNvPr>
              <p:cNvGrpSpPr/>
              <p:nvPr/>
            </p:nvGrpSpPr>
            <p:grpSpPr>
              <a:xfrm>
                <a:off x="4606249" y="2354939"/>
                <a:ext cx="689525" cy="749461"/>
                <a:chOff x="5209269" y="2663542"/>
                <a:chExt cx="1285742" cy="1366489"/>
              </a:xfrm>
            </p:grpSpPr>
            <p:sp>
              <p:nvSpPr>
                <p:cNvPr id="62" name="Hình tự do: Hình 61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8E70308A-C479-4EBD-85F5-E3505EB07573}"/>
                    </a:ext>
                  </a:extLst>
                </p:cNvPr>
                <p:cNvSpPr/>
                <p:nvPr/>
              </p:nvSpPr>
              <p:spPr>
                <a:xfrm>
                  <a:off x="5209269" y="2663542"/>
                  <a:ext cx="1285742" cy="1366489"/>
                </a:xfrm>
                <a:custGeom>
                  <a:avLst/>
                  <a:gdLst>
                    <a:gd name="connsiteX0" fmla="*/ 901442 w 1285742"/>
                    <a:gd name="connsiteY0" fmla="*/ 0 h 1600199"/>
                    <a:gd name="connsiteX1" fmla="*/ 963460 w 1285742"/>
                    <a:gd name="connsiteY1" fmla="*/ 0 h 1600199"/>
                    <a:gd name="connsiteX2" fmla="*/ 978171 w 1285742"/>
                    <a:gd name="connsiteY2" fmla="*/ 320040 h 1600199"/>
                    <a:gd name="connsiteX3" fmla="*/ 977015 w 1285742"/>
                    <a:gd name="connsiteY3" fmla="*/ 444618 h 1600199"/>
                    <a:gd name="connsiteX4" fmla="*/ 976891 w 1285742"/>
                    <a:gd name="connsiteY4" fmla="*/ 448612 h 1600199"/>
                    <a:gd name="connsiteX5" fmla="*/ 1251610 w 1285742"/>
                    <a:gd name="connsiteY5" fmla="*/ 448612 h 1600199"/>
                    <a:gd name="connsiteX6" fmla="*/ 1285742 w 1285742"/>
                    <a:gd name="connsiteY6" fmla="*/ 482744 h 1600199"/>
                    <a:gd name="connsiteX7" fmla="*/ 1285742 w 1285742"/>
                    <a:gd name="connsiteY7" fmla="*/ 619269 h 1600199"/>
                    <a:gd name="connsiteX8" fmla="*/ 1251610 w 1285742"/>
                    <a:gd name="connsiteY8" fmla="*/ 653401 h 1600199"/>
                    <a:gd name="connsiteX9" fmla="*/ 1211255 w 1285742"/>
                    <a:gd name="connsiteY9" fmla="*/ 653401 h 1600199"/>
                    <a:gd name="connsiteX10" fmla="*/ 1189430 w 1285742"/>
                    <a:gd name="connsiteY10" fmla="*/ 928253 h 1600199"/>
                    <a:gd name="connsiteX11" fmla="*/ 1141621 w 1285742"/>
                    <a:gd name="connsiteY11" fmla="*/ 1216426 h 1600199"/>
                    <a:gd name="connsiteX12" fmla="*/ 744694 w 1285742"/>
                    <a:gd name="connsiteY12" fmla="*/ 1539153 h 1600199"/>
                    <a:gd name="connsiteX13" fmla="*/ 742174 w 1285742"/>
                    <a:gd name="connsiteY13" fmla="*/ 1554480 h 1600199"/>
                    <a:gd name="connsiteX14" fmla="*/ 742644 w 1285742"/>
                    <a:gd name="connsiteY14" fmla="*/ 1554480 h 1600199"/>
                    <a:gd name="connsiteX15" fmla="*/ 742644 w 1285742"/>
                    <a:gd name="connsiteY15" fmla="*/ 1600199 h 1600199"/>
                    <a:gd name="connsiteX16" fmla="*/ 554222 w 1285742"/>
                    <a:gd name="connsiteY16" fmla="*/ 1600199 h 1600199"/>
                    <a:gd name="connsiteX17" fmla="*/ 554222 w 1285742"/>
                    <a:gd name="connsiteY17" fmla="*/ 1554480 h 1600199"/>
                    <a:gd name="connsiteX18" fmla="*/ 557640 w 1285742"/>
                    <a:gd name="connsiteY18" fmla="*/ 1554480 h 1600199"/>
                    <a:gd name="connsiteX19" fmla="*/ 556832 w 1285742"/>
                    <a:gd name="connsiteY19" fmla="*/ 1550155 h 1600199"/>
                    <a:gd name="connsiteX20" fmla="*/ 166386 w 1285742"/>
                    <a:gd name="connsiteY20" fmla="*/ 1222004 h 1600199"/>
                    <a:gd name="connsiteX21" fmla="*/ 107318 w 1285742"/>
                    <a:gd name="connsiteY21" fmla="*/ 785552 h 1600199"/>
                    <a:gd name="connsiteX22" fmla="*/ 101403 w 1285742"/>
                    <a:gd name="connsiteY22" fmla="*/ 653401 h 1600199"/>
                    <a:gd name="connsiteX23" fmla="*/ 34132 w 1285742"/>
                    <a:gd name="connsiteY23" fmla="*/ 653401 h 1600199"/>
                    <a:gd name="connsiteX24" fmla="*/ 0 w 1285742"/>
                    <a:gd name="connsiteY24" fmla="*/ 619269 h 1600199"/>
                    <a:gd name="connsiteX25" fmla="*/ 0 w 1285742"/>
                    <a:gd name="connsiteY25" fmla="*/ 482744 h 1600199"/>
                    <a:gd name="connsiteX26" fmla="*/ 34132 w 1285742"/>
                    <a:gd name="connsiteY26" fmla="*/ 448612 h 1600199"/>
                    <a:gd name="connsiteX27" fmla="*/ 313888 w 1285742"/>
                    <a:gd name="connsiteY27" fmla="*/ 448612 h 1600199"/>
                    <a:gd name="connsiteX28" fmla="*/ 312819 w 1285742"/>
                    <a:gd name="connsiteY28" fmla="*/ 333361 h 1600199"/>
                    <a:gd name="connsiteX29" fmla="*/ 327530 w 1285742"/>
                    <a:gd name="connsiteY29" fmla="*/ 13321 h 1600199"/>
                    <a:gd name="connsiteX30" fmla="*/ 389548 w 1285742"/>
                    <a:gd name="connsiteY30" fmla="*/ 13321 h 1600199"/>
                    <a:gd name="connsiteX31" fmla="*/ 404259 w 1285742"/>
                    <a:gd name="connsiteY31" fmla="*/ 333361 h 1600199"/>
                    <a:gd name="connsiteX32" fmla="*/ 403189 w 1285742"/>
                    <a:gd name="connsiteY32" fmla="*/ 448612 h 1600199"/>
                    <a:gd name="connsiteX33" fmla="*/ 888011 w 1285742"/>
                    <a:gd name="connsiteY33" fmla="*/ 448612 h 1600199"/>
                    <a:gd name="connsiteX34" fmla="*/ 887887 w 1285742"/>
                    <a:gd name="connsiteY34" fmla="*/ 444618 h 1600199"/>
                    <a:gd name="connsiteX35" fmla="*/ 886731 w 1285742"/>
                    <a:gd name="connsiteY35" fmla="*/ 320040 h 1600199"/>
                    <a:gd name="connsiteX36" fmla="*/ 901442 w 1285742"/>
                    <a:gd name="connsiteY36" fmla="*/ 0 h 160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285742" h="1600199">
                      <a:moveTo>
                        <a:pt x="901442" y="0"/>
                      </a:moveTo>
                      <a:lnTo>
                        <a:pt x="963460" y="0"/>
                      </a:lnTo>
                      <a:cubicBezTo>
                        <a:pt x="971584" y="0"/>
                        <a:pt x="978171" y="143277"/>
                        <a:pt x="978171" y="320040"/>
                      </a:cubicBezTo>
                      <a:cubicBezTo>
                        <a:pt x="978171" y="364231"/>
                        <a:pt x="977760" y="406328"/>
                        <a:pt x="977015" y="444618"/>
                      </a:cubicBezTo>
                      <a:lnTo>
                        <a:pt x="976891" y="448612"/>
                      </a:lnTo>
                      <a:lnTo>
                        <a:pt x="1251610" y="448612"/>
                      </a:lnTo>
                      <a:cubicBezTo>
                        <a:pt x="1270461" y="448612"/>
                        <a:pt x="1285742" y="463893"/>
                        <a:pt x="1285742" y="482744"/>
                      </a:cubicBezTo>
                      <a:lnTo>
                        <a:pt x="1285742" y="619269"/>
                      </a:lnTo>
                      <a:cubicBezTo>
                        <a:pt x="1285742" y="638120"/>
                        <a:pt x="1270461" y="653401"/>
                        <a:pt x="1251610" y="653401"/>
                      </a:cubicBezTo>
                      <a:lnTo>
                        <a:pt x="1211255" y="653401"/>
                      </a:lnTo>
                      <a:lnTo>
                        <a:pt x="1189430" y="928253"/>
                      </a:lnTo>
                      <a:cubicBezTo>
                        <a:pt x="1177634" y="1023853"/>
                        <a:pt x="1161684" y="1119454"/>
                        <a:pt x="1141621" y="1216426"/>
                      </a:cubicBezTo>
                      <a:cubicBezTo>
                        <a:pt x="1148082" y="1320325"/>
                        <a:pt x="784489" y="1434028"/>
                        <a:pt x="744694" y="1539153"/>
                      </a:cubicBezTo>
                      <a:lnTo>
                        <a:pt x="742174" y="1554480"/>
                      </a:lnTo>
                      <a:lnTo>
                        <a:pt x="742644" y="1554480"/>
                      </a:lnTo>
                      <a:lnTo>
                        <a:pt x="742644" y="1600199"/>
                      </a:lnTo>
                      <a:lnTo>
                        <a:pt x="554222" y="1600199"/>
                      </a:lnTo>
                      <a:lnTo>
                        <a:pt x="554222" y="1554480"/>
                      </a:lnTo>
                      <a:lnTo>
                        <a:pt x="557640" y="1554480"/>
                      </a:lnTo>
                      <a:lnTo>
                        <a:pt x="556832" y="1550155"/>
                      </a:lnTo>
                      <a:cubicBezTo>
                        <a:pt x="515533" y="1444428"/>
                        <a:pt x="163260" y="1325903"/>
                        <a:pt x="166386" y="1222004"/>
                      </a:cubicBezTo>
                      <a:cubicBezTo>
                        <a:pt x="138959" y="1076546"/>
                        <a:pt x="117660" y="931036"/>
                        <a:pt x="107318" y="785552"/>
                      </a:cubicBezTo>
                      <a:lnTo>
                        <a:pt x="101403" y="653401"/>
                      </a:lnTo>
                      <a:lnTo>
                        <a:pt x="34132" y="653401"/>
                      </a:lnTo>
                      <a:cubicBezTo>
                        <a:pt x="15281" y="653401"/>
                        <a:pt x="0" y="638120"/>
                        <a:pt x="0" y="619269"/>
                      </a:cubicBezTo>
                      <a:lnTo>
                        <a:pt x="0" y="482744"/>
                      </a:lnTo>
                      <a:cubicBezTo>
                        <a:pt x="0" y="463893"/>
                        <a:pt x="15281" y="448612"/>
                        <a:pt x="34132" y="448612"/>
                      </a:cubicBezTo>
                      <a:lnTo>
                        <a:pt x="313888" y="448612"/>
                      </a:lnTo>
                      <a:lnTo>
                        <a:pt x="312819" y="333361"/>
                      </a:lnTo>
                      <a:cubicBezTo>
                        <a:pt x="312819" y="156598"/>
                        <a:pt x="319406" y="13321"/>
                        <a:pt x="327530" y="13321"/>
                      </a:cubicBezTo>
                      <a:lnTo>
                        <a:pt x="389548" y="13321"/>
                      </a:lnTo>
                      <a:cubicBezTo>
                        <a:pt x="397672" y="13321"/>
                        <a:pt x="404259" y="156598"/>
                        <a:pt x="404259" y="333361"/>
                      </a:cubicBezTo>
                      <a:lnTo>
                        <a:pt x="403189" y="448612"/>
                      </a:lnTo>
                      <a:lnTo>
                        <a:pt x="888011" y="448612"/>
                      </a:lnTo>
                      <a:lnTo>
                        <a:pt x="887887" y="444618"/>
                      </a:lnTo>
                      <a:cubicBezTo>
                        <a:pt x="887143" y="406328"/>
                        <a:pt x="886731" y="364231"/>
                        <a:pt x="886731" y="320040"/>
                      </a:cubicBezTo>
                      <a:cubicBezTo>
                        <a:pt x="886731" y="143277"/>
                        <a:pt x="893318" y="0"/>
                        <a:pt x="901442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BZ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Chớp Sáng 62">
                  <a:extLst>
                    <a:ext uri="{FF2B5EF4-FFF2-40B4-BE49-F238E27FC236}">
                      <a16:creationId xmlns:a16="http://schemas.microsoft.com/office/drawing/2014/main" id="{9A5BD8A9-16F7-45BE-8A63-B19B368F4CA0}"/>
                    </a:ext>
                  </a:extLst>
                </p:cNvPr>
                <p:cNvSpPr/>
                <p:nvPr/>
              </p:nvSpPr>
              <p:spPr>
                <a:xfrm>
                  <a:off x="5658622" y="3326210"/>
                  <a:ext cx="373088" cy="465512"/>
                </a:xfrm>
                <a:prstGeom prst="lightningBolt">
                  <a:avLst/>
                </a:prstGeom>
                <a:solidFill>
                  <a:srgbClr val="FF33CC"/>
                </a:solidFill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BZ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62DF4106-6ECD-449A-A790-51B5A0BDEC1E}"/>
                  </a:ext>
                </a:extLst>
              </p:cNvPr>
              <p:cNvSpPr/>
              <p:nvPr/>
            </p:nvSpPr>
            <p:spPr>
              <a:xfrm>
                <a:off x="4823818" y="3104400"/>
                <a:ext cx="932150" cy="359388"/>
              </a:xfrm>
              <a:custGeom>
                <a:avLst/>
                <a:gdLst>
                  <a:gd name="connsiteX0" fmla="*/ 0 w 255373"/>
                  <a:gd name="connsiteY0" fmla="*/ 0 h 251254"/>
                  <a:gd name="connsiteX1" fmla="*/ 4119 w 255373"/>
                  <a:gd name="connsiteY1" fmla="*/ 197708 h 251254"/>
                  <a:gd name="connsiteX2" fmla="*/ 255373 w 255373"/>
                  <a:gd name="connsiteY2" fmla="*/ 251254 h 251254"/>
                  <a:gd name="connsiteX0" fmla="*/ 50353 w 305726"/>
                  <a:gd name="connsiteY0" fmla="*/ 0 h 251254"/>
                  <a:gd name="connsiteX1" fmla="*/ 54472 w 305726"/>
                  <a:gd name="connsiteY1" fmla="*/ 197708 h 251254"/>
                  <a:gd name="connsiteX2" fmla="*/ 305726 w 305726"/>
                  <a:gd name="connsiteY2" fmla="*/ 251254 h 251254"/>
                  <a:gd name="connsiteX0" fmla="*/ 50353 w 342797"/>
                  <a:gd name="connsiteY0" fmla="*/ 0 h 197708"/>
                  <a:gd name="connsiteX1" fmla="*/ 54472 w 342797"/>
                  <a:gd name="connsiteY1" fmla="*/ 197708 h 197708"/>
                  <a:gd name="connsiteX2" fmla="*/ 342797 w 342797"/>
                  <a:gd name="connsiteY2" fmla="*/ 172995 h 197708"/>
                  <a:gd name="connsiteX0" fmla="*/ 50353 w 342797"/>
                  <a:gd name="connsiteY0" fmla="*/ 0 h 205506"/>
                  <a:gd name="connsiteX1" fmla="*/ 54472 w 342797"/>
                  <a:gd name="connsiteY1" fmla="*/ 197708 h 205506"/>
                  <a:gd name="connsiteX2" fmla="*/ 342797 w 342797"/>
                  <a:gd name="connsiteY2" fmla="*/ 172995 h 20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797" h="205506">
                    <a:moveTo>
                      <a:pt x="50353" y="0"/>
                    </a:moveTo>
                    <a:cubicBezTo>
                      <a:pt x="51726" y="65903"/>
                      <a:pt x="-66349" y="140043"/>
                      <a:pt x="54472" y="197708"/>
                    </a:cubicBezTo>
                    <a:cubicBezTo>
                      <a:pt x="175294" y="222421"/>
                      <a:pt x="246689" y="181233"/>
                      <a:pt x="342797" y="172995"/>
                    </a:cubicBezTo>
                  </a:path>
                </a:pathLst>
              </a:custGeom>
              <a:noFill/>
              <a:ln w="38100"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Z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4" name="Hình chữ nhật 63">
              <a:extLst>
                <a:ext uri="{FF2B5EF4-FFF2-40B4-BE49-F238E27FC236}">
                  <a16:creationId xmlns:a16="http://schemas.microsoft.com/office/drawing/2014/main" id="{F6129052-C47A-469C-9E46-4620BEC1A61E}"/>
                </a:ext>
              </a:extLst>
            </p:cNvPr>
            <p:cNvSpPr/>
            <p:nvPr/>
          </p:nvSpPr>
          <p:spPr>
            <a:xfrm rot="5400000">
              <a:off x="950121" y="4210465"/>
              <a:ext cx="2638964" cy="508111"/>
            </a:xfrm>
            <a:prstGeom prst="rect">
              <a:avLst/>
            </a:prstGeom>
            <a:gradFill flip="none" rotWithShape="1">
              <a:gsLst>
                <a:gs pos="58000">
                  <a:schemeClr val="tx1">
                    <a:lumMod val="85000"/>
                    <a:lumOff val="15000"/>
                  </a:schemeClr>
                </a:gs>
                <a:gs pos="16000">
                  <a:schemeClr val="tx1"/>
                </a:gs>
                <a:gs pos="70000">
                  <a:schemeClr val="bg1">
                    <a:lumMod val="95000"/>
                  </a:schemeClr>
                </a:gs>
                <a:gs pos="85000">
                  <a:schemeClr val="tx1">
                    <a:lumMod val="95000"/>
                    <a:lumOff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ình chữ nhật 65">
              <a:extLst>
                <a:ext uri="{FF2B5EF4-FFF2-40B4-BE49-F238E27FC236}">
                  <a16:creationId xmlns:a16="http://schemas.microsoft.com/office/drawing/2014/main" id="{124A7FD1-9913-42C1-8F83-63BE3B3FDED9}"/>
                </a:ext>
              </a:extLst>
            </p:cNvPr>
            <p:cNvSpPr/>
            <p:nvPr/>
          </p:nvSpPr>
          <p:spPr>
            <a:xfrm rot="5400000">
              <a:off x="8499613" y="4210464"/>
              <a:ext cx="2638964" cy="508111"/>
            </a:xfrm>
            <a:prstGeom prst="rect">
              <a:avLst/>
            </a:prstGeom>
            <a:gradFill flip="none" rotWithShape="1">
              <a:gsLst>
                <a:gs pos="58000">
                  <a:schemeClr val="tx1">
                    <a:lumMod val="85000"/>
                    <a:lumOff val="15000"/>
                  </a:schemeClr>
                </a:gs>
                <a:gs pos="16000">
                  <a:schemeClr val="tx1"/>
                </a:gs>
                <a:gs pos="70000">
                  <a:schemeClr val="bg1">
                    <a:lumMod val="95000"/>
                  </a:schemeClr>
                </a:gs>
                <a:gs pos="85000">
                  <a:schemeClr val="tx1">
                    <a:lumMod val="95000"/>
                    <a:lumOff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Mức 1">
            <a:extLst>
              <a:ext uri="{FF2B5EF4-FFF2-40B4-BE49-F238E27FC236}">
                <a16:creationId xmlns:a16="http://schemas.microsoft.com/office/drawing/2014/main" id="{9A8B8818-0395-41DF-9D73-31527433A8B4}"/>
              </a:ext>
            </a:extLst>
          </p:cNvPr>
          <p:cNvSpPr/>
          <p:nvPr/>
        </p:nvSpPr>
        <p:spPr>
          <a:xfrm rot="5400000">
            <a:off x="2034537" y="4445610"/>
            <a:ext cx="2638964" cy="1407671"/>
          </a:xfrm>
          <a:prstGeom prst="rect">
            <a:avLst/>
          </a:prstGeom>
          <a:gradFill flip="none" rotWithShape="1">
            <a:gsLst>
              <a:gs pos="0">
                <a:srgbClr val="FF33CC"/>
              </a:gs>
              <a:gs pos="28000">
                <a:srgbClr val="FFC5E2">
                  <a:alpha val="86000"/>
                </a:srgbClr>
              </a:gs>
              <a:gs pos="82000">
                <a:srgbClr val="FF33CC">
                  <a:alpha val="78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Mức 2">
            <a:extLst>
              <a:ext uri="{FF2B5EF4-FFF2-40B4-BE49-F238E27FC236}">
                <a16:creationId xmlns:a16="http://schemas.microsoft.com/office/drawing/2014/main" id="{FECA914D-5BEC-4108-B475-369540F2D3FE}"/>
              </a:ext>
            </a:extLst>
          </p:cNvPr>
          <p:cNvSpPr/>
          <p:nvPr/>
        </p:nvSpPr>
        <p:spPr>
          <a:xfrm rot="5400000">
            <a:off x="3429265" y="4438555"/>
            <a:ext cx="2638964" cy="1421780"/>
          </a:xfrm>
          <a:prstGeom prst="rect">
            <a:avLst/>
          </a:prstGeom>
          <a:gradFill flip="none" rotWithShape="1">
            <a:gsLst>
              <a:gs pos="0">
                <a:srgbClr val="FF33CC"/>
              </a:gs>
              <a:gs pos="28000">
                <a:srgbClr val="FFC5E2">
                  <a:alpha val="86000"/>
                </a:srgbClr>
              </a:gs>
              <a:gs pos="82000">
                <a:srgbClr val="FF33CC">
                  <a:alpha val="78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Mức 3">
            <a:extLst>
              <a:ext uri="{FF2B5EF4-FFF2-40B4-BE49-F238E27FC236}">
                <a16:creationId xmlns:a16="http://schemas.microsoft.com/office/drawing/2014/main" id="{172FB032-9CC4-4790-B261-68D2C4C9F48B}"/>
              </a:ext>
            </a:extLst>
          </p:cNvPr>
          <p:cNvSpPr/>
          <p:nvPr/>
        </p:nvSpPr>
        <p:spPr>
          <a:xfrm rot="5400000">
            <a:off x="4833321" y="4456918"/>
            <a:ext cx="2638964" cy="1385054"/>
          </a:xfrm>
          <a:prstGeom prst="rect">
            <a:avLst/>
          </a:prstGeom>
          <a:gradFill flip="none" rotWithShape="1">
            <a:gsLst>
              <a:gs pos="0">
                <a:srgbClr val="FF33CC"/>
              </a:gs>
              <a:gs pos="28000">
                <a:srgbClr val="FFC5E2">
                  <a:alpha val="86000"/>
                </a:srgbClr>
              </a:gs>
              <a:gs pos="82000">
                <a:srgbClr val="FF33CC">
                  <a:alpha val="78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ức 5">
            <a:extLst>
              <a:ext uri="{FF2B5EF4-FFF2-40B4-BE49-F238E27FC236}">
                <a16:creationId xmlns:a16="http://schemas.microsoft.com/office/drawing/2014/main" id="{E444086C-76E6-446A-BD0A-995F25008DE4}"/>
              </a:ext>
            </a:extLst>
          </p:cNvPr>
          <p:cNvSpPr/>
          <p:nvPr/>
        </p:nvSpPr>
        <p:spPr>
          <a:xfrm rot="5400000">
            <a:off x="7670642" y="4435861"/>
            <a:ext cx="2635106" cy="1431027"/>
          </a:xfrm>
          <a:prstGeom prst="rect">
            <a:avLst/>
          </a:prstGeom>
          <a:gradFill flip="none" rotWithShape="1">
            <a:gsLst>
              <a:gs pos="0">
                <a:srgbClr val="FF33CC"/>
              </a:gs>
              <a:gs pos="28000">
                <a:srgbClr val="FFC5E2">
                  <a:alpha val="86000"/>
                </a:srgbClr>
              </a:gs>
              <a:gs pos="82000">
                <a:srgbClr val="FF33CC">
                  <a:alpha val="78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m 17">
            <a:hlinkClick r:id="rId8" action="ppaction://hlinksldjump"/>
            <a:extLst>
              <a:ext uri="{FF2B5EF4-FFF2-40B4-BE49-F238E27FC236}">
                <a16:creationId xmlns:a16="http://schemas.microsoft.com/office/drawing/2014/main" id="{C0CEAF58-99A2-4E9E-AE09-97E32D31CC63}"/>
              </a:ext>
            </a:extLst>
          </p:cNvPr>
          <p:cNvSpPr/>
          <p:nvPr/>
        </p:nvSpPr>
        <p:spPr>
          <a:xfrm>
            <a:off x="1451686" y="228586"/>
            <a:ext cx="1374764" cy="1461359"/>
          </a:xfrm>
          <a:prstGeom prst="heart">
            <a:avLst/>
          </a:prstGeom>
          <a:solidFill>
            <a:srgbClr val="FF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3" name="Tim 102">
            <a:hlinkClick r:id="rId7" action="ppaction://hlinksldjump"/>
            <a:extLst>
              <a:ext uri="{FF2B5EF4-FFF2-40B4-BE49-F238E27FC236}">
                <a16:creationId xmlns:a16="http://schemas.microsoft.com/office/drawing/2014/main" id="{4F75C331-FBDA-451B-9043-E3CDC2334768}"/>
              </a:ext>
            </a:extLst>
          </p:cNvPr>
          <p:cNvSpPr/>
          <p:nvPr/>
        </p:nvSpPr>
        <p:spPr>
          <a:xfrm>
            <a:off x="3584720" y="228587"/>
            <a:ext cx="1374764" cy="146135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04" name="Tim 103">
            <a:hlinkClick r:id="rId9" action="ppaction://hlinksldjump"/>
            <a:extLst>
              <a:ext uri="{FF2B5EF4-FFF2-40B4-BE49-F238E27FC236}">
                <a16:creationId xmlns:a16="http://schemas.microsoft.com/office/drawing/2014/main" id="{62546454-33BE-4DC8-8D85-8BA802502A70}"/>
              </a:ext>
            </a:extLst>
          </p:cNvPr>
          <p:cNvSpPr/>
          <p:nvPr/>
        </p:nvSpPr>
        <p:spPr>
          <a:xfrm>
            <a:off x="5418637" y="228585"/>
            <a:ext cx="1374764" cy="1461359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05" name="Tim 104">
            <a:hlinkClick r:id="rId10" action="ppaction://hlinksldjump"/>
            <a:extLst>
              <a:ext uri="{FF2B5EF4-FFF2-40B4-BE49-F238E27FC236}">
                <a16:creationId xmlns:a16="http://schemas.microsoft.com/office/drawing/2014/main" id="{8B52A274-7095-4D53-8C45-7EB4408996E9}"/>
              </a:ext>
            </a:extLst>
          </p:cNvPr>
          <p:cNvSpPr/>
          <p:nvPr/>
        </p:nvSpPr>
        <p:spPr>
          <a:xfrm>
            <a:off x="7252554" y="228586"/>
            <a:ext cx="1374764" cy="1461359"/>
          </a:xfrm>
          <a:prstGeom prst="hear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06" name="Tim 105">
            <a:hlinkClick r:id="rId11" action="ppaction://hlinksldjump"/>
            <a:extLst>
              <a:ext uri="{FF2B5EF4-FFF2-40B4-BE49-F238E27FC236}">
                <a16:creationId xmlns:a16="http://schemas.microsoft.com/office/drawing/2014/main" id="{5D22E0F5-170A-4702-933B-EA79ECF3CABA}"/>
              </a:ext>
            </a:extLst>
          </p:cNvPr>
          <p:cNvSpPr/>
          <p:nvPr/>
        </p:nvSpPr>
        <p:spPr>
          <a:xfrm>
            <a:off x="9086471" y="228584"/>
            <a:ext cx="1374764" cy="1461359"/>
          </a:xfrm>
          <a:prstGeom prst="hear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0" name="Mức 4">
            <a:extLst>
              <a:ext uri="{FF2B5EF4-FFF2-40B4-BE49-F238E27FC236}">
                <a16:creationId xmlns:a16="http://schemas.microsoft.com/office/drawing/2014/main" id="{B0B9F2A3-B492-487C-8E23-D9C77542414E}"/>
              </a:ext>
            </a:extLst>
          </p:cNvPr>
          <p:cNvSpPr/>
          <p:nvPr/>
        </p:nvSpPr>
        <p:spPr>
          <a:xfrm rot="5400000">
            <a:off x="6236201" y="4436790"/>
            <a:ext cx="2638964" cy="1425307"/>
          </a:xfrm>
          <a:prstGeom prst="rect">
            <a:avLst/>
          </a:prstGeom>
          <a:gradFill flip="none" rotWithShape="1">
            <a:gsLst>
              <a:gs pos="0">
                <a:srgbClr val="FF33CC"/>
              </a:gs>
              <a:gs pos="28000">
                <a:srgbClr val="FFC5E2">
                  <a:alpha val="86000"/>
                </a:srgbClr>
              </a:gs>
              <a:gs pos="82000">
                <a:srgbClr val="FF33CC">
                  <a:alpha val="78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cussive - Dồn Dập">
            <a:hlinkClick r:id="" action="ppaction://media"/>
            <a:extLst>
              <a:ext uri="{FF2B5EF4-FFF2-40B4-BE49-F238E27FC236}">
                <a16:creationId xmlns:a16="http://schemas.microsoft.com/office/drawing/2014/main" id="{D1397DDB-E0FD-4676-ADD1-E89C2EC4DE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984" end="2222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00893" y="-2638578"/>
            <a:ext cx="609600" cy="609600"/>
          </a:xfrm>
          <a:prstGeom prst="rect">
            <a:avLst/>
          </a:prstGeom>
        </p:spPr>
      </p:pic>
      <p:pic>
        <p:nvPicPr>
          <p:cNvPr id="40" name="Concussive - Dồn Dập">
            <a:hlinkClick r:id="" action="ppaction://media"/>
            <a:extLst>
              <a:ext uri="{FF2B5EF4-FFF2-40B4-BE49-F238E27FC236}">
                <a16:creationId xmlns:a16="http://schemas.microsoft.com/office/drawing/2014/main" id="{96CAF718-EA0C-42DA-A7D7-4B8944BED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984" end="2222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9737" y="-1584143"/>
            <a:ext cx="609600" cy="609600"/>
          </a:xfrm>
          <a:prstGeom prst="rect">
            <a:avLst/>
          </a:prstGeom>
        </p:spPr>
      </p:pic>
      <p:pic>
        <p:nvPicPr>
          <p:cNvPr id="41" name="Concussive - Dồn Dập">
            <a:hlinkClick r:id="" action="ppaction://media"/>
            <a:extLst>
              <a:ext uri="{FF2B5EF4-FFF2-40B4-BE49-F238E27FC236}">
                <a16:creationId xmlns:a16="http://schemas.microsoft.com/office/drawing/2014/main" id="{91437A7F-C821-46D2-9D00-1FD6D4B306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984" end="2222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58764" y="-592064"/>
            <a:ext cx="609600" cy="609600"/>
          </a:xfrm>
          <a:prstGeom prst="rect">
            <a:avLst/>
          </a:prstGeom>
        </p:spPr>
      </p:pic>
      <p:pic>
        <p:nvPicPr>
          <p:cNvPr id="42" name="Concussive - Dồn Dập">
            <a:hlinkClick r:id="" action="ppaction://media"/>
            <a:extLst>
              <a:ext uri="{FF2B5EF4-FFF2-40B4-BE49-F238E27FC236}">
                <a16:creationId xmlns:a16="http://schemas.microsoft.com/office/drawing/2014/main" id="{B7295235-1A9A-4002-B772-3AEE660C5B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984" end="2222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01586" y="782495"/>
            <a:ext cx="609600" cy="609600"/>
          </a:xfrm>
          <a:prstGeom prst="rect">
            <a:avLst/>
          </a:prstGeom>
        </p:spPr>
      </p:pic>
      <p:pic>
        <p:nvPicPr>
          <p:cNvPr id="43" name="Concussive - Dồn Dập">
            <a:hlinkClick r:id="" action="ppaction://media"/>
            <a:extLst>
              <a:ext uri="{FF2B5EF4-FFF2-40B4-BE49-F238E27FC236}">
                <a16:creationId xmlns:a16="http://schemas.microsoft.com/office/drawing/2014/main" id="{4E3683E4-012A-4E60-8B3C-975E512A42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984" end="2222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45244" y="2006861"/>
            <a:ext cx="609600" cy="609600"/>
          </a:xfrm>
          <a:prstGeom prst="rect">
            <a:avLst/>
          </a:prstGeom>
        </p:spPr>
      </p:pic>
      <p:pic>
        <p:nvPicPr>
          <p:cNvPr id="44" name="Concussive - Dồn Dập">
            <a:hlinkClick r:id="" action="ppaction://media"/>
            <a:extLst>
              <a:ext uri="{FF2B5EF4-FFF2-40B4-BE49-F238E27FC236}">
                <a16:creationId xmlns:a16="http://schemas.microsoft.com/office/drawing/2014/main" id="{C9FD41A4-DA0A-47E5-87CA-CDABF722E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984" end="2222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39549" y="3237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183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125" accel="100000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0208 0.6949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474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5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183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125" accel="100000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00612 0.8050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18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125" accel="100000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00287 0.9027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4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183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" decel="100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125" accel="100000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1002 1.00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5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183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25" decel="100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125" accel="100000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00508 1.12523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5627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51" repeatCount="indefinite" fill="remove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9" grpId="0"/>
      <p:bldP spid="79" grpId="1"/>
      <p:bldP spid="67" grpId="0" animBg="1"/>
      <p:bldP spid="68" grpId="0" animBg="1"/>
      <p:bldP spid="69" grpId="0" animBg="1"/>
      <p:bldP spid="80" grpId="0" animBg="1"/>
      <p:bldP spid="18" grpId="0" animBg="1"/>
      <p:bldP spid="18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B6EF8EE-11D7-4EBC-AA75-5AF683C73235}"/>
              </a:ext>
            </a:extLst>
          </p:cNvPr>
          <p:cNvGrpSpPr/>
          <p:nvPr/>
        </p:nvGrpSpPr>
        <p:grpSpPr>
          <a:xfrm>
            <a:off x="511347" y="58994"/>
            <a:ext cx="11488817" cy="2334349"/>
            <a:chOff x="772297" y="939114"/>
            <a:chExt cx="10130303" cy="2026843"/>
          </a:xfrm>
        </p:grpSpPr>
        <p:sp>
          <p:nvSpPr>
            <p:cNvPr id="15" name="Hình chữ nhật 2">
              <a:extLst>
                <a:ext uri="{FF2B5EF4-FFF2-40B4-BE49-F238E27FC236}">
                  <a16:creationId xmlns:a16="http://schemas.microsoft.com/office/drawing/2014/main" id="{99683332-FEFB-4430-8B75-B26856396832}"/>
                </a:ext>
              </a:extLst>
            </p:cNvPr>
            <p:cNvSpPr/>
            <p:nvPr/>
          </p:nvSpPr>
          <p:spPr>
            <a:xfrm>
              <a:off x="1729945" y="939114"/>
              <a:ext cx="9144001" cy="2026843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im 15">
              <a:extLst>
                <a:ext uri="{FF2B5EF4-FFF2-40B4-BE49-F238E27FC236}">
                  <a16:creationId xmlns:a16="http://schemas.microsoft.com/office/drawing/2014/main" id="{5636FA2B-2E01-4988-B932-99094EC10C4C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rgbClr val="FF43FF"/>
            </a:solidFill>
            <a:ln w="38100">
              <a:solidFill>
                <a:srgbClr val="FF66FF"/>
              </a:solidFill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BZ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CA566B1-383E-4D74-B010-DC9AADB08381}"/>
                </a:ext>
              </a:extLst>
            </p:cNvPr>
            <p:cNvSpPr txBox="1"/>
            <p:nvPr/>
          </p:nvSpPr>
          <p:spPr>
            <a:xfrm>
              <a:off x="2687593" y="1378523"/>
              <a:ext cx="8215007" cy="15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BZ" sz="5400" dirty="0" err="1">
                  <a:solidFill>
                    <a:srgbClr val="B74DA3"/>
                  </a:solidFill>
                  <a:latin typeface="SVN-Androgyne" panose="02040603050506020204" pitchFamily="18" charset="0"/>
                </a:rPr>
                <a:t>Câu</a:t>
              </a:r>
              <a:r>
                <a:rPr lang="en-BZ" sz="5400" dirty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5400" dirty="0" err="1">
                  <a:solidFill>
                    <a:srgbClr val="B74DA3"/>
                  </a:solidFill>
                  <a:latin typeface="SVN-Androgyne" panose="02040603050506020204" pitchFamily="18" charset="0"/>
                </a:rPr>
                <a:t>hỏi</a:t>
              </a:r>
              <a:r>
                <a:rPr lang="en-BZ" sz="5400" dirty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1: </a:t>
              </a:r>
              <a:r>
                <a:rPr lang="en-BZ" sz="54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Nguyễn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 Du </a:t>
              </a:r>
              <a:r>
                <a:rPr lang="en-BZ" sz="54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có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54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tên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54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chữ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54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là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54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gì</a:t>
              </a:r>
              <a:r>
                <a:rPr lang="en-BZ" sz="54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?</a:t>
              </a:r>
              <a:endParaRPr kumimoji="0" lang="en-BZ" sz="4400" b="0" i="0" u="none" strike="noStrike" kern="1200" cap="none" spc="0" normalizeH="0" baseline="0" noProof="0" dirty="0">
                <a:ln>
                  <a:noFill/>
                </a:ln>
                <a:solidFill>
                  <a:srgbClr val="B74DA3"/>
                </a:solidFill>
                <a:effectLst/>
                <a:uLnTx/>
                <a:uFillTx/>
                <a:latin typeface="SVN-Androgyne" panose="02040603050506020204" pitchFamily="18" charset="0"/>
              </a:endParaRPr>
            </a:p>
          </p:txBody>
        </p:sp>
      </p:grpSp>
      <p:pic>
        <p:nvPicPr>
          <p:cNvPr id="6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EC645938-551E-4D47-B0E5-8D7322C72F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40" end="4181"/>
                </p14:media>
              </p:ext>
            </p:extLst>
          </p:nvPr>
        </p:nvPicPr>
        <p:blipFill>
          <a:blip r:embed="rId5">
            <a:duotone>
              <a:prstClr val="black"/>
              <a:srgbClr val="FF4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97744" y="4666326"/>
            <a:ext cx="2702421" cy="1935481"/>
          </a:xfrm>
          <a:prstGeom prst="snip2DiagRect">
            <a:avLst/>
          </a:prstGeom>
          <a:solidFill>
            <a:srgbClr val="FF43FF"/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38220DE1-1744-4F83-BFF5-E2DCAB5CC8E7}"/>
              </a:ext>
            </a:extLst>
          </p:cNvPr>
          <p:cNvGrpSpPr/>
          <p:nvPr/>
        </p:nvGrpSpPr>
        <p:grpSpPr>
          <a:xfrm>
            <a:off x="511347" y="4970309"/>
            <a:ext cx="8786397" cy="1327514"/>
            <a:chOff x="772297" y="939114"/>
            <a:chExt cx="10101650" cy="1680518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7536325C-F912-4B1A-8AA9-0FEF7ED770A5}"/>
                </a:ext>
              </a:extLst>
            </p:cNvPr>
            <p:cNvSpPr/>
            <p:nvPr/>
          </p:nvSpPr>
          <p:spPr>
            <a:xfrm>
              <a:off x="1729945" y="939114"/>
              <a:ext cx="9144001" cy="1680518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47EF3AF8-D402-4DC8-AE58-B7259CC1B49F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rgbClr val="FF43FF"/>
            </a:solidFill>
            <a:ln w="38100">
              <a:solidFill>
                <a:srgbClr val="FF66FF"/>
              </a:solidFill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25028C9-4162-4A1A-ADE6-A53C8D7F693F}"/>
                </a:ext>
              </a:extLst>
            </p:cNvPr>
            <p:cNvSpPr txBox="1"/>
            <p:nvPr/>
          </p:nvSpPr>
          <p:spPr>
            <a:xfrm>
              <a:off x="2658940" y="1378523"/>
              <a:ext cx="8215007" cy="105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4800" dirty="0" err="1">
                  <a:solidFill>
                    <a:srgbClr val="B74DA3"/>
                  </a:solidFill>
                  <a:latin typeface="SVN-Androgyne" panose="02040603050506020204" pitchFamily="18" charset="0"/>
                </a:rPr>
                <a:t>Câu</a:t>
              </a:r>
              <a:r>
                <a:rPr lang="en-BZ" sz="4800" dirty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4800" dirty="0" err="1">
                  <a:solidFill>
                    <a:srgbClr val="B74DA3"/>
                  </a:solidFill>
                  <a:latin typeface="SVN-Androgyne" panose="02040603050506020204" pitchFamily="18" charset="0"/>
                </a:rPr>
                <a:t>trả</a:t>
              </a:r>
              <a:r>
                <a:rPr lang="en-BZ" sz="4800" dirty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48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lời</a:t>
              </a:r>
              <a:r>
                <a:rPr lang="en-BZ" sz="48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: </a:t>
              </a:r>
              <a:r>
                <a:rPr lang="en-BZ" sz="4800" dirty="0" err="1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Tố</a:t>
              </a:r>
              <a:r>
                <a:rPr lang="en-BZ" sz="4800" dirty="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 </a:t>
              </a:r>
              <a:r>
                <a:rPr lang="en-BZ" sz="4800" smtClean="0">
                  <a:solidFill>
                    <a:srgbClr val="B74DA3"/>
                  </a:solidFill>
                  <a:latin typeface="SVN-Androgyne" panose="02040603050506020204" pitchFamily="18" charset="0"/>
                </a:rPr>
                <a:t>Như</a:t>
              </a:r>
              <a:endParaRPr kumimoji="0" lang="en-BZ" sz="4800" b="0" i="0" u="none" strike="noStrike" kern="1200" cap="none" spc="0" normalizeH="0" baseline="0" noProof="0" dirty="0">
                <a:ln>
                  <a:noFill/>
                </a:ln>
                <a:solidFill>
                  <a:srgbClr val="B74DA3"/>
                </a:solidFill>
                <a:effectLst/>
                <a:uLnTx/>
                <a:uFillTx/>
                <a:latin typeface="SVN-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5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B6EF8EE-11D7-4EBC-AA75-5AF683C73235}"/>
              </a:ext>
            </a:extLst>
          </p:cNvPr>
          <p:cNvGrpSpPr/>
          <p:nvPr/>
        </p:nvGrpSpPr>
        <p:grpSpPr>
          <a:xfrm>
            <a:off x="511347" y="58994"/>
            <a:ext cx="11488817" cy="2075735"/>
            <a:chOff x="772297" y="939114"/>
            <a:chExt cx="10130303" cy="1802296"/>
          </a:xfrm>
        </p:grpSpPr>
        <p:sp>
          <p:nvSpPr>
            <p:cNvPr id="15" name="Hình chữ nhật 2">
              <a:extLst>
                <a:ext uri="{FF2B5EF4-FFF2-40B4-BE49-F238E27FC236}">
                  <a16:creationId xmlns:a16="http://schemas.microsoft.com/office/drawing/2014/main" id="{99683332-FEFB-4430-8B75-B26856396832}"/>
                </a:ext>
              </a:extLst>
            </p:cNvPr>
            <p:cNvSpPr/>
            <p:nvPr/>
          </p:nvSpPr>
          <p:spPr>
            <a:xfrm>
              <a:off x="1729945" y="939114"/>
              <a:ext cx="9144001" cy="1680518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im 15">
              <a:extLst>
                <a:ext uri="{FF2B5EF4-FFF2-40B4-BE49-F238E27FC236}">
                  <a16:creationId xmlns:a16="http://schemas.microsoft.com/office/drawing/2014/main" id="{5636FA2B-2E01-4988-B932-99094EC10C4C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9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CA566B1-383E-4D74-B010-DC9AADB08381}"/>
                </a:ext>
              </a:extLst>
            </p:cNvPr>
            <p:cNvSpPr txBox="1"/>
            <p:nvPr/>
          </p:nvSpPr>
          <p:spPr>
            <a:xfrm>
              <a:off x="2687593" y="1378523"/>
              <a:ext cx="8215007" cy="1362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BZ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BZ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BZ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2: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BZ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EC645938-551E-4D47-B0E5-8D7322C72F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40" end="4181"/>
                </p14:media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97744" y="4666326"/>
            <a:ext cx="2702421" cy="1935481"/>
          </a:xfrm>
          <a:prstGeom prst="snip2DiagRect">
            <a:avLst/>
          </a:prstGeom>
          <a:solidFill>
            <a:srgbClr val="FF43FF"/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38220DE1-1744-4F83-BFF5-E2DCAB5CC8E7}"/>
              </a:ext>
            </a:extLst>
          </p:cNvPr>
          <p:cNvGrpSpPr/>
          <p:nvPr/>
        </p:nvGrpSpPr>
        <p:grpSpPr>
          <a:xfrm>
            <a:off x="511347" y="4965417"/>
            <a:ext cx="8553140" cy="1327514"/>
            <a:chOff x="772297" y="939114"/>
            <a:chExt cx="10101650" cy="1680518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7536325C-F912-4B1A-8AA9-0FEF7ED770A5}"/>
                </a:ext>
              </a:extLst>
            </p:cNvPr>
            <p:cNvSpPr/>
            <p:nvPr/>
          </p:nvSpPr>
          <p:spPr>
            <a:xfrm>
              <a:off x="1729945" y="939114"/>
              <a:ext cx="9144001" cy="1680518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i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47EF3AF8-D402-4DC8-AE58-B7259CC1B49F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rgbClr val="FF0000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25028C9-4162-4A1A-ADE6-A53C8D7F693F}"/>
                </a:ext>
              </a:extLst>
            </p:cNvPr>
            <p:cNvSpPr txBox="1"/>
            <p:nvPr/>
          </p:nvSpPr>
          <p:spPr>
            <a:xfrm>
              <a:off x="2658940" y="1378523"/>
              <a:ext cx="8215007" cy="1168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5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BZ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BZ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tân</a:t>
              </a:r>
              <a:r>
                <a:rPr lang="en-BZ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5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kumimoji="0" lang="en-BZ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0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B6EF8EE-11D7-4EBC-AA75-5AF683C73235}"/>
              </a:ext>
            </a:extLst>
          </p:cNvPr>
          <p:cNvGrpSpPr/>
          <p:nvPr/>
        </p:nvGrpSpPr>
        <p:grpSpPr>
          <a:xfrm>
            <a:off x="351591" y="0"/>
            <a:ext cx="11488817" cy="2814399"/>
            <a:chOff x="772297" y="939114"/>
            <a:chExt cx="10130303" cy="2443655"/>
          </a:xfrm>
        </p:grpSpPr>
        <p:sp>
          <p:nvSpPr>
            <p:cNvPr id="15" name="Hình chữ nhật 2">
              <a:extLst>
                <a:ext uri="{FF2B5EF4-FFF2-40B4-BE49-F238E27FC236}">
                  <a16:creationId xmlns:a16="http://schemas.microsoft.com/office/drawing/2014/main" id="{99683332-FEFB-4430-8B75-B26856396832}"/>
                </a:ext>
              </a:extLst>
            </p:cNvPr>
            <p:cNvSpPr/>
            <p:nvPr/>
          </p:nvSpPr>
          <p:spPr>
            <a:xfrm>
              <a:off x="1729945" y="939114"/>
              <a:ext cx="9144001" cy="1680518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im 15">
              <a:extLst>
                <a:ext uri="{FF2B5EF4-FFF2-40B4-BE49-F238E27FC236}">
                  <a16:creationId xmlns:a16="http://schemas.microsoft.com/office/drawing/2014/main" id="{5636FA2B-2E01-4988-B932-99094EC10C4C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chemeClr val="accent4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BZ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CA566B1-383E-4D74-B010-DC9AADB08381}"/>
                </a:ext>
              </a:extLst>
            </p:cNvPr>
            <p:cNvSpPr txBox="1"/>
            <p:nvPr/>
          </p:nvSpPr>
          <p:spPr>
            <a:xfrm>
              <a:off x="2687593" y="1378523"/>
              <a:ext cx="8215007" cy="200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BZ" sz="4800" dirty="0" err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BZ" sz="4800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dirty="0" err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BZ" sz="4800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3: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SG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4800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BZ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EC645938-551E-4D47-B0E5-8D7322C72F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40" end="4181"/>
                </p14:media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97744" y="4666326"/>
            <a:ext cx="2702421" cy="1935481"/>
          </a:xfrm>
          <a:prstGeom prst="snip2DiagRect">
            <a:avLst/>
          </a:prstGeom>
          <a:solidFill>
            <a:srgbClr val="FF43FF"/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38220DE1-1744-4F83-BFF5-E2DCAB5CC8E7}"/>
              </a:ext>
            </a:extLst>
          </p:cNvPr>
          <p:cNvGrpSpPr/>
          <p:nvPr/>
        </p:nvGrpSpPr>
        <p:grpSpPr>
          <a:xfrm>
            <a:off x="511347" y="4965417"/>
            <a:ext cx="8672410" cy="1892583"/>
            <a:chOff x="772297" y="939113"/>
            <a:chExt cx="13094841" cy="2395847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7536325C-F912-4B1A-8AA9-0FEF7ED770A5}"/>
                </a:ext>
              </a:extLst>
            </p:cNvPr>
            <p:cNvSpPr/>
            <p:nvPr/>
          </p:nvSpPr>
          <p:spPr>
            <a:xfrm>
              <a:off x="2412203" y="939113"/>
              <a:ext cx="11202807" cy="2395847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i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47EF3AF8-D402-4DC8-AE58-B7259CC1B49F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chemeClr val="accent4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25028C9-4162-4A1A-ADE6-A53C8D7F693F}"/>
                </a:ext>
              </a:extLst>
            </p:cNvPr>
            <p:cNvSpPr txBox="1"/>
            <p:nvPr/>
          </p:nvSpPr>
          <p:spPr>
            <a:xfrm>
              <a:off x="2658940" y="1378523"/>
              <a:ext cx="11208198" cy="183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gỡ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đính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BZ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7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B6EF8EE-11D7-4EBC-AA75-5AF683C73235}"/>
              </a:ext>
            </a:extLst>
          </p:cNvPr>
          <p:cNvGrpSpPr/>
          <p:nvPr/>
        </p:nvGrpSpPr>
        <p:grpSpPr>
          <a:xfrm>
            <a:off x="511347" y="58994"/>
            <a:ext cx="11488817" cy="2075735"/>
            <a:chOff x="772297" y="939114"/>
            <a:chExt cx="10130303" cy="1802296"/>
          </a:xfrm>
        </p:grpSpPr>
        <p:sp>
          <p:nvSpPr>
            <p:cNvPr id="15" name="Hình chữ nhật 2">
              <a:extLst>
                <a:ext uri="{FF2B5EF4-FFF2-40B4-BE49-F238E27FC236}">
                  <a16:creationId xmlns:a16="http://schemas.microsoft.com/office/drawing/2014/main" id="{99683332-FEFB-4430-8B75-B26856396832}"/>
                </a:ext>
              </a:extLst>
            </p:cNvPr>
            <p:cNvSpPr/>
            <p:nvPr/>
          </p:nvSpPr>
          <p:spPr>
            <a:xfrm>
              <a:off x="1729945" y="939114"/>
              <a:ext cx="9144001" cy="1680518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im 15">
              <a:extLst>
                <a:ext uri="{FF2B5EF4-FFF2-40B4-BE49-F238E27FC236}">
                  <a16:creationId xmlns:a16="http://schemas.microsoft.com/office/drawing/2014/main" id="{5636FA2B-2E01-4988-B932-99094EC10C4C}"/>
                </a:ext>
              </a:extLst>
            </p:cNvPr>
            <p:cNvSpPr/>
            <p:nvPr/>
          </p:nvSpPr>
          <p:spPr>
            <a:xfrm>
              <a:off x="772297" y="939114"/>
              <a:ext cx="1915296" cy="1680518"/>
            </a:xfrm>
            <a:prstGeom prst="heart">
              <a:avLst/>
            </a:prstGeom>
            <a:solidFill>
              <a:schemeClr val="accent6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BZ" sz="9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CA566B1-383E-4D74-B010-DC9AADB08381}"/>
                </a:ext>
              </a:extLst>
            </p:cNvPr>
            <p:cNvSpPr txBox="1"/>
            <p:nvPr/>
          </p:nvSpPr>
          <p:spPr>
            <a:xfrm>
              <a:off x="2687593" y="1378523"/>
              <a:ext cx="8215007" cy="1362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BZ" sz="48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BZ" sz="48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BZ" sz="48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8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4: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BZ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EC645938-551E-4D47-B0E5-8D7322C72F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40" end="4181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97744" y="4666326"/>
            <a:ext cx="2702421" cy="1935481"/>
          </a:xfrm>
          <a:prstGeom prst="snip2DiagRect">
            <a:avLst/>
          </a:prstGeom>
          <a:solidFill>
            <a:srgbClr val="FF43FF"/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38220DE1-1744-4F83-BFF5-E2DCAB5CC8E7}"/>
              </a:ext>
            </a:extLst>
          </p:cNvPr>
          <p:cNvGrpSpPr/>
          <p:nvPr/>
        </p:nvGrpSpPr>
        <p:grpSpPr>
          <a:xfrm>
            <a:off x="715008" y="3606025"/>
            <a:ext cx="8384358" cy="1670547"/>
            <a:chOff x="1079813" y="-781759"/>
            <a:chExt cx="12659900" cy="2114769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7536325C-F912-4B1A-8AA9-0FEF7ED770A5}"/>
                </a:ext>
              </a:extLst>
            </p:cNvPr>
            <p:cNvSpPr/>
            <p:nvPr/>
          </p:nvSpPr>
          <p:spPr>
            <a:xfrm>
              <a:off x="2066114" y="-781759"/>
              <a:ext cx="11644946" cy="2114769"/>
            </a:xfrm>
            <a:custGeom>
              <a:avLst/>
              <a:gdLst>
                <a:gd name="connsiteX0" fmla="*/ 0 w 9144001"/>
                <a:gd name="connsiteY0" fmla="*/ 0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0 w 9144001"/>
                <a:gd name="connsiteY4" fmla="*/ 0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10758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10758 w 9144001"/>
                <a:gd name="connsiteY4" fmla="*/ 43031 h 1680518"/>
                <a:gd name="connsiteX0" fmla="*/ 398034 w 9144001"/>
                <a:gd name="connsiteY0" fmla="*/ 107577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107577 h 1680518"/>
                <a:gd name="connsiteX0" fmla="*/ 398034 w 9144001"/>
                <a:gd name="connsiteY0" fmla="*/ 43031 h 1680518"/>
                <a:gd name="connsiteX1" fmla="*/ 9144001 w 9144001"/>
                <a:gd name="connsiteY1" fmla="*/ 0 h 1680518"/>
                <a:gd name="connsiteX2" fmla="*/ 9144001 w 9144001"/>
                <a:gd name="connsiteY2" fmla="*/ 1680518 h 1680518"/>
                <a:gd name="connsiteX3" fmla="*/ 0 w 9144001"/>
                <a:gd name="connsiteY3" fmla="*/ 1680518 h 1680518"/>
                <a:gd name="connsiteX4" fmla="*/ 398034 w 9144001"/>
                <a:gd name="connsiteY4" fmla="*/ 43031 h 168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1" h="1680518">
                  <a:moveTo>
                    <a:pt x="398034" y="43031"/>
                  </a:moveTo>
                  <a:lnTo>
                    <a:pt x="9144001" y="0"/>
                  </a:lnTo>
                  <a:lnTo>
                    <a:pt x="9144001" y="1680518"/>
                  </a:lnTo>
                  <a:lnTo>
                    <a:pt x="0" y="1680518"/>
                  </a:lnTo>
                  <a:cubicBezTo>
                    <a:pt x="3586" y="1134689"/>
                    <a:pt x="405206" y="707194"/>
                    <a:pt x="398034" y="430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03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i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47EF3AF8-D402-4DC8-AE58-B7259CC1B49F}"/>
                </a:ext>
              </a:extLst>
            </p:cNvPr>
            <p:cNvSpPr/>
            <p:nvPr/>
          </p:nvSpPr>
          <p:spPr>
            <a:xfrm>
              <a:off x="1079813" y="-430708"/>
              <a:ext cx="1915296" cy="1680517"/>
            </a:xfrm>
            <a:prstGeom prst="heart">
              <a:avLst/>
            </a:prstGeom>
            <a:solidFill>
              <a:schemeClr val="accent6"/>
            </a:solidFill>
            <a:ln w="38100"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25028C9-4162-4A1A-ADE6-A53C8D7F693F}"/>
                </a:ext>
              </a:extLst>
            </p:cNvPr>
            <p:cNvSpPr txBox="1"/>
            <p:nvPr/>
          </p:nvSpPr>
          <p:spPr>
            <a:xfrm>
              <a:off x="2687593" y="-386529"/>
              <a:ext cx="11052120" cy="1675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BZ" sz="40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BZ" sz="4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0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BZ" sz="4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0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BZ" sz="40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Kim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BZ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3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313</TotalTime>
  <Words>1584</Words>
  <Application>Microsoft Office PowerPoint</Application>
  <PresentationFormat>Widescreen</PresentationFormat>
  <Paragraphs>139</Paragraphs>
  <Slides>28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.VnArialH</vt:lpstr>
      <vt:lpstr>Arial</vt:lpstr>
      <vt:lpstr>Calibri</vt:lpstr>
      <vt:lpstr>SVN-Androgyne</vt:lpstr>
      <vt:lpstr>Times New Roman</vt:lpstr>
      <vt:lpstr>Tw Cen MT</vt:lpstr>
      <vt:lpstr>UTM Azuki</vt:lpstr>
      <vt:lpstr>Wingdings</vt:lpstr>
      <vt:lpstr>Droplet</vt:lpstr>
      <vt:lpstr> KHỞI ĐỘNG </vt:lpstr>
      <vt:lpstr>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TỰ ĐÁNH GIÁ VÀ HƯỚNG DẪN TỰ HỌC Chuyên đề : THƠ VĂN NGUYỄN DU </vt:lpstr>
      <vt:lpstr> I. LÀM BÀI TRẮC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Ý: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PHẦN TỰ ĐÁNH GIÁ VÀ HƯỚNG DẪN TỰ HỌC Chuyên đề : THƠ VĂN NGUYỄN DU</dc:title>
  <dc:creator>Pc</dc:creator>
  <cp:lastModifiedBy>Thuatthai</cp:lastModifiedBy>
  <cp:revision>48</cp:revision>
  <dcterms:created xsi:type="dcterms:W3CDTF">2023-08-10T10:41:39Z</dcterms:created>
  <dcterms:modified xsi:type="dcterms:W3CDTF">2023-08-17T02:19:40Z</dcterms:modified>
</cp:coreProperties>
</file>