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9" r:id="rId2"/>
    <p:sldId id="326" r:id="rId3"/>
    <p:sldId id="2007578400" r:id="rId4"/>
    <p:sldId id="2007578398" r:id="rId5"/>
    <p:sldId id="2007578401" r:id="rId6"/>
    <p:sldId id="2007578409" r:id="rId7"/>
    <p:sldId id="2007578402" r:id="rId8"/>
    <p:sldId id="2007578403" r:id="rId9"/>
    <p:sldId id="2007578404" r:id="rId10"/>
    <p:sldId id="2007578406" r:id="rId11"/>
    <p:sldId id="2007578407" r:id="rId12"/>
    <p:sldId id="2007578410" r:id="rId13"/>
    <p:sldId id="2007578408" r:id="rId14"/>
    <p:sldId id="2007578411" r:id="rId15"/>
    <p:sldId id="2007578412" r:id="rId16"/>
    <p:sldId id="52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3185" autoAdjust="0"/>
  </p:normalViewPr>
  <p:slideViewPr>
    <p:cSldViewPr snapToGrid="0">
      <p:cViewPr varScale="1">
        <p:scale>
          <a:sx n="64" d="100"/>
          <a:sy n="64" d="100"/>
        </p:scale>
        <p:origin x="18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04AD63-CE92-4582-9C2D-B02AD406B95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AB08DB-CCFB-43BE-8F86-83FF651FE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7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9DD67-ADB3-B186-4A59-A52EE6293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1AE476B-091D-5799-F967-413488E29E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C6A5887-5424-3AC6-0E3C-4527C9CF71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D0B749D-E89F-0C72-885E-480CE2ED7E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78ECA-3B26-4036-842E-AA35C4485E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0552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E0605-290D-1B3B-F3DC-E3CEDBBD3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4620CEA-BF00-AE23-540A-4372B3BED4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FAA8823-3EBB-9221-0E40-F1F3147AFE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CB479D-952F-41D3-074D-185CC2561F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78ECA-3B26-4036-842E-AA35C4485E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269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F22C6-1FC8-84E1-9688-6A55840A7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0C1984E-CE38-6F1D-7B22-B6DDFB4501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80753D1-435D-5CC6-3263-58EDB3CCAA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F5116A-94AD-7341-DC07-8973AC1A1C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78ECA-3B26-4036-842E-AA35C4485E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203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78ECA-3B26-4036-842E-AA35C4485E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983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FC861-4D47-235B-2555-909241311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861AD90-187B-790F-7DE6-C43670D870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51E9695-C4B1-2652-8367-5CA3C38516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5FBFD2D-134B-CD9D-73F6-A6631EF418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78ECA-3B26-4036-842E-AA35C4485E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560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C9A4D-497A-A17B-5B5D-3140D5733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EAE71D2-06D7-82B2-40F8-D27D423996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E95662B-F15E-962D-75CE-ECE0435DDD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FCC53B4-F06D-CA5F-3CF6-295A356486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78ECA-3B26-4036-842E-AA35C4485E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50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DBB55-E1E5-BB2C-5567-E42453BD5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DD85E55-5F77-F162-2802-251F897E4C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FA176CA-C57A-AF00-0809-9381AA0CBD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CABDE7B-B057-BED4-EACD-E3BB1D40C8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78ECA-3B26-4036-842E-AA35C4485E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207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AC09B-4F03-A3FD-2B68-F97B699DE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FD0D437-8007-CA59-1041-39F7C774DC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FA3747E-D8F7-F24A-6581-65809A0172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4692157-B532-C96F-B7D9-3608F8809D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78ECA-3B26-4036-842E-AA35C4485E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900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070D7-7CCF-BBA6-B222-F690CF581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3C9F72C-BC4B-61F4-5769-D75A203479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8C179B6-FDE1-A4CC-569F-DC3E9EADF0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BE0F2F-296E-6E39-A917-A6BAD28869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78ECA-3B26-4036-842E-AA35C4485E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485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E2B03-352D-9D91-CFAE-7E46F98F4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1F08029-9770-A603-279A-AB700FEA02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05A43DF-3659-0790-75AE-BC892D9909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16129D-9CDC-5A23-DE29-851BA54940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78ECA-3B26-4036-842E-AA35C4485E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3350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5D61A-9CDB-0BCC-C704-268E5D2C5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52E92F8-C4E2-5F44-A13E-58D75D15A4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1FD5EE0-5BD5-2EB9-F221-6A7706AC99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72BD08-ECE2-134C-38A0-A585D8390A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78ECA-3B26-4036-842E-AA35C4485E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46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59FD3-82AA-7C33-BFB9-41800B3BC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2A546B-C540-3CE7-DD0F-1CC21879B5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084245-89C0-651B-14AC-AA54DC2F6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C2E7-65C2-472D-A42C-9FE2A8C46BEB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109952-79D6-7A7F-CCC0-E6C7AF19A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1EB97-C2B2-FE37-E025-36E8091F0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0276-ECE5-4362-B80A-AAB2E6D01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598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07DD6-A4E6-6932-9136-CC072F457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A39FA1-EB14-D391-55C0-50855F86AB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B39EA-8CAE-12C8-9EA4-59CC9489C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C2E7-65C2-472D-A42C-9FE2A8C46BEB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9C856-46A1-1863-957D-DB323D32A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353CF-B5F7-968A-F2DE-20B2E920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0276-ECE5-4362-B80A-AAB2E6D01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799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CF8D56-7139-1B20-79C7-0C32972F43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F9B91C-01CE-AB0A-A62C-8F52807D13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ED671-A5C9-CAC0-5891-0B596D3FD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C2E7-65C2-472D-A42C-9FE2A8C46BEB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50DDF-4DC7-EE7F-4D61-E4F6F0A1A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21FE2-5C6E-998F-F49F-63F496150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0276-ECE5-4362-B80A-AAB2E6D01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81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0E85284-E10B-4C48-B35C-D3F88743CE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" t="-1" r="3334" b="1285"/>
          <a:stretch/>
        </p:blipFill>
        <p:spPr>
          <a:xfrm>
            <a:off x="0" y="-23183"/>
            <a:ext cx="12192000" cy="688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94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284118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F51A0-D62D-48F2-2678-4C71C4D49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80488-F8B9-C791-E3EA-92C4CBDB8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F4BCF-96EF-D5ED-1603-C90203280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C2E7-65C2-472D-A42C-9FE2A8C46BEB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0D3A2-AD70-D4FF-1FA3-E28768F4B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171D5-9E1B-BC28-ABBB-F319B3F40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0276-ECE5-4362-B80A-AAB2E6D01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615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B92B-AE16-D6F9-CD42-376667AA9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2662DB-4658-DE61-AC09-C613C5D5E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8F1C52-C13F-4207-2DE7-B6A9F4867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C2E7-65C2-472D-A42C-9FE2A8C46BEB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DA695-31B3-5679-CF82-317FC7ED5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A9122-6501-B089-EB57-7CB5AC561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0276-ECE5-4362-B80A-AAB2E6D01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452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15104-19E7-AF8F-06FB-866852EB0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F5717-0665-8649-AF92-1C57BC9B11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661509-6F6F-B21C-9F41-EDC990A1A0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0C3862-4976-7CD7-8057-28A515D3F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C2E7-65C2-472D-A42C-9FE2A8C46BEB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DA9E2D-4EC3-B635-D23B-BD1ADBA46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43869F-B9EF-CC8C-7D0B-1EE14B27A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0276-ECE5-4362-B80A-AAB2E6D01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009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EEFC6-B0B3-9EB5-8071-F6B73EA74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70B35C-FC2F-E530-9D13-6CEA3D97E9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CEA9F5-318B-A51C-0EB8-8C33D9373D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917345-DB27-0017-EAF5-1E26E6147D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C42F3F-4E2F-DD12-7460-7A897D3DA2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0686BB-FF15-19CB-2A69-80A5B9521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C2E7-65C2-472D-A42C-9FE2A8C46BEB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CBB7C3-313D-73C2-86E1-E4D78529C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61393C-A7DE-A635-7206-C014F1F76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0276-ECE5-4362-B80A-AAB2E6D01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63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70E01-EAD3-EF21-796F-1177E6020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1B66A9-E1A3-7241-D77C-E7DF7ED02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C2E7-65C2-472D-A42C-9FE2A8C46BEB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8CEA00-6ECC-1455-AADB-4BF6C4FB3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092E81-5213-7209-18BA-58C5FD04B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0276-ECE5-4362-B80A-AAB2E6D01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03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5B0EB-23FA-F298-852A-78120D2E7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C2E7-65C2-472D-A42C-9FE2A8C46BEB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55171F-0BB9-3733-6D36-BA6F613DD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B880EE-CCA4-45F2-A8BD-1A8B05C09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0276-ECE5-4362-B80A-AAB2E6D01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478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3E51B-C39A-1CCE-75E2-3A9474FBC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9925D-78C5-6F58-F2CC-68A5E3043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A88A91-C61F-4402-CE25-B8FB4AB8C5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D1574B-6BD6-3AEE-966E-AA0C2202B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C2E7-65C2-472D-A42C-9FE2A8C46BEB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D867CB-5B51-67B1-3EBA-6E7081453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486F5A-FA27-0E76-F336-712F165FA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0276-ECE5-4362-B80A-AAB2E6D01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200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6D9D8-2315-7C72-1993-C2562CFD1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49AEA6-03CF-074E-A604-68D2D5993F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F4B6BC-B5CC-255E-E874-664A002CB6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5B3EA0-8EF0-18A2-4FA0-4C21501D3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C2E7-65C2-472D-A42C-9FE2A8C46BEB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F3EC8E-74CA-0494-CEE4-FA609809B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A6B5C1-645D-C467-E9B2-C30173A0A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0276-ECE5-4362-B80A-AAB2E6D01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8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183E74-1525-CDE5-CD67-DD2ACD9F8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88C1E-EF65-1D4B-72F2-CD1CAEC5B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13AB2-014E-B9B3-8427-8279844766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4C2E7-65C2-472D-A42C-9FE2A8C46BEB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5FAF72-5571-2EDB-72B8-DB10ACC94D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8572A-0404-072A-7841-19F155625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20276-ECE5-4362-B80A-AAB2E6D01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1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reeppt7.com/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reeppt7.com/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e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e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reeppt7.com/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reeppt7.com/" TargetMode="External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reeppt7.com/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freeppt7.com/" TargetMode="Externa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reeppt7.com/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8" descr="Blue flowers PNG and PSD | Flower border, Flower drawing, Clip art borders">
            <a:extLst>
              <a:ext uri="{FF2B5EF4-FFF2-40B4-BE49-F238E27FC236}">
                <a16:creationId xmlns:a16="http://schemas.microsoft.com/office/drawing/2014/main" id="{BC850D71-7D24-6672-F3AB-23B7A1A9C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01" y="1655234"/>
            <a:ext cx="6388100" cy="5202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8" descr="Blue flowers PNG and PSD | Flower border, Flower drawing, Clip art borders">
            <a:extLst>
              <a:ext uri="{FF2B5EF4-FFF2-40B4-BE49-F238E27FC236}">
                <a16:creationId xmlns:a16="http://schemas.microsoft.com/office/drawing/2014/main" id="{178C7231-AB7A-CE48-D5AF-F5D65CB14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4" y="10585"/>
            <a:ext cx="6834717" cy="536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4">
            <a:extLst>
              <a:ext uri="{FF2B5EF4-FFF2-40B4-BE49-F238E27FC236}">
                <a16:creationId xmlns:a16="http://schemas.microsoft.com/office/drawing/2014/main" id="{78520D1A-F399-2BD3-FB59-26BFA2A749A7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-355600" y="1284817"/>
            <a:ext cx="129032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12A12!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131ED4-A8F4-5086-9197-F0C4A5AAD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动物, 软体动物&#10;&#10;已生成高可信度的说明">
            <a:extLst>
              <a:ext uri="{FF2B5EF4-FFF2-40B4-BE49-F238E27FC236}">
                <a16:creationId xmlns:a16="http://schemas.microsoft.com/office/drawing/2014/main" id="{5B9738FE-4B39-6C00-D62F-D640A96F3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pic>
        <p:nvPicPr>
          <p:cNvPr id="11" name="图片 10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91235912-48F3-31B6-0978-A7741C2F01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8225" y="4207583"/>
            <a:ext cx="3571820" cy="3610985"/>
          </a:xfrm>
          <a:prstGeom prst="rect">
            <a:avLst/>
          </a:prstGeom>
        </p:spPr>
      </p:pic>
      <p:pic>
        <p:nvPicPr>
          <p:cNvPr id="15" name="图片 14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ABFE5921-E669-A000-DED7-3729018AF8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9942" y="332897"/>
            <a:ext cx="3506336" cy="5001491"/>
          </a:xfrm>
          <a:prstGeom prst="rect">
            <a:avLst/>
          </a:prstGeom>
        </p:spPr>
      </p:pic>
      <p:sp>
        <p:nvSpPr>
          <p:cNvPr id="30" name="TextBox 3">
            <a:hlinkClick r:id="rId6"/>
            <a:extLst>
              <a:ext uri="{FF2B5EF4-FFF2-40B4-BE49-F238E27FC236}">
                <a16:creationId xmlns:a16="http://schemas.microsoft.com/office/drawing/2014/main" id="{0012F6F9-DBC2-DE3F-72E7-760094E5B3F3}"/>
              </a:ext>
            </a:extLst>
          </p:cNvPr>
          <p:cNvSpPr txBox="1"/>
          <p:nvPr/>
        </p:nvSpPr>
        <p:spPr>
          <a:xfrm>
            <a:off x="6465336" y="6588894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86B06A"/>
                </a:solidFill>
                <a:effectLst/>
                <a:uLnTx/>
                <a:uFillTx/>
                <a:latin typeface="微软雅黑" panose="020F0502020204030204"/>
                <a:cs typeface="Arial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86B06A"/>
              </a:solidFill>
              <a:effectLst/>
              <a:uLnTx/>
              <a:uFillTx/>
              <a:latin typeface="微软雅黑" panose="020F0502020204030204"/>
              <a:cs typeface="Arial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12AFB3F-6BE7-A595-0FF0-75F31648D168}"/>
              </a:ext>
            </a:extLst>
          </p:cNvPr>
          <p:cNvGrpSpPr/>
          <p:nvPr/>
        </p:nvGrpSpPr>
        <p:grpSpPr>
          <a:xfrm>
            <a:off x="-8891" y="-15520"/>
            <a:ext cx="12209781" cy="875030"/>
            <a:chOff x="0" y="0"/>
            <a:chExt cx="9157336" cy="656272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68BF37EF-D6B3-E557-D054-2F2A4D2BE046}"/>
                </a:ext>
              </a:extLst>
            </p:cNvPr>
            <p:cNvSpPr/>
            <p:nvPr/>
          </p:nvSpPr>
          <p:spPr bwMode="auto">
            <a:xfrm>
              <a:off x="3815924" y="53758"/>
              <a:ext cx="2388452" cy="291920"/>
            </a:xfrm>
            <a:custGeom>
              <a:avLst/>
              <a:gdLst>
                <a:gd name="T0" fmla="+- 0 3326 3326"/>
                <a:gd name="T1" fmla="*/ T0 w 7474"/>
                <a:gd name="T2" fmla="+- 0 2203 761"/>
                <a:gd name="T3" fmla="*/ 2203 h 1443"/>
                <a:gd name="T4" fmla="+- 0 3485 3326"/>
                <a:gd name="T5" fmla="*/ T4 w 7474"/>
                <a:gd name="T6" fmla="+- 0 761 761"/>
                <a:gd name="T7" fmla="*/ 761 h 1443"/>
                <a:gd name="T8" fmla="+- 0 10800 3326"/>
                <a:gd name="T9" fmla="*/ T8 w 7474"/>
                <a:gd name="T10" fmla="+- 0 761 761"/>
                <a:gd name="T11" fmla="*/ 761 h 1443"/>
                <a:gd name="T12" fmla="+- 0 10800 3326"/>
                <a:gd name="T13" fmla="*/ T12 w 7474"/>
                <a:gd name="T14" fmla="+- 0 2191 761"/>
                <a:gd name="T15" fmla="*/ 2191 h 1443"/>
                <a:gd name="T16" fmla="+- 0 3326 3326"/>
                <a:gd name="T17" fmla="*/ T16 w 7474"/>
                <a:gd name="T18" fmla="+- 0 2203 761"/>
                <a:gd name="T19" fmla="*/ 2203 h 14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474" h="1443">
                  <a:moveTo>
                    <a:pt x="0" y="1442"/>
                  </a:moveTo>
                  <a:lnTo>
                    <a:pt x="159" y="0"/>
                  </a:lnTo>
                  <a:lnTo>
                    <a:pt x="7474" y="0"/>
                  </a:lnTo>
                  <a:lnTo>
                    <a:pt x="7474" y="1430"/>
                  </a:lnTo>
                  <a:lnTo>
                    <a:pt x="0" y="1442"/>
                  </a:lnTo>
                  <a:close/>
                </a:path>
              </a:pathLst>
            </a:custGeom>
            <a:solidFill>
              <a:srgbClr val="FBFB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Rectangle 2">
              <a:extLst>
                <a:ext uri="{FF2B5EF4-FFF2-40B4-BE49-F238E27FC236}">
                  <a16:creationId xmlns:a16="http://schemas.microsoft.com/office/drawing/2014/main" id="{113EC4C2-A841-588D-5015-8A511FCB4D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95" y="0"/>
              <a:ext cx="9144000" cy="489241"/>
            </a:xfrm>
            <a:prstGeom prst="rect">
              <a:avLst/>
            </a:prstGeom>
            <a:solidFill>
              <a:srgbClr val="B1C1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Freeform 3">
              <a:extLst>
                <a:ext uri="{FF2B5EF4-FFF2-40B4-BE49-F238E27FC236}">
                  <a16:creationId xmlns:a16="http://schemas.microsoft.com/office/drawing/2014/main" id="{BCBA9C08-652A-DE4B-8CD9-1A7C90A1CA34}"/>
                </a:ext>
              </a:extLst>
            </p:cNvPr>
            <p:cNvSpPr/>
            <p:nvPr/>
          </p:nvSpPr>
          <p:spPr bwMode="auto">
            <a:xfrm>
              <a:off x="1420178" y="476"/>
              <a:ext cx="7737158" cy="655320"/>
            </a:xfrm>
            <a:custGeom>
              <a:avLst/>
              <a:gdLst>
                <a:gd name="T0" fmla="+- 0 3326 3326"/>
                <a:gd name="T1" fmla="*/ T0 w 7474"/>
                <a:gd name="T2" fmla="+- 0 2203 761"/>
                <a:gd name="T3" fmla="*/ 2203 h 1443"/>
                <a:gd name="T4" fmla="+- 0 3485 3326"/>
                <a:gd name="T5" fmla="*/ T4 w 7474"/>
                <a:gd name="T6" fmla="+- 0 761 761"/>
                <a:gd name="T7" fmla="*/ 761 h 1443"/>
                <a:gd name="T8" fmla="+- 0 10800 3326"/>
                <a:gd name="T9" fmla="*/ T8 w 7474"/>
                <a:gd name="T10" fmla="+- 0 761 761"/>
                <a:gd name="T11" fmla="*/ 761 h 1443"/>
                <a:gd name="T12" fmla="+- 0 10800 3326"/>
                <a:gd name="T13" fmla="*/ T12 w 7474"/>
                <a:gd name="T14" fmla="+- 0 2191 761"/>
                <a:gd name="T15" fmla="*/ 2191 h 1443"/>
                <a:gd name="T16" fmla="+- 0 3326 3326"/>
                <a:gd name="T17" fmla="*/ T16 w 7474"/>
                <a:gd name="T18" fmla="+- 0 2203 761"/>
                <a:gd name="T19" fmla="*/ 2203 h 14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474" h="1443">
                  <a:moveTo>
                    <a:pt x="0" y="1442"/>
                  </a:moveTo>
                  <a:lnTo>
                    <a:pt x="159" y="0"/>
                  </a:lnTo>
                  <a:lnTo>
                    <a:pt x="7474" y="0"/>
                  </a:lnTo>
                  <a:lnTo>
                    <a:pt x="7474" y="1430"/>
                  </a:lnTo>
                  <a:lnTo>
                    <a:pt x="0" y="1442"/>
                  </a:lnTo>
                  <a:close/>
                </a:path>
              </a:pathLst>
            </a:custGeom>
            <a:solidFill>
              <a:srgbClr val="FBFBE1"/>
            </a:solidFill>
            <a:ln w="9525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48AAA01-9922-D79F-1EA7-F997AFFE8D72}"/>
                </a:ext>
              </a:extLst>
            </p:cNvPr>
            <p:cNvGrpSpPr/>
            <p:nvPr/>
          </p:nvGrpSpPr>
          <p:grpSpPr>
            <a:xfrm>
              <a:off x="1206398" y="39923"/>
              <a:ext cx="404209" cy="616059"/>
              <a:chOff x="908603" y="80216"/>
              <a:chExt cx="538945" cy="676514"/>
            </a:xfrm>
          </p:grpSpPr>
          <p:sp>
            <p:nvSpPr>
              <p:cNvPr id="38" name="Freeform 4">
                <a:extLst>
                  <a:ext uri="{FF2B5EF4-FFF2-40B4-BE49-F238E27FC236}">
                    <a16:creationId xmlns:a16="http://schemas.microsoft.com/office/drawing/2014/main" id="{946C93FF-BBFD-3AEE-B62E-A6FB7F476C20}"/>
                  </a:ext>
                </a:extLst>
              </p:cNvPr>
              <p:cNvSpPr/>
              <p:nvPr/>
            </p:nvSpPr>
            <p:spPr bwMode="auto">
              <a:xfrm>
                <a:off x="1136046" y="80216"/>
                <a:ext cx="311502" cy="676514"/>
              </a:xfrm>
              <a:custGeom>
                <a:avLst/>
                <a:gdLst>
                  <a:gd name="T0" fmla="+- 0 3055 3055"/>
                  <a:gd name="T1" fmla="*/ T0 w 430"/>
                  <a:gd name="T2" fmla="+- 0 2450 761"/>
                  <a:gd name="T3" fmla="*/ 2450 h 1690"/>
                  <a:gd name="T4" fmla="+- 0 3086 3055"/>
                  <a:gd name="T5" fmla="*/ T4 w 430"/>
                  <a:gd name="T6" fmla="+- 0 1116 761"/>
                  <a:gd name="T7" fmla="*/ 1116 h 1690"/>
                  <a:gd name="T8" fmla="+- 0 3485 3055"/>
                  <a:gd name="T9" fmla="*/ T8 w 430"/>
                  <a:gd name="T10" fmla="+- 0 761 761"/>
                  <a:gd name="T11" fmla="*/ 761 h 1690"/>
                  <a:gd name="T12" fmla="+- 0 3326 3055"/>
                  <a:gd name="T13" fmla="*/ T12 w 430"/>
                  <a:gd name="T14" fmla="+- 0 2203 761"/>
                  <a:gd name="T15" fmla="*/ 2203 h 1690"/>
                  <a:gd name="T16" fmla="+- 0 3055 3055"/>
                  <a:gd name="T17" fmla="*/ T16 w 430"/>
                  <a:gd name="T18" fmla="+- 0 2450 761"/>
                  <a:gd name="T19" fmla="*/ 2450 h 16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430" h="1690">
                    <a:moveTo>
                      <a:pt x="0" y="1689"/>
                    </a:moveTo>
                    <a:lnTo>
                      <a:pt x="31" y="355"/>
                    </a:lnTo>
                    <a:lnTo>
                      <a:pt x="430" y="0"/>
                    </a:lnTo>
                    <a:lnTo>
                      <a:pt x="271" y="1442"/>
                    </a:lnTo>
                    <a:lnTo>
                      <a:pt x="0" y="1689"/>
                    </a:lnTo>
                    <a:close/>
                  </a:path>
                </a:pathLst>
              </a:custGeom>
              <a:solidFill>
                <a:srgbClr val="FBB6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Freeform 5">
                <a:extLst>
                  <a:ext uri="{FF2B5EF4-FFF2-40B4-BE49-F238E27FC236}">
                    <a16:creationId xmlns:a16="http://schemas.microsoft.com/office/drawing/2014/main" id="{6D3D6073-D2EA-00C3-FB15-7B3A658697C2}"/>
                  </a:ext>
                </a:extLst>
              </p:cNvPr>
              <p:cNvSpPr/>
              <p:nvPr/>
            </p:nvSpPr>
            <p:spPr bwMode="auto">
              <a:xfrm>
                <a:off x="908603" y="80216"/>
                <a:ext cx="258983" cy="676514"/>
              </a:xfrm>
              <a:custGeom>
                <a:avLst/>
                <a:gdLst>
                  <a:gd name="T0" fmla="+- 0 3055 2731"/>
                  <a:gd name="T1" fmla="*/ T0 w 356"/>
                  <a:gd name="T2" fmla="+- 0 2450 761"/>
                  <a:gd name="T3" fmla="*/ 2450 h 1690"/>
                  <a:gd name="T4" fmla="+- 0 2798 2731"/>
                  <a:gd name="T5" fmla="*/ T4 w 356"/>
                  <a:gd name="T6" fmla="+- 0 2203 761"/>
                  <a:gd name="T7" fmla="*/ 2203 h 1690"/>
                  <a:gd name="T8" fmla="+- 0 2731 2731"/>
                  <a:gd name="T9" fmla="*/ T8 w 356"/>
                  <a:gd name="T10" fmla="+- 0 761 761"/>
                  <a:gd name="T11" fmla="*/ 761 h 1690"/>
                  <a:gd name="T12" fmla="+- 0 3086 2731"/>
                  <a:gd name="T13" fmla="*/ T12 w 356"/>
                  <a:gd name="T14" fmla="+- 0 1116 761"/>
                  <a:gd name="T15" fmla="*/ 1116 h 1690"/>
                  <a:gd name="T16" fmla="+- 0 3055 2731"/>
                  <a:gd name="T17" fmla="*/ T16 w 356"/>
                  <a:gd name="T18" fmla="+- 0 2450 761"/>
                  <a:gd name="T19" fmla="*/ 2450 h 16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56" h="1690">
                    <a:moveTo>
                      <a:pt x="324" y="1689"/>
                    </a:moveTo>
                    <a:lnTo>
                      <a:pt x="67" y="1442"/>
                    </a:lnTo>
                    <a:lnTo>
                      <a:pt x="0" y="0"/>
                    </a:lnTo>
                    <a:lnTo>
                      <a:pt x="355" y="355"/>
                    </a:lnTo>
                    <a:lnTo>
                      <a:pt x="324" y="1689"/>
                    </a:lnTo>
                    <a:close/>
                  </a:path>
                </a:pathLst>
              </a:custGeom>
              <a:solidFill>
                <a:srgbClr val="DB6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006D10F6-F3FC-7AF2-EF7D-8C8A17A83E2B}"/>
                </a:ext>
              </a:extLst>
            </p:cNvPr>
            <p:cNvSpPr/>
            <p:nvPr/>
          </p:nvSpPr>
          <p:spPr bwMode="auto">
            <a:xfrm>
              <a:off x="666836" y="53758"/>
              <a:ext cx="579382" cy="513482"/>
            </a:xfrm>
            <a:custGeom>
              <a:avLst/>
              <a:gdLst>
                <a:gd name="T0" fmla="+- 0 2798 1553"/>
                <a:gd name="T1" fmla="*/ T0 w 1246"/>
                <a:gd name="T2" fmla="+- 0 2203 761"/>
                <a:gd name="T3" fmla="*/ 2203 h 1443"/>
                <a:gd name="T4" fmla="+- 0 1553 1553"/>
                <a:gd name="T5" fmla="*/ T4 w 1246"/>
                <a:gd name="T6" fmla="+- 0 2203 761"/>
                <a:gd name="T7" fmla="*/ 2203 h 1443"/>
                <a:gd name="T8" fmla="+- 0 1553 1553"/>
                <a:gd name="T9" fmla="*/ T8 w 1246"/>
                <a:gd name="T10" fmla="+- 0 761 761"/>
                <a:gd name="T11" fmla="*/ 761 h 1443"/>
                <a:gd name="T12" fmla="+- 0 2731 1553"/>
                <a:gd name="T13" fmla="*/ T12 w 1246"/>
                <a:gd name="T14" fmla="+- 0 761 761"/>
                <a:gd name="T15" fmla="*/ 761 h 1443"/>
                <a:gd name="T16" fmla="+- 0 2798 1553"/>
                <a:gd name="T17" fmla="*/ T16 w 1246"/>
                <a:gd name="T18" fmla="+- 0 2203 761"/>
                <a:gd name="T19" fmla="*/ 2203 h 14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246" h="1443">
                  <a:moveTo>
                    <a:pt x="1245" y="1442"/>
                  </a:moveTo>
                  <a:lnTo>
                    <a:pt x="0" y="1442"/>
                  </a:lnTo>
                  <a:lnTo>
                    <a:pt x="0" y="0"/>
                  </a:lnTo>
                  <a:lnTo>
                    <a:pt x="1178" y="0"/>
                  </a:lnTo>
                  <a:lnTo>
                    <a:pt x="1245" y="1442"/>
                  </a:lnTo>
                  <a:close/>
                </a:path>
              </a:pathLst>
            </a:custGeom>
            <a:solidFill>
              <a:srgbClr val="F4832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5C1C00A-2FD3-DA78-AC35-AAC0A84E10FE}"/>
                </a:ext>
              </a:extLst>
            </p:cNvPr>
            <p:cNvSpPr/>
            <p:nvPr/>
          </p:nvSpPr>
          <p:spPr>
            <a:xfrm>
              <a:off x="666836" y="66135"/>
              <a:ext cx="539562" cy="4354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LỚP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12</a:t>
              </a:r>
            </a:p>
          </p:txBody>
        </p:sp>
        <p:sp>
          <p:nvSpPr>
            <p:cNvPr id="36" name="Rounded Rectangle 55">
              <a:extLst>
                <a:ext uri="{FF2B5EF4-FFF2-40B4-BE49-F238E27FC236}">
                  <a16:creationId xmlns:a16="http://schemas.microsoft.com/office/drawing/2014/main" id="{4D7E2351-3AFC-AE3A-8C12-57E2E1B5B93E}"/>
                </a:ext>
              </a:extLst>
            </p:cNvPr>
            <p:cNvSpPr/>
            <p:nvPr/>
          </p:nvSpPr>
          <p:spPr>
            <a:xfrm>
              <a:off x="0" y="53758"/>
              <a:ext cx="631364" cy="51348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NGỮ VĂN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4DA8530-3403-B9A1-3C38-185F31A70DE7}"/>
                </a:ext>
              </a:extLst>
            </p:cNvPr>
            <p:cNvSpPr/>
            <p:nvPr/>
          </p:nvSpPr>
          <p:spPr>
            <a:xfrm>
              <a:off x="1610678" y="0"/>
              <a:ext cx="7533323" cy="6562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 4: SỰ THẬT VÀ TRANG VIẾT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(PHÓNG SỰ, NHẬT KÍ)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AE47FCF8-5419-CDC8-CEC7-A3BA0E92DC2B}"/>
              </a:ext>
            </a:extLst>
          </p:cNvPr>
          <p:cNvSpPr txBox="1"/>
          <p:nvPr/>
        </p:nvSpPr>
        <p:spPr>
          <a:xfrm>
            <a:off x="5030748" y="4591050"/>
            <a:ext cx="2036167" cy="2686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B75AE9E-5E0A-0F72-E347-A317358C6C6A}"/>
              </a:ext>
            </a:extLst>
          </p:cNvPr>
          <p:cNvSpPr txBox="1"/>
          <p:nvPr/>
        </p:nvSpPr>
        <p:spPr>
          <a:xfrm>
            <a:off x="-2930011" y="3079482"/>
            <a:ext cx="3057961" cy="4470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6DEA26-545A-ECA9-6384-567AD7C90C84}"/>
              </a:ext>
            </a:extLst>
          </p:cNvPr>
          <p:cNvSpPr txBox="1"/>
          <p:nvPr/>
        </p:nvSpPr>
        <p:spPr>
          <a:xfrm>
            <a:off x="127950" y="1868901"/>
            <a:ext cx="11506999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ĐỔI VỀ MỘT VẤN ĐỀ ĐÁNG QUAN TÂM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14005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CC498-E8B9-C7A2-EAD5-464457F3D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动物, 软体动物&#10;&#10;已生成高可信度的说明">
            <a:extLst>
              <a:ext uri="{FF2B5EF4-FFF2-40B4-BE49-F238E27FC236}">
                <a16:creationId xmlns:a16="http://schemas.microsoft.com/office/drawing/2014/main" id="{4A4242CA-86EA-EEF3-F8F5-AB2D29B308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pic>
        <p:nvPicPr>
          <p:cNvPr id="11" name="图片 10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AC6D52AA-0AC3-033F-EEE1-5AAAF3887A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8225" y="4207583"/>
            <a:ext cx="3571820" cy="3610985"/>
          </a:xfrm>
          <a:prstGeom prst="rect">
            <a:avLst/>
          </a:prstGeom>
        </p:spPr>
      </p:pic>
      <p:pic>
        <p:nvPicPr>
          <p:cNvPr id="15" name="图片 14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C1BC6D94-3F3C-24C9-D382-90366ED1E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9942" y="332897"/>
            <a:ext cx="3506336" cy="5001491"/>
          </a:xfrm>
          <a:prstGeom prst="rect">
            <a:avLst/>
          </a:prstGeom>
        </p:spPr>
      </p:pic>
      <p:sp>
        <p:nvSpPr>
          <p:cNvPr id="30" name="TextBox 3">
            <a:hlinkClick r:id="rId6"/>
            <a:extLst>
              <a:ext uri="{FF2B5EF4-FFF2-40B4-BE49-F238E27FC236}">
                <a16:creationId xmlns:a16="http://schemas.microsoft.com/office/drawing/2014/main" id="{8E3B95AE-DAE3-B95B-2A8D-298735A9EAD7}"/>
              </a:ext>
            </a:extLst>
          </p:cNvPr>
          <p:cNvSpPr txBox="1"/>
          <p:nvPr/>
        </p:nvSpPr>
        <p:spPr>
          <a:xfrm>
            <a:off x="6465336" y="6588894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86B06A"/>
                </a:solidFill>
                <a:effectLst/>
                <a:uLnTx/>
                <a:uFillTx/>
                <a:latin typeface="微软雅黑" panose="020F0502020204030204"/>
                <a:cs typeface="Arial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86B06A"/>
              </a:solidFill>
              <a:effectLst/>
              <a:uLnTx/>
              <a:uFillTx/>
              <a:latin typeface="微软雅黑" panose="020F0502020204030204"/>
              <a:cs typeface="Arial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AA19333-C702-6C8F-12F0-F24C0FBFA9AB}"/>
              </a:ext>
            </a:extLst>
          </p:cNvPr>
          <p:cNvGrpSpPr/>
          <p:nvPr/>
        </p:nvGrpSpPr>
        <p:grpSpPr>
          <a:xfrm>
            <a:off x="-8891" y="-15520"/>
            <a:ext cx="12209781" cy="875030"/>
            <a:chOff x="0" y="0"/>
            <a:chExt cx="9157336" cy="656272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6987351-15A2-24F9-7C7C-3DAD53E8182E}"/>
                </a:ext>
              </a:extLst>
            </p:cNvPr>
            <p:cNvSpPr/>
            <p:nvPr/>
          </p:nvSpPr>
          <p:spPr bwMode="auto">
            <a:xfrm>
              <a:off x="3815924" y="53758"/>
              <a:ext cx="2388452" cy="291920"/>
            </a:xfrm>
            <a:custGeom>
              <a:avLst/>
              <a:gdLst>
                <a:gd name="T0" fmla="+- 0 3326 3326"/>
                <a:gd name="T1" fmla="*/ T0 w 7474"/>
                <a:gd name="T2" fmla="+- 0 2203 761"/>
                <a:gd name="T3" fmla="*/ 2203 h 1443"/>
                <a:gd name="T4" fmla="+- 0 3485 3326"/>
                <a:gd name="T5" fmla="*/ T4 w 7474"/>
                <a:gd name="T6" fmla="+- 0 761 761"/>
                <a:gd name="T7" fmla="*/ 761 h 1443"/>
                <a:gd name="T8" fmla="+- 0 10800 3326"/>
                <a:gd name="T9" fmla="*/ T8 w 7474"/>
                <a:gd name="T10" fmla="+- 0 761 761"/>
                <a:gd name="T11" fmla="*/ 761 h 1443"/>
                <a:gd name="T12" fmla="+- 0 10800 3326"/>
                <a:gd name="T13" fmla="*/ T12 w 7474"/>
                <a:gd name="T14" fmla="+- 0 2191 761"/>
                <a:gd name="T15" fmla="*/ 2191 h 1443"/>
                <a:gd name="T16" fmla="+- 0 3326 3326"/>
                <a:gd name="T17" fmla="*/ T16 w 7474"/>
                <a:gd name="T18" fmla="+- 0 2203 761"/>
                <a:gd name="T19" fmla="*/ 2203 h 14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474" h="1443">
                  <a:moveTo>
                    <a:pt x="0" y="1442"/>
                  </a:moveTo>
                  <a:lnTo>
                    <a:pt x="159" y="0"/>
                  </a:lnTo>
                  <a:lnTo>
                    <a:pt x="7474" y="0"/>
                  </a:lnTo>
                  <a:lnTo>
                    <a:pt x="7474" y="1430"/>
                  </a:lnTo>
                  <a:lnTo>
                    <a:pt x="0" y="1442"/>
                  </a:lnTo>
                  <a:close/>
                </a:path>
              </a:pathLst>
            </a:custGeom>
            <a:solidFill>
              <a:srgbClr val="FBFB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Rectangle 2">
              <a:extLst>
                <a:ext uri="{FF2B5EF4-FFF2-40B4-BE49-F238E27FC236}">
                  <a16:creationId xmlns:a16="http://schemas.microsoft.com/office/drawing/2014/main" id="{7583F110-4FB3-10C7-BF85-2DE10D2A00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95" y="0"/>
              <a:ext cx="9144000" cy="489241"/>
            </a:xfrm>
            <a:prstGeom prst="rect">
              <a:avLst/>
            </a:prstGeom>
            <a:solidFill>
              <a:srgbClr val="B1C1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Freeform 3">
              <a:extLst>
                <a:ext uri="{FF2B5EF4-FFF2-40B4-BE49-F238E27FC236}">
                  <a16:creationId xmlns:a16="http://schemas.microsoft.com/office/drawing/2014/main" id="{ADC0A4BF-F12E-E084-897C-F76CF8885C87}"/>
                </a:ext>
              </a:extLst>
            </p:cNvPr>
            <p:cNvSpPr/>
            <p:nvPr/>
          </p:nvSpPr>
          <p:spPr bwMode="auto">
            <a:xfrm>
              <a:off x="1420178" y="476"/>
              <a:ext cx="7737158" cy="655320"/>
            </a:xfrm>
            <a:custGeom>
              <a:avLst/>
              <a:gdLst>
                <a:gd name="T0" fmla="+- 0 3326 3326"/>
                <a:gd name="T1" fmla="*/ T0 w 7474"/>
                <a:gd name="T2" fmla="+- 0 2203 761"/>
                <a:gd name="T3" fmla="*/ 2203 h 1443"/>
                <a:gd name="T4" fmla="+- 0 3485 3326"/>
                <a:gd name="T5" fmla="*/ T4 w 7474"/>
                <a:gd name="T6" fmla="+- 0 761 761"/>
                <a:gd name="T7" fmla="*/ 761 h 1443"/>
                <a:gd name="T8" fmla="+- 0 10800 3326"/>
                <a:gd name="T9" fmla="*/ T8 w 7474"/>
                <a:gd name="T10" fmla="+- 0 761 761"/>
                <a:gd name="T11" fmla="*/ 761 h 1443"/>
                <a:gd name="T12" fmla="+- 0 10800 3326"/>
                <a:gd name="T13" fmla="*/ T12 w 7474"/>
                <a:gd name="T14" fmla="+- 0 2191 761"/>
                <a:gd name="T15" fmla="*/ 2191 h 1443"/>
                <a:gd name="T16" fmla="+- 0 3326 3326"/>
                <a:gd name="T17" fmla="*/ T16 w 7474"/>
                <a:gd name="T18" fmla="+- 0 2203 761"/>
                <a:gd name="T19" fmla="*/ 2203 h 14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474" h="1443">
                  <a:moveTo>
                    <a:pt x="0" y="1442"/>
                  </a:moveTo>
                  <a:lnTo>
                    <a:pt x="159" y="0"/>
                  </a:lnTo>
                  <a:lnTo>
                    <a:pt x="7474" y="0"/>
                  </a:lnTo>
                  <a:lnTo>
                    <a:pt x="7474" y="1430"/>
                  </a:lnTo>
                  <a:lnTo>
                    <a:pt x="0" y="1442"/>
                  </a:lnTo>
                  <a:close/>
                </a:path>
              </a:pathLst>
            </a:custGeom>
            <a:solidFill>
              <a:srgbClr val="FBFBE1"/>
            </a:solidFill>
            <a:ln w="9525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EEBC8C2-6592-463E-26AA-F40E72E658ED}"/>
                </a:ext>
              </a:extLst>
            </p:cNvPr>
            <p:cNvGrpSpPr/>
            <p:nvPr/>
          </p:nvGrpSpPr>
          <p:grpSpPr>
            <a:xfrm>
              <a:off x="1206398" y="39923"/>
              <a:ext cx="404209" cy="616059"/>
              <a:chOff x="908603" y="80216"/>
              <a:chExt cx="538945" cy="676514"/>
            </a:xfrm>
          </p:grpSpPr>
          <p:sp>
            <p:nvSpPr>
              <p:cNvPr id="38" name="Freeform 4">
                <a:extLst>
                  <a:ext uri="{FF2B5EF4-FFF2-40B4-BE49-F238E27FC236}">
                    <a16:creationId xmlns:a16="http://schemas.microsoft.com/office/drawing/2014/main" id="{10983CF7-C4F0-4AE2-5067-5A50E84B9AEB}"/>
                  </a:ext>
                </a:extLst>
              </p:cNvPr>
              <p:cNvSpPr/>
              <p:nvPr/>
            </p:nvSpPr>
            <p:spPr bwMode="auto">
              <a:xfrm>
                <a:off x="1136046" y="80216"/>
                <a:ext cx="311502" cy="676514"/>
              </a:xfrm>
              <a:custGeom>
                <a:avLst/>
                <a:gdLst>
                  <a:gd name="T0" fmla="+- 0 3055 3055"/>
                  <a:gd name="T1" fmla="*/ T0 w 430"/>
                  <a:gd name="T2" fmla="+- 0 2450 761"/>
                  <a:gd name="T3" fmla="*/ 2450 h 1690"/>
                  <a:gd name="T4" fmla="+- 0 3086 3055"/>
                  <a:gd name="T5" fmla="*/ T4 w 430"/>
                  <a:gd name="T6" fmla="+- 0 1116 761"/>
                  <a:gd name="T7" fmla="*/ 1116 h 1690"/>
                  <a:gd name="T8" fmla="+- 0 3485 3055"/>
                  <a:gd name="T9" fmla="*/ T8 w 430"/>
                  <a:gd name="T10" fmla="+- 0 761 761"/>
                  <a:gd name="T11" fmla="*/ 761 h 1690"/>
                  <a:gd name="T12" fmla="+- 0 3326 3055"/>
                  <a:gd name="T13" fmla="*/ T12 w 430"/>
                  <a:gd name="T14" fmla="+- 0 2203 761"/>
                  <a:gd name="T15" fmla="*/ 2203 h 1690"/>
                  <a:gd name="T16" fmla="+- 0 3055 3055"/>
                  <a:gd name="T17" fmla="*/ T16 w 430"/>
                  <a:gd name="T18" fmla="+- 0 2450 761"/>
                  <a:gd name="T19" fmla="*/ 2450 h 16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430" h="1690">
                    <a:moveTo>
                      <a:pt x="0" y="1689"/>
                    </a:moveTo>
                    <a:lnTo>
                      <a:pt x="31" y="355"/>
                    </a:lnTo>
                    <a:lnTo>
                      <a:pt x="430" y="0"/>
                    </a:lnTo>
                    <a:lnTo>
                      <a:pt x="271" y="1442"/>
                    </a:lnTo>
                    <a:lnTo>
                      <a:pt x="0" y="1689"/>
                    </a:lnTo>
                    <a:close/>
                  </a:path>
                </a:pathLst>
              </a:custGeom>
              <a:solidFill>
                <a:srgbClr val="FBB6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Freeform 5">
                <a:extLst>
                  <a:ext uri="{FF2B5EF4-FFF2-40B4-BE49-F238E27FC236}">
                    <a16:creationId xmlns:a16="http://schemas.microsoft.com/office/drawing/2014/main" id="{390F8080-317F-C206-BD2D-5687458A4092}"/>
                  </a:ext>
                </a:extLst>
              </p:cNvPr>
              <p:cNvSpPr/>
              <p:nvPr/>
            </p:nvSpPr>
            <p:spPr bwMode="auto">
              <a:xfrm>
                <a:off x="908603" y="80216"/>
                <a:ext cx="258983" cy="676514"/>
              </a:xfrm>
              <a:custGeom>
                <a:avLst/>
                <a:gdLst>
                  <a:gd name="T0" fmla="+- 0 3055 2731"/>
                  <a:gd name="T1" fmla="*/ T0 w 356"/>
                  <a:gd name="T2" fmla="+- 0 2450 761"/>
                  <a:gd name="T3" fmla="*/ 2450 h 1690"/>
                  <a:gd name="T4" fmla="+- 0 2798 2731"/>
                  <a:gd name="T5" fmla="*/ T4 w 356"/>
                  <a:gd name="T6" fmla="+- 0 2203 761"/>
                  <a:gd name="T7" fmla="*/ 2203 h 1690"/>
                  <a:gd name="T8" fmla="+- 0 2731 2731"/>
                  <a:gd name="T9" fmla="*/ T8 w 356"/>
                  <a:gd name="T10" fmla="+- 0 761 761"/>
                  <a:gd name="T11" fmla="*/ 761 h 1690"/>
                  <a:gd name="T12" fmla="+- 0 3086 2731"/>
                  <a:gd name="T13" fmla="*/ T12 w 356"/>
                  <a:gd name="T14" fmla="+- 0 1116 761"/>
                  <a:gd name="T15" fmla="*/ 1116 h 1690"/>
                  <a:gd name="T16" fmla="+- 0 3055 2731"/>
                  <a:gd name="T17" fmla="*/ T16 w 356"/>
                  <a:gd name="T18" fmla="+- 0 2450 761"/>
                  <a:gd name="T19" fmla="*/ 2450 h 16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56" h="1690">
                    <a:moveTo>
                      <a:pt x="324" y="1689"/>
                    </a:moveTo>
                    <a:lnTo>
                      <a:pt x="67" y="1442"/>
                    </a:lnTo>
                    <a:lnTo>
                      <a:pt x="0" y="0"/>
                    </a:lnTo>
                    <a:lnTo>
                      <a:pt x="355" y="355"/>
                    </a:lnTo>
                    <a:lnTo>
                      <a:pt x="324" y="1689"/>
                    </a:lnTo>
                    <a:close/>
                  </a:path>
                </a:pathLst>
              </a:custGeom>
              <a:solidFill>
                <a:srgbClr val="DB6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B2FF08D9-038C-5A0B-5414-B73D8644C292}"/>
                </a:ext>
              </a:extLst>
            </p:cNvPr>
            <p:cNvSpPr/>
            <p:nvPr/>
          </p:nvSpPr>
          <p:spPr bwMode="auto">
            <a:xfrm>
              <a:off x="666836" y="53758"/>
              <a:ext cx="579382" cy="513482"/>
            </a:xfrm>
            <a:custGeom>
              <a:avLst/>
              <a:gdLst>
                <a:gd name="T0" fmla="+- 0 2798 1553"/>
                <a:gd name="T1" fmla="*/ T0 w 1246"/>
                <a:gd name="T2" fmla="+- 0 2203 761"/>
                <a:gd name="T3" fmla="*/ 2203 h 1443"/>
                <a:gd name="T4" fmla="+- 0 1553 1553"/>
                <a:gd name="T5" fmla="*/ T4 w 1246"/>
                <a:gd name="T6" fmla="+- 0 2203 761"/>
                <a:gd name="T7" fmla="*/ 2203 h 1443"/>
                <a:gd name="T8" fmla="+- 0 1553 1553"/>
                <a:gd name="T9" fmla="*/ T8 w 1246"/>
                <a:gd name="T10" fmla="+- 0 761 761"/>
                <a:gd name="T11" fmla="*/ 761 h 1443"/>
                <a:gd name="T12" fmla="+- 0 2731 1553"/>
                <a:gd name="T13" fmla="*/ T12 w 1246"/>
                <a:gd name="T14" fmla="+- 0 761 761"/>
                <a:gd name="T15" fmla="*/ 761 h 1443"/>
                <a:gd name="T16" fmla="+- 0 2798 1553"/>
                <a:gd name="T17" fmla="*/ T16 w 1246"/>
                <a:gd name="T18" fmla="+- 0 2203 761"/>
                <a:gd name="T19" fmla="*/ 2203 h 14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246" h="1443">
                  <a:moveTo>
                    <a:pt x="1245" y="1442"/>
                  </a:moveTo>
                  <a:lnTo>
                    <a:pt x="0" y="1442"/>
                  </a:lnTo>
                  <a:lnTo>
                    <a:pt x="0" y="0"/>
                  </a:lnTo>
                  <a:lnTo>
                    <a:pt x="1178" y="0"/>
                  </a:lnTo>
                  <a:lnTo>
                    <a:pt x="1245" y="1442"/>
                  </a:lnTo>
                  <a:close/>
                </a:path>
              </a:pathLst>
            </a:custGeom>
            <a:solidFill>
              <a:srgbClr val="F4832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52647C9-1BCD-E5F2-070C-DE51C6D6B505}"/>
                </a:ext>
              </a:extLst>
            </p:cNvPr>
            <p:cNvSpPr/>
            <p:nvPr/>
          </p:nvSpPr>
          <p:spPr>
            <a:xfrm>
              <a:off x="666836" y="66135"/>
              <a:ext cx="539562" cy="4354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LỚP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12</a:t>
              </a:r>
            </a:p>
          </p:txBody>
        </p:sp>
        <p:sp>
          <p:nvSpPr>
            <p:cNvPr id="36" name="Rounded Rectangle 55">
              <a:extLst>
                <a:ext uri="{FF2B5EF4-FFF2-40B4-BE49-F238E27FC236}">
                  <a16:creationId xmlns:a16="http://schemas.microsoft.com/office/drawing/2014/main" id="{EDDA831C-50C6-1E79-4859-874449AAA99F}"/>
                </a:ext>
              </a:extLst>
            </p:cNvPr>
            <p:cNvSpPr/>
            <p:nvPr/>
          </p:nvSpPr>
          <p:spPr>
            <a:xfrm>
              <a:off x="0" y="53758"/>
              <a:ext cx="631364" cy="51348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NGỮ VĂN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2E0C90D-5C84-A987-08BD-047D22E3736F}"/>
                </a:ext>
              </a:extLst>
            </p:cNvPr>
            <p:cNvSpPr/>
            <p:nvPr/>
          </p:nvSpPr>
          <p:spPr>
            <a:xfrm>
              <a:off x="1610678" y="0"/>
              <a:ext cx="7533323" cy="6562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 4: SỰ THẬT VÀ TRANG VIẾT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(PHÓNG SỰ, NHẬT KÍ)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B04BCB1B-DCB4-6DE1-4CBF-EF786E9EAD59}"/>
              </a:ext>
            </a:extLst>
          </p:cNvPr>
          <p:cNvSpPr txBox="1"/>
          <p:nvPr/>
        </p:nvSpPr>
        <p:spPr>
          <a:xfrm>
            <a:off x="-2930011" y="3079482"/>
            <a:ext cx="3057961" cy="4470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06135C-143D-B1D2-D39B-78E4CA44F570}"/>
              </a:ext>
            </a:extLst>
          </p:cNvPr>
          <p:cNvSpPr txBox="1"/>
          <p:nvPr/>
        </p:nvSpPr>
        <p:spPr>
          <a:xfrm>
            <a:off x="2046008" y="2048386"/>
            <a:ext cx="8196549" cy="137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LUẬN VỀ MỘT VẤN ĐỀ 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Ý KIẾN TRÁI NGƯỢC</a:t>
            </a:r>
          </a:p>
        </p:txBody>
      </p:sp>
    </p:spTree>
    <p:extLst>
      <p:ext uri="{BB962C8B-B14F-4D97-AF65-F5344CB8AC3E}">
        <p14:creationId xmlns:p14="http://schemas.microsoft.com/office/powerpoint/2010/main" val="32184357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oạn cut tiền k mua được hạnh phúc">
            <a:hlinkClick r:id="" action="ppaction://media"/>
            <a:extLst>
              <a:ext uri="{FF2B5EF4-FFF2-40B4-BE49-F238E27FC236}">
                <a16:creationId xmlns:a16="http://schemas.microsoft.com/office/drawing/2014/main" id="{8A70D812-86CF-FD91-6798-FC3630B64A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133" y="115503"/>
            <a:ext cx="11742821" cy="614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240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9A7F4-92CB-AC59-EB1E-7C47A2392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C031891A-01E9-1399-606C-F37FE55977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8225" y="4207583"/>
            <a:ext cx="3571820" cy="3610985"/>
          </a:xfrm>
          <a:prstGeom prst="rect">
            <a:avLst/>
          </a:prstGeom>
        </p:spPr>
      </p:pic>
      <p:pic>
        <p:nvPicPr>
          <p:cNvPr id="15" name="图片 14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3915073F-59BA-A60B-3B2D-B786481AC2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9942" y="332897"/>
            <a:ext cx="3506336" cy="500149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57A66B6-0369-59C8-4166-4621E62D0DD9}"/>
              </a:ext>
            </a:extLst>
          </p:cNvPr>
          <p:cNvGrpSpPr/>
          <p:nvPr/>
        </p:nvGrpSpPr>
        <p:grpSpPr>
          <a:xfrm>
            <a:off x="-8891" y="-15520"/>
            <a:ext cx="12209781" cy="875030"/>
            <a:chOff x="0" y="0"/>
            <a:chExt cx="9157336" cy="656272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8200127A-950A-EDA5-1B76-01730E599BDF}"/>
                </a:ext>
              </a:extLst>
            </p:cNvPr>
            <p:cNvSpPr/>
            <p:nvPr/>
          </p:nvSpPr>
          <p:spPr bwMode="auto">
            <a:xfrm>
              <a:off x="3815924" y="53758"/>
              <a:ext cx="2388452" cy="291920"/>
            </a:xfrm>
            <a:custGeom>
              <a:avLst/>
              <a:gdLst>
                <a:gd name="T0" fmla="+- 0 3326 3326"/>
                <a:gd name="T1" fmla="*/ T0 w 7474"/>
                <a:gd name="T2" fmla="+- 0 2203 761"/>
                <a:gd name="T3" fmla="*/ 2203 h 1443"/>
                <a:gd name="T4" fmla="+- 0 3485 3326"/>
                <a:gd name="T5" fmla="*/ T4 w 7474"/>
                <a:gd name="T6" fmla="+- 0 761 761"/>
                <a:gd name="T7" fmla="*/ 761 h 1443"/>
                <a:gd name="T8" fmla="+- 0 10800 3326"/>
                <a:gd name="T9" fmla="*/ T8 w 7474"/>
                <a:gd name="T10" fmla="+- 0 761 761"/>
                <a:gd name="T11" fmla="*/ 761 h 1443"/>
                <a:gd name="T12" fmla="+- 0 10800 3326"/>
                <a:gd name="T13" fmla="*/ T12 w 7474"/>
                <a:gd name="T14" fmla="+- 0 2191 761"/>
                <a:gd name="T15" fmla="*/ 2191 h 1443"/>
                <a:gd name="T16" fmla="+- 0 3326 3326"/>
                <a:gd name="T17" fmla="*/ T16 w 7474"/>
                <a:gd name="T18" fmla="+- 0 2203 761"/>
                <a:gd name="T19" fmla="*/ 2203 h 14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474" h="1443">
                  <a:moveTo>
                    <a:pt x="0" y="1442"/>
                  </a:moveTo>
                  <a:lnTo>
                    <a:pt x="159" y="0"/>
                  </a:lnTo>
                  <a:lnTo>
                    <a:pt x="7474" y="0"/>
                  </a:lnTo>
                  <a:lnTo>
                    <a:pt x="7474" y="1430"/>
                  </a:lnTo>
                  <a:lnTo>
                    <a:pt x="0" y="1442"/>
                  </a:lnTo>
                  <a:close/>
                </a:path>
              </a:pathLst>
            </a:custGeom>
            <a:solidFill>
              <a:srgbClr val="FBFB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Rectangle 2">
              <a:extLst>
                <a:ext uri="{FF2B5EF4-FFF2-40B4-BE49-F238E27FC236}">
                  <a16:creationId xmlns:a16="http://schemas.microsoft.com/office/drawing/2014/main" id="{9F1A2A88-6ACD-36B2-9BFC-47816EE5F4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95" y="0"/>
              <a:ext cx="9144000" cy="489241"/>
            </a:xfrm>
            <a:prstGeom prst="rect">
              <a:avLst/>
            </a:prstGeom>
            <a:solidFill>
              <a:srgbClr val="B1C1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Freeform 3">
              <a:extLst>
                <a:ext uri="{FF2B5EF4-FFF2-40B4-BE49-F238E27FC236}">
                  <a16:creationId xmlns:a16="http://schemas.microsoft.com/office/drawing/2014/main" id="{7EA6D4C0-339B-A8E1-E0B8-93FC75F3F68C}"/>
                </a:ext>
              </a:extLst>
            </p:cNvPr>
            <p:cNvSpPr/>
            <p:nvPr/>
          </p:nvSpPr>
          <p:spPr bwMode="auto">
            <a:xfrm>
              <a:off x="1420178" y="476"/>
              <a:ext cx="7737158" cy="655320"/>
            </a:xfrm>
            <a:custGeom>
              <a:avLst/>
              <a:gdLst>
                <a:gd name="T0" fmla="+- 0 3326 3326"/>
                <a:gd name="T1" fmla="*/ T0 w 7474"/>
                <a:gd name="T2" fmla="+- 0 2203 761"/>
                <a:gd name="T3" fmla="*/ 2203 h 1443"/>
                <a:gd name="T4" fmla="+- 0 3485 3326"/>
                <a:gd name="T5" fmla="*/ T4 w 7474"/>
                <a:gd name="T6" fmla="+- 0 761 761"/>
                <a:gd name="T7" fmla="*/ 761 h 1443"/>
                <a:gd name="T8" fmla="+- 0 10800 3326"/>
                <a:gd name="T9" fmla="*/ T8 w 7474"/>
                <a:gd name="T10" fmla="+- 0 761 761"/>
                <a:gd name="T11" fmla="*/ 761 h 1443"/>
                <a:gd name="T12" fmla="+- 0 10800 3326"/>
                <a:gd name="T13" fmla="*/ T12 w 7474"/>
                <a:gd name="T14" fmla="+- 0 2191 761"/>
                <a:gd name="T15" fmla="*/ 2191 h 1443"/>
                <a:gd name="T16" fmla="+- 0 3326 3326"/>
                <a:gd name="T17" fmla="*/ T16 w 7474"/>
                <a:gd name="T18" fmla="+- 0 2203 761"/>
                <a:gd name="T19" fmla="*/ 2203 h 14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474" h="1443">
                  <a:moveTo>
                    <a:pt x="0" y="1442"/>
                  </a:moveTo>
                  <a:lnTo>
                    <a:pt x="159" y="0"/>
                  </a:lnTo>
                  <a:lnTo>
                    <a:pt x="7474" y="0"/>
                  </a:lnTo>
                  <a:lnTo>
                    <a:pt x="7474" y="1430"/>
                  </a:lnTo>
                  <a:lnTo>
                    <a:pt x="0" y="1442"/>
                  </a:lnTo>
                  <a:close/>
                </a:path>
              </a:pathLst>
            </a:custGeom>
            <a:solidFill>
              <a:srgbClr val="FBFBE1"/>
            </a:solidFill>
            <a:ln w="9525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6EEA3B3-71B9-B041-877E-ED83C46E8A17}"/>
                </a:ext>
              </a:extLst>
            </p:cNvPr>
            <p:cNvGrpSpPr/>
            <p:nvPr/>
          </p:nvGrpSpPr>
          <p:grpSpPr>
            <a:xfrm>
              <a:off x="1206398" y="39923"/>
              <a:ext cx="404209" cy="616059"/>
              <a:chOff x="908603" y="80216"/>
              <a:chExt cx="538945" cy="676514"/>
            </a:xfrm>
          </p:grpSpPr>
          <p:sp>
            <p:nvSpPr>
              <p:cNvPr id="38" name="Freeform 4">
                <a:extLst>
                  <a:ext uri="{FF2B5EF4-FFF2-40B4-BE49-F238E27FC236}">
                    <a16:creationId xmlns:a16="http://schemas.microsoft.com/office/drawing/2014/main" id="{76DA55AA-077E-D234-1357-CF64BEA8E4D6}"/>
                  </a:ext>
                </a:extLst>
              </p:cNvPr>
              <p:cNvSpPr/>
              <p:nvPr/>
            </p:nvSpPr>
            <p:spPr bwMode="auto">
              <a:xfrm>
                <a:off x="1136046" y="80216"/>
                <a:ext cx="311502" cy="676514"/>
              </a:xfrm>
              <a:custGeom>
                <a:avLst/>
                <a:gdLst>
                  <a:gd name="T0" fmla="+- 0 3055 3055"/>
                  <a:gd name="T1" fmla="*/ T0 w 430"/>
                  <a:gd name="T2" fmla="+- 0 2450 761"/>
                  <a:gd name="T3" fmla="*/ 2450 h 1690"/>
                  <a:gd name="T4" fmla="+- 0 3086 3055"/>
                  <a:gd name="T5" fmla="*/ T4 w 430"/>
                  <a:gd name="T6" fmla="+- 0 1116 761"/>
                  <a:gd name="T7" fmla="*/ 1116 h 1690"/>
                  <a:gd name="T8" fmla="+- 0 3485 3055"/>
                  <a:gd name="T9" fmla="*/ T8 w 430"/>
                  <a:gd name="T10" fmla="+- 0 761 761"/>
                  <a:gd name="T11" fmla="*/ 761 h 1690"/>
                  <a:gd name="T12" fmla="+- 0 3326 3055"/>
                  <a:gd name="T13" fmla="*/ T12 w 430"/>
                  <a:gd name="T14" fmla="+- 0 2203 761"/>
                  <a:gd name="T15" fmla="*/ 2203 h 1690"/>
                  <a:gd name="T16" fmla="+- 0 3055 3055"/>
                  <a:gd name="T17" fmla="*/ T16 w 430"/>
                  <a:gd name="T18" fmla="+- 0 2450 761"/>
                  <a:gd name="T19" fmla="*/ 2450 h 16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430" h="1690">
                    <a:moveTo>
                      <a:pt x="0" y="1689"/>
                    </a:moveTo>
                    <a:lnTo>
                      <a:pt x="31" y="355"/>
                    </a:lnTo>
                    <a:lnTo>
                      <a:pt x="430" y="0"/>
                    </a:lnTo>
                    <a:lnTo>
                      <a:pt x="271" y="1442"/>
                    </a:lnTo>
                    <a:lnTo>
                      <a:pt x="0" y="1689"/>
                    </a:lnTo>
                    <a:close/>
                  </a:path>
                </a:pathLst>
              </a:custGeom>
              <a:solidFill>
                <a:srgbClr val="FBB6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Freeform 5">
                <a:extLst>
                  <a:ext uri="{FF2B5EF4-FFF2-40B4-BE49-F238E27FC236}">
                    <a16:creationId xmlns:a16="http://schemas.microsoft.com/office/drawing/2014/main" id="{8E01B65A-DC63-7A2B-9B41-281F78D37F23}"/>
                  </a:ext>
                </a:extLst>
              </p:cNvPr>
              <p:cNvSpPr/>
              <p:nvPr/>
            </p:nvSpPr>
            <p:spPr bwMode="auto">
              <a:xfrm>
                <a:off x="908603" y="80216"/>
                <a:ext cx="258983" cy="676514"/>
              </a:xfrm>
              <a:custGeom>
                <a:avLst/>
                <a:gdLst>
                  <a:gd name="T0" fmla="+- 0 3055 2731"/>
                  <a:gd name="T1" fmla="*/ T0 w 356"/>
                  <a:gd name="T2" fmla="+- 0 2450 761"/>
                  <a:gd name="T3" fmla="*/ 2450 h 1690"/>
                  <a:gd name="T4" fmla="+- 0 2798 2731"/>
                  <a:gd name="T5" fmla="*/ T4 w 356"/>
                  <a:gd name="T6" fmla="+- 0 2203 761"/>
                  <a:gd name="T7" fmla="*/ 2203 h 1690"/>
                  <a:gd name="T8" fmla="+- 0 2731 2731"/>
                  <a:gd name="T9" fmla="*/ T8 w 356"/>
                  <a:gd name="T10" fmla="+- 0 761 761"/>
                  <a:gd name="T11" fmla="*/ 761 h 1690"/>
                  <a:gd name="T12" fmla="+- 0 3086 2731"/>
                  <a:gd name="T13" fmla="*/ T12 w 356"/>
                  <a:gd name="T14" fmla="+- 0 1116 761"/>
                  <a:gd name="T15" fmla="*/ 1116 h 1690"/>
                  <a:gd name="T16" fmla="+- 0 3055 2731"/>
                  <a:gd name="T17" fmla="*/ T16 w 356"/>
                  <a:gd name="T18" fmla="+- 0 2450 761"/>
                  <a:gd name="T19" fmla="*/ 2450 h 16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56" h="1690">
                    <a:moveTo>
                      <a:pt x="324" y="1689"/>
                    </a:moveTo>
                    <a:lnTo>
                      <a:pt x="67" y="1442"/>
                    </a:lnTo>
                    <a:lnTo>
                      <a:pt x="0" y="0"/>
                    </a:lnTo>
                    <a:lnTo>
                      <a:pt x="355" y="355"/>
                    </a:lnTo>
                    <a:lnTo>
                      <a:pt x="324" y="1689"/>
                    </a:lnTo>
                    <a:close/>
                  </a:path>
                </a:pathLst>
              </a:custGeom>
              <a:solidFill>
                <a:srgbClr val="DB6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455E6684-0345-6B5E-2A0E-A270A61AEFB3}"/>
                </a:ext>
              </a:extLst>
            </p:cNvPr>
            <p:cNvSpPr/>
            <p:nvPr/>
          </p:nvSpPr>
          <p:spPr bwMode="auto">
            <a:xfrm>
              <a:off x="666836" y="53758"/>
              <a:ext cx="579382" cy="513482"/>
            </a:xfrm>
            <a:custGeom>
              <a:avLst/>
              <a:gdLst>
                <a:gd name="T0" fmla="+- 0 2798 1553"/>
                <a:gd name="T1" fmla="*/ T0 w 1246"/>
                <a:gd name="T2" fmla="+- 0 2203 761"/>
                <a:gd name="T3" fmla="*/ 2203 h 1443"/>
                <a:gd name="T4" fmla="+- 0 1553 1553"/>
                <a:gd name="T5" fmla="*/ T4 w 1246"/>
                <a:gd name="T6" fmla="+- 0 2203 761"/>
                <a:gd name="T7" fmla="*/ 2203 h 1443"/>
                <a:gd name="T8" fmla="+- 0 1553 1553"/>
                <a:gd name="T9" fmla="*/ T8 w 1246"/>
                <a:gd name="T10" fmla="+- 0 761 761"/>
                <a:gd name="T11" fmla="*/ 761 h 1443"/>
                <a:gd name="T12" fmla="+- 0 2731 1553"/>
                <a:gd name="T13" fmla="*/ T12 w 1246"/>
                <a:gd name="T14" fmla="+- 0 761 761"/>
                <a:gd name="T15" fmla="*/ 761 h 1443"/>
                <a:gd name="T16" fmla="+- 0 2798 1553"/>
                <a:gd name="T17" fmla="*/ T16 w 1246"/>
                <a:gd name="T18" fmla="+- 0 2203 761"/>
                <a:gd name="T19" fmla="*/ 2203 h 14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246" h="1443">
                  <a:moveTo>
                    <a:pt x="1245" y="1442"/>
                  </a:moveTo>
                  <a:lnTo>
                    <a:pt x="0" y="1442"/>
                  </a:lnTo>
                  <a:lnTo>
                    <a:pt x="0" y="0"/>
                  </a:lnTo>
                  <a:lnTo>
                    <a:pt x="1178" y="0"/>
                  </a:lnTo>
                  <a:lnTo>
                    <a:pt x="1245" y="1442"/>
                  </a:lnTo>
                  <a:close/>
                </a:path>
              </a:pathLst>
            </a:custGeom>
            <a:solidFill>
              <a:srgbClr val="F4832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4EAF2C8-EE2E-6760-4A2D-5E63B547C45D}"/>
                </a:ext>
              </a:extLst>
            </p:cNvPr>
            <p:cNvSpPr/>
            <p:nvPr/>
          </p:nvSpPr>
          <p:spPr>
            <a:xfrm>
              <a:off x="666836" y="66135"/>
              <a:ext cx="539562" cy="4354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LỚP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12</a:t>
              </a:r>
            </a:p>
          </p:txBody>
        </p:sp>
        <p:sp>
          <p:nvSpPr>
            <p:cNvPr id="36" name="Rounded Rectangle 55">
              <a:extLst>
                <a:ext uri="{FF2B5EF4-FFF2-40B4-BE49-F238E27FC236}">
                  <a16:creationId xmlns:a16="http://schemas.microsoft.com/office/drawing/2014/main" id="{449C29FF-2774-D7DB-B1A8-9D2B8DE31A55}"/>
                </a:ext>
              </a:extLst>
            </p:cNvPr>
            <p:cNvSpPr/>
            <p:nvPr/>
          </p:nvSpPr>
          <p:spPr>
            <a:xfrm>
              <a:off x="0" y="53758"/>
              <a:ext cx="631364" cy="51348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NGỮ VĂN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32A0EC4-C378-3642-629E-2FC5B6A479EC}"/>
                </a:ext>
              </a:extLst>
            </p:cNvPr>
            <p:cNvSpPr/>
            <p:nvPr/>
          </p:nvSpPr>
          <p:spPr>
            <a:xfrm>
              <a:off x="1610678" y="0"/>
              <a:ext cx="7533323" cy="6562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 4: SỰ THẬT VÀ TRANG VIẾT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(PHÓNG SỰ, NHẬT KÍ)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5CD72EE9-1B2A-E95D-F35E-D75E38BA7DB8}"/>
              </a:ext>
            </a:extLst>
          </p:cNvPr>
          <p:cNvSpPr txBox="1"/>
          <p:nvPr/>
        </p:nvSpPr>
        <p:spPr>
          <a:xfrm>
            <a:off x="-2930011" y="3079482"/>
            <a:ext cx="3057961" cy="4470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EF8E7F-2246-96E7-233C-0F578A95856F}"/>
              </a:ext>
            </a:extLst>
          </p:cNvPr>
          <p:cNvSpPr txBox="1"/>
          <p:nvPr/>
        </p:nvSpPr>
        <p:spPr>
          <a:xfrm>
            <a:off x="1884680" y="929918"/>
            <a:ext cx="8196549" cy="137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LUẬN VỀ MỘT VẤN ĐỀ 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Ý KIẾN TRÁI NGƯỢC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4EE519-39B4-1BBC-1E60-66349F6EC751}"/>
              </a:ext>
            </a:extLst>
          </p:cNvPr>
          <p:cNvSpPr txBox="1"/>
          <p:nvPr/>
        </p:nvSpPr>
        <p:spPr>
          <a:xfrm>
            <a:off x="1864727" y="2405859"/>
            <a:ext cx="8196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</a:t>
            </a:r>
          </a:p>
          <a:p>
            <a:pPr algn="ctr"/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07EA73B-0B74-932E-6F10-B6C3C55D4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613" y="3704380"/>
            <a:ext cx="4885177" cy="299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3978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nguyên tắc tranh luận">
            <a:hlinkClick r:id="" action="ppaction://media"/>
            <a:extLst>
              <a:ext uri="{FF2B5EF4-FFF2-40B4-BE49-F238E27FC236}">
                <a16:creationId xmlns:a16="http://schemas.microsoft.com/office/drawing/2014/main" id="{8D7B94F7-2470-FD09-E4C9-4C33DDBC7E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1" y="0"/>
            <a:ext cx="11300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77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E3A88-C068-AFB0-69A5-18E9C174B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C4C06D66-E41A-976F-45FE-288BE5731B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8225" y="4207583"/>
            <a:ext cx="3571820" cy="3610985"/>
          </a:xfrm>
          <a:prstGeom prst="rect">
            <a:avLst/>
          </a:prstGeom>
        </p:spPr>
      </p:pic>
      <p:pic>
        <p:nvPicPr>
          <p:cNvPr id="15" name="图片 14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67A3B8D0-48E7-18EB-67A9-CDC5F072D1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9942" y="332897"/>
            <a:ext cx="3506336" cy="500149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E4EDBCA3-27DD-FF3E-2B72-A7B92B19D5E2}"/>
              </a:ext>
            </a:extLst>
          </p:cNvPr>
          <p:cNvGrpSpPr/>
          <p:nvPr/>
        </p:nvGrpSpPr>
        <p:grpSpPr>
          <a:xfrm>
            <a:off x="-8891" y="-15520"/>
            <a:ext cx="12209781" cy="875030"/>
            <a:chOff x="0" y="0"/>
            <a:chExt cx="9157336" cy="656272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FAAA6914-E9EB-8CC8-A346-399C27D43ED8}"/>
                </a:ext>
              </a:extLst>
            </p:cNvPr>
            <p:cNvSpPr/>
            <p:nvPr/>
          </p:nvSpPr>
          <p:spPr bwMode="auto">
            <a:xfrm>
              <a:off x="3815924" y="53758"/>
              <a:ext cx="2388452" cy="291920"/>
            </a:xfrm>
            <a:custGeom>
              <a:avLst/>
              <a:gdLst>
                <a:gd name="T0" fmla="+- 0 3326 3326"/>
                <a:gd name="T1" fmla="*/ T0 w 7474"/>
                <a:gd name="T2" fmla="+- 0 2203 761"/>
                <a:gd name="T3" fmla="*/ 2203 h 1443"/>
                <a:gd name="T4" fmla="+- 0 3485 3326"/>
                <a:gd name="T5" fmla="*/ T4 w 7474"/>
                <a:gd name="T6" fmla="+- 0 761 761"/>
                <a:gd name="T7" fmla="*/ 761 h 1443"/>
                <a:gd name="T8" fmla="+- 0 10800 3326"/>
                <a:gd name="T9" fmla="*/ T8 w 7474"/>
                <a:gd name="T10" fmla="+- 0 761 761"/>
                <a:gd name="T11" fmla="*/ 761 h 1443"/>
                <a:gd name="T12" fmla="+- 0 10800 3326"/>
                <a:gd name="T13" fmla="*/ T12 w 7474"/>
                <a:gd name="T14" fmla="+- 0 2191 761"/>
                <a:gd name="T15" fmla="*/ 2191 h 1443"/>
                <a:gd name="T16" fmla="+- 0 3326 3326"/>
                <a:gd name="T17" fmla="*/ T16 w 7474"/>
                <a:gd name="T18" fmla="+- 0 2203 761"/>
                <a:gd name="T19" fmla="*/ 2203 h 14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474" h="1443">
                  <a:moveTo>
                    <a:pt x="0" y="1442"/>
                  </a:moveTo>
                  <a:lnTo>
                    <a:pt x="159" y="0"/>
                  </a:lnTo>
                  <a:lnTo>
                    <a:pt x="7474" y="0"/>
                  </a:lnTo>
                  <a:lnTo>
                    <a:pt x="7474" y="1430"/>
                  </a:lnTo>
                  <a:lnTo>
                    <a:pt x="0" y="1442"/>
                  </a:lnTo>
                  <a:close/>
                </a:path>
              </a:pathLst>
            </a:custGeom>
            <a:solidFill>
              <a:srgbClr val="FBFB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Rectangle 2">
              <a:extLst>
                <a:ext uri="{FF2B5EF4-FFF2-40B4-BE49-F238E27FC236}">
                  <a16:creationId xmlns:a16="http://schemas.microsoft.com/office/drawing/2014/main" id="{EE45D70C-6133-717A-0A30-99D6C8078E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95" y="0"/>
              <a:ext cx="9144000" cy="489241"/>
            </a:xfrm>
            <a:prstGeom prst="rect">
              <a:avLst/>
            </a:prstGeom>
            <a:solidFill>
              <a:srgbClr val="B1C1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Freeform 3">
              <a:extLst>
                <a:ext uri="{FF2B5EF4-FFF2-40B4-BE49-F238E27FC236}">
                  <a16:creationId xmlns:a16="http://schemas.microsoft.com/office/drawing/2014/main" id="{8D3213B7-2420-2133-9580-8677359D6CA5}"/>
                </a:ext>
              </a:extLst>
            </p:cNvPr>
            <p:cNvSpPr/>
            <p:nvPr/>
          </p:nvSpPr>
          <p:spPr bwMode="auto">
            <a:xfrm>
              <a:off x="1420178" y="476"/>
              <a:ext cx="7737158" cy="655320"/>
            </a:xfrm>
            <a:custGeom>
              <a:avLst/>
              <a:gdLst>
                <a:gd name="T0" fmla="+- 0 3326 3326"/>
                <a:gd name="T1" fmla="*/ T0 w 7474"/>
                <a:gd name="T2" fmla="+- 0 2203 761"/>
                <a:gd name="T3" fmla="*/ 2203 h 1443"/>
                <a:gd name="T4" fmla="+- 0 3485 3326"/>
                <a:gd name="T5" fmla="*/ T4 w 7474"/>
                <a:gd name="T6" fmla="+- 0 761 761"/>
                <a:gd name="T7" fmla="*/ 761 h 1443"/>
                <a:gd name="T8" fmla="+- 0 10800 3326"/>
                <a:gd name="T9" fmla="*/ T8 w 7474"/>
                <a:gd name="T10" fmla="+- 0 761 761"/>
                <a:gd name="T11" fmla="*/ 761 h 1443"/>
                <a:gd name="T12" fmla="+- 0 10800 3326"/>
                <a:gd name="T13" fmla="*/ T12 w 7474"/>
                <a:gd name="T14" fmla="+- 0 2191 761"/>
                <a:gd name="T15" fmla="*/ 2191 h 1443"/>
                <a:gd name="T16" fmla="+- 0 3326 3326"/>
                <a:gd name="T17" fmla="*/ T16 w 7474"/>
                <a:gd name="T18" fmla="+- 0 2203 761"/>
                <a:gd name="T19" fmla="*/ 2203 h 14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474" h="1443">
                  <a:moveTo>
                    <a:pt x="0" y="1442"/>
                  </a:moveTo>
                  <a:lnTo>
                    <a:pt x="159" y="0"/>
                  </a:lnTo>
                  <a:lnTo>
                    <a:pt x="7474" y="0"/>
                  </a:lnTo>
                  <a:lnTo>
                    <a:pt x="7474" y="1430"/>
                  </a:lnTo>
                  <a:lnTo>
                    <a:pt x="0" y="1442"/>
                  </a:lnTo>
                  <a:close/>
                </a:path>
              </a:pathLst>
            </a:custGeom>
            <a:solidFill>
              <a:srgbClr val="FBFBE1"/>
            </a:solidFill>
            <a:ln w="9525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30ADA33-F862-C512-7548-1C4FBC0F104C}"/>
                </a:ext>
              </a:extLst>
            </p:cNvPr>
            <p:cNvGrpSpPr/>
            <p:nvPr/>
          </p:nvGrpSpPr>
          <p:grpSpPr>
            <a:xfrm>
              <a:off x="1206398" y="39923"/>
              <a:ext cx="404209" cy="616059"/>
              <a:chOff x="908603" y="80216"/>
              <a:chExt cx="538945" cy="676514"/>
            </a:xfrm>
          </p:grpSpPr>
          <p:sp>
            <p:nvSpPr>
              <p:cNvPr id="38" name="Freeform 4">
                <a:extLst>
                  <a:ext uri="{FF2B5EF4-FFF2-40B4-BE49-F238E27FC236}">
                    <a16:creationId xmlns:a16="http://schemas.microsoft.com/office/drawing/2014/main" id="{14C2A52F-C6D6-C5D1-24E1-6600287FB44A}"/>
                  </a:ext>
                </a:extLst>
              </p:cNvPr>
              <p:cNvSpPr/>
              <p:nvPr/>
            </p:nvSpPr>
            <p:spPr bwMode="auto">
              <a:xfrm>
                <a:off x="1136046" y="80216"/>
                <a:ext cx="311502" cy="676514"/>
              </a:xfrm>
              <a:custGeom>
                <a:avLst/>
                <a:gdLst>
                  <a:gd name="T0" fmla="+- 0 3055 3055"/>
                  <a:gd name="T1" fmla="*/ T0 w 430"/>
                  <a:gd name="T2" fmla="+- 0 2450 761"/>
                  <a:gd name="T3" fmla="*/ 2450 h 1690"/>
                  <a:gd name="T4" fmla="+- 0 3086 3055"/>
                  <a:gd name="T5" fmla="*/ T4 w 430"/>
                  <a:gd name="T6" fmla="+- 0 1116 761"/>
                  <a:gd name="T7" fmla="*/ 1116 h 1690"/>
                  <a:gd name="T8" fmla="+- 0 3485 3055"/>
                  <a:gd name="T9" fmla="*/ T8 w 430"/>
                  <a:gd name="T10" fmla="+- 0 761 761"/>
                  <a:gd name="T11" fmla="*/ 761 h 1690"/>
                  <a:gd name="T12" fmla="+- 0 3326 3055"/>
                  <a:gd name="T13" fmla="*/ T12 w 430"/>
                  <a:gd name="T14" fmla="+- 0 2203 761"/>
                  <a:gd name="T15" fmla="*/ 2203 h 1690"/>
                  <a:gd name="T16" fmla="+- 0 3055 3055"/>
                  <a:gd name="T17" fmla="*/ T16 w 430"/>
                  <a:gd name="T18" fmla="+- 0 2450 761"/>
                  <a:gd name="T19" fmla="*/ 2450 h 16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430" h="1690">
                    <a:moveTo>
                      <a:pt x="0" y="1689"/>
                    </a:moveTo>
                    <a:lnTo>
                      <a:pt x="31" y="355"/>
                    </a:lnTo>
                    <a:lnTo>
                      <a:pt x="430" y="0"/>
                    </a:lnTo>
                    <a:lnTo>
                      <a:pt x="271" y="1442"/>
                    </a:lnTo>
                    <a:lnTo>
                      <a:pt x="0" y="1689"/>
                    </a:lnTo>
                    <a:close/>
                  </a:path>
                </a:pathLst>
              </a:custGeom>
              <a:solidFill>
                <a:srgbClr val="FBB6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Freeform 5">
                <a:extLst>
                  <a:ext uri="{FF2B5EF4-FFF2-40B4-BE49-F238E27FC236}">
                    <a16:creationId xmlns:a16="http://schemas.microsoft.com/office/drawing/2014/main" id="{A86D48EF-59B1-58B8-A44A-39D4B2FC7F60}"/>
                  </a:ext>
                </a:extLst>
              </p:cNvPr>
              <p:cNvSpPr/>
              <p:nvPr/>
            </p:nvSpPr>
            <p:spPr bwMode="auto">
              <a:xfrm>
                <a:off x="908603" y="80216"/>
                <a:ext cx="258983" cy="676514"/>
              </a:xfrm>
              <a:custGeom>
                <a:avLst/>
                <a:gdLst>
                  <a:gd name="T0" fmla="+- 0 3055 2731"/>
                  <a:gd name="T1" fmla="*/ T0 w 356"/>
                  <a:gd name="T2" fmla="+- 0 2450 761"/>
                  <a:gd name="T3" fmla="*/ 2450 h 1690"/>
                  <a:gd name="T4" fmla="+- 0 2798 2731"/>
                  <a:gd name="T5" fmla="*/ T4 w 356"/>
                  <a:gd name="T6" fmla="+- 0 2203 761"/>
                  <a:gd name="T7" fmla="*/ 2203 h 1690"/>
                  <a:gd name="T8" fmla="+- 0 2731 2731"/>
                  <a:gd name="T9" fmla="*/ T8 w 356"/>
                  <a:gd name="T10" fmla="+- 0 761 761"/>
                  <a:gd name="T11" fmla="*/ 761 h 1690"/>
                  <a:gd name="T12" fmla="+- 0 3086 2731"/>
                  <a:gd name="T13" fmla="*/ T12 w 356"/>
                  <a:gd name="T14" fmla="+- 0 1116 761"/>
                  <a:gd name="T15" fmla="*/ 1116 h 1690"/>
                  <a:gd name="T16" fmla="+- 0 3055 2731"/>
                  <a:gd name="T17" fmla="*/ T16 w 356"/>
                  <a:gd name="T18" fmla="+- 0 2450 761"/>
                  <a:gd name="T19" fmla="*/ 2450 h 16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56" h="1690">
                    <a:moveTo>
                      <a:pt x="324" y="1689"/>
                    </a:moveTo>
                    <a:lnTo>
                      <a:pt x="67" y="1442"/>
                    </a:lnTo>
                    <a:lnTo>
                      <a:pt x="0" y="0"/>
                    </a:lnTo>
                    <a:lnTo>
                      <a:pt x="355" y="355"/>
                    </a:lnTo>
                    <a:lnTo>
                      <a:pt x="324" y="1689"/>
                    </a:lnTo>
                    <a:close/>
                  </a:path>
                </a:pathLst>
              </a:custGeom>
              <a:solidFill>
                <a:srgbClr val="DB6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92A4E2FF-4F30-8F1F-5B79-7D3A1FD2C1C3}"/>
                </a:ext>
              </a:extLst>
            </p:cNvPr>
            <p:cNvSpPr/>
            <p:nvPr/>
          </p:nvSpPr>
          <p:spPr bwMode="auto">
            <a:xfrm>
              <a:off x="666836" y="53758"/>
              <a:ext cx="579382" cy="513482"/>
            </a:xfrm>
            <a:custGeom>
              <a:avLst/>
              <a:gdLst>
                <a:gd name="T0" fmla="+- 0 2798 1553"/>
                <a:gd name="T1" fmla="*/ T0 w 1246"/>
                <a:gd name="T2" fmla="+- 0 2203 761"/>
                <a:gd name="T3" fmla="*/ 2203 h 1443"/>
                <a:gd name="T4" fmla="+- 0 1553 1553"/>
                <a:gd name="T5" fmla="*/ T4 w 1246"/>
                <a:gd name="T6" fmla="+- 0 2203 761"/>
                <a:gd name="T7" fmla="*/ 2203 h 1443"/>
                <a:gd name="T8" fmla="+- 0 1553 1553"/>
                <a:gd name="T9" fmla="*/ T8 w 1246"/>
                <a:gd name="T10" fmla="+- 0 761 761"/>
                <a:gd name="T11" fmla="*/ 761 h 1443"/>
                <a:gd name="T12" fmla="+- 0 2731 1553"/>
                <a:gd name="T13" fmla="*/ T12 w 1246"/>
                <a:gd name="T14" fmla="+- 0 761 761"/>
                <a:gd name="T15" fmla="*/ 761 h 1443"/>
                <a:gd name="T16" fmla="+- 0 2798 1553"/>
                <a:gd name="T17" fmla="*/ T16 w 1246"/>
                <a:gd name="T18" fmla="+- 0 2203 761"/>
                <a:gd name="T19" fmla="*/ 2203 h 14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246" h="1443">
                  <a:moveTo>
                    <a:pt x="1245" y="1442"/>
                  </a:moveTo>
                  <a:lnTo>
                    <a:pt x="0" y="1442"/>
                  </a:lnTo>
                  <a:lnTo>
                    <a:pt x="0" y="0"/>
                  </a:lnTo>
                  <a:lnTo>
                    <a:pt x="1178" y="0"/>
                  </a:lnTo>
                  <a:lnTo>
                    <a:pt x="1245" y="1442"/>
                  </a:lnTo>
                  <a:close/>
                </a:path>
              </a:pathLst>
            </a:custGeom>
            <a:solidFill>
              <a:srgbClr val="F4832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83B93E8-8037-1684-DA30-42BA148E7CD0}"/>
                </a:ext>
              </a:extLst>
            </p:cNvPr>
            <p:cNvSpPr/>
            <p:nvPr/>
          </p:nvSpPr>
          <p:spPr>
            <a:xfrm>
              <a:off x="666836" y="66135"/>
              <a:ext cx="539562" cy="4354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LỚP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12</a:t>
              </a:r>
            </a:p>
          </p:txBody>
        </p:sp>
        <p:sp>
          <p:nvSpPr>
            <p:cNvPr id="36" name="Rounded Rectangle 55">
              <a:extLst>
                <a:ext uri="{FF2B5EF4-FFF2-40B4-BE49-F238E27FC236}">
                  <a16:creationId xmlns:a16="http://schemas.microsoft.com/office/drawing/2014/main" id="{69BAE679-D897-7A42-E93A-2C1FE3C8F235}"/>
                </a:ext>
              </a:extLst>
            </p:cNvPr>
            <p:cNvSpPr/>
            <p:nvPr/>
          </p:nvSpPr>
          <p:spPr>
            <a:xfrm>
              <a:off x="0" y="53758"/>
              <a:ext cx="631364" cy="51348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NGỮ VĂN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03905A3-89B1-D2F4-0608-FFB7E075615F}"/>
                </a:ext>
              </a:extLst>
            </p:cNvPr>
            <p:cNvSpPr/>
            <p:nvPr/>
          </p:nvSpPr>
          <p:spPr>
            <a:xfrm>
              <a:off x="1610678" y="0"/>
              <a:ext cx="7533323" cy="6562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 4: SỰ THẬT VÀ TRANG VIẾT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(PHÓNG SỰ, NHẬT KÍ)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12EAB9C2-805A-7C04-FFA3-2C6481AB4926}"/>
              </a:ext>
            </a:extLst>
          </p:cNvPr>
          <p:cNvSpPr txBox="1"/>
          <p:nvPr/>
        </p:nvSpPr>
        <p:spPr>
          <a:xfrm>
            <a:off x="-2930011" y="3079482"/>
            <a:ext cx="3057961" cy="4470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686EB9-B006-5960-A920-8CD70890CDB3}"/>
              </a:ext>
            </a:extLst>
          </p:cNvPr>
          <p:cNvSpPr txBox="1"/>
          <p:nvPr/>
        </p:nvSpPr>
        <p:spPr>
          <a:xfrm>
            <a:off x="1884680" y="929918"/>
            <a:ext cx="8196549" cy="137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LUẬN VỀ MỘT VẤN ĐỀ 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Ý KIẾN TRÁI NGƯỢC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0C7593-2C28-AE08-0169-11ED7452730A}"/>
              </a:ext>
            </a:extLst>
          </p:cNvPr>
          <p:cNvSpPr txBox="1"/>
          <p:nvPr/>
        </p:nvSpPr>
        <p:spPr>
          <a:xfrm>
            <a:off x="1864727" y="2405859"/>
            <a:ext cx="8196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</a:t>
            </a:r>
          </a:p>
          <a:p>
            <a:pPr algn="ctr"/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8844ABD-EC87-0670-5791-50D29314F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613" y="3704380"/>
            <a:ext cx="4885177" cy="299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0383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>
            <a:extLst>
              <a:ext uri="{FF2B5EF4-FFF2-40B4-BE49-F238E27FC236}">
                <a16:creationId xmlns:a16="http://schemas.microsoft.com/office/drawing/2014/main" id="{A2689099-1491-2A6A-6190-8CEBC73CB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262467"/>
            <a:ext cx="11480800" cy="779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Box 2">
            <a:extLst>
              <a:ext uri="{FF2B5EF4-FFF2-40B4-BE49-F238E27FC236}">
                <a16:creationId xmlns:a16="http://schemas.microsoft.com/office/drawing/2014/main" id="{D50F3479-6353-C8E5-839F-A6794F224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9343" y="2945063"/>
            <a:ext cx="6901313" cy="1898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5867" dirty="0">
                <a:solidFill>
                  <a:srgbClr val="C00000"/>
                </a:solidFill>
                <a:latin typeface="Amazone" panose="03020702060507090A04" pitchFamily="66" charset="0"/>
              </a:rPr>
              <a:t>Xin </a:t>
            </a:r>
            <a:r>
              <a:rPr lang="en-US" altLang="en-US" sz="5867" dirty="0" err="1">
                <a:solidFill>
                  <a:srgbClr val="C00000"/>
                </a:solidFill>
                <a:latin typeface="Amazone" panose="03020702060507090A04" pitchFamily="66" charset="0"/>
              </a:rPr>
              <a:t>cảm</a:t>
            </a:r>
            <a:r>
              <a:rPr lang="en-US" altLang="en-US" sz="5867" dirty="0">
                <a:solidFill>
                  <a:srgbClr val="C00000"/>
                </a:solidFill>
                <a:latin typeface="Amazone" panose="03020702060507090A04" pitchFamily="66" charset="0"/>
              </a:rPr>
              <a:t> </a:t>
            </a:r>
            <a:r>
              <a:rPr lang="en-US" altLang="en-US" sz="5867" dirty="0" err="1">
                <a:solidFill>
                  <a:srgbClr val="C00000"/>
                </a:solidFill>
                <a:latin typeface="Amazone" panose="03020702060507090A04" pitchFamily="66" charset="0"/>
              </a:rPr>
              <a:t>ơn</a:t>
            </a:r>
            <a:r>
              <a:rPr lang="en-US" altLang="en-US" sz="5867" dirty="0">
                <a:solidFill>
                  <a:srgbClr val="C00000"/>
                </a:solidFill>
                <a:latin typeface="Amazone" panose="03020702060507090A04" pitchFamily="66" charset="0"/>
              </a:rPr>
              <a:t> </a:t>
            </a:r>
            <a:r>
              <a:rPr lang="en-US" altLang="en-US" sz="5867" dirty="0" err="1">
                <a:solidFill>
                  <a:srgbClr val="C00000"/>
                </a:solidFill>
                <a:latin typeface="Amazone" panose="03020702060507090A04" pitchFamily="66" charset="0"/>
              </a:rPr>
              <a:t>quý</a:t>
            </a:r>
            <a:r>
              <a:rPr lang="en-US" altLang="en-US" sz="5867" dirty="0">
                <a:solidFill>
                  <a:srgbClr val="C00000"/>
                </a:solidFill>
                <a:latin typeface="Amazone" panose="03020702060507090A04" pitchFamily="66" charset="0"/>
              </a:rPr>
              <a:t> </a:t>
            </a:r>
            <a:r>
              <a:rPr lang="en-US" altLang="en-US" sz="5867" dirty="0" err="1">
                <a:solidFill>
                  <a:srgbClr val="C00000"/>
                </a:solidFill>
                <a:latin typeface="Amazone" panose="03020702060507090A04" pitchFamily="66" charset="0"/>
              </a:rPr>
              <a:t>cô</a:t>
            </a:r>
            <a:r>
              <a:rPr lang="en-US" altLang="en-US" sz="5867" dirty="0">
                <a:solidFill>
                  <a:srgbClr val="C00000"/>
                </a:solidFill>
                <a:latin typeface="Amazone" panose="03020702060507090A04" pitchFamily="66" charset="0"/>
              </a:rPr>
              <a:t> </a:t>
            </a:r>
            <a:r>
              <a:rPr lang="en-US" altLang="en-US" sz="5867" dirty="0" err="1">
                <a:solidFill>
                  <a:srgbClr val="C00000"/>
                </a:solidFill>
                <a:latin typeface="Amazone" panose="03020702060507090A04" pitchFamily="66" charset="0"/>
              </a:rPr>
              <a:t>giáo</a:t>
            </a:r>
            <a:r>
              <a:rPr lang="en-US" altLang="en-US" sz="5867" dirty="0">
                <a:solidFill>
                  <a:srgbClr val="C00000"/>
                </a:solidFill>
                <a:latin typeface="Amazone" panose="03020702060507090A04" pitchFamily="66" charset="0"/>
              </a:rPr>
              <a:t> </a:t>
            </a:r>
            <a:r>
              <a:rPr lang="en-US" altLang="en-US" sz="5867" dirty="0" err="1">
                <a:solidFill>
                  <a:srgbClr val="C00000"/>
                </a:solidFill>
                <a:latin typeface="Amazone" panose="03020702060507090A04" pitchFamily="66" charset="0"/>
              </a:rPr>
              <a:t>và</a:t>
            </a:r>
            <a:r>
              <a:rPr lang="en-US" altLang="en-US" sz="5867" dirty="0">
                <a:solidFill>
                  <a:srgbClr val="C00000"/>
                </a:solidFill>
                <a:latin typeface="Amazone" panose="03020702060507090A04" pitchFamily="66" charset="0"/>
              </a:rPr>
              <a:t> </a:t>
            </a:r>
            <a:r>
              <a:rPr lang="en-US" altLang="en-US" sz="5867" dirty="0" err="1">
                <a:solidFill>
                  <a:srgbClr val="C00000"/>
                </a:solidFill>
                <a:latin typeface="Amazone" panose="03020702060507090A04" pitchFamily="66" charset="0"/>
              </a:rPr>
              <a:t>các</a:t>
            </a:r>
            <a:r>
              <a:rPr lang="en-US" altLang="en-US" sz="5867" dirty="0">
                <a:solidFill>
                  <a:srgbClr val="C00000"/>
                </a:solidFill>
                <a:latin typeface="Amazone" panose="03020702060507090A04" pitchFamily="66" charset="0"/>
              </a:rPr>
              <a:t> </a:t>
            </a:r>
            <a:r>
              <a:rPr lang="en-US" altLang="en-US" sz="5867" dirty="0" err="1">
                <a:solidFill>
                  <a:srgbClr val="C00000"/>
                </a:solidFill>
                <a:latin typeface="Amazone" panose="03020702060507090A04" pitchFamily="66" charset="0"/>
              </a:rPr>
              <a:t>em</a:t>
            </a:r>
            <a:r>
              <a:rPr lang="en-US" altLang="en-US" sz="5867" dirty="0">
                <a:solidFill>
                  <a:srgbClr val="C00000"/>
                </a:solidFill>
                <a:latin typeface="Amazone" panose="03020702060507090A04" pitchFamily="66" charset="0"/>
              </a:rPr>
              <a:t>!</a:t>
            </a:r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Kết quả hình ảnh cho khở động">
            <a:extLst>
              <a:ext uri="{FF2B5EF4-FFF2-40B4-BE49-F238E27FC236}">
                <a16:creationId xmlns:a16="http://schemas.microsoft.com/office/drawing/2014/main" id="{C0714211-4E90-DF7C-7EBB-24781043D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0152"/>
            <a:ext cx="6004984" cy="438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>
            <a:extLst>
              <a:ext uri="{FF2B5EF4-FFF2-40B4-BE49-F238E27FC236}">
                <a16:creationId xmlns:a16="http://schemas.microsoft.com/office/drawing/2014/main" id="{334EB569-D1AF-59AA-6109-94CBA8B27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965201"/>
            <a:ext cx="7486651" cy="3077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B09DF-218E-3528-8757-6010533D5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动物, 软体动物&#10;&#10;已生成高可信度的说明">
            <a:extLst>
              <a:ext uri="{FF2B5EF4-FFF2-40B4-BE49-F238E27FC236}">
                <a16:creationId xmlns:a16="http://schemas.microsoft.com/office/drawing/2014/main" id="{D617DD96-878C-AF5C-A367-94861D4A8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pic>
        <p:nvPicPr>
          <p:cNvPr id="11" name="图片 10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D2C606DA-9909-F745-BF32-9C5EE18E57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8225" y="4207583"/>
            <a:ext cx="3571820" cy="3610985"/>
          </a:xfrm>
          <a:prstGeom prst="rect">
            <a:avLst/>
          </a:prstGeom>
        </p:spPr>
      </p:pic>
      <p:pic>
        <p:nvPicPr>
          <p:cNvPr id="15" name="图片 14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CD99BE00-036E-4EFA-BF0E-4861EDF393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9942" y="332897"/>
            <a:ext cx="3506336" cy="5001491"/>
          </a:xfrm>
          <a:prstGeom prst="rect">
            <a:avLst/>
          </a:prstGeom>
        </p:spPr>
      </p:pic>
      <p:sp>
        <p:nvSpPr>
          <p:cNvPr id="30" name="TextBox 3">
            <a:hlinkClick r:id="rId6"/>
            <a:extLst>
              <a:ext uri="{FF2B5EF4-FFF2-40B4-BE49-F238E27FC236}">
                <a16:creationId xmlns:a16="http://schemas.microsoft.com/office/drawing/2014/main" id="{2ECA2385-01D9-2910-4BF0-48814BB5791E}"/>
              </a:ext>
            </a:extLst>
          </p:cNvPr>
          <p:cNvSpPr txBox="1"/>
          <p:nvPr/>
        </p:nvSpPr>
        <p:spPr>
          <a:xfrm>
            <a:off x="6465336" y="6588894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86B06A"/>
                </a:solidFill>
                <a:effectLst/>
                <a:uLnTx/>
                <a:uFillTx/>
                <a:latin typeface="微软雅黑" panose="020F0502020204030204"/>
                <a:cs typeface="Arial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86B06A"/>
              </a:solidFill>
              <a:effectLst/>
              <a:uLnTx/>
              <a:uFillTx/>
              <a:latin typeface="微软雅黑" panose="020F0502020204030204"/>
              <a:cs typeface="Arial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DF2DB3B-BE66-8FFA-F18E-2CD89D27E8A3}"/>
              </a:ext>
            </a:extLst>
          </p:cNvPr>
          <p:cNvGrpSpPr/>
          <p:nvPr/>
        </p:nvGrpSpPr>
        <p:grpSpPr>
          <a:xfrm>
            <a:off x="-8891" y="-15520"/>
            <a:ext cx="12209781" cy="875030"/>
            <a:chOff x="0" y="0"/>
            <a:chExt cx="9157336" cy="656272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1D435C63-AEBC-CC84-06CA-1FC9F0CEA8F4}"/>
                </a:ext>
              </a:extLst>
            </p:cNvPr>
            <p:cNvSpPr/>
            <p:nvPr/>
          </p:nvSpPr>
          <p:spPr bwMode="auto">
            <a:xfrm>
              <a:off x="3815924" y="53758"/>
              <a:ext cx="2388452" cy="291920"/>
            </a:xfrm>
            <a:custGeom>
              <a:avLst/>
              <a:gdLst>
                <a:gd name="T0" fmla="+- 0 3326 3326"/>
                <a:gd name="T1" fmla="*/ T0 w 7474"/>
                <a:gd name="T2" fmla="+- 0 2203 761"/>
                <a:gd name="T3" fmla="*/ 2203 h 1443"/>
                <a:gd name="T4" fmla="+- 0 3485 3326"/>
                <a:gd name="T5" fmla="*/ T4 w 7474"/>
                <a:gd name="T6" fmla="+- 0 761 761"/>
                <a:gd name="T7" fmla="*/ 761 h 1443"/>
                <a:gd name="T8" fmla="+- 0 10800 3326"/>
                <a:gd name="T9" fmla="*/ T8 w 7474"/>
                <a:gd name="T10" fmla="+- 0 761 761"/>
                <a:gd name="T11" fmla="*/ 761 h 1443"/>
                <a:gd name="T12" fmla="+- 0 10800 3326"/>
                <a:gd name="T13" fmla="*/ T12 w 7474"/>
                <a:gd name="T14" fmla="+- 0 2191 761"/>
                <a:gd name="T15" fmla="*/ 2191 h 1443"/>
                <a:gd name="T16" fmla="+- 0 3326 3326"/>
                <a:gd name="T17" fmla="*/ T16 w 7474"/>
                <a:gd name="T18" fmla="+- 0 2203 761"/>
                <a:gd name="T19" fmla="*/ 2203 h 14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474" h="1443">
                  <a:moveTo>
                    <a:pt x="0" y="1442"/>
                  </a:moveTo>
                  <a:lnTo>
                    <a:pt x="159" y="0"/>
                  </a:lnTo>
                  <a:lnTo>
                    <a:pt x="7474" y="0"/>
                  </a:lnTo>
                  <a:lnTo>
                    <a:pt x="7474" y="1430"/>
                  </a:lnTo>
                  <a:lnTo>
                    <a:pt x="0" y="1442"/>
                  </a:lnTo>
                  <a:close/>
                </a:path>
              </a:pathLst>
            </a:custGeom>
            <a:solidFill>
              <a:srgbClr val="FBFB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Rectangle 2">
              <a:extLst>
                <a:ext uri="{FF2B5EF4-FFF2-40B4-BE49-F238E27FC236}">
                  <a16:creationId xmlns:a16="http://schemas.microsoft.com/office/drawing/2014/main" id="{34A44DD0-C532-58BE-BBC5-376ED15B59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95" y="0"/>
              <a:ext cx="9144000" cy="489241"/>
            </a:xfrm>
            <a:prstGeom prst="rect">
              <a:avLst/>
            </a:prstGeom>
            <a:solidFill>
              <a:srgbClr val="B1C1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Freeform 3">
              <a:extLst>
                <a:ext uri="{FF2B5EF4-FFF2-40B4-BE49-F238E27FC236}">
                  <a16:creationId xmlns:a16="http://schemas.microsoft.com/office/drawing/2014/main" id="{25F33172-56FE-93DD-6233-F46F7FF5B7CB}"/>
                </a:ext>
              </a:extLst>
            </p:cNvPr>
            <p:cNvSpPr/>
            <p:nvPr/>
          </p:nvSpPr>
          <p:spPr bwMode="auto">
            <a:xfrm>
              <a:off x="1420178" y="476"/>
              <a:ext cx="7737158" cy="655320"/>
            </a:xfrm>
            <a:custGeom>
              <a:avLst/>
              <a:gdLst>
                <a:gd name="T0" fmla="+- 0 3326 3326"/>
                <a:gd name="T1" fmla="*/ T0 w 7474"/>
                <a:gd name="T2" fmla="+- 0 2203 761"/>
                <a:gd name="T3" fmla="*/ 2203 h 1443"/>
                <a:gd name="T4" fmla="+- 0 3485 3326"/>
                <a:gd name="T5" fmla="*/ T4 w 7474"/>
                <a:gd name="T6" fmla="+- 0 761 761"/>
                <a:gd name="T7" fmla="*/ 761 h 1443"/>
                <a:gd name="T8" fmla="+- 0 10800 3326"/>
                <a:gd name="T9" fmla="*/ T8 w 7474"/>
                <a:gd name="T10" fmla="+- 0 761 761"/>
                <a:gd name="T11" fmla="*/ 761 h 1443"/>
                <a:gd name="T12" fmla="+- 0 10800 3326"/>
                <a:gd name="T13" fmla="*/ T12 w 7474"/>
                <a:gd name="T14" fmla="+- 0 2191 761"/>
                <a:gd name="T15" fmla="*/ 2191 h 1443"/>
                <a:gd name="T16" fmla="+- 0 3326 3326"/>
                <a:gd name="T17" fmla="*/ T16 w 7474"/>
                <a:gd name="T18" fmla="+- 0 2203 761"/>
                <a:gd name="T19" fmla="*/ 2203 h 14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474" h="1443">
                  <a:moveTo>
                    <a:pt x="0" y="1442"/>
                  </a:moveTo>
                  <a:lnTo>
                    <a:pt x="159" y="0"/>
                  </a:lnTo>
                  <a:lnTo>
                    <a:pt x="7474" y="0"/>
                  </a:lnTo>
                  <a:lnTo>
                    <a:pt x="7474" y="1430"/>
                  </a:lnTo>
                  <a:lnTo>
                    <a:pt x="0" y="1442"/>
                  </a:lnTo>
                  <a:close/>
                </a:path>
              </a:pathLst>
            </a:custGeom>
            <a:solidFill>
              <a:srgbClr val="FBFBE1"/>
            </a:solidFill>
            <a:ln w="9525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CD3945C-126B-16E7-5C84-0F47B52DA833}"/>
                </a:ext>
              </a:extLst>
            </p:cNvPr>
            <p:cNvGrpSpPr/>
            <p:nvPr/>
          </p:nvGrpSpPr>
          <p:grpSpPr>
            <a:xfrm>
              <a:off x="1206398" y="39923"/>
              <a:ext cx="404209" cy="616059"/>
              <a:chOff x="908603" y="80216"/>
              <a:chExt cx="538945" cy="676514"/>
            </a:xfrm>
          </p:grpSpPr>
          <p:sp>
            <p:nvSpPr>
              <p:cNvPr id="38" name="Freeform 4">
                <a:extLst>
                  <a:ext uri="{FF2B5EF4-FFF2-40B4-BE49-F238E27FC236}">
                    <a16:creationId xmlns:a16="http://schemas.microsoft.com/office/drawing/2014/main" id="{D3E5F5C2-34D3-079D-D546-65AF8A7FD6C6}"/>
                  </a:ext>
                </a:extLst>
              </p:cNvPr>
              <p:cNvSpPr/>
              <p:nvPr/>
            </p:nvSpPr>
            <p:spPr bwMode="auto">
              <a:xfrm>
                <a:off x="1136046" y="80216"/>
                <a:ext cx="311502" cy="676514"/>
              </a:xfrm>
              <a:custGeom>
                <a:avLst/>
                <a:gdLst>
                  <a:gd name="T0" fmla="+- 0 3055 3055"/>
                  <a:gd name="T1" fmla="*/ T0 w 430"/>
                  <a:gd name="T2" fmla="+- 0 2450 761"/>
                  <a:gd name="T3" fmla="*/ 2450 h 1690"/>
                  <a:gd name="T4" fmla="+- 0 3086 3055"/>
                  <a:gd name="T5" fmla="*/ T4 w 430"/>
                  <a:gd name="T6" fmla="+- 0 1116 761"/>
                  <a:gd name="T7" fmla="*/ 1116 h 1690"/>
                  <a:gd name="T8" fmla="+- 0 3485 3055"/>
                  <a:gd name="T9" fmla="*/ T8 w 430"/>
                  <a:gd name="T10" fmla="+- 0 761 761"/>
                  <a:gd name="T11" fmla="*/ 761 h 1690"/>
                  <a:gd name="T12" fmla="+- 0 3326 3055"/>
                  <a:gd name="T13" fmla="*/ T12 w 430"/>
                  <a:gd name="T14" fmla="+- 0 2203 761"/>
                  <a:gd name="T15" fmla="*/ 2203 h 1690"/>
                  <a:gd name="T16" fmla="+- 0 3055 3055"/>
                  <a:gd name="T17" fmla="*/ T16 w 430"/>
                  <a:gd name="T18" fmla="+- 0 2450 761"/>
                  <a:gd name="T19" fmla="*/ 2450 h 16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430" h="1690">
                    <a:moveTo>
                      <a:pt x="0" y="1689"/>
                    </a:moveTo>
                    <a:lnTo>
                      <a:pt x="31" y="355"/>
                    </a:lnTo>
                    <a:lnTo>
                      <a:pt x="430" y="0"/>
                    </a:lnTo>
                    <a:lnTo>
                      <a:pt x="271" y="1442"/>
                    </a:lnTo>
                    <a:lnTo>
                      <a:pt x="0" y="1689"/>
                    </a:lnTo>
                    <a:close/>
                  </a:path>
                </a:pathLst>
              </a:custGeom>
              <a:solidFill>
                <a:srgbClr val="FBB6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Freeform 5">
                <a:extLst>
                  <a:ext uri="{FF2B5EF4-FFF2-40B4-BE49-F238E27FC236}">
                    <a16:creationId xmlns:a16="http://schemas.microsoft.com/office/drawing/2014/main" id="{5567154E-BB5A-55D6-00EA-524F6BBF4788}"/>
                  </a:ext>
                </a:extLst>
              </p:cNvPr>
              <p:cNvSpPr/>
              <p:nvPr/>
            </p:nvSpPr>
            <p:spPr bwMode="auto">
              <a:xfrm>
                <a:off x="908603" y="80216"/>
                <a:ext cx="258983" cy="676514"/>
              </a:xfrm>
              <a:custGeom>
                <a:avLst/>
                <a:gdLst>
                  <a:gd name="T0" fmla="+- 0 3055 2731"/>
                  <a:gd name="T1" fmla="*/ T0 w 356"/>
                  <a:gd name="T2" fmla="+- 0 2450 761"/>
                  <a:gd name="T3" fmla="*/ 2450 h 1690"/>
                  <a:gd name="T4" fmla="+- 0 2798 2731"/>
                  <a:gd name="T5" fmla="*/ T4 w 356"/>
                  <a:gd name="T6" fmla="+- 0 2203 761"/>
                  <a:gd name="T7" fmla="*/ 2203 h 1690"/>
                  <a:gd name="T8" fmla="+- 0 2731 2731"/>
                  <a:gd name="T9" fmla="*/ T8 w 356"/>
                  <a:gd name="T10" fmla="+- 0 761 761"/>
                  <a:gd name="T11" fmla="*/ 761 h 1690"/>
                  <a:gd name="T12" fmla="+- 0 3086 2731"/>
                  <a:gd name="T13" fmla="*/ T12 w 356"/>
                  <a:gd name="T14" fmla="+- 0 1116 761"/>
                  <a:gd name="T15" fmla="*/ 1116 h 1690"/>
                  <a:gd name="T16" fmla="+- 0 3055 2731"/>
                  <a:gd name="T17" fmla="*/ T16 w 356"/>
                  <a:gd name="T18" fmla="+- 0 2450 761"/>
                  <a:gd name="T19" fmla="*/ 2450 h 16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56" h="1690">
                    <a:moveTo>
                      <a:pt x="324" y="1689"/>
                    </a:moveTo>
                    <a:lnTo>
                      <a:pt x="67" y="1442"/>
                    </a:lnTo>
                    <a:lnTo>
                      <a:pt x="0" y="0"/>
                    </a:lnTo>
                    <a:lnTo>
                      <a:pt x="355" y="355"/>
                    </a:lnTo>
                    <a:lnTo>
                      <a:pt x="324" y="1689"/>
                    </a:lnTo>
                    <a:close/>
                  </a:path>
                </a:pathLst>
              </a:custGeom>
              <a:solidFill>
                <a:srgbClr val="DB6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4BF0F850-F2C9-B4FF-7F05-0E79981DD15D}"/>
                </a:ext>
              </a:extLst>
            </p:cNvPr>
            <p:cNvSpPr/>
            <p:nvPr/>
          </p:nvSpPr>
          <p:spPr bwMode="auto">
            <a:xfrm>
              <a:off x="666836" y="53758"/>
              <a:ext cx="579382" cy="513482"/>
            </a:xfrm>
            <a:custGeom>
              <a:avLst/>
              <a:gdLst>
                <a:gd name="T0" fmla="+- 0 2798 1553"/>
                <a:gd name="T1" fmla="*/ T0 w 1246"/>
                <a:gd name="T2" fmla="+- 0 2203 761"/>
                <a:gd name="T3" fmla="*/ 2203 h 1443"/>
                <a:gd name="T4" fmla="+- 0 1553 1553"/>
                <a:gd name="T5" fmla="*/ T4 w 1246"/>
                <a:gd name="T6" fmla="+- 0 2203 761"/>
                <a:gd name="T7" fmla="*/ 2203 h 1443"/>
                <a:gd name="T8" fmla="+- 0 1553 1553"/>
                <a:gd name="T9" fmla="*/ T8 w 1246"/>
                <a:gd name="T10" fmla="+- 0 761 761"/>
                <a:gd name="T11" fmla="*/ 761 h 1443"/>
                <a:gd name="T12" fmla="+- 0 2731 1553"/>
                <a:gd name="T13" fmla="*/ T12 w 1246"/>
                <a:gd name="T14" fmla="+- 0 761 761"/>
                <a:gd name="T15" fmla="*/ 761 h 1443"/>
                <a:gd name="T16" fmla="+- 0 2798 1553"/>
                <a:gd name="T17" fmla="*/ T16 w 1246"/>
                <a:gd name="T18" fmla="+- 0 2203 761"/>
                <a:gd name="T19" fmla="*/ 2203 h 14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246" h="1443">
                  <a:moveTo>
                    <a:pt x="1245" y="1442"/>
                  </a:moveTo>
                  <a:lnTo>
                    <a:pt x="0" y="1442"/>
                  </a:lnTo>
                  <a:lnTo>
                    <a:pt x="0" y="0"/>
                  </a:lnTo>
                  <a:lnTo>
                    <a:pt x="1178" y="0"/>
                  </a:lnTo>
                  <a:lnTo>
                    <a:pt x="1245" y="1442"/>
                  </a:lnTo>
                  <a:close/>
                </a:path>
              </a:pathLst>
            </a:custGeom>
            <a:solidFill>
              <a:srgbClr val="F4832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AB35E43-DB92-FACD-A8F1-A41D9C84D417}"/>
                </a:ext>
              </a:extLst>
            </p:cNvPr>
            <p:cNvSpPr/>
            <p:nvPr/>
          </p:nvSpPr>
          <p:spPr>
            <a:xfrm>
              <a:off x="666836" y="66135"/>
              <a:ext cx="539562" cy="4354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LỚP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12</a:t>
              </a:r>
            </a:p>
          </p:txBody>
        </p:sp>
        <p:sp>
          <p:nvSpPr>
            <p:cNvPr id="36" name="Rounded Rectangle 55">
              <a:extLst>
                <a:ext uri="{FF2B5EF4-FFF2-40B4-BE49-F238E27FC236}">
                  <a16:creationId xmlns:a16="http://schemas.microsoft.com/office/drawing/2014/main" id="{20602EB0-5255-E60F-6CBD-8683B1A1A219}"/>
                </a:ext>
              </a:extLst>
            </p:cNvPr>
            <p:cNvSpPr/>
            <p:nvPr/>
          </p:nvSpPr>
          <p:spPr>
            <a:xfrm>
              <a:off x="0" y="53758"/>
              <a:ext cx="631364" cy="51348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NGỮ VĂN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38823F5-65A9-531A-BE27-2FA70B9730BA}"/>
                </a:ext>
              </a:extLst>
            </p:cNvPr>
            <p:cNvSpPr/>
            <p:nvPr/>
          </p:nvSpPr>
          <p:spPr>
            <a:xfrm>
              <a:off x="1610678" y="0"/>
              <a:ext cx="7533323" cy="6562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 4: SỰ THẬT VÀ TRANG VIẾT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(PHÓNG SỰ, NHẬT KÍ)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B359FA68-1EA7-FE0F-31B6-4C4B9683D194}"/>
              </a:ext>
            </a:extLst>
          </p:cNvPr>
          <p:cNvSpPr txBox="1"/>
          <p:nvPr/>
        </p:nvSpPr>
        <p:spPr>
          <a:xfrm>
            <a:off x="5030748" y="4591050"/>
            <a:ext cx="2036167" cy="2686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9EC45D8-E1D5-D82C-98F9-9F307AECF4BE}"/>
              </a:ext>
            </a:extLst>
          </p:cNvPr>
          <p:cNvSpPr txBox="1"/>
          <p:nvPr/>
        </p:nvSpPr>
        <p:spPr>
          <a:xfrm>
            <a:off x="-2930011" y="3079482"/>
            <a:ext cx="3057961" cy="4470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2" descr="Light Bulb Clipart Png Light Bulb Clip Art Transparent PNG - 2007x2245 -  Free Download on NicePNG">
            <a:extLst>
              <a:ext uri="{FF2B5EF4-FFF2-40B4-BE49-F238E27FC236}">
                <a16:creationId xmlns:a16="http://schemas.microsoft.com/office/drawing/2014/main" id="{3E63039E-8D1A-FCE7-61A3-AF9361EC6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440" y="1622294"/>
            <a:ext cx="3001091" cy="43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EBA24272-F8C0-5056-C961-333E47287CFE}"/>
              </a:ext>
            </a:extLst>
          </p:cNvPr>
          <p:cNvSpPr/>
          <p:nvPr/>
        </p:nvSpPr>
        <p:spPr>
          <a:xfrm>
            <a:off x="417907" y="1801813"/>
            <a:ext cx="7674533" cy="2670485"/>
          </a:xfrm>
          <a:prstGeom prst="cloud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Nhắc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 “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  <a:r>
              <a:rPr lang="vi-VN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501962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动物, 软体动物&#10;&#10;已生成高可信度的说明">
            <a:extLst>
              <a:ext uri="{FF2B5EF4-FFF2-40B4-BE49-F238E27FC236}">
                <a16:creationId xmlns:a16="http://schemas.microsoft.com/office/drawing/2014/main" id="{09C980AF-D42D-4561-8356-71365CCA6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pic>
        <p:nvPicPr>
          <p:cNvPr id="11" name="图片 10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2C74422C-016D-4B24-B574-284B05E9EB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8225" y="4207583"/>
            <a:ext cx="3571820" cy="3610985"/>
          </a:xfrm>
          <a:prstGeom prst="rect">
            <a:avLst/>
          </a:prstGeom>
        </p:spPr>
      </p:pic>
      <p:pic>
        <p:nvPicPr>
          <p:cNvPr id="15" name="图片 14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E579CE79-8900-4BEA-A775-7FB29B7C27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6682" y="-56559"/>
            <a:ext cx="3506336" cy="5001491"/>
          </a:xfrm>
          <a:prstGeom prst="rect">
            <a:avLst/>
          </a:prstGeom>
        </p:spPr>
      </p:pic>
      <p:sp>
        <p:nvSpPr>
          <p:cNvPr id="30" name="TextBox 3">
            <a:hlinkClick r:id="rId6"/>
            <a:extLst>
              <a:ext uri="{FF2B5EF4-FFF2-40B4-BE49-F238E27FC236}">
                <a16:creationId xmlns:a16="http://schemas.microsoft.com/office/drawing/2014/main" id="{A861D864-BE98-4A25-89EB-B4E747C21A3C}"/>
              </a:ext>
            </a:extLst>
          </p:cNvPr>
          <p:cNvSpPr txBox="1"/>
          <p:nvPr/>
        </p:nvSpPr>
        <p:spPr>
          <a:xfrm>
            <a:off x="6465336" y="6588894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86B06A"/>
                </a:solidFill>
                <a:effectLst/>
                <a:uLnTx/>
                <a:uFillTx/>
                <a:latin typeface="微软雅黑" panose="020F0502020204030204"/>
                <a:cs typeface="Arial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86B06A"/>
              </a:solidFill>
              <a:effectLst/>
              <a:uLnTx/>
              <a:uFillTx/>
              <a:latin typeface="微软雅黑" panose="020F0502020204030204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84890" y="1656638"/>
            <a:ext cx="534109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41:</a:t>
            </a:r>
          </a:p>
          <a:p>
            <a:pPr marL="0" marR="0" lvl="0" indent="0" algn="ctr" defTabSz="9143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 TẬP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53E1439-B322-1DB8-FAB2-B2FD0F54D95D}"/>
              </a:ext>
            </a:extLst>
          </p:cNvPr>
          <p:cNvGrpSpPr/>
          <p:nvPr/>
        </p:nvGrpSpPr>
        <p:grpSpPr>
          <a:xfrm>
            <a:off x="-8891" y="-15520"/>
            <a:ext cx="12209781" cy="875030"/>
            <a:chOff x="0" y="0"/>
            <a:chExt cx="9157336" cy="656272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F2F8E55-4A4D-5980-CDD2-ADD75A81C78C}"/>
                </a:ext>
              </a:extLst>
            </p:cNvPr>
            <p:cNvSpPr/>
            <p:nvPr/>
          </p:nvSpPr>
          <p:spPr bwMode="auto">
            <a:xfrm>
              <a:off x="3815924" y="53758"/>
              <a:ext cx="2388452" cy="291920"/>
            </a:xfrm>
            <a:custGeom>
              <a:avLst/>
              <a:gdLst>
                <a:gd name="T0" fmla="+- 0 3326 3326"/>
                <a:gd name="T1" fmla="*/ T0 w 7474"/>
                <a:gd name="T2" fmla="+- 0 2203 761"/>
                <a:gd name="T3" fmla="*/ 2203 h 1443"/>
                <a:gd name="T4" fmla="+- 0 3485 3326"/>
                <a:gd name="T5" fmla="*/ T4 w 7474"/>
                <a:gd name="T6" fmla="+- 0 761 761"/>
                <a:gd name="T7" fmla="*/ 761 h 1443"/>
                <a:gd name="T8" fmla="+- 0 10800 3326"/>
                <a:gd name="T9" fmla="*/ T8 w 7474"/>
                <a:gd name="T10" fmla="+- 0 761 761"/>
                <a:gd name="T11" fmla="*/ 761 h 1443"/>
                <a:gd name="T12" fmla="+- 0 10800 3326"/>
                <a:gd name="T13" fmla="*/ T12 w 7474"/>
                <a:gd name="T14" fmla="+- 0 2191 761"/>
                <a:gd name="T15" fmla="*/ 2191 h 1443"/>
                <a:gd name="T16" fmla="+- 0 3326 3326"/>
                <a:gd name="T17" fmla="*/ T16 w 7474"/>
                <a:gd name="T18" fmla="+- 0 2203 761"/>
                <a:gd name="T19" fmla="*/ 2203 h 14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474" h="1443">
                  <a:moveTo>
                    <a:pt x="0" y="1442"/>
                  </a:moveTo>
                  <a:lnTo>
                    <a:pt x="159" y="0"/>
                  </a:lnTo>
                  <a:lnTo>
                    <a:pt x="7474" y="0"/>
                  </a:lnTo>
                  <a:lnTo>
                    <a:pt x="7474" y="1430"/>
                  </a:lnTo>
                  <a:lnTo>
                    <a:pt x="0" y="1442"/>
                  </a:lnTo>
                  <a:close/>
                </a:path>
              </a:pathLst>
            </a:custGeom>
            <a:solidFill>
              <a:srgbClr val="FBFB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Rectangle 2">
              <a:extLst>
                <a:ext uri="{FF2B5EF4-FFF2-40B4-BE49-F238E27FC236}">
                  <a16:creationId xmlns:a16="http://schemas.microsoft.com/office/drawing/2014/main" id="{6E2D2418-111D-1042-5F58-41636F9123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95" y="0"/>
              <a:ext cx="9144000" cy="489241"/>
            </a:xfrm>
            <a:prstGeom prst="rect">
              <a:avLst/>
            </a:prstGeom>
            <a:solidFill>
              <a:srgbClr val="B1C1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Freeform 3">
              <a:extLst>
                <a:ext uri="{FF2B5EF4-FFF2-40B4-BE49-F238E27FC236}">
                  <a16:creationId xmlns:a16="http://schemas.microsoft.com/office/drawing/2014/main" id="{B4CA8602-8E08-9149-A97F-52951502D770}"/>
                </a:ext>
              </a:extLst>
            </p:cNvPr>
            <p:cNvSpPr/>
            <p:nvPr/>
          </p:nvSpPr>
          <p:spPr bwMode="auto">
            <a:xfrm>
              <a:off x="1420178" y="476"/>
              <a:ext cx="7737158" cy="655320"/>
            </a:xfrm>
            <a:custGeom>
              <a:avLst/>
              <a:gdLst>
                <a:gd name="T0" fmla="+- 0 3326 3326"/>
                <a:gd name="T1" fmla="*/ T0 w 7474"/>
                <a:gd name="T2" fmla="+- 0 2203 761"/>
                <a:gd name="T3" fmla="*/ 2203 h 1443"/>
                <a:gd name="T4" fmla="+- 0 3485 3326"/>
                <a:gd name="T5" fmla="*/ T4 w 7474"/>
                <a:gd name="T6" fmla="+- 0 761 761"/>
                <a:gd name="T7" fmla="*/ 761 h 1443"/>
                <a:gd name="T8" fmla="+- 0 10800 3326"/>
                <a:gd name="T9" fmla="*/ T8 w 7474"/>
                <a:gd name="T10" fmla="+- 0 761 761"/>
                <a:gd name="T11" fmla="*/ 761 h 1443"/>
                <a:gd name="T12" fmla="+- 0 10800 3326"/>
                <a:gd name="T13" fmla="*/ T12 w 7474"/>
                <a:gd name="T14" fmla="+- 0 2191 761"/>
                <a:gd name="T15" fmla="*/ 2191 h 1443"/>
                <a:gd name="T16" fmla="+- 0 3326 3326"/>
                <a:gd name="T17" fmla="*/ T16 w 7474"/>
                <a:gd name="T18" fmla="+- 0 2203 761"/>
                <a:gd name="T19" fmla="*/ 2203 h 14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474" h="1443">
                  <a:moveTo>
                    <a:pt x="0" y="1442"/>
                  </a:moveTo>
                  <a:lnTo>
                    <a:pt x="159" y="0"/>
                  </a:lnTo>
                  <a:lnTo>
                    <a:pt x="7474" y="0"/>
                  </a:lnTo>
                  <a:lnTo>
                    <a:pt x="7474" y="1430"/>
                  </a:lnTo>
                  <a:lnTo>
                    <a:pt x="0" y="1442"/>
                  </a:lnTo>
                  <a:close/>
                </a:path>
              </a:pathLst>
            </a:custGeom>
            <a:solidFill>
              <a:srgbClr val="FBFBE1"/>
            </a:solidFill>
            <a:ln w="9525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3E61408-44F4-7531-1C45-A47B5AB6151F}"/>
                </a:ext>
              </a:extLst>
            </p:cNvPr>
            <p:cNvGrpSpPr/>
            <p:nvPr/>
          </p:nvGrpSpPr>
          <p:grpSpPr>
            <a:xfrm>
              <a:off x="1206398" y="39923"/>
              <a:ext cx="404209" cy="616059"/>
              <a:chOff x="908603" y="80216"/>
              <a:chExt cx="538945" cy="676514"/>
            </a:xfrm>
          </p:grpSpPr>
          <p:sp>
            <p:nvSpPr>
              <p:cNvPr id="38" name="Freeform 4">
                <a:extLst>
                  <a:ext uri="{FF2B5EF4-FFF2-40B4-BE49-F238E27FC236}">
                    <a16:creationId xmlns:a16="http://schemas.microsoft.com/office/drawing/2014/main" id="{6459479A-9174-8EF8-BB26-173882D4A982}"/>
                  </a:ext>
                </a:extLst>
              </p:cNvPr>
              <p:cNvSpPr/>
              <p:nvPr/>
            </p:nvSpPr>
            <p:spPr bwMode="auto">
              <a:xfrm>
                <a:off x="1136046" y="80216"/>
                <a:ext cx="311502" cy="676514"/>
              </a:xfrm>
              <a:custGeom>
                <a:avLst/>
                <a:gdLst>
                  <a:gd name="T0" fmla="+- 0 3055 3055"/>
                  <a:gd name="T1" fmla="*/ T0 w 430"/>
                  <a:gd name="T2" fmla="+- 0 2450 761"/>
                  <a:gd name="T3" fmla="*/ 2450 h 1690"/>
                  <a:gd name="T4" fmla="+- 0 3086 3055"/>
                  <a:gd name="T5" fmla="*/ T4 w 430"/>
                  <a:gd name="T6" fmla="+- 0 1116 761"/>
                  <a:gd name="T7" fmla="*/ 1116 h 1690"/>
                  <a:gd name="T8" fmla="+- 0 3485 3055"/>
                  <a:gd name="T9" fmla="*/ T8 w 430"/>
                  <a:gd name="T10" fmla="+- 0 761 761"/>
                  <a:gd name="T11" fmla="*/ 761 h 1690"/>
                  <a:gd name="T12" fmla="+- 0 3326 3055"/>
                  <a:gd name="T13" fmla="*/ T12 w 430"/>
                  <a:gd name="T14" fmla="+- 0 2203 761"/>
                  <a:gd name="T15" fmla="*/ 2203 h 1690"/>
                  <a:gd name="T16" fmla="+- 0 3055 3055"/>
                  <a:gd name="T17" fmla="*/ T16 w 430"/>
                  <a:gd name="T18" fmla="+- 0 2450 761"/>
                  <a:gd name="T19" fmla="*/ 2450 h 16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430" h="1690">
                    <a:moveTo>
                      <a:pt x="0" y="1689"/>
                    </a:moveTo>
                    <a:lnTo>
                      <a:pt x="31" y="355"/>
                    </a:lnTo>
                    <a:lnTo>
                      <a:pt x="430" y="0"/>
                    </a:lnTo>
                    <a:lnTo>
                      <a:pt x="271" y="1442"/>
                    </a:lnTo>
                    <a:lnTo>
                      <a:pt x="0" y="1689"/>
                    </a:lnTo>
                    <a:close/>
                  </a:path>
                </a:pathLst>
              </a:custGeom>
              <a:solidFill>
                <a:srgbClr val="FBB6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Freeform 5">
                <a:extLst>
                  <a:ext uri="{FF2B5EF4-FFF2-40B4-BE49-F238E27FC236}">
                    <a16:creationId xmlns:a16="http://schemas.microsoft.com/office/drawing/2014/main" id="{345E5D33-6B82-2502-3468-7CC41348A07F}"/>
                  </a:ext>
                </a:extLst>
              </p:cNvPr>
              <p:cNvSpPr/>
              <p:nvPr/>
            </p:nvSpPr>
            <p:spPr bwMode="auto">
              <a:xfrm>
                <a:off x="908603" y="80216"/>
                <a:ext cx="258983" cy="676514"/>
              </a:xfrm>
              <a:custGeom>
                <a:avLst/>
                <a:gdLst>
                  <a:gd name="T0" fmla="+- 0 3055 2731"/>
                  <a:gd name="T1" fmla="*/ T0 w 356"/>
                  <a:gd name="T2" fmla="+- 0 2450 761"/>
                  <a:gd name="T3" fmla="*/ 2450 h 1690"/>
                  <a:gd name="T4" fmla="+- 0 2798 2731"/>
                  <a:gd name="T5" fmla="*/ T4 w 356"/>
                  <a:gd name="T6" fmla="+- 0 2203 761"/>
                  <a:gd name="T7" fmla="*/ 2203 h 1690"/>
                  <a:gd name="T8" fmla="+- 0 2731 2731"/>
                  <a:gd name="T9" fmla="*/ T8 w 356"/>
                  <a:gd name="T10" fmla="+- 0 761 761"/>
                  <a:gd name="T11" fmla="*/ 761 h 1690"/>
                  <a:gd name="T12" fmla="+- 0 3086 2731"/>
                  <a:gd name="T13" fmla="*/ T12 w 356"/>
                  <a:gd name="T14" fmla="+- 0 1116 761"/>
                  <a:gd name="T15" fmla="*/ 1116 h 1690"/>
                  <a:gd name="T16" fmla="+- 0 3055 2731"/>
                  <a:gd name="T17" fmla="*/ T16 w 356"/>
                  <a:gd name="T18" fmla="+- 0 2450 761"/>
                  <a:gd name="T19" fmla="*/ 2450 h 16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56" h="1690">
                    <a:moveTo>
                      <a:pt x="324" y="1689"/>
                    </a:moveTo>
                    <a:lnTo>
                      <a:pt x="67" y="1442"/>
                    </a:lnTo>
                    <a:lnTo>
                      <a:pt x="0" y="0"/>
                    </a:lnTo>
                    <a:lnTo>
                      <a:pt x="355" y="355"/>
                    </a:lnTo>
                    <a:lnTo>
                      <a:pt x="324" y="1689"/>
                    </a:lnTo>
                    <a:close/>
                  </a:path>
                </a:pathLst>
              </a:custGeom>
              <a:solidFill>
                <a:srgbClr val="DB6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B30A6763-B680-1CDA-2D68-F843E65C0432}"/>
                </a:ext>
              </a:extLst>
            </p:cNvPr>
            <p:cNvSpPr/>
            <p:nvPr/>
          </p:nvSpPr>
          <p:spPr bwMode="auto">
            <a:xfrm>
              <a:off x="666836" y="53758"/>
              <a:ext cx="579382" cy="513482"/>
            </a:xfrm>
            <a:custGeom>
              <a:avLst/>
              <a:gdLst>
                <a:gd name="T0" fmla="+- 0 2798 1553"/>
                <a:gd name="T1" fmla="*/ T0 w 1246"/>
                <a:gd name="T2" fmla="+- 0 2203 761"/>
                <a:gd name="T3" fmla="*/ 2203 h 1443"/>
                <a:gd name="T4" fmla="+- 0 1553 1553"/>
                <a:gd name="T5" fmla="*/ T4 w 1246"/>
                <a:gd name="T6" fmla="+- 0 2203 761"/>
                <a:gd name="T7" fmla="*/ 2203 h 1443"/>
                <a:gd name="T8" fmla="+- 0 1553 1553"/>
                <a:gd name="T9" fmla="*/ T8 w 1246"/>
                <a:gd name="T10" fmla="+- 0 761 761"/>
                <a:gd name="T11" fmla="*/ 761 h 1443"/>
                <a:gd name="T12" fmla="+- 0 2731 1553"/>
                <a:gd name="T13" fmla="*/ T12 w 1246"/>
                <a:gd name="T14" fmla="+- 0 761 761"/>
                <a:gd name="T15" fmla="*/ 761 h 1443"/>
                <a:gd name="T16" fmla="+- 0 2798 1553"/>
                <a:gd name="T17" fmla="*/ T16 w 1246"/>
                <a:gd name="T18" fmla="+- 0 2203 761"/>
                <a:gd name="T19" fmla="*/ 2203 h 14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246" h="1443">
                  <a:moveTo>
                    <a:pt x="1245" y="1442"/>
                  </a:moveTo>
                  <a:lnTo>
                    <a:pt x="0" y="1442"/>
                  </a:lnTo>
                  <a:lnTo>
                    <a:pt x="0" y="0"/>
                  </a:lnTo>
                  <a:lnTo>
                    <a:pt x="1178" y="0"/>
                  </a:lnTo>
                  <a:lnTo>
                    <a:pt x="1245" y="1442"/>
                  </a:lnTo>
                  <a:close/>
                </a:path>
              </a:pathLst>
            </a:custGeom>
            <a:solidFill>
              <a:srgbClr val="F4832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618639B-C709-9A7B-04A7-DD220D8FB90F}"/>
                </a:ext>
              </a:extLst>
            </p:cNvPr>
            <p:cNvSpPr/>
            <p:nvPr/>
          </p:nvSpPr>
          <p:spPr>
            <a:xfrm>
              <a:off x="666836" y="66135"/>
              <a:ext cx="539562" cy="4354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LỚP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12</a:t>
              </a:r>
            </a:p>
          </p:txBody>
        </p:sp>
        <p:sp>
          <p:nvSpPr>
            <p:cNvPr id="36" name="Rounded Rectangle 55">
              <a:extLst>
                <a:ext uri="{FF2B5EF4-FFF2-40B4-BE49-F238E27FC236}">
                  <a16:creationId xmlns:a16="http://schemas.microsoft.com/office/drawing/2014/main" id="{016C3CF6-C510-C7E2-F986-193E4B59FA1D}"/>
                </a:ext>
              </a:extLst>
            </p:cNvPr>
            <p:cNvSpPr/>
            <p:nvPr/>
          </p:nvSpPr>
          <p:spPr>
            <a:xfrm>
              <a:off x="0" y="53758"/>
              <a:ext cx="631364" cy="51348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NGỮ VĂN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0F210E6-D3CC-D73B-4075-C0CED75F06AE}"/>
                </a:ext>
              </a:extLst>
            </p:cNvPr>
            <p:cNvSpPr/>
            <p:nvPr/>
          </p:nvSpPr>
          <p:spPr>
            <a:xfrm>
              <a:off x="1610678" y="0"/>
              <a:ext cx="7533323" cy="6562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 4: SỰ THẬT VÀ TRANG VIẾT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(PHÓNG SỰ, NHẬT KÍ)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A9F2D2C2-C941-2DAE-8ABF-D5268663F183}"/>
              </a:ext>
            </a:extLst>
          </p:cNvPr>
          <p:cNvSpPr txBox="1"/>
          <p:nvPr/>
        </p:nvSpPr>
        <p:spPr>
          <a:xfrm>
            <a:off x="5030748" y="4591050"/>
            <a:ext cx="2036167" cy="2686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1618" name="Picture 2" descr="Vũ Trọng Phụng: Hiện tượng đặc biệt của văn học Việt thế kỷ XX">
            <a:extLst>
              <a:ext uri="{FF2B5EF4-FFF2-40B4-BE49-F238E27FC236}">
                <a16:creationId xmlns:a16="http://schemas.microsoft.com/office/drawing/2014/main" id="{D5E1E61A-E185-CC48-CE54-5BE94E2B8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919" y="4280254"/>
            <a:ext cx="3609999" cy="225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389F8B20-B41B-6389-3EB8-45E2C69240F2}"/>
              </a:ext>
            </a:extLst>
          </p:cNvPr>
          <p:cNvSpPr txBox="1"/>
          <p:nvPr/>
        </p:nvSpPr>
        <p:spPr>
          <a:xfrm>
            <a:off x="-2930011" y="3079482"/>
            <a:ext cx="3057961" cy="4470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1620" name="Picture 4" descr="Chân dung Ngô Tất Tố | baotintuc.vn">
            <a:extLst>
              <a:ext uri="{FF2B5EF4-FFF2-40B4-BE49-F238E27FC236}">
                <a16:creationId xmlns:a16="http://schemas.microsoft.com/office/drawing/2014/main" id="{5BA42997-1855-BFF9-EFD0-6FB045E9B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43" y="900549"/>
            <a:ext cx="2318470" cy="34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2" name="Picture 6" descr="Tôi luôn nhớ Mãi mãi tuổi 20 của Nguyễn Văn Thạc - Gia Anh">
            <a:extLst>
              <a:ext uri="{FF2B5EF4-FFF2-40B4-BE49-F238E27FC236}">
                <a16:creationId xmlns:a16="http://schemas.microsoft.com/office/drawing/2014/main" id="{4B0C4015-42F6-7CB3-BF4F-B5CA349FE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107" y="853549"/>
            <a:ext cx="2533650" cy="360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hư gửi con trai” của Nguyễn Đức Tùng - những bài học về sự tử tế">
            <a:extLst>
              <a:ext uri="{FF2B5EF4-FFF2-40B4-BE49-F238E27FC236}">
                <a16:creationId xmlns:a16="http://schemas.microsoft.com/office/drawing/2014/main" id="{7112C865-EB1F-C708-E759-39CB41518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674" y="3100097"/>
            <a:ext cx="2957527" cy="3607858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819165-2E4B-6CBB-F9E5-0AEF5755AB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96494" y="4540545"/>
            <a:ext cx="3488263" cy="225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801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39BC3-0D1E-DAB7-5D5D-80A7A3F5B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动物, 软体动物&#10;&#10;已生成高可信度的说明">
            <a:extLst>
              <a:ext uri="{FF2B5EF4-FFF2-40B4-BE49-F238E27FC236}">
                <a16:creationId xmlns:a16="http://schemas.microsoft.com/office/drawing/2014/main" id="{323347FA-9AE5-2202-DE38-DC18F567C2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pic>
        <p:nvPicPr>
          <p:cNvPr id="11" name="图片 10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74557A74-6A4D-6A30-398A-AC524FCE7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8225" y="4207583"/>
            <a:ext cx="3571820" cy="3610985"/>
          </a:xfrm>
          <a:prstGeom prst="rect">
            <a:avLst/>
          </a:prstGeom>
        </p:spPr>
      </p:pic>
      <p:pic>
        <p:nvPicPr>
          <p:cNvPr id="15" name="图片 14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03B6E760-78C2-611D-0347-3C959DD31E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9942" y="332897"/>
            <a:ext cx="3506336" cy="5001491"/>
          </a:xfrm>
          <a:prstGeom prst="rect">
            <a:avLst/>
          </a:prstGeom>
        </p:spPr>
      </p:pic>
      <p:sp>
        <p:nvSpPr>
          <p:cNvPr id="30" name="TextBox 3">
            <a:hlinkClick r:id="rId6"/>
            <a:extLst>
              <a:ext uri="{FF2B5EF4-FFF2-40B4-BE49-F238E27FC236}">
                <a16:creationId xmlns:a16="http://schemas.microsoft.com/office/drawing/2014/main" id="{6D8266E0-F3C6-8854-3EE5-B2AA955EEBD8}"/>
              </a:ext>
            </a:extLst>
          </p:cNvPr>
          <p:cNvSpPr txBox="1"/>
          <p:nvPr/>
        </p:nvSpPr>
        <p:spPr>
          <a:xfrm>
            <a:off x="6465336" y="6588894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86B06A"/>
                </a:solidFill>
                <a:effectLst/>
                <a:uLnTx/>
                <a:uFillTx/>
                <a:latin typeface="微软雅黑" panose="020F0502020204030204"/>
                <a:cs typeface="Arial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86B06A"/>
              </a:solidFill>
              <a:effectLst/>
              <a:uLnTx/>
              <a:uFillTx/>
              <a:latin typeface="微软雅黑" panose="020F0502020204030204"/>
              <a:cs typeface="Arial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42ACB71-960F-90C1-7037-BC469E495799}"/>
              </a:ext>
            </a:extLst>
          </p:cNvPr>
          <p:cNvGrpSpPr/>
          <p:nvPr/>
        </p:nvGrpSpPr>
        <p:grpSpPr>
          <a:xfrm>
            <a:off x="-8891" y="-15520"/>
            <a:ext cx="12209781" cy="875030"/>
            <a:chOff x="0" y="0"/>
            <a:chExt cx="9157336" cy="656272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CB336AF4-23C4-DE46-666F-619881BB32E4}"/>
                </a:ext>
              </a:extLst>
            </p:cNvPr>
            <p:cNvSpPr/>
            <p:nvPr/>
          </p:nvSpPr>
          <p:spPr bwMode="auto">
            <a:xfrm>
              <a:off x="3815924" y="53758"/>
              <a:ext cx="2388452" cy="291920"/>
            </a:xfrm>
            <a:custGeom>
              <a:avLst/>
              <a:gdLst>
                <a:gd name="T0" fmla="+- 0 3326 3326"/>
                <a:gd name="T1" fmla="*/ T0 w 7474"/>
                <a:gd name="T2" fmla="+- 0 2203 761"/>
                <a:gd name="T3" fmla="*/ 2203 h 1443"/>
                <a:gd name="T4" fmla="+- 0 3485 3326"/>
                <a:gd name="T5" fmla="*/ T4 w 7474"/>
                <a:gd name="T6" fmla="+- 0 761 761"/>
                <a:gd name="T7" fmla="*/ 761 h 1443"/>
                <a:gd name="T8" fmla="+- 0 10800 3326"/>
                <a:gd name="T9" fmla="*/ T8 w 7474"/>
                <a:gd name="T10" fmla="+- 0 761 761"/>
                <a:gd name="T11" fmla="*/ 761 h 1443"/>
                <a:gd name="T12" fmla="+- 0 10800 3326"/>
                <a:gd name="T13" fmla="*/ T12 w 7474"/>
                <a:gd name="T14" fmla="+- 0 2191 761"/>
                <a:gd name="T15" fmla="*/ 2191 h 1443"/>
                <a:gd name="T16" fmla="+- 0 3326 3326"/>
                <a:gd name="T17" fmla="*/ T16 w 7474"/>
                <a:gd name="T18" fmla="+- 0 2203 761"/>
                <a:gd name="T19" fmla="*/ 2203 h 14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474" h="1443">
                  <a:moveTo>
                    <a:pt x="0" y="1442"/>
                  </a:moveTo>
                  <a:lnTo>
                    <a:pt x="159" y="0"/>
                  </a:lnTo>
                  <a:lnTo>
                    <a:pt x="7474" y="0"/>
                  </a:lnTo>
                  <a:lnTo>
                    <a:pt x="7474" y="1430"/>
                  </a:lnTo>
                  <a:lnTo>
                    <a:pt x="0" y="1442"/>
                  </a:lnTo>
                  <a:close/>
                </a:path>
              </a:pathLst>
            </a:custGeom>
            <a:solidFill>
              <a:srgbClr val="FBFB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Rectangle 2">
              <a:extLst>
                <a:ext uri="{FF2B5EF4-FFF2-40B4-BE49-F238E27FC236}">
                  <a16:creationId xmlns:a16="http://schemas.microsoft.com/office/drawing/2014/main" id="{3C1E9AD5-7576-9F1C-906C-0416FDE3FC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95" y="0"/>
              <a:ext cx="9144000" cy="489241"/>
            </a:xfrm>
            <a:prstGeom prst="rect">
              <a:avLst/>
            </a:prstGeom>
            <a:solidFill>
              <a:srgbClr val="B1C1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Freeform 3">
              <a:extLst>
                <a:ext uri="{FF2B5EF4-FFF2-40B4-BE49-F238E27FC236}">
                  <a16:creationId xmlns:a16="http://schemas.microsoft.com/office/drawing/2014/main" id="{88F01788-B3A4-9AE0-F286-BFE5BED23AB9}"/>
                </a:ext>
              </a:extLst>
            </p:cNvPr>
            <p:cNvSpPr/>
            <p:nvPr/>
          </p:nvSpPr>
          <p:spPr bwMode="auto">
            <a:xfrm>
              <a:off x="1420178" y="476"/>
              <a:ext cx="7737158" cy="655320"/>
            </a:xfrm>
            <a:custGeom>
              <a:avLst/>
              <a:gdLst>
                <a:gd name="T0" fmla="+- 0 3326 3326"/>
                <a:gd name="T1" fmla="*/ T0 w 7474"/>
                <a:gd name="T2" fmla="+- 0 2203 761"/>
                <a:gd name="T3" fmla="*/ 2203 h 1443"/>
                <a:gd name="T4" fmla="+- 0 3485 3326"/>
                <a:gd name="T5" fmla="*/ T4 w 7474"/>
                <a:gd name="T6" fmla="+- 0 761 761"/>
                <a:gd name="T7" fmla="*/ 761 h 1443"/>
                <a:gd name="T8" fmla="+- 0 10800 3326"/>
                <a:gd name="T9" fmla="*/ T8 w 7474"/>
                <a:gd name="T10" fmla="+- 0 761 761"/>
                <a:gd name="T11" fmla="*/ 761 h 1443"/>
                <a:gd name="T12" fmla="+- 0 10800 3326"/>
                <a:gd name="T13" fmla="*/ T12 w 7474"/>
                <a:gd name="T14" fmla="+- 0 2191 761"/>
                <a:gd name="T15" fmla="*/ 2191 h 1443"/>
                <a:gd name="T16" fmla="+- 0 3326 3326"/>
                <a:gd name="T17" fmla="*/ T16 w 7474"/>
                <a:gd name="T18" fmla="+- 0 2203 761"/>
                <a:gd name="T19" fmla="*/ 2203 h 14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474" h="1443">
                  <a:moveTo>
                    <a:pt x="0" y="1442"/>
                  </a:moveTo>
                  <a:lnTo>
                    <a:pt x="159" y="0"/>
                  </a:lnTo>
                  <a:lnTo>
                    <a:pt x="7474" y="0"/>
                  </a:lnTo>
                  <a:lnTo>
                    <a:pt x="7474" y="1430"/>
                  </a:lnTo>
                  <a:lnTo>
                    <a:pt x="0" y="1442"/>
                  </a:lnTo>
                  <a:close/>
                </a:path>
              </a:pathLst>
            </a:custGeom>
            <a:solidFill>
              <a:srgbClr val="FBFBE1"/>
            </a:solidFill>
            <a:ln w="9525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135C5AD-C25F-552B-A791-0140FA1825FF}"/>
                </a:ext>
              </a:extLst>
            </p:cNvPr>
            <p:cNvGrpSpPr/>
            <p:nvPr/>
          </p:nvGrpSpPr>
          <p:grpSpPr>
            <a:xfrm>
              <a:off x="1206398" y="39923"/>
              <a:ext cx="404209" cy="616059"/>
              <a:chOff x="908603" y="80216"/>
              <a:chExt cx="538945" cy="676514"/>
            </a:xfrm>
          </p:grpSpPr>
          <p:sp>
            <p:nvSpPr>
              <p:cNvPr id="38" name="Freeform 4">
                <a:extLst>
                  <a:ext uri="{FF2B5EF4-FFF2-40B4-BE49-F238E27FC236}">
                    <a16:creationId xmlns:a16="http://schemas.microsoft.com/office/drawing/2014/main" id="{77054470-F2FC-E292-2C29-493F68284F93}"/>
                  </a:ext>
                </a:extLst>
              </p:cNvPr>
              <p:cNvSpPr/>
              <p:nvPr/>
            </p:nvSpPr>
            <p:spPr bwMode="auto">
              <a:xfrm>
                <a:off x="1136046" y="80216"/>
                <a:ext cx="311502" cy="676514"/>
              </a:xfrm>
              <a:custGeom>
                <a:avLst/>
                <a:gdLst>
                  <a:gd name="T0" fmla="+- 0 3055 3055"/>
                  <a:gd name="T1" fmla="*/ T0 w 430"/>
                  <a:gd name="T2" fmla="+- 0 2450 761"/>
                  <a:gd name="T3" fmla="*/ 2450 h 1690"/>
                  <a:gd name="T4" fmla="+- 0 3086 3055"/>
                  <a:gd name="T5" fmla="*/ T4 w 430"/>
                  <a:gd name="T6" fmla="+- 0 1116 761"/>
                  <a:gd name="T7" fmla="*/ 1116 h 1690"/>
                  <a:gd name="T8" fmla="+- 0 3485 3055"/>
                  <a:gd name="T9" fmla="*/ T8 w 430"/>
                  <a:gd name="T10" fmla="+- 0 761 761"/>
                  <a:gd name="T11" fmla="*/ 761 h 1690"/>
                  <a:gd name="T12" fmla="+- 0 3326 3055"/>
                  <a:gd name="T13" fmla="*/ T12 w 430"/>
                  <a:gd name="T14" fmla="+- 0 2203 761"/>
                  <a:gd name="T15" fmla="*/ 2203 h 1690"/>
                  <a:gd name="T16" fmla="+- 0 3055 3055"/>
                  <a:gd name="T17" fmla="*/ T16 w 430"/>
                  <a:gd name="T18" fmla="+- 0 2450 761"/>
                  <a:gd name="T19" fmla="*/ 2450 h 16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430" h="1690">
                    <a:moveTo>
                      <a:pt x="0" y="1689"/>
                    </a:moveTo>
                    <a:lnTo>
                      <a:pt x="31" y="355"/>
                    </a:lnTo>
                    <a:lnTo>
                      <a:pt x="430" y="0"/>
                    </a:lnTo>
                    <a:lnTo>
                      <a:pt x="271" y="1442"/>
                    </a:lnTo>
                    <a:lnTo>
                      <a:pt x="0" y="1689"/>
                    </a:lnTo>
                    <a:close/>
                  </a:path>
                </a:pathLst>
              </a:custGeom>
              <a:solidFill>
                <a:srgbClr val="FBB6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Freeform 5">
                <a:extLst>
                  <a:ext uri="{FF2B5EF4-FFF2-40B4-BE49-F238E27FC236}">
                    <a16:creationId xmlns:a16="http://schemas.microsoft.com/office/drawing/2014/main" id="{057F070E-5A12-B9D3-3D14-DBB308F4D44F}"/>
                  </a:ext>
                </a:extLst>
              </p:cNvPr>
              <p:cNvSpPr/>
              <p:nvPr/>
            </p:nvSpPr>
            <p:spPr bwMode="auto">
              <a:xfrm>
                <a:off x="908603" y="80216"/>
                <a:ext cx="258983" cy="676514"/>
              </a:xfrm>
              <a:custGeom>
                <a:avLst/>
                <a:gdLst>
                  <a:gd name="T0" fmla="+- 0 3055 2731"/>
                  <a:gd name="T1" fmla="*/ T0 w 356"/>
                  <a:gd name="T2" fmla="+- 0 2450 761"/>
                  <a:gd name="T3" fmla="*/ 2450 h 1690"/>
                  <a:gd name="T4" fmla="+- 0 2798 2731"/>
                  <a:gd name="T5" fmla="*/ T4 w 356"/>
                  <a:gd name="T6" fmla="+- 0 2203 761"/>
                  <a:gd name="T7" fmla="*/ 2203 h 1690"/>
                  <a:gd name="T8" fmla="+- 0 2731 2731"/>
                  <a:gd name="T9" fmla="*/ T8 w 356"/>
                  <a:gd name="T10" fmla="+- 0 761 761"/>
                  <a:gd name="T11" fmla="*/ 761 h 1690"/>
                  <a:gd name="T12" fmla="+- 0 3086 2731"/>
                  <a:gd name="T13" fmla="*/ T12 w 356"/>
                  <a:gd name="T14" fmla="+- 0 1116 761"/>
                  <a:gd name="T15" fmla="*/ 1116 h 1690"/>
                  <a:gd name="T16" fmla="+- 0 3055 2731"/>
                  <a:gd name="T17" fmla="*/ T16 w 356"/>
                  <a:gd name="T18" fmla="+- 0 2450 761"/>
                  <a:gd name="T19" fmla="*/ 2450 h 16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56" h="1690">
                    <a:moveTo>
                      <a:pt x="324" y="1689"/>
                    </a:moveTo>
                    <a:lnTo>
                      <a:pt x="67" y="1442"/>
                    </a:lnTo>
                    <a:lnTo>
                      <a:pt x="0" y="0"/>
                    </a:lnTo>
                    <a:lnTo>
                      <a:pt x="355" y="355"/>
                    </a:lnTo>
                    <a:lnTo>
                      <a:pt x="324" y="1689"/>
                    </a:lnTo>
                    <a:close/>
                  </a:path>
                </a:pathLst>
              </a:custGeom>
              <a:solidFill>
                <a:srgbClr val="DB6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EA3837D7-B401-A957-E9FB-FD99279318CD}"/>
                </a:ext>
              </a:extLst>
            </p:cNvPr>
            <p:cNvSpPr/>
            <p:nvPr/>
          </p:nvSpPr>
          <p:spPr bwMode="auto">
            <a:xfrm>
              <a:off x="666836" y="53758"/>
              <a:ext cx="579382" cy="513482"/>
            </a:xfrm>
            <a:custGeom>
              <a:avLst/>
              <a:gdLst>
                <a:gd name="T0" fmla="+- 0 2798 1553"/>
                <a:gd name="T1" fmla="*/ T0 w 1246"/>
                <a:gd name="T2" fmla="+- 0 2203 761"/>
                <a:gd name="T3" fmla="*/ 2203 h 1443"/>
                <a:gd name="T4" fmla="+- 0 1553 1553"/>
                <a:gd name="T5" fmla="*/ T4 w 1246"/>
                <a:gd name="T6" fmla="+- 0 2203 761"/>
                <a:gd name="T7" fmla="*/ 2203 h 1443"/>
                <a:gd name="T8" fmla="+- 0 1553 1553"/>
                <a:gd name="T9" fmla="*/ T8 w 1246"/>
                <a:gd name="T10" fmla="+- 0 761 761"/>
                <a:gd name="T11" fmla="*/ 761 h 1443"/>
                <a:gd name="T12" fmla="+- 0 2731 1553"/>
                <a:gd name="T13" fmla="*/ T12 w 1246"/>
                <a:gd name="T14" fmla="+- 0 761 761"/>
                <a:gd name="T15" fmla="*/ 761 h 1443"/>
                <a:gd name="T16" fmla="+- 0 2798 1553"/>
                <a:gd name="T17" fmla="*/ T16 w 1246"/>
                <a:gd name="T18" fmla="+- 0 2203 761"/>
                <a:gd name="T19" fmla="*/ 2203 h 14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246" h="1443">
                  <a:moveTo>
                    <a:pt x="1245" y="1442"/>
                  </a:moveTo>
                  <a:lnTo>
                    <a:pt x="0" y="1442"/>
                  </a:lnTo>
                  <a:lnTo>
                    <a:pt x="0" y="0"/>
                  </a:lnTo>
                  <a:lnTo>
                    <a:pt x="1178" y="0"/>
                  </a:lnTo>
                  <a:lnTo>
                    <a:pt x="1245" y="1442"/>
                  </a:lnTo>
                  <a:close/>
                </a:path>
              </a:pathLst>
            </a:custGeom>
            <a:solidFill>
              <a:srgbClr val="F4832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37BC746-7153-7D01-0EEE-B113EE9A548C}"/>
                </a:ext>
              </a:extLst>
            </p:cNvPr>
            <p:cNvSpPr/>
            <p:nvPr/>
          </p:nvSpPr>
          <p:spPr>
            <a:xfrm>
              <a:off x="666836" y="66135"/>
              <a:ext cx="539562" cy="4354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LỚP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12</a:t>
              </a:r>
            </a:p>
          </p:txBody>
        </p:sp>
        <p:sp>
          <p:nvSpPr>
            <p:cNvPr id="36" name="Rounded Rectangle 55">
              <a:extLst>
                <a:ext uri="{FF2B5EF4-FFF2-40B4-BE49-F238E27FC236}">
                  <a16:creationId xmlns:a16="http://schemas.microsoft.com/office/drawing/2014/main" id="{50D58781-E6C5-E355-50EB-18EC422A9659}"/>
                </a:ext>
              </a:extLst>
            </p:cNvPr>
            <p:cNvSpPr/>
            <p:nvPr/>
          </p:nvSpPr>
          <p:spPr>
            <a:xfrm>
              <a:off x="0" y="53758"/>
              <a:ext cx="631364" cy="51348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NGỮ VĂN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48F1335-8B36-AD68-83CF-692FC6CFBC90}"/>
                </a:ext>
              </a:extLst>
            </p:cNvPr>
            <p:cNvSpPr/>
            <p:nvPr/>
          </p:nvSpPr>
          <p:spPr>
            <a:xfrm>
              <a:off x="1610678" y="0"/>
              <a:ext cx="7533323" cy="6562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 4: SỰ THẬT VÀ TRANG VIẾT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(PHÓNG SỰ, NHẬT KÍ)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37146A6B-784E-0755-9788-55CC3BF242CF}"/>
              </a:ext>
            </a:extLst>
          </p:cNvPr>
          <p:cNvSpPr txBox="1"/>
          <p:nvPr/>
        </p:nvSpPr>
        <p:spPr>
          <a:xfrm>
            <a:off x="5030748" y="4591050"/>
            <a:ext cx="2036167" cy="2686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837A3CA-3D84-60C6-4CB0-002ED5838910}"/>
              </a:ext>
            </a:extLst>
          </p:cNvPr>
          <p:cNvSpPr txBox="1"/>
          <p:nvPr/>
        </p:nvSpPr>
        <p:spPr>
          <a:xfrm>
            <a:off x="-2930011" y="3079482"/>
            <a:ext cx="3057961" cy="4470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66E966-E918-503C-E8BF-57C7B6677B66}"/>
              </a:ext>
            </a:extLst>
          </p:cNvPr>
          <p:cNvSpPr txBox="1"/>
          <p:nvPr/>
        </p:nvSpPr>
        <p:spPr>
          <a:xfrm>
            <a:off x="957685" y="1570639"/>
            <a:ext cx="9694843" cy="3017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 SỰ VÀ NHẬT KÍ</a:t>
            </a:r>
          </a:p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0462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B945A-F75F-6007-B7F7-516DBA78C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12FEBE30-0D01-C90C-F969-147C23CD3E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9942" y="332897"/>
            <a:ext cx="3506336" cy="500149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0B629DB1-0255-AC3F-F776-F75DCDE3D90A}"/>
              </a:ext>
            </a:extLst>
          </p:cNvPr>
          <p:cNvGrpSpPr/>
          <p:nvPr/>
        </p:nvGrpSpPr>
        <p:grpSpPr>
          <a:xfrm>
            <a:off x="-8891" y="-15520"/>
            <a:ext cx="12209781" cy="875030"/>
            <a:chOff x="0" y="0"/>
            <a:chExt cx="9157336" cy="656272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AD18F1B5-34CE-575A-2471-AFC77E09D9B1}"/>
                </a:ext>
              </a:extLst>
            </p:cNvPr>
            <p:cNvSpPr/>
            <p:nvPr/>
          </p:nvSpPr>
          <p:spPr bwMode="auto">
            <a:xfrm>
              <a:off x="3815924" y="53758"/>
              <a:ext cx="2388452" cy="291920"/>
            </a:xfrm>
            <a:custGeom>
              <a:avLst/>
              <a:gdLst>
                <a:gd name="T0" fmla="+- 0 3326 3326"/>
                <a:gd name="T1" fmla="*/ T0 w 7474"/>
                <a:gd name="T2" fmla="+- 0 2203 761"/>
                <a:gd name="T3" fmla="*/ 2203 h 1443"/>
                <a:gd name="T4" fmla="+- 0 3485 3326"/>
                <a:gd name="T5" fmla="*/ T4 w 7474"/>
                <a:gd name="T6" fmla="+- 0 761 761"/>
                <a:gd name="T7" fmla="*/ 761 h 1443"/>
                <a:gd name="T8" fmla="+- 0 10800 3326"/>
                <a:gd name="T9" fmla="*/ T8 w 7474"/>
                <a:gd name="T10" fmla="+- 0 761 761"/>
                <a:gd name="T11" fmla="*/ 761 h 1443"/>
                <a:gd name="T12" fmla="+- 0 10800 3326"/>
                <a:gd name="T13" fmla="*/ T12 w 7474"/>
                <a:gd name="T14" fmla="+- 0 2191 761"/>
                <a:gd name="T15" fmla="*/ 2191 h 1443"/>
                <a:gd name="T16" fmla="+- 0 3326 3326"/>
                <a:gd name="T17" fmla="*/ T16 w 7474"/>
                <a:gd name="T18" fmla="+- 0 2203 761"/>
                <a:gd name="T19" fmla="*/ 2203 h 14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474" h="1443">
                  <a:moveTo>
                    <a:pt x="0" y="1442"/>
                  </a:moveTo>
                  <a:lnTo>
                    <a:pt x="159" y="0"/>
                  </a:lnTo>
                  <a:lnTo>
                    <a:pt x="7474" y="0"/>
                  </a:lnTo>
                  <a:lnTo>
                    <a:pt x="7474" y="1430"/>
                  </a:lnTo>
                  <a:lnTo>
                    <a:pt x="0" y="1442"/>
                  </a:lnTo>
                  <a:close/>
                </a:path>
              </a:pathLst>
            </a:custGeom>
            <a:solidFill>
              <a:srgbClr val="FBFB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Rectangle 2">
              <a:extLst>
                <a:ext uri="{FF2B5EF4-FFF2-40B4-BE49-F238E27FC236}">
                  <a16:creationId xmlns:a16="http://schemas.microsoft.com/office/drawing/2014/main" id="{C0396D6C-88ED-C62B-C1C2-1DDBC45694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95" y="0"/>
              <a:ext cx="9144000" cy="489241"/>
            </a:xfrm>
            <a:prstGeom prst="rect">
              <a:avLst/>
            </a:prstGeom>
            <a:solidFill>
              <a:srgbClr val="B1C1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Freeform 3">
              <a:extLst>
                <a:ext uri="{FF2B5EF4-FFF2-40B4-BE49-F238E27FC236}">
                  <a16:creationId xmlns:a16="http://schemas.microsoft.com/office/drawing/2014/main" id="{28DFEF21-3F02-8954-377D-462924DEA9D1}"/>
                </a:ext>
              </a:extLst>
            </p:cNvPr>
            <p:cNvSpPr/>
            <p:nvPr/>
          </p:nvSpPr>
          <p:spPr bwMode="auto">
            <a:xfrm>
              <a:off x="1420178" y="476"/>
              <a:ext cx="7737158" cy="655320"/>
            </a:xfrm>
            <a:custGeom>
              <a:avLst/>
              <a:gdLst>
                <a:gd name="T0" fmla="+- 0 3326 3326"/>
                <a:gd name="T1" fmla="*/ T0 w 7474"/>
                <a:gd name="T2" fmla="+- 0 2203 761"/>
                <a:gd name="T3" fmla="*/ 2203 h 1443"/>
                <a:gd name="T4" fmla="+- 0 3485 3326"/>
                <a:gd name="T5" fmla="*/ T4 w 7474"/>
                <a:gd name="T6" fmla="+- 0 761 761"/>
                <a:gd name="T7" fmla="*/ 761 h 1443"/>
                <a:gd name="T8" fmla="+- 0 10800 3326"/>
                <a:gd name="T9" fmla="*/ T8 w 7474"/>
                <a:gd name="T10" fmla="+- 0 761 761"/>
                <a:gd name="T11" fmla="*/ 761 h 1443"/>
                <a:gd name="T12" fmla="+- 0 10800 3326"/>
                <a:gd name="T13" fmla="*/ T12 w 7474"/>
                <a:gd name="T14" fmla="+- 0 2191 761"/>
                <a:gd name="T15" fmla="*/ 2191 h 1443"/>
                <a:gd name="T16" fmla="+- 0 3326 3326"/>
                <a:gd name="T17" fmla="*/ T16 w 7474"/>
                <a:gd name="T18" fmla="+- 0 2203 761"/>
                <a:gd name="T19" fmla="*/ 2203 h 14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474" h="1443">
                  <a:moveTo>
                    <a:pt x="0" y="1442"/>
                  </a:moveTo>
                  <a:lnTo>
                    <a:pt x="159" y="0"/>
                  </a:lnTo>
                  <a:lnTo>
                    <a:pt x="7474" y="0"/>
                  </a:lnTo>
                  <a:lnTo>
                    <a:pt x="7474" y="1430"/>
                  </a:lnTo>
                  <a:lnTo>
                    <a:pt x="0" y="1442"/>
                  </a:lnTo>
                  <a:close/>
                </a:path>
              </a:pathLst>
            </a:custGeom>
            <a:solidFill>
              <a:srgbClr val="FBFBE1"/>
            </a:solidFill>
            <a:ln w="9525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59F40BD-24E0-230E-4949-C0F07D8362D7}"/>
                </a:ext>
              </a:extLst>
            </p:cNvPr>
            <p:cNvGrpSpPr/>
            <p:nvPr/>
          </p:nvGrpSpPr>
          <p:grpSpPr>
            <a:xfrm>
              <a:off x="1206398" y="39923"/>
              <a:ext cx="404209" cy="616059"/>
              <a:chOff x="908603" y="80216"/>
              <a:chExt cx="538945" cy="676514"/>
            </a:xfrm>
          </p:grpSpPr>
          <p:sp>
            <p:nvSpPr>
              <p:cNvPr id="38" name="Freeform 4">
                <a:extLst>
                  <a:ext uri="{FF2B5EF4-FFF2-40B4-BE49-F238E27FC236}">
                    <a16:creationId xmlns:a16="http://schemas.microsoft.com/office/drawing/2014/main" id="{5AD191A6-6AE9-3580-63C2-464FEDE1BD70}"/>
                  </a:ext>
                </a:extLst>
              </p:cNvPr>
              <p:cNvSpPr/>
              <p:nvPr/>
            </p:nvSpPr>
            <p:spPr bwMode="auto">
              <a:xfrm>
                <a:off x="1136046" y="80216"/>
                <a:ext cx="311502" cy="676514"/>
              </a:xfrm>
              <a:custGeom>
                <a:avLst/>
                <a:gdLst>
                  <a:gd name="T0" fmla="+- 0 3055 3055"/>
                  <a:gd name="T1" fmla="*/ T0 w 430"/>
                  <a:gd name="T2" fmla="+- 0 2450 761"/>
                  <a:gd name="T3" fmla="*/ 2450 h 1690"/>
                  <a:gd name="T4" fmla="+- 0 3086 3055"/>
                  <a:gd name="T5" fmla="*/ T4 w 430"/>
                  <a:gd name="T6" fmla="+- 0 1116 761"/>
                  <a:gd name="T7" fmla="*/ 1116 h 1690"/>
                  <a:gd name="T8" fmla="+- 0 3485 3055"/>
                  <a:gd name="T9" fmla="*/ T8 w 430"/>
                  <a:gd name="T10" fmla="+- 0 761 761"/>
                  <a:gd name="T11" fmla="*/ 761 h 1690"/>
                  <a:gd name="T12" fmla="+- 0 3326 3055"/>
                  <a:gd name="T13" fmla="*/ T12 w 430"/>
                  <a:gd name="T14" fmla="+- 0 2203 761"/>
                  <a:gd name="T15" fmla="*/ 2203 h 1690"/>
                  <a:gd name="T16" fmla="+- 0 3055 3055"/>
                  <a:gd name="T17" fmla="*/ T16 w 430"/>
                  <a:gd name="T18" fmla="+- 0 2450 761"/>
                  <a:gd name="T19" fmla="*/ 2450 h 16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430" h="1690">
                    <a:moveTo>
                      <a:pt x="0" y="1689"/>
                    </a:moveTo>
                    <a:lnTo>
                      <a:pt x="31" y="355"/>
                    </a:lnTo>
                    <a:lnTo>
                      <a:pt x="430" y="0"/>
                    </a:lnTo>
                    <a:lnTo>
                      <a:pt x="271" y="1442"/>
                    </a:lnTo>
                    <a:lnTo>
                      <a:pt x="0" y="1689"/>
                    </a:lnTo>
                    <a:close/>
                  </a:path>
                </a:pathLst>
              </a:custGeom>
              <a:solidFill>
                <a:srgbClr val="FBB6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Freeform 5">
                <a:extLst>
                  <a:ext uri="{FF2B5EF4-FFF2-40B4-BE49-F238E27FC236}">
                    <a16:creationId xmlns:a16="http://schemas.microsoft.com/office/drawing/2014/main" id="{A7028B86-ED2F-E959-1FDC-39C7828CC06E}"/>
                  </a:ext>
                </a:extLst>
              </p:cNvPr>
              <p:cNvSpPr/>
              <p:nvPr/>
            </p:nvSpPr>
            <p:spPr bwMode="auto">
              <a:xfrm>
                <a:off x="908603" y="80216"/>
                <a:ext cx="258983" cy="676514"/>
              </a:xfrm>
              <a:custGeom>
                <a:avLst/>
                <a:gdLst>
                  <a:gd name="T0" fmla="+- 0 3055 2731"/>
                  <a:gd name="T1" fmla="*/ T0 w 356"/>
                  <a:gd name="T2" fmla="+- 0 2450 761"/>
                  <a:gd name="T3" fmla="*/ 2450 h 1690"/>
                  <a:gd name="T4" fmla="+- 0 2798 2731"/>
                  <a:gd name="T5" fmla="*/ T4 w 356"/>
                  <a:gd name="T6" fmla="+- 0 2203 761"/>
                  <a:gd name="T7" fmla="*/ 2203 h 1690"/>
                  <a:gd name="T8" fmla="+- 0 2731 2731"/>
                  <a:gd name="T9" fmla="*/ T8 w 356"/>
                  <a:gd name="T10" fmla="+- 0 761 761"/>
                  <a:gd name="T11" fmla="*/ 761 h 1690"/>
                  <a:gd name="T12" fmla="+- 0 3086 2731"/>
                  <a:gd name="T13" fmla="*/ T12 w 356"/>
                  <a:gd name="T14" fmla="+- 0 1116 761"/>
                  <a:gd name="T15" fmla="*/ 1116 h 1690"/>
                  <a:gd name="T16" fmla="+- 0 3055 2731"/>
                  <a:gd name="T17" fmla="*/ T16 w 356"/>
                  <a:gd name="T18" fmla="+- 0 2450 761"/>
                  <a:gd name="T19" fmla="*/ 2450 h 16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56" h="1690">
                    <a:moveTo>
                      <a:pt x="324" y="1689"/>
                    </a:moveTo>
                    <a:lnTo>
                      <a:pt x="67" y="1442"/>
                    </a:lnTo>
                    <a:lnTo>
                      <a:pt x="0" y="0"/>
                    </a:lnTo>
                    <a:lnTo>
                      <a:pt x="355" y="355"/>
                    </a:lnTo>
                    <a:lnTo>
                      <a:pt x="324" y="1689"/>
                    </a:lnTo>
                    <a:close/>
                  </a:path>
                </a:pathLst>
              </a:custGeom>
              <a:solidFill>
                <a:srgbClr val="DB6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6244F477-CD44-6244-A674-68E0B79305AB}"/>
                </a:ext>
              </a:extLst>
            </p:cNvPr>
            <p:cNvSpPr/>
            <p:nvPr/>
          </p:nvSpPr>
          <p:spPr bwMode="auto">
            <a:xfrm>
              <a:off x="666836" y="53758"/>
              <a:ext cx="579382" cy="513482"/>
            </a:xfrm>
            <a:custGeom>
              <a:avLst/>
              <a:gdLst>
                <a:gd name="T0" fmla="+- 0 2798 1553"/>
                <a:gd name="T1" fmla="*/ T0 w 1246"/>
                <a:gd name="T2" fmla="+- 0 2203 761"/>
                <a:gd name="T3" fmla="*/ 2203 h 1443"/>
                <a:gd name="T4" fmla="+- 0 1553 1553"/>
                <a:gd name="T5" fmla="*/ T4 w 1246"/>
                <a:gd name="T6" fmla="+- 0 2203 761"/>
                <a:gd name="T7" fmla="*/ 2203 h 1443"/>
                <a:gd name="T8" fmla="+- 0 1553 1553"/>
                <a:gd name="T9" fmla="*/ T8 w 1246"/>
                <a:gd name="T10" fmla="+- 0 761 761"/>
                <a:gd name="T11" fmla="*/ 761 h 1443"/>
                <a:gd name="T12" fmla="+- 0 2731 1553"/>
                <a:gd name="T13" fmla="*/ T12 w 1246"/>
                <a:gd name="T14" fmla="+- 0 761 761"/>
                <a:gd name="T15" fmla="*/ 761 h 1443"/>
                <a:gd name="T16" fmla="+- 0 2798 1553"/>
                <a:gd name="T17" fmla="*/ T16 w 1246"/>
                <a:gd name="T18" fmla="+- 0 2203 761"/>
                <a:gd name="T19" fmla="*/ 2203 h 14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246" h="1443">
                  <a:moveTo>
                    <a:pt x="1245" y="1442"/>
                  </a:moveTo>
                  <a:lnTo>
                    <a:pt x="0" y="1442"/>
                  </a:lnTo>
                  <a:lnTo>
                    <a:pt x="0" y="0"/>
                  </a:lnTo>
                  <a:lnTo>
                    <a:pt x="1178" y="0"/>
                  </a:lnTo>
                  <a:lnTo>
                    <a:pt x="1245" y="1442"/>
                  </a:lnTo>
                  <a:close/>
                </a:path>
              </a:pathLst>
            </a:custGeom>
            <a:solidFill>
              <a:srgbClr val="F4832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4AD6801-6CD1-E506-3B0C-7E3F63336E2F}"/>
                </a:ext>
              </a:extLst>
            </p:cNvPr>
            <p:cNvSpPr/>
            <p:nvPr/>
          </p:nvSpPr>
          <p:spPr>
            <a:xfrm>
              <a:off x="666836" y="66135"/>
              <a:ext cx="539562" cy="4354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LỚP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12</a:t>
              </a:r>
            </a:p>
          </p:txBody>
        </p:sp>
        <p:sp>
          <p:nvSpPr>
            <p:cNvPr id="36" name="Rounded Rectangle 55">
              <a:extLst>
                <a:ext uri="{FF2B5EF4-FFF2-40B4-BE49-F238E27FC236}">
                  <a16:creationId xmlns:a16="http://schemas.microsoft.com/office/drawing/2014/main" id="{ACEB856F-C5DA-991C-7D22-F0BAC0041A84}"/>
                </a:ext>
              </a:extLst>
            </p:cNvPr>
            <p:cNvSpPr/>
            <p:nvPr/>
          </p:nvSpPr>
          <p:spPr>
            <a:xfrm>
              <a:off x="0" y="53758"/>
              <a:ext cx="631364" cy="51348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NGỮ VĂN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2C9904D-9B66-6F2A-248D-290B442BD242}"/>
                </a:ext>
              </a:extLst>
            </p:cNvPr>
            <p:cNvSpPr/>
            <p:nvPr/>
          </p:nvSpPr>
          <p:spPr>
            <a:xfrm>
              <a:off x="1610678" y="0"/>
              <a:ext cx="7533323" cy="6562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 4: SỰ THẬT VÀ TRANG VIẾT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(PHÓNG SỰ, NHẬT KÍ)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E0CE494D-D748-48BD-B980-2B57CF00699E}"/>
              </a:ext>
            </a:extLst>
          </p:cNvPr>
          <p:cNvSpPr txBox="1"/>
          <p:nvPr/>
        </p:nvSpPr>
        <p:spPr>
          <a:xfrm>
            <a:off x="5030748" y="4591050"/>
            <a:ext cx="2036167" cy="2686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5F705EC-F4B7-5E9A-D61C-3E9C38F17876}"/>
              </a:ext>
            </a:extLst>
          </p:cNvPr>
          <p:cNvGraphicFramePr/>
          <p:nvPr>
            <p:custDataLst>
              <p:tags r:id="rId1"/>
            </p:custDataLst>
          </p:nvPr>
        </p:nvGraphicFramePr>
        <p:xfrm>
          <a:off x="153742" y="1058179"/>
          <a:ext cx="12017528" cy="5805582"/>
        </p:xfrm>
        <a:graphic>
          <a:graphicData uri="http://schemas.openxmlformats.org/drawingml/2006/table">
            <a:tbl>
              <a:tblPr firstRow="1" bandRow="1"/>
              <a:tblGrid>
                <a:gridCol w="1175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245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17831">
                  <a:extLst>
                    <a:ext uri="{9D8B030D-6E8A-4147-A177-3AD203B41FA5}">
                      <a16:colId xmlns:a16="http://schemas.microsoft.com/office/drawing/2014/main" val="695795664"/>
                    </a:ext>
                  </a:extLst>
                </a:gridCol>
              </a:tblGrid>
              <a:tr h="6220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/>
                          <a:ea typeface="义启小魏楷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/>
                          <a:ea typeface="义启小魏楷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/>
                          <a:ea typeface="义启小魏楷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/>
                          <a:ea typeface="义启小魏楷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/>
                          <a:ea typeface="义启小魏楷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/>
                          <a:ea typeface="义启小魏楷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/>
                          <a:ea typeface="义启小魏楷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/>
                          <a:ea typeface="义启小魏楷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/>
                          <a:ea typeface="义启小魏楷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buNone/>
                      </a:pPr>
                      <a:endParaRPr lang="en-US" sz="28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/>
                          <a:ea typeface="义启小魏楷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/>
                          <a:ea typeface="义启小魏楷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/>
                          <a:ea typeface="义启小魏楷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/>
                          <a:ea typeface="义启小魏楷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/>
                          <a:ea typeface="义启小魏楷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/>
                          <a:ea typeface="义启小魏楷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/>
                          <a:ea typeface="义启小魏楷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/>
                          <a:ea typeface="义启小魏楷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/>
                          <a:ea typeface="义启小魏楷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vi-VN" altLang="en-US" sz="28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PHÓNG SỰ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vi-VN" altLang="en-US" sz="28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 KÍ</a:t>
                      </a:r>
                      <a:endParaRPr lang="vi-VN" altLang="en-US" sz="28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36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lang="en-US" altLang="en-US" sz="20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en-US" sz="20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 ĐỒNG</a:t>
                      </a:r>
                      <a:endParaRPr lang="vi-VN" altLang="en-US" sz="20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9pPr>
                    </a:lstStyle>
                    <a:p>
                      <a:pPr marL="0" indent="0" algn="just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en-US" sz="2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en-US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en-US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98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lang="en-US" altLang="en-US" sz="20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lang="en-US" altLang="en-US" sz="20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lang="en-US" altLang="en-US" sz="20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lang="en-US" altLang="en-US" sz="20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lang="en-US" altLang="en-US" sz="20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en-US" sz="20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 BIỆT</a:t>
                      </a:r>
                      <a:endParaRPr lang="vi-VN" altLang="en-US" sz="20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9pPr>
                    </a:lstStyle>
                    <a:p>
                      <a:pPr marL="0" indent="0" algn="just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en-US" sz="26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en-US" sz="26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en-US" sz="26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en-US" sz="26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en-US" sz="26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en-US" sz="26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en-US" sz="2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en-US" sz="2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en-US" sz="2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en-US" sz="2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26198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E4F7C-409D-A823-2182-497A6991F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动物, 软体动物&#10;&#10;已生成高可信度的说明">
            <a:extLst>
              <a:ext uri="{FF2B5EF4-FFF2-40B4-BE49-F238E27FC236}">
                <a16:creationId xmlns:a16="http://schemas.microsoft.com/office/drawing/2014/main" id="{A908C60E-5469-B27F-EA08-1C5985DB1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pic>
        <p:nvPicPr>
          <p:cNvPr id="15" name="图片 14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E4BEDB6E-0E43-247B-B03F-8DAEA6C16F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9942" y="332897"/>
            <a:ext cx="3506336" cy="5001491"/>
          </a:xfrm>
          <a:prstGeom prst="rect">
            <a:avLst/>
          </a:prstGeom>
        </p:spPr>
      </p:pic>
      <p:sp>
        <p:nvSpPr>
          <p:cNvPr id="30" name="TextBox 3">
            <a:hlinkClick r:id="rId5"/>
            <a:extLst>
              <a:ext uri="{FF2B5EF4-FFF2-40B4-BE49-F238E27FC236}">
                <a16:creationId xmlns:a16="http://schemas.microsoft.com/office/drawing/2014/main" id="{47B2B47B-66A8-2C65-A58D-7C65BC4614CE}"/>
              </a:ext>
            </a:extLst>
          </p:cNvPr>
          <p:cNvSpPr txBox="1"/>
          <p:nvPr/>
        </p:nvSpPr>
        <p:spPr>
          <a:xfrm>
            <a:off x="6465336" y="6588894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86B06A"/>
                </a:solidFill>
                <a:effectLst/>
                <a:uLnTx/>
                <a:uFillTx/>
                <a:latin typeface="微软雅黑" panose="020F0502020204030204"/>
                <a:cs typeface="Arial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86B06A"/>
              </a:solidFill>
              <a:effectLst/>
              <a:uLnTx/>
              <a:uFillTx/>
              <a:latin typeface="微软雅黑" panose="020F0502020204030204"/>
              <a:cs typeface="Arial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7E11735-3C39-7535-6224-7D68AF493C3C}"/>
              </a:ext>
            </a:extLst>
          </p:cNvPr>
          <p:cNvGrpSpPr/>
          <p:nvPr/>
        </p:nvGrpSpPr>
        <p:grpSpPr>
          <a:xfrm>
            <a:off x="-8891" y="-15520"/>
            <a:ext cx="12209781" cy="875030"/>
            <a:chOff x="0" y="0"/>
            <a:chExt cx="9157336" cy="656272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79A8B1FD-0623-80C5-8664-DFBD57F3AD1F}"/>
                </a:ext>
              </a:extLst>
            </p:cNvPr>
            <p:cNvSpPr/>
            <p:nvPr/>
          </p:nvSpPr>
          <p:spPr bwMode="auto">
            <a:xfrm>
              <a:off x="3815924" y="53758"/>
              <a:ext cx="2388452" cy="291920"/>
            </a:xfrm>
            <a:custGeom>
              <a:avLst/>
              <a:gdLst>
                <a:gd name="T0" fmla="+- 0 3326 3326"/>
                <a:gd name="T1" fmla="*/ T0 w 7474"/>
                <a:gd name="T2" fmla="+- 0 2203 761"/>
                <a:gd name="T3" fmla="*/ 2203 h 1443"/>
                <a:gd name="T4" fmla="+- 0 3485 3326"/>
                <a:gd name="T5" fmla="*/ T4 w 7474"/>
                <a:gd name="T6" fmla="+- 0 761 761"/>
                <a:gd name="T7" fmla="*/ 761 h 1443"/>
                <a:gd name="T8" fmla="+- 0 10800 3326"/>
                <a:gd name="T9" fmla="*/ T8 w 7474"/>
                <a:gd name="T10" fmla="+- 0 761 761"/>
                <a:gd name="T11" fmla="*/ 761 h 1443"/>
                <a:gd name="T12" fmla="+- 0 10800 3326"/>
                <a:gd name="T13" fmla="*/ T12 w 7474"/>
                <a:gd name="T14" fmla="+- 0 2191 761"/>
                <a:gd name="T15" fmla="*/ 2191 h 1443"/>
                <a:gd name="T16" fmla="+- 0 3326 3326"/>
                <a:gd name="T17" fmla="*/ T16 w 7474"/>
                <a:gd name="T18" fmla="+- 0 2203 761"/>
                <a:gd name="T19" fmla="*/ 2203 h 14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474" h="1443">
                  <a:moveTo>
                    <a:pt x="0" y="1442"/>
                  </a:moveTo>
                  <a:lnTo>
                    <a:pt x="159" y="0"/>
                  </a:lnTo>
                  <a:lnTo>
                    <a:pt x="7474" y="0"/>
                  </a:lnTo>
                  <a:lnTo>
                    <a:pt x="7474" y="1430"/>
                  </a:lnTo>
                  <a:lnTo>
                    <a:pt x="0" y="1442"/>
                  </a:lnTo>
                  <a:close/>
                </a:path>
              </a:pathLst>
            </a:custGeom>
            <a:solidFill>
              <a:srgbClr val="FBFB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Rectangle 2">
              <a:extLst>
                <a:ext uri="{FF2B5EF4-FFF2-40B4-BE49-F238E27FC236}">
                  <a16:creationId xmlns:a16="http://schemas.microsoft.com/office/drawing/2014/main" id="{6760D906-B419-A6DE-5691-9B93D42516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95" y="0"/>
              <a:ext cx="9144000" cy="489241"/>
            </a:xfrm>
            <a:prstGeom prst="rect">
              <a:avLst/>
            </a:prstGeom>
            <a:solidFill>
              <a:srgbClr val="B1C1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Freeform 3">
              <a:extLst>
                <a:ext uri="{FF2B5EF4-FFF2-40B4-BE49-F238E27FC236}">
                  <a16:creationId xmlns:a16="http://schemas.microsoft.com/office/drawing/2014/main" id="{5CA36319-26F1-C478-30C8-1871AD440190}"/>
                </a:ext>
              </a:extLst>
            </p:cNvPr>
            <p:cNvSpPr/>
            <p:nvPr/>
          </p:nvSpPr>
          <p:spPr bwMode="auto">
            <a:xfrm>
              <a:off x="1420178" y="476"/>
              <a:ext cx="7737158" cy="655320"/>
            </a:xfrm>
            <a:custGeom>
              <a:avLst/>
              <a:gdLst>
                <a:gd name="T0" fmla="+- 0 3326 3326"/>
                <a:gd name="T1" fmla="*/ T0 w 7474"/>
                <a:gd name="T2" fmla="+- 0 2203 761"/>
                <a:gd name="T3" fmla="*/ 2203 h 1443"/>
                <a:gd name="T4" fmla="+- 0 3485 3326"/>
                <a:gd name="T5" fmla="*/ T4 w 7474"/>
                <a:gd name="T6" fmla="+- 0 761 761"/>
                <a:gd name="T7" fmla="*/ 761 h 1443"/>
                <a:gd name="T8" fmla="+- 0 10800 3326"/>
                <a:gd name="T9" fmla="*/ T8 w 7474"/>
                <a:gd name="T10" fmla="+- 0 761 761"/>
                <a:gd name="T11" fmla="*/ 761 h 1443"/>
                <a:gd name="T12" fmla="+- 0 10800 3326"/>
                <a:gd name="T13" fmla="*/ T12 w 7474"/>
                <a:gd name="T14" fmla="+- 0 2191 761"/>
                <a:gd name="T15" fmla="*/ 2191 h 1443"/>
                <a:gd name="T16" fmla="+- 0 3326 3326"/>
                <a:gd name="T17" fmla="*/ T16 w 7474"/>
                <a:gd name="T18" fmla="+- 0 2203 761"/>
                <a:gd name="T19" fmla="*/ 2203 h 14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474" h="1443">
                  <a:moveTo>
                    <a:pt x="0" y="1442"/>
                  </a:moveTo>
                  <a:lnTo>
                    <a:pt x="159" y="0"/>
                  </a:lnTo>
                  <a:lnTo>
                    <a:pt x="7474" y="0"/>
                  </a:lnTo>
                  <a:lnTo>
                    <a:pt x="7474" y="1430"/>
                  </a:lnTo>
                  <a:lnTo>
                    <a:pt x="0" y="1442"/>
                  </a:lnTo>
                  <a:close/>
                </a:path>
              </a:pathLst>
            </a:custGeom>
            <a:solidFill>
              <a:srgbClr val="FBFBE1"/>
            </a:solidFill>
            <a:ln w="9525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1AA44290-0AEC-C6EF-735F-6688A5F4113D}"/>
                </a:ext>
              </a:extLst>
            </p:cNvPr>
            <p:cNvGrpSpPr/>
            <p:nvPr/>
          </p:nvGrpSpPr>
          <p:grpSpPr>
            <a:xfrm>
              <a:off x="1206398" y="39923"/>
              <a:ext cx="404209" cy="616059"/>
              <a:chOff x="908603" y="80216"/>
              <a:chExt cx="538945" cy="676514"/>
            </a:xfrm>
          </p:grpSpPr>
          <p:sp>
            <p:nvSpPr>
              <p:cNvPr id="38" name="Freeform 4">
                <a:extLst>
                  <a:ext uri="{FF2B5EF4-FFF2-40B4-BE49-F238E27FC236}">
                    <a16:creationId xmlns:a16="http://schemas.microsoft.com/office/drawing/2014/main" id="{EC9A5D20-8139-5673-7BE7-B8B36FF2E7F3}"/>
                  </a:ext>
                </a:extLst>
              </p:cNvPr>
              <p:cNvSpPr/>
              <p:nvPr/>
            </p:nvSpPr>
            <p:spPr bwMode="auto">
              <a:xfrm>
                <a:off x="1136046" y="80216"/>
                <a:ext cx="311502" cy="676514"/>
              </a:xfrm>
              <a:custGeom>
                <a:avLst/>
                <a:gdLst>
                  <a:gd name="T0" fmla="+- 0 3055 3055"/>
                  <a:gd name="T1" fmla="*/ T0 w 430"/>
                  <a:gd name="T2" fmla="+- 0 2450 761"/>
                  <a:gd name="T3" fmla="*/ 2450 h 1690"/>
                  <a:gd name="T4" fmla="+- 0 3086 3055"/>
                  <a:gd name="T5" fmla="*/ T4 w 430"/>
                  <a:gd name="T6" fmla="+- 0 1116 761"/>
                  <a:gd name="T7" fmla="*/ 1116 h 1690"/>
                  <a:gd name="T8" fmla="+- 0 3485 3055"/>
                  <a:gd name="T9" fmla="*/ T8 w 430"/>
                  <a:gd name="T10" fmla="+- 0 761 761"/>
                  <a:gd name="T11" fmla="*/ 761 h 1690"/>
                  <a:gd name="T12" fmla="+- 0 3326 3055"/>
                  <a:gd name="T13" fmla="*/ T12 w 430"/>
                  <a:gd name="T14" fmla="+- 0 2203 761"/>
                  <a:gd name="T15" fmla="*/ 2203 h 1690"/>
                  <a:gd name="T16" fmla="+- 0 3055 3055"/>
                  <a:gd name="T17" fmla="*/ T16 w 430"/>
                  <a:gd name="T18" fmla="+- 0 2450 761"/>
                  <a:gd name="T19" fmla="*/ 2450 h 16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430" h="1690">
                    <a:moveTo>
                      <a:pt x="0" y="1689"/>
                    </a:moveTo>
                    <a:lnTo>
                      <a:pt x="31" y="355"/>
                    </a:lnTo>
                    <a:lnTo>
                      <a:pt x="430" y="0"/>
                    </a:lnTo>
                    <a:lnTo>
                      <a:pt x="271" y="1442"/>
                    </a:lnTo>
                    <a:lnTo>
                      <a:pt x="0" y="1689"/>
                    </a:lnTo>
                    <a:close/>
                  </a:path>
                </a:pathLst>
              </a:custGeom>
              <a:solidFill>
                <a:srgbClr val="FBB6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Freeform 5">
                <a:extLst>
                  <a:ext uri="{FF2B5EF4-FFF2-40B4-BE49-F238E27FC236}">
                    <a16:creationId xmlns:a16="http://schemas.microsoft.com/office/drawing/2014/main" id="{7A5988A3-868B-406F-6F18-8C74943C1805}"/>
                  </a:ext>
                </a:extLst>
              </p:cNvPr>
              <p:cNvSpPr/>
              <p:nvPr/>
            </p:nvSpPr>
            <p:spPr bwMode="auto">
              <a:xfrm>
                <a:off x="908603" y="80216"/>
                <a:ext cx="258983" cy="676514"/>
              </a:xfrm>
              <a:custGeom>
                <a:avLst/>
                <a:gdLst>
                  <a:gd name="T0" fmla="+- 0 3055 2731"/>
                  <a:gd name="T1" fmla="*/ T0 w 356"/>
                  <a:gd name="T2" fmla="+- 0 2450 761"/>
                  <a:gd name="T3" fmla="*/ 2450 h 1690"/>
                  <a:gd name="T4" fmla="+- 0 2798 2731"/>
                  <a:gd name="T5" fmla="*/ T4 w 356"/>
                  <a:gd name="T6" fmla="+- 0 2203 761"/>
                  <a:gd name="T7" fmla="*/ 2203 h 1690"/>
                  <a:gd name="T8" fmla="+- 0 2731 2731"/>
                  <a:gd name="T9" fmla="*/ T8 w 356"/>
                  <a:gd name="T10" fmla="+- 0 761 761"/>
                  <a:gd name="T11" fmla="*/ 761 h 1690"/>
                  <a:gd name="T12" fmla="+- 0 3086 2731"/>
                  <a:gd name="T13" fmla="*/ T12 w 356"/>
                  <a:gd name="T14" fmla="+- 0 1116 761"/>
                  <a:gd name="T15" fmla="*/ 1116 h 1690"/>
                  <a:gd name="T16" fmla="+- 0 3055 2731"/>
                  <a:gd name="T17" fmla="*/ T16 w 356"/>
                  <a:gd name="T18" fmla="+- 0 2450 761"/>
                  <a:gd name="T19" fmla="*/ 2450 h 16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56" h="1690">
                    <a:moveTo>
                      <a:pt x="324" y="1689"/>
                    </a:moveTo>
                    <a:lnTo>
                      <a:pt x="67" y="1442"/>
                    </a:lnTo>
                    <a:lnTo>
                      <a:pt x="0" y="0"/>
                    </a:lnTo>
                    <a:lnTo>
                      <a:pt x="355" y="355"/>
                    </a:lnTo>
                    <a:lnTo>
                      <a:pt x="324" y="1689"/>
                    </a:lnTo>
                    <a:close/>
                  </a:path>
                </a:pathLst>
              </a:custGeom>
              <a:solidFill>
                <a:srgbClr val="DB6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8FA06FF2-E9EC-55FE-4157-50BAC3F595C3}"/>
                </a:ext>
              </a:extLst>
            </p:cNvPr>
            <p:cNvSpPr/>
            <p:nvPr/>
          </p:nvSpPr>
          <p:spPr bwMode="auto">
            <a:xfrm>
              <a:off x="666836" y="53758"/>
              <a:ext cx="579382" cy="513482"/>
            </a:xfrm>
            <a:custGeom>
              <a:avLst/>
              <a:gdLst>
                <a:gd name="T0" fmla="+- 0 2798 1553"/>
                <a:gd name="T1" fmla="*/ T0 w 1246"/>
                <a:gd name="T2" fmla="+- 0 2203 761"/>
                <a:gd name="T3" fmla="*/ 2203 h 1443"/>
                <a:gd name="T4" fmla="+- 0 1553 1553"/>
                <a:gd name="T5" fmla="*/ T4 w 1246"/>
                <a:gd name="T6" fmla="+- 0 2203 761"/>
                <a:gd name="T7" fmla="*/ 2203 h 1443"/>
                <a:gd name="T8" fmla="+- 0 1553 1553"/>
                <a:gd name="T9" fmla="*/ T8 w 1246"/>
                <a:gd name="T10" fmla="+- 0 761 761"/>
                <a:gd name="T11" fmla="*/ 761 h 1443"/>
                <a:gd name="T12" fmla="+- 0 2731 1553"/>
                <a:gd name="T13" fmla="*/ T12 w 1246"/>
                <a:gd name="T14" fmla="+- 0 761 761"/>
                <a:gd name="T15" fmla="*/ 761 h 1443"/>
                <a:gd name="T16" fmla="+- 0 2798 1553"/>
                <a:gd name="T17" fmla="*/ T16 w 1246"/>
                <a:gd name="T18" fmla="+- 0 2203 761"/>
                <a:gd name="T19" fmla="*/ 2203 h 14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246" h="1443">
                  <a:moveTo>
                    <a:pt x="1245" y="1442"/>
                  </a:moveTo>
                  <a:lnTo>
                    <a:pt x="0" y="1442"/>
                  </a:lnTo>
                  <a:lnTo>
                    <a:pt x="0" y="0"/>
                  </a:lnTo>
                  <a:lnTo>
                    <a:pt x="1178" y="0"/>
                  </a:lnTo>
                  <a:lnTo>
                    <a:pt x="1245" y="1442"/>
                  </a:lnTo>
                  <a:close/>
                </a:path>
              </a:pathLst>
            </a:custGeom>
            <a:solidFill>
              <a:srgbClr val="F4832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A8A6BDA-B385-96F1-B75E-6473832259EC}"/>
                </a:ext>
              </a:extLst>
            </p:cNvPr>
            <p:cNvSpPr/>
            <p:nvPr/>
          </p:nvSpPr>
          <p:spPr>
            <a:xfrm>
              <a:off x="666836" y="66135"/>
              <a:ext cx="539562" cy="4354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LỚP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12</a:t>
              </a:r>
            </a:p>
          </p:txBody>
        </p:sp>
        <p:sp>
          <p:nvSpPr>
            <p:cNvPr id="36" name="Rounded Rectangle 55">
              <a:extLst>
                <a:ext uri="{FF2B5EF4-FFF2-40B4-BE49-F238E27FC236}">
                  <a16:creationId xmlns:a16="http://schemas.microsoft.com/office/drawing/2014/main" id="{D12AB3B5-E0BC-5D9E-5453-853864F4064A}"/>
                </a:ext>
              </a:extLst>
            </p:cNvPr>
            <p:cNvSpPr/>
            <p:nvPr/>
          </p:nvSpPr>
          <p:spPr>
            <a:xfrm>
              <a:off x="0" y="53758"/>
              <a:ext cx="631364" cy="51348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NGỮ VĂN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716DC2A-8B9B-5BCB-53C1-D9FE7D9A65B1}"/>
                </a:ext>
              </a:extLst>
            </p:cNvPr>
            <p:cNvSpPr/>
            <p:nvPr/>
          </p:nvSpPr>
          <p:spPr>
            <a:xfrm>
              <a:off x="1610678" y="0"/>
              <a:ext cx="7533323" cy="6562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 4: SỰ THẬT VÀ TRANG VIẾT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(PHÓNG SỰ, NHẬT KÍ)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F62C4E39-044B-EB74-5A3F-BFA03B2D0A3C}"/>
              </a:ext>
            </a:extLst>
          </p:cNvPr>
          <p:cNvSpPr txBox="1"/>
          <p:nvPr/>
        </p:nvSpPr>
        <p:spPr>
          <a:xfrm>
            <a:off x="5030748" y="4591050"/>
            <a:ext cx="2036167" cy="2686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FBDF441-C106-7AAF-9A75-6EE09D6C295B}"/>
              </a:ext>
            </a:extLst>
          </p:cNvPr>
          <p:cNvSpPr txBox="1"/>
          <p:nvPr/>
        </p:nvSpPr>
        <p:spPr>
          <a:xfrm>
            <a:off x="-2930011" y="3079482"/>
            <a:ext cx="3057961" cy="4470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BA55EB-799E-693E-2F95-C6A37C5F2D11}"/>
              </a:ext>
            </a:extLst>
          </p:cNvPr>
          <p:cNvSpPr txBox="1"/>
          <p:nvPr/>
        </p:nvSpPr>
        <p:spPr>
          <a:xfrm>
            <a:off x="93095" y="1163957"/>
            <a:ext cx="12055160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huộc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 chép lại sự kiện đặc biệt, đề cao sự chân thực, sinh động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(phi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606F27-BA13-E988-95DB-2CB028F54E1E}"/>
              </a:ext>
            </a:extLst>
          </p:cNvPr>
          <p:cNvSpPr txBox="1"/>
          <p:nvPr/>
        </p:nvSpPr>
        <p:spPr>
          <a:xfrm>
            <a:off x="139473" y="1757353"/>
            <a:ext cx="11935013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hản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8A2B8E-15B1-2165-EBE5-53448747A3BE}"/>
              </a:ext>
            </a:extLst>
          </p:cNvPr>
          <p:cNvSpPr txBox="1"/>
          <p:nvPr/>
        </p:nvSpPr>
        <p:spPr>
          <a:xfrm>
            <a:off x="232831" y="4096428"/>
            <a:ext cx="7217615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vi-V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đối với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D27010-3181-336C-C59A-07AC377D0861}"/>
              </a:ext>
            </a:extLst>
          </p:cNvPr>
          <p:cNvSpPr txBox="1"/>
          <p:nvPr/>
        </p:nvSpPr>
        <p:spPr>
          <a:xfrm>
            <a:off x="232831" y="3353090"/>
            <a:ext cx="1184165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ác giả thường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2079FF-99C2-F686-BB1B-6B28C2A79D06}"/>
              </a:ext>
            </a:extLst>
          </p:cNvPr>
          <p:cNvSpPr txBox="1"/>
          <p:nvPr/>
        </p:nvSpPr>
        <p:spPr>
          <a:xfrm>
            <a:off x="2733811" y="2714627"/>
            <a:ext cx="6332872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C4E50B-8ED9-2B8F-2F6D-58F4C483D074}"/>
              </a:ext>
            </a:extLst>
          </p:cNvPr>
          <p:cNvSpPr txBox="1"/>
          <p:nvPr/>
        </p:nvSpPr>
        <p:spPr>
          <a:xfrm>
            <a:off x="7588342" y="4091625"/>
            <a:ext cx="4559913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9488C9-1854-7192-B885-09E8C9E15A55}"/>
              </a:ext>
            </a:extLst>
          </p:cNvPr>
          <p:cNvSpPr txBox="1"/>
          <p:nvPr/>
        </p:nvSpPr>
        <p:spPr>
          <a:xfrm>
            <a:off x="497711" y="5534704"/>
            <a:ext cx="1170285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786A59-1BA1-4539-86EC-83F73A1CF611}"/>
              </a:ext>
            </a:extLst>
          </p:cNvPr>
          <p:cNvSpPr txBox="1"/>
          <p:nvPr/>
        </p:nvSpPr>
        <p:spPr>
          <a:xfrm>
            <a:off x="5760985" y="4874923"/>
            <a:ext cx="6180462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DF746E-C0DB-47E4-DC3B-08C994A232AB}"/>
              </a:ext>
            </a:extLst>
          </p:cNvPr>
          <p:cNvSpPr txBox="1"/>
          <p:nvPr/>
        </p:nvSpPr>
        <p:spPr>
          <a:xfrm>
            <a:off x="232831" y="4872723"/>
            <a:ext cx="4979867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Barlow"/>
                <a:cs typeface="Times New Roman" panose="02020603050405020304" pitchFamily="18" charset="0"/>
                <a:sym typeface="Barlow"/>
              </a:rPr>
              <a:t>7.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Barlow"/>
                <a:cs typeface="Times New Roman" panose="02020603050405020304" pitchFamily="18" charset="0"/>
                <a:sym typeface="Barlow"/>
              </a:rPr>
              <a:t>Ghi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Barlow"/>
                <a:cs typeface="Times New Roman" panose="02020603050405020304" pitchFamily="18" charset="0"/>
                <a:sym typeface="Barlow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Barlow"/>
                <a:cs typeface="Times New Roman" panose="02020603050405020304" pitchFamily="18" charset="0"/>
                <a:sym typeface="Barlow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Barlow"/>
                <a:cs typeface="Times New Roman" panose="02020603050405020304" pitchFamily="18" charset="0"/>
                <a:sym typeface="Barlow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Barlow"/>
                <a:cs typeface="Times New Roman" panose="02020603050405020304" pitchFamily="18" charset="0"/>
                <a:sym typeface="Barlow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Barlow"/>
                <a:cs typeface="Times New Roman" panose="02020603050405020304" pitchFamily="18" charset="0"/>
                <a:sym typeface="Barlow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Barlow"/>
                <a:cs typeface="Times New Roman" panose="02020603050405020304" pitchFamily="18" charset="0"/>
                <a:sym typeface="Barlow"/>
              </a:rPr>
              <a:t>kiện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Barlow"/>
                <a:cs typeface="Times New Roman" panose="02020603050405020304" pitchFamily="18" charset="0"/>
                <a:sym typeface="Barlow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Barlow"/>
                <a:cs typeface="Times New Roman" panose="02020603050405020304" pitchFamily="18" charset="0"/>
                <a:sym typeface="Barlow"/>
              </a:rPr>
              <a:t>diễn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Barlow"/>
                <a:cs typeface="Times New Roman" panose="02020603050405020304" pitchFamily="18" charset="0"/>
                <a:sym typeface="Barlow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Barlow"/>
                <a:cs typeface="Times New Roman" panose="02020603050405020304" pitchFamily="18" charset="0"/>
                <a:sym typeface="Barlow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Barlow"/>
                <a:cs typeface="Times New Roman" panose="02020603050405020304" pitchFamily="18" charset="0"/>
                <a:sym typeface="Barlow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Barlow"/>
                <a:cs typeface="Times New Roman" panose="02020603050405020304" pitchFamily="18" charset="0"/>
                <a:sym typeface="Barlow"/>
              </a:rPr>
              <a:t>hàng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Barlow"/>
                <a:cs typeface="Times New Roman" panose="02020603050405020304" pitchFamily="18" charset="0"/>
                <a:sym typeface="Barlow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Barlow"/>
                <a:cs typeface="Times New Roman" panose="02020603050405020304" pitchFamily="18" charset="0"/>
                <a:sym typeface="Barlow"/>
              </a:rPr>
              <a:t>ngày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Barlow"/>
              <a:cs typeface="Times New Roman" panose="02020603050405020304" pitchFamily="18" charset="0"/>
              <a:sym typeface="Barlow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666285-6399-3941-8337-52F6350A25A9}"/>
              </a:ext>
            </a:extLst>
          </p:cNvPr>
          <p:cNvSpPr txBox="1"/>
          <p:nvPr/>
        </p:nvSpPr>
        <p:spPr>
          <a:xfrm>
            <a:off x="1392230" y="6232593"/>
            <a:ext cx="9913819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782694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0629D-DED4-D06D-5AE7-D28D51FA5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6DDE937A-3EC4-CAE9-B343-4E2B7E20A8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9942" y="332897"/>
            <a:ext cx="3506336" cy="500149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009B7AD-4FA6-B97E-371A-2476F8D77DE6}"/>
              </a:ext>
            </a:extLst>
          </p:cNvPr>
          <p:cNvGrpSpPr/>
          <p:nvPr/>
        </p:nvGrpSpPr>
        <p:grpSpPr>
          <a:xfrm>
            <a:off x="-8891" y="-15520"/>
            <a:ext cx="12209781" cy="875030"/>
            <a:chOff x="0" y="0"/>
            <a:chExt cx="9157336" cy="656272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1F8637A3-7783-AD89-6C60-01B9B28CBD56}"/>
                </a:ext>
              </a:extLst>
            </p:cNvPr>
            <p:cNvSpPr/>
            <p:nvPr/>
          </p:nvSpPr>
          <p:spPr bwMode="auto">
            <a:xfrm>
              <a:off x="3815924" y="53758"/>
              <a:ext cx="2388452" cy="291920"/>
            </a:xfrm>
            <a:custGeom>
              <a:avLst/>
              <a:gdLst>
                <a:gd name="T0" fmla="+- 0 3326 3326"/>
                <a:gd name="T1" fmla="*/ T0 w 7474"/>
                <a:gd name="T2" fmla="+- 0 2203 761"/>
                <a:gd name="T3" fmla="*/ 2203 h 1443"/>
                <a:gd name="T4" fmla="+- 0 3485 3326"/>
                <a:gd name="T5" fmla="*/ T4 w 7474"/>
                <a:gd name="T6" fmla="+- 0 761 761"/>
                <a:gd name="T7" fmla="*/ 761 h 1443"/>
                <a:gd name="T8" fmla="+- 0 10800 3326"/>
                <a:gd name="T9" fmla="*/ T8 w 7474"/>
                <a:gd name="T10" fmla="+- 0 761 761"/>
                <a:gd name="T11" fmla="*/ 761 h 1443"/>
                <a:gd name="T12" fmla="+- 0 10800 3326"/>
                <a:gd name="T13" fmla="*/ T12 w 7474"/>
                <a:gd name="T14" fmla="+- 0 2191 761"/>
                <a:gd name="T15" fmla="*/ 2191 h 1443"/>
                <a:gd name="T16" fmla="+- 0 3326 3326"/>
                <a:gd name="T17" fmla="*/ T16 w 7474"/>
                <a:gd name="T18" fmla="+- 0 2203 761"/>
                <a:gd name="T19" fmla="*/ 2203 h 14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474" h="1443">
                  <a:moveTo>
                    <a:pt x="0" y="1442"/>
                  </a:moveTo>
                  <a:lnTo>
                    <a:pt x="159" y="0"/>
                  </a:lnTo>
                  <a:lnTo>
                    <a:pt x="7474" y="0"/>
                  </a:lnTo>
                  <a:lnTo>
                    <a:pt x="7474" y="1430"/>
                  </a:lnTo>
                  <a:lnTo>
                    <a:pt x="0" y="1442"/>
                  </a:lnTo>
                  <a:close/>
                </a:path>
              </a:pathLst>
            </a:custGeom>
            <a:solidFill>
              <a:srgbClr val="FBFB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Rectangle 2">
              <a:extLst>
                <a:ext uri="{FF2B5EF4-FFF2-40B4-BE49-F238E27FC236}">
                  <a16:creationId xmlns:a16="http://schemas.microsoft.com/office/drawing/2014/main" id="{48EAE6D9-D5F0-FEE1-C564-B42901DB46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95" y="0"/>
              <a:ext cx="9144000" cy="489241"/>
            </a:xfrm>
            <a:prstGeom prst="rect">
              <a:avLst/>
            </a:prstGeom>
            <a:solidFill>
              <a:srgbClr val="B1C1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Freeform 3">
              <a:extLst>
                <a:ext uri="{FF2B5EF4-FFF2-40B4-BE49-F238E27FC236}">
                  <a16:creationId xmlns:a16="http://schemas.microsoft.com/office/drawing/2014/main" id="{D54CD5BF-375B-1F27-8261-A10153E4EB3E}"/>
                </a:ext>
              </a:extLst>
            </p:cNvPr>
            <p:cNvSpPr/>
            <p:nvPr/>
          </p:nvSpPr>
          <p:spPr bwMode="auto">
            <a:xfrm>
              <a:off x="1420178" y="476"/>
              <a:ext cx="7737158" cy="655320"/>
            </a:xfrm>
            <a:custGeom>
              <a:avLst/>
              <a:gdLst>
                <a:gd name="T0" fmla="+- 0 3326 3326"/>
                <a:gd name="T1" fmla="*/ T0 w 7474"/>
                <a:gd name="T2" fmla="+- 0 2203 761"/>
                <a:gd name="T3" fmla="*/ 2203 h 1443"/>
                <a:gd name="T4" fmla="+- 0 3485 3326"/>
                <a:gd name="T5" fmla="*/ T4 w 7474"/>
                <a:gd name="T6" fmla="+- 0 761 761"/>
                <a:gd name="T7" fmla="*/ 761 h 1443"/>
                <a:gd name="T8" fmla="+- 0 10800 3326"/>
                <a:gd name="T9" fmla="*/ T8 w 7474"/>
                <a:gd name="T10" fmla="+- 0 761 761"/>
                <a:gd name="T11" fmla="*/ 761 h 1443"/>
                <a:gd name="T12" fmla="+- 0 10800 3326"/>
                <a:gd name="T13" fmla="*/ T12 w 7474"/>
                <a:gd name="T14" fmla="+- 0 2191 761"/>
                <a:gd name="T15" fmla="*/ 2191 h 1443"/>
                <a:gd name="T16" fmla="+- 0 3326 3326"/>
                <a:gd name="T17" fmla="*/ T16 w 7474"/>
                <a:gd name="T18" fmla="+- 0 2203 761"/>
                <a:gd name="T19" fmla="*/ 2203 h 14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474" h="1443">
                  <a:moveTo>
                    <a:pt x="0" y="1442"/>
                  </a:moveTo>
                  <a:lnTo>
                    <a:pt x="159" y="0"/>
                  </a:lnTo>
                  <a:lnTo>
                    <a:pt x="7474" y="0"/>
                  </a:lnTo>
                  <a:lnTo>
                    <a:pt x="7474" y="1430"/>
                  </a:lnTo>
                  <a:lnTo>
                    <a:pt x="0" y="1442"/>
                  </a:lnTo>
                  <a:close/>
                </a:path>
              </a:pathLst>
            </a:custGeom>
            <a:solidFill>
              <a:srgbClr val="FBFBE1"/>
            </a:solidFill>
            <a:ln w="9525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E6C1768-34D9-4D2E-3C2E-A5BEC4AB78E3}"/>
                </a:ext>
              </a:extLst>
            </p:cNvPr>
            <p:cNvGrpSpPr/>
            <p:nvPr/>
          </p:nvGrpSpPr>
          <p:grpSpPr>
            <a:xfrm>
              <a:off x="1206398" y="39923"/>
              <a:ext cx="404209" cy="616059"/>
              <a:chOff x="908603" y="80216"/>
              <a:chExt cx="538945" cy="676514"/>
            </a:xfrm>
          </p:grpSpPr>
          <p:sp>
            <p:nvSpPr>
              <p:cNvPr id="38" name="Freeform 4">
                <a:extLst>
                  <a:ext uri="{FF2B5EF4-FFF2-40B4-BE49-F238E27FC236}">
                    <a16:creationId xmlns:a16="http://schemas.microsoft.com/office/drawing/2014/main" id="{48DD8015-591B-8028-8835-B3E9A21A43EC}"/>
                  </a:ext>
                </a:extLst>
              </p:cNvPr>
              <p:cNvSpPr/>
              <p:nvPr/>
            </p:nvSpPr>
            <p:spPr bwMode="auto">
              <a:xfrm>
                <a:off x="1136046" y="80216"/>
                <a:ext cx="311502" cy="676514"/>
              </a:xfrm>
              <a:custGeom>
                <a:avLst/>
                <a:gdLst>
                  <a:gd name="T0" fmla="+- 0 3055 3055"/>
                  <a:gd name="T1" fmla="*/ T0 w 430"/>
                  <a:gd name="T2" fmla="+- 0 2450 761"/>
                  <a:gd name="T3" fmla="*/ 2450 h 1690"/>
                  <a:gd name="T4" fmla="+- 0 3086 3055"/>
                  <a:gd name="T5" fmla="*/ T4 w 430"/>
                  <a:gd name="T6" fmla="+- 0 1116 761"/>
                  <a:gd name="T7" fmla="*/ 1116 h 1690"/>
                  <a:gd name="T8" fmla="+- 0 3485 3055"/>
                  <a:gd name="T9" fmla="*/ T8 w 430"/>
                  <a:gd name="T10" fmla="+- 0 761 761"/>
                  <a:gd name="T11" fmla="*/ 761 h 1690"/>
                  <a:gd name="T12" fmla="+- 0 3326 3055"/>
                  <a:gd name="T13" fmla="*/ T12 w 430"/>
                  <a:gd name="T14" fmla="+- 0 2203 761"/>
                  <a:gd name="T15" fmla="*/ 2203 h 1690"/>
                  <a:gd name="T16" fmla="+- 0 3055 3055"/>
                  <a:gd name="T17" fmla="*/ T16 w 430"/>
                  <a:gd name="T18" fmla="+- 0 2450 761"/>
                  <a:gd name="T19" fmla="*/ 2450 h 16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430" h="1690">
                    <a:moveTo>
                      <a:pt x="0" y="1689"/>
                    </a:moveTo>
                    <a:lnTo>
                      <a:pt x="31" y="355"/>
                    </a:lnTo>
                    <a:lnTo>
                      <a:pt x="430" y="0"/>
                    </a:lnTo>
                    <a:lnTo>
                      <a:pt x="271" y="1442"/>
                    </a:lnTo>
                    <a:lnTo>
                      <a:pt x="0" y="1689"/>
                    </a:lnTo>
                    <a:close/>
                  </a:path>
                </a:pathLst>
              </a:custGeom>
              <a:solidFill>
                <a:srgbClr val="FBB6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Freeform 5">
                <a:extLst>
                  <a:ext uri="{FF2B5EF4-FFF2-40B4-BE49-F238E27FC236}">
                    <a16:creationId xmlns:a16="http://schemas.microsoft.com/office/drawing/2014/main" id="{3203F74E-0E48-B079-212A-A573E78AC576}"/>
                  </a:ext>
                </a:extLst>
              </p:cNvPr>
              <p:cNvSpPr/>
              <p:nvPr/>
            </p:nvSpPr>
            <p:spPr bwMode="auto">
              <a:xfrm>
                <a:off x="908603" y="80216"/>
                <a:ext cx="258983" cy="676514"/>
              </a:xfrm>
              <a:custGeom>
                <a:avLst/>
                <a:gdLst>
                  <a:gd name="T0" fmla="+- 0 3055 2731"/>
                  <a:gd name="T1" fmla="*/ T0 w 356"/>
                  <a:gd name="T2" fmla="+- 0 2450 761"/>
                  <a:gd name="T3" fmla="*/ 2450 h 1690"/>
                  <a:gd name="T4" fmla="+- 0 2798 2731"/>
                  <a:gd name="T5" fmla="*/ T4 w 356"/>
                  <a:gd name="T6" fmla="+- 0 2203 761"/>
                  <a:gd name="T7" fmla="*/ 2203 h 1690"/>
                  <a:gd name="T8" fmla="+- 0 2731 2731"/>
                  <a:gd name="T9" fmla="*/ T8 w 356"/>
                  <a:gd name="T10" fmla="+- 0 761 761"/>
                  <a:gd name="T11" fmla="*/ 761 h 1690"/>
                  <a:gd name="T12" fmla="+- 0 3086 2731"/>
                  <a:gd name="T13" fmla="*/ T12 w 356"/>
                  <a:gd name="T14" fmla="+- 0 1116 761"/>
                  <a:gd name="T15" fmla="*/ 1116 h 1690"/>
                  <a:gd name="T16" fmla="+- 0 3055 2731"/>
                  <a:gd name="T17" fmla="*/ T16 w 356"/>
                  <a:gd name="T18" fmla="+- 0 2450 761"/>
                  <a:gd name="T19" fmla="*/ 2450 h 16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56" h="1690">
                    <a:moveTo>
                      <a:pt x="324" y="1689"/>
                    </a:moveTo>
                    <a:lnTo>
                      <a:pt x="67" y="1442"/>
                    </a:lnTo>
                    <a:lnTo>
                      <a:pt x="0" y="0"/>
                    </a:lnTo>
                    <a:lnTo>
                      <a:pt x="355" y="355"/>
                    </a:lnTo>
                    <a:lnTo>
                      <a:pt x="324" y="1689"/>
                    </a:lnTo>
                    <a:close/>
                  </a:path>
                </a:pathLst>
              </a:custGeom>
              <a:solidFill>
                <a:srgbClr val="DB6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8727A123-9223-ECE0-B7F2-E67CC3E523A0}"/>
                </a:ext>
              </a:extLst>
            </p:cNvPr>
            <p:cNvSpPr/>
            <p:nvPr/>
          </p:nvSpPr>
          <p:spPr bwMode="auto">
            <a:xfrm>
              <a:off x="666836" y="53758"/>
              <a:ext cx="579382" cy="513482"/>
            </a:xfrm>
            <a:custGeom>
              <a:avLst/>
              <a:gdLst>
                <a:gd name="T0" fmla="+- 0 2798 1553"/>
                <a:gd name="T1" fmla="*/ T0 w 1246"/>
                <a:gd name="T2" fmla="+- 0 2203 761"/>
                <a:gd name="T3" fmla="*/ 2203 h 1443"/>
                <a:gd name="T4" fmla="+- 0 1553 1553"/>
                <a:gd name="T5" fmla="*/ T4 w 1246"/>
                <a:gd name="T6" fmla="+- 0 2203 761"/>
                <a:gd name="T7" fmla="*/ 2203 h 1443"/>
                <a:gd name="T8" fmla="+- 0 1553 1553"/>
                <a:gd name="T9" fmla="*/ T8 w 1246"/>
                <a:gd name="T10" fmla="+- 0 761 761"/>
                <a:gd name="T11" fmla="*/ 761 h 1443"/>
                <a:gd name="T12" fmla="+- 0 2731 1553"/>
                <a:gd name="T13" fmla="*/ T12 w 1246"/>
                <a:gd name="T14" fmla="+- 0 761 761"/>
                <a:gd name="T15" fmla="*/ 761 h 1443"/>
                <a:gd name="T16" fmla="+- 0 2798 1553"/>
                <a:gd name="T17" fmla="*/ T16 w 1246"/>
                <a:gd name="T18" fmla="+- 0 2203 761"/>
                <a:gd name="T19" fmla="*/ 2203 h 14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246" h="1443">
                  <a:moveTo>
                    <a:pt x="1245" y="1442"/>
                  </a:moveTo>
                  <a:lnTo>
                    <a:pt x="0" y="1442"/>
                  </a:lnTo>
                  <a:lnTo>
                    <a:pt x="0" y="0"/>
                  </a:lnTo>
                  <a:lnTo>
                    <a:pt x="1178" y="0"/>
                  </a:lnTo>
                  <a:lnTo>
                    <a:pt x="1245" y="1442"/>
                  </a:lnTo>
                  <a:close/>
                </a:path>
              </a:pathLst>
            </a:custGeom>
            <a:solidFill>
              <a:srgbClr val="F4832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BF637B3-D10F-947C-D3E7-BD7B711EC9EA}"/>
                </a:ext>
              </a:extLst>
            </p:cNvPr>
            <p:cNvSpPr/>
            <p:nvPr/>
          </p:nvSpPr>
          <p:spPr>
            <a:xfrm>
              <a:off x="666836" y="66135"/>
              <a:ext cx="539562" cy="4354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LỚP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12</a:t>
              </a:r>
            </a:p>
          </p:txBody>
        </p:sp>
        <p:sp>
          <p:nvSpPr>
            <p:cNvPr id="36" name="Rounded Rectangle 55">
              <a:extLst>
                <a:ext uri="{FF2B5EF4-FFF2-40B4-BE49-F238E27FC236}">
                  <a16:creationId xmlns:a16="http://schemas.microsoft.com/office/drawing/2014/main" id="{759E856E-1940-03EC-53AC-7F81F810858C}"/>
                </a:ext>
              </a:extLst>
            </p:cNvPr>
            <p:cNvSpPr/>
            <p:nvPr/>
          </p:nvSpPr>
          <p:spPr>
            <a:xfrm>
              <a:off x="0" y="53758"/>
              <a:ext cx="631364" cy="51348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NGỮ VĂN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0B33C45-D602-F3E8-083D-90FF0AB5F125}"/>
                </a:ext>
              </a:extLst>
            </p:cNvPr>
            <p:cNvSpPr/>
            <p:nvPr/>
          </p:nvSpPr>
          <p:spPr>
            <a:xfrm>
              <a:off x="1610678" y="0"/>
              <a:ext cx="7533323" cy="6562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 4: SỰ THẬT VÀ TRANG VIẾT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(PHÓNG SỰ, NHẬT KÍ)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44B792FD-92AA-D157-7EFC-864410EBA449}"/>
              </a:ext>
            </a:extLst>
          </p:cNvPr>
          <p:cNvSpPr txBox="1"/>
          <p:nvPr/>
        </p:nvSpPr>
        <p:spPr>
          <a:xfrm>
            <a:off x="5030748" y="4591050"/>
            <a:ext cx="2036167" cy="2686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06B9643-402B-AC3D-42CC-3BDD17ECA6AD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6120550"/>
              </p:ext>
            </p:extLst>
          </p:nvPr>
        </p:nvGraphicFramePr>
        <p:xfrm>
          <a:off x="153742" y="1058179"/>
          <a:ext cx="12017528" cy="5805582"/>
        </p:xfrm>
        <a:graphic>
          <a:graphicData uri="http://schemas.openxmlformats.org/drawingml/2006/table">
            <a:tbl>
              <a:tblPr firstRow="1" bandRow="1"/>
              <a:tblGrid>
                <a:gridCol w="1175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245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17831">
                  <a:extLst>
                    <a:ext uri="{9D8B030D-6E8A-4147-A177-3AD203B41FA5}">
                      <a16:colId xmlns:a16="http://schemas.microsoft.com/office/drawing/2014/main" val="695795664"/>
                    </a:ext>
                  </a:extLst>
                </a:gridCol>
              </a:tblGrid>
              <a:tr h="6220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/>
                          <a:ea typeface="义启小魏楷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/>
                          <a:ea typeface="义启小魏楷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/>
                          <a:ea typeface="义启小魏楷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/>
                          <a:ea typeface="义启小魏楷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/>
                          <a:ea typeface="义启小魏楷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/>
                          <a:ea typeface="义启小魏楷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/>
                          <a:ea typeface="义启小魏楷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/>
                          <a:ea typeface="义启小魏楷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/>
                          <a:ea typeface="义启小魏楷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buNone/>
                      </a:pPr>
                      <a:endParaRPr lang="en-US" sz="28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/>
                          <a:ea typeface="义启小魏楷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/>
                          <a:ea typeface="义启小魏楷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/>
                          <a:ea typeface="义启小魏楷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/>
                          <a:ea typeface="义启小魏楷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/>
                          <a:ea typeface="义启小魏楷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/>
                          <a:ea typeface="义启小魏楷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/>
                          <a:ea typeface="义启小魏楷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/>
                          <a:ea typeface="义启小魏楷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/>
                          <a:ea typeface="义启小魏楷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vi-VN" altLang="en-US" sz="28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PHÓNG SỰ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vi-VN" altLang="en-US" sz="28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 KÍ</a:t>
                      </a:r>
                      <a:endParaRPr lang="vi-VN" altLang="en-US" sz="28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36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lang="en-US" altLang="en-US" sz="20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en-US" sz="20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 ĐỒNG</a:t>
                      </a:r>
                      <a:endParaRPr lang="vi-VN" altLang="en-US" sz="20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9pPr>
                    </a:lstStyle>
                    <a:p>
                      <a:pPr marL="0" indent="0" algn="just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en-US" sz="2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en-US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en-US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98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lang="en-US" altLang="en-US" sz="20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lang="en-US" altLang="en-US" sz="20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lang="en-US" altLang="en-US" sz="20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lang="en-US" altLang="en-US" sz="20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lang="en-US" altLang="en-US" sz="20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en-US" sz="20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 BIỆT</a:t>
                      </a:r>
                      <a:endParaRPr lang="vi-VN" altLang="en-US" sz="20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/>
                          <a:ea typeface="义启小魏楷"/>
                        </a:defRPr>
                      </a:lvl9pPr>
                    </a:lstStyle>
                    <a:p>
                      <a:pPr marL="0" indent="0" algn="just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en-US" sz="26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en-US" sz="26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en-US" sz="26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en-US" sz="26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en-US" sz="26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en-US" sz="26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en-US" sz="2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en-US" sz="2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en-US" sz="2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en-US" sz="2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C69E8F1-9127-884F-2D99-360B044CCE8E}"/>
              </a:ext>
            </a:extLst>
          </p:cNvPr>
          <p:cNvSpPr txBox="1"/>
          <p:nvPr/>
        </p:nvSpPr>
        <p:spPr>
          <a:xfrm>
            <a:off x="1386037" y="1620619"/>
            <a:ext cx="1071015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huộc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 chép lại sự kiện đặc biệt, đề cao sự chân thực, sinh động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(phi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1275ED-69B0-8572-3CD3-0BA24A013D86}"/>
              </a:ext>
            </a:extLst>
          </p:cNvPr>
          <p:cNvSpPr txBox="1"/>
          <p:nvPr/>
        </p:nvSpPr>
        <p:spPr>
          <a:xfrm>
            <a:off x="1453414" y="2405285"/>
            <a:ext cx="678656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4C868F-BB4A-873C-8062-4727829129CC}"/>
              </a:ext>
            </a:extLst>
          </p:cNvPr>
          <p:cNvSpPr txBox="1"/>
          <p:nvPr/>
        </p:nvSpPr>
        <p:spPr>
          <a:xfrm>
            <a:off x="1386037" y="2893515"/>
            <a:ext cx="6512246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hản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C17A61-824C-6293-F4E6-0D9E832AB360}"/>
              </a:ext>
            </a:extLst>
          </p:cNvPr>
          <p:cNvSpPr txBox="1"/>
          <p:nvPr/>
        </p:nvSpPr>
        <p:spPr>
          <a:xfrm>
            <a:off x="1386036" y="4082033"/>
            <a:ext cx="649144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vi-VN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đối với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A2E53F-C306-7E59-9C6C-9EC98FBA9600}"/>
              </a:ext>
            </a:extLst>
          </p:cNvPr>
          <p:cNvSpPr txBox="1"/>
          <p:nvPr/>
        </p:nvSpPr>
        <p:spPr>
          <a:xfrm>
            <a:off x="1371624" y="4848760"/>
            <a:ext cx="657865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vi-VN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ác giả thường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DFAC80-12F3-9DE7-2934-16621FF928FA}"/>
              </a:ext>
            </a:extLst>
          </p:cNvPr>
          <p:cNvSpPr txBox="1"/>
          <p:nvPr/>
        </p:nvSpPr>
        <p:spPr>
          <a:xfrm>
            <a:off x="1386036" y="5799821"/>
            <a:ext cx="659613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2C83DB-8213-D89A-668E-30466F460252}"/>
              </a:ext>
            </a:extLst>
          </p:cNvPr>
          <p:cNvSpPr txBox="1"/>
          <p:nvPr/>
        </p:nvSpPr>
        <p:spPr>
          <a:xfrm>
            <a:off x="7960254" y="2918044"/>
            <a:ext cx="413593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3CCDB9-11F4-DB89-A4B4-88517799CA1D}"/>
              </a:ext>
            </a:extLst>
          </p:cNvPr>
          <p:cNvSpPr txBox="1"/>
          <p:nvPr/>
        </p:nvSpPr>
        <p:spPr>
          <a:xfrm>
            <a:off x="7913882" y="3926693"/>
            <a:ext cx="424178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Barlow"/>
                <a:cs typeface="Times New Roman" panose="02020603050405020304" pitchFamily="18" charset="0"/>
                <a:sym typeface="Barlow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Barlow"/>
                <a:cs typeface="Times New Roman" panose="02020603050405020304" pitchFamily="18" charset="0"/>
                <a:sym typeface="Barlow"/>
              </a:rPr>
              <a:t>Ghi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Barlow"/>
                <a:cs typeface="Times New Roman" panose="02020603050405020304" pitchFamily="18" charset="0"/>
                <a:sym typeface="Barlow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Barlow"/>
                <a:cs typeface="Times New Roman" panose="02020603050405020304" pitchFamily="18" charset="0"/>
                <a:sym typeface="Barlow"/>
              </a:rPr>
              <a:t>lại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Barlow"/>
                <a:cs typeface="Times New Roman" panose="02020603050405020304" pitchFamily="18" charset="0"/>
                <a:sym typeface="Barlow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Barlow"/>
                <a:cs typeface="Times New Roman" panose="02020603050405020304" pitchFamily="18" charset="0"/>
                <a:sym typeface="Barlow"/>
              </a:rPr>
              <a:t>sự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Barlow"/>
                <a:cs typeface="Times New Roman" panose="02020603050405020304" pitchFamily="18" charset="0"/>
                <a:sym typeface="Barlow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Barlow"/>
                <a:cs typeface="Times New Roman" panose="02020603050405020304" pitchFamily="18" charset="0"/>
                <a:sym typeface="Barlow"/>
              </a:rPr>
              <a:t>kiện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Barlow"/>
                <a:cs typeface="Times New Roman" panose="02020603050405020304" pitchFamily="18" charset="0"/>
                <a:sym typeface="Barlow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Barlow"/>
                <a:cs typeface="Times New Roman" panose="02020603050405020304" pitchFamily="18" charset="0"/>
                <a:sym typeface="Barlow"/>
              </a:rPr>
              <a:t>diễn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Barlow"/>
                <a:cs typeface="Times New Roman" panose="02020603050405020304" pitchFamily="18" charset="0"/>
                <a:sym typeface="Barlow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Barlow"/>
                <a:cs typeface="Times New Roman" panose="02020603050405020304" pitchFamily="18" charset="0"/>
                <a:sym typeface="Barlow"/>
              </a:rPr>
              <a:t>ra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Barlow"/>
                <a:cs typeface="Times New Roman" panose="02020603050405020304" pitchFamily="18" charset="0"/>
                <a:sym typeface="Barlow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Barlow"/>
                <a:cs typeface="Times New Roman" panose="02020603050405020304" pitchFamily="18" charset="0"/>
                <a:sym typeface="Barlow"/>
              </a:rPr>
              <a:t>h</a:t>
            </a:r>
            <a:r>
              <a:rPr lang="en-US" sz="2600" dirty="0" err="1">
                <a:latin typeface="Times New Roman" panose="02020603050405020304" pitchFamily="18" charset="0"/>
                <a:ea typeface="Barlow"/>
                <a:cs typeface="Times New Roman" panose="02020603050405020304" pitchFamily="18" charset="0"/>
                <a:sym typeface="Barlow"/>
              </a:rPr>
              <a:t>ằ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Barlow"/>
                <a:cs typeface="Times New Roman" panose="02020603050405020304" pitchFamily="18" charset="0"/>
                <a:sym typeface="Barlow"/>
              </a:rPr>
              <a:t>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Barlow"/>
                <a:cs typeface="Times New Roman" panose="02020603050405020304" pitchFamily="18" charset="0"/>
                <a:sym typeface="Barlow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Barlow"/>
                <a:cs typeface="Times New Roman" panose="02020603050405020304" pitchFamily="18" charset="0"/>
                <a:sym typeface="Barlow"/>
              </a:rPr>
              <a:t>ngày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ea typeface="Barlow"/>
                <a:cs typeface="Times New Roman" panose="02020603050405020304" pitchFamily="18" charset="0"/>
                <a:sym typeface="Barlow"/>
              </a:rPr>
              <a:t>.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054E31-5F46-879C-6B41-A3EAFFA20A53}"/>
              </a:ext>
            </a:extLst>
          </p:cNvPr>
          <p:cNvSpPr txBox="1"/>
          <p:nvPr/>
        </p:nvSpPr>
        <p:spPr>
          <a:xfrm>
            <a:off x="7913881" y="4842101"/>
            <a:ext cx="418231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45B5C6-6019-F7D7-E9E8-6B1CF2189C10}"/>
              </a:ext>
            </a:extLst>
          </p:cNvPr>
          <p:cNvSpPr txBox="1"/>
          <p:nvPr/>
        </p:nvSpPr>
        <p:spPr>
          <a:xfrm>
            <a:off x="7950283" y="5591415"/>
            <a:ext cx="4182311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9968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0" grpId="0"/>
      <p:bldP spid="12" grpId="0"/>
      <p:bldP spid="14" grpId="0"/>
      <p:bldP spid="17" grpId="0"/>
      <p:bldP spid="19" grpId="0"/>
      <p:bldP spid="21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EE1F7-69CB-3575-FA2E-5EFFF0A17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动物, 软体动物&#10;&#10;已生成高可信度的说明">
            <a:extLst>
              <a:ext uri="{FF2B5EF4-FFF2-40B4-BE49-F238E27FC236}">
                <a16:creationId xmlns:a16="http://schemas.microsoft.com/office/drawing/2014/main" id="{09FD771B-D5EE-B239-71AA-32CFCB6EB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pic>
        <p:nvPicPr>
          <p:cNvPr id="11" name="图片 10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4CDA9BD2-20B9-2013-0485-F4E68BFC0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8225" y="4207583"/>
            <a:ext cx="3571820" cy="3610985"/>
          </a:xfrm>
          <a:prstGeom prst="rect">
            <a:avLst/>
          </a:prstGeom>
        </p:spPr>
      </p:pic>
      <p:pic>
        <p:nvPicPr>
          <p:cNvPr id="15" name="图片 14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B264FAAE-03EB-90FD-11F5-F1D5FAA43D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9942" y="332897"/>
            <a:ext cx="3506336" cy="5001491"/>
          </a:xfrm>
          <a:prstGeom prst="rect">
            <a:avLst/>
          </a:prstGeom>
        </p:spPr>
      </p:pic>
      <p:sp>
        <p:nvSpPr>
          <p:cNvPr id="30" name="TextBox 3">
            <a:hlinkClick r:id="rId6"/>
            <a:extLst>
              <a:ext uri="{FF2B5EF4-FFF2-40B4-BE49-F238E27FC236}">
                <a16:creationId xmlns:a16="http://schemas.microsoft.com/office/drawing/2014/main" id="{B3629A62-1381-E842-87D5-EB3883147EA6}"/>
              </a:ext>
            </a:extLst>
          </p:cNvPr>
          <p:cNvSpPr txBox="1"/>
          <p:nvPr/>
        </p:nvSpPr>
        <p:spPr>
          <a:xfrm>
            <a:off x="6465336" y="6588894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86B06A"/>
                </a:solidFill>
                <a:effectLst/>
                <a:uLnTx/>
                <a:uFillTx/>
                <a:latin typeface="微软雅黑" panose="020F0502020204030204"/>
                <a:cs typeface="Arial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86B06A"/>
              </a:solidFill>
              <a:effectLst/>
              <a:uLnTx/>
              <a:uFillTx/>
              <a:latin typeface="微软雅黑" panose="020F0502020204030204"/>
              <a:cs typeface="Arial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81C9D02-4E64-5CA9-B5E2-0692B2D64B57}"/>
              </a:ext>
            </a:extLst>
          </p:cNvPr>
          <p:cNvGrpSpPr/>
          <p:nvPr/>
        </p:nvGrpSpPr>
        <p:grpSpPr>
          <a:xfrm>
            <a:off x="-8891" y="-15520"/>
            <a:ext cx="12209781" cy="875030"/>
            <a:chOff x="0" y="0"/>
            <a:chExt cx="9157336" cy="656272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8CB0E81D-DEAF-249E-4FF9-54B576E03552}"/>
                </a:ext>
              </a:extLst>
            </p:cNvPr>
            <p:cNvSpPr/>
            <p:nvPr/>
          </p:nvSpPr>
          <p:spPr bwMode="auto">
            <a:xfrm>
              <a:off x="3815924" y="53758"/>
              <a:ext cx="2388452" cy="291920"/>
            </a:xfrm>
            <a:custGeom>
              <a:avLst/>
              <a:gdLst>
                <a:gd name="T0" fmla="+- 0 3326 3326"/>
                <a:gd name="T1" fmla="*/ T0 w 7474"/>
                <a:gd name="T2" fmla="+- 0 2203 761"/>
                <a:gd name="T3" fmla="*/ 2203 h 1443"/>
                <a:gd name="T4" fmla="+- 0 3485 3326"/>
                <a:gd name="T5" fmla="*/ T4 w 7474"/>
                <a:gd name="T6" fmla="+- 0 761 761"/>
                <a:gd name="T7" fmla="*/ 761 h 1443"/>
                <a:gd name="T8" fmla="+- 0 10800 3326"/>
                <a:gd name="T9" fmla="*/ T8 w 7474"/>
                <a:gd name="T10" fmla="+- 0 761 761"/>
                <a:gd name="T11" fmla="*/ 761 h 1443"/>
                <a:gd name="T12" fmla="+- 0 10800 3326"/>
                <a:gd name="T13" fmla="*/ T12 w 7474"/>
                <a:gd name="T14" fmla="+- 0 2191 761"/>
                <a:gd name="T15" fmla="*/ 2191 h 1443"/>
                <a:gd name="T16" fmla="+- 0 3326 3326"/>
                <a:gd name="T17" fmla="*/ T16 w 7474"/>
                <a:gd name="T18" fmla="+- 0 2203 761"/>
                <a:gd name="T19" fmla="*/ 2203 h 14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474" h="1443">
                  <a:moveTo>
                    <a:pt x="0" y="1442"/>
                  </a:moveTo>
                  <a:lnTo>
                    <a:pt x="159" y="0"/>
                  </a:lnTo>
                  <a:lnTo>
                    <a:pt x="7474" y="0"/>
                  </a:lnTo>
                  <a:lnTo>
                    <a:pt x="7474" y="1430"/>
                  </a:lnTo>
                  <a:lnTo>
                    <a:pt x="0" y="1442"/>
                  </a:lnTo>
                  <a:close/>
                </a:path>
              </a:pathLst>
            </a:custGeom>
            <a:solidFill>
              <a:srgbClr val="FBFB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Rectangle 2">
              <a:extLst>
                <a:ext uri="{FF2B5EF4-FFF2-40B4-BE49-F238E27FC236}">
                  <a16:creationId xmlns:a16="http://schemas.microsoft.com/office/drawing/2014/main" id="{BAAB14E3-9752-E147-412B-2E505DB31C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95" y="0"/>
              <a:ext cx="9144000" cy="489241"/>
            </a:xfrm>
            <a:prstGeom prst="rect">
              <a:avLst/>
            </a:prstGeom>
            <a:solidFill>
              <a:srgbClr val="B1C1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Freeform 3">
              <a:extLst>
                <a:ext uri="{FF2B5EF4-FFF2-40B4-BE49-F238E27FC236}">
                  <a16:creationId xmlns:a16="http://schemas.microsoft.com/office/drawing/2014/main" id="{B5D631EE-BF0E-B6B3-BF7B-8924187FE05B}"/>
                </a:ext>
              </a:extLst>
            </p:cNvPr>
            <p:cNvSpPr/>
            <p:nvPr/>
          </p:nvSpPr>
          <p:spPr bwMode="auto">
            <a:xfrm>
              <a:off x="1420178" y="476"/>
              <a:ext cx="7737158" cy="655320"/>
            </a:xfrm>
            <a:custGeom>
              <a:avLst/>
              <a:gdLst>
                <a:gd name="T0" fmla="+- 0 3326 3326"/>
                <a:gd name="T1" fmla="*/ T0 w 7474"/>
                <a:gd name="T2" fmla="+- 0 2203 761"/>
                <a:gd name="T3" fmla="*/ 2203 h 1443"/>
                <a:gd name="T4" fmla="+- 0 3485 3326"/>
                <a:gd name="T5" fmla="*/ T4 w 7474"/>
                <a:gd name="T6" fmla="+- 0 761 761"/>
                <a:gd name="T7" fmla="*/ 761 h 1443"/>
                <a:gd name="T8" fmla="+- 0 10800 3326"/>
                <a:gd name="T9" fmla="*/ T8 w 7474"/>
                <a:gd name="T10" fmla="+- 0 761 761"/>
                <a:gd name="T11" fmla="*/ 761 h 1443"/>
                <a:gd name="T12" fmla="+- 0 10800 3326"/>
                <a:gd name="T13" fmla="*/ T12 w 7474"/>
                <a:gd name="T14" fmla="+- 0 2191 761"/>
                <a:gd name="T15" fmla="*/ 2191 h 1443"/>
                <a:gd name="T16" fmla="+- 0 3326 3326"/>
                <a:gd name="T17" fmla="*/ T16 w 7474"/>
                <a:gd name="T18" fmla="+- 0 2203 761"/>
                <a:gd name="T19" fmla="*/ 2203 h 14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474" h="1443">
                  <a:moveTo>
                    <a:pt x="0" y="1442"/>
                  </a:moveTo>
                  <a:lnTo>
                    <a:pt x="159" y="0"/>
                  </a:lnTo>
                  <a:lnTo>
                    <a:pt x="7474" y="0"/>
                  </a:lnTo>
                  <a:lnTo>
                    <a:pt x="7474" y="1430"/>
                  </a:lnTo>
                  <a:lnTo>
                    <a:pt x="0" y="1442"/>
                  </a:lnTo>
                  <a:close/>
                </a:path>
              </a:pathLst>
            </a:custGeom>
            <a:solidFill>
              <a:srgbClr val="FBFBE1"/>
            </a:solidFill>
            <a:ln w="9525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5A927F1-2FA3-D672-7093-48A59B6525DB}"/>
                </a:ext>
              </a:extLst>
            </p:cNvPr>
            <p:cNvGrpSpPr/>
            <p:nvPr/>
          </p:nvGrpSpPr>
          <p:grpSpPr>
            <a:xfrm>
              <a:off x="1206398" y="39923"/>
              <a:ext cx="404209" cy="616059"/>
              <a:chOff x="908603" y="80216"/>
              <a:chExt cx="538945" cy="676514"/>
            </a:xfrm>
          </p:grpSpPr>
          <p:sp>
            <p:nvSpPr>
              <p:cNvPr id="38" name="Freeform 4">
                <a:extLst>
                  <a:ext uri="{FF2B5EF4-FFF2-40B4-BE49-F238E27FC236}">
                    <a16:creationId xmlns:a16="http://schemas.microsoft.com/office/drawing/2014/main" id="{961FCBC1-2987-E05F-9673-CD8F23F6DA9B}"/>
                  </a:ext>
                </a:extLst>
              </p:cNvPr>
              <p:cNvSpPr/>
              <p:nvPr/>
            </p:nvSpPr>
            <p:spPr bwMode="auto">
              <a:xfrm>
                <a:off x="1136046" y="80216"/>
                <a:ext cx="311502" cy="676514"/>
              </a:xfrm>
              <a:custGeom>
                <a:avLst/>
                <a:gdLst>
                  <a:gd name="T0" fmla="+- 0 3055 3055"/>
                  <a:gd name="T1" fmla="*/ T0 w 430"/>
                  <a:gd name="T2" fmla="+- 0 2450 761"/>
                  <a:gd name="T3" fmla="*/ 2450 h 1690"/>
                  <a:gd name="T4" fmla="+- 0 3086 3055"/>
                  <a:gd name="T5" fmla="*/ T4 w 430"/>
                  <a:gd name="T6" fmla="+- 0 1116 761"/>
                  <a:gd name="T7" fmla="*/ 1116 h 1690"/>
                  <a:gd name="T8" fmla="+- 0 3485 3055"/>
                  <a:gd name="T9" fmla="*/ T8 w 430"/>
                  <a:gd name="T10" fmla="+- 0 761 761"/>
                  <a:gd name="T11" fmla="*/ 761 h 1690"/>
                  <a:gd name="T12" fmla="+- 0 3326 3055"/>
                  <a:gd name="T13" fmla="*/ T12 w 430"/>
                  <a:gd name="T14" fmla="+- 0 2203 761"/>
                  <a:gd name="T15" fmla="*/ 2203 h 1690"/>
                  <a:gd name="T16" fmla="+- 0 3055 3055"/>
                  <a:gd name="T17" fmla="*/ T16 w 430"/>
                  <a:gd name="T18" fmla="+- 0 2450 761"/>
                  <a:gd name="T19" fmla="*/ 2450 h 16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430" h="1690">
                    <a:moveTo>
                      <a:pt x="0" y="1689"/>
                    </a:moveTo>
                    <a:lnTo>
                      <a:pt x="31" y="355"/>
                    </a:lnTo>
                    <a:lnTo>
                      <a:pt x="430" y="0"/>
                    </a:lnTo>
                    <a:lnTo>
                      <a:pt x="271" y="1442"/>
                    </a:lnTo>
                    <a:lnTo>
                      <a:pt x="0" y="1689"/>
                    </a:lnTo>
                    <a:close/>
                  </a:path>
                </a:pathLst>
              </a:custGeom>
              <a:solidFill>
                <a:srgbClr val="FBB6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Freeform 5">
                <a:extLst>
                  <a:ext uri="{FF2B5EF4-FFF2-40B4-BE49-F238E27FC236}">
                    <a16:creationId xmlns:a16="http://schemas.microsoft.com/office/drawing/2014/main" id="{3DABB350-AC25-71D7-DC20-890A3B5681A9}"/>
                  </a:ext>
                </a:extLst>
              </p:cNvPr>
              <p:cNvSpPr/>
              <p:nvPr/>
            </p:nvSpPr>
            <p:spPr bwMode="auto">
              <a:xfrm>
                <a:off x="908603" y="80216"/>
                <a:ext cx="258983" cy="676514"/>
              </a:xfrm>
              <a:custGeom>
                <a:avLst/>
                <a:gdLst>
                  <a:gd name="T0" fmla="+- 0 3055 2731"/>
                  <a:gd name="T1" fmla="*/ T0 w 356"/>
                  <a:gd name="T2" fmla="+- 0 2450 761"/>
                  <a:gd name="T3" fmla="*/ 2450 h 1690"/>
                  <a:gd name="T4" fmla="+- 0 2798 2731"/>
                  <a:gd name="T5" fmla="*/ T4 w 356"/>
                  <a:gd name="T6" fmla="+- 0 2203 761"/>
                  <a:gd name="T7" fmla="*/ 2203 h 1690"/>
                  <a:gd name="T8" fmla="+- 0 2731 2731"/>
                  <a:gd name="T9" fmla="*/ T8 w 356"/>
                  <a:gd name="T10" fmla="+- 0 761 761"/>
                  <a:gd name="T11" fmla="*/ 761 h 1690"/>
                  <a:gd name="T12" fmla="+- 0 3086 2731"/>
                  <a:gd name="T13" fmla="*/ T12 w 356"/>
                  <a:gd name="T14" fmla="+- 0 1116 761"/>
                  <a:gd name="T15" fmla="*/ 1116 h 1690"/>
                  <a:gd name="T16" fmla="+- 0 3055 2731"/>
                  <a:gd name="T17" fmla="*/ T16 w 356"/>
                  <a:gd name="T18" fmla="+- 0 2450 761"/>
                  <a:gd name="T19" fmla="*/ 2450 h 16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56" h="1690">
                    <a:moveTo>
                      <a:pt x="324" y="1689"/>
                    </a:moveTo>
                    <a:lnTo>
                      <a:pt x="67" y="1442"/>
                    </a:lnTo>
                    <a:lnTo>
                      <a:pt x="0" y="0"/>
                    </a:lnTo>
                    <a:lnTo>
                      <a:pt x="355" y="355"/>
                    </a:lnTo>
                    <a:lnTo>
                      <a:pt x="324" y="1689"/>
                    </a:lnTo>
                    <a:close/>
                  </a:path>
                </a:pathLst>
              </a:custGeom>
              <a:solidFill>
                <a:srgbClr val="DB6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226F1A18-69CA-6016-21F2-8EDDA15EFF61}"/>
                </a:ext>
              </a:extLst>
            </p:cNvPr>
            <p:cNvSpPr/>
            <p:nvPr/>
          </p:nvSpPr>
          <p:spPr bwMode="auto">
            <a:xfrm>
              <a:off x="666836" y="53758"/>
              <a:ext cx="579382" cy="513482"/>
            </a:xfrm>
            <a:custGeom>
              <a:avLst/>
              <a:gdLst>
                <a:gd name="T0" fmla="+- 0 2798 1553"/>
                <a:gd name="T1" fmla="*/ T0 w 1246"/>
                <a:gd name="T2" fmla="+- 0 2203 761"/>
                <a:gd name="T3" fmla="*/ 2203 h 1443"/>
                <a:gd name="T4" fmla="+- 0 1553 1553"/>
                <a:gd name="T5" fmla="*/ T4 w 1246"/>
                <a:gd name="T6" fmla="+- 0 2203 761"/>
                <a:gd name="T7" fmla="*/ 2203 h 1443"/>
                <a:gd name="T8" fmla="+- 0 1553 1553"/>
                <a:gd name="T9" fmla="*/ T8 w 1246"/>
                <a:gd name="T10" fmla="+- 0 761 761"/>
                <a:gd name="T11" fmla="*/ 761 h 1443"/>
                <a:gd name="T12" fmla="+- 0 2731 1553"/>
                <a:gd name="T13" fmla="*/ T12 w 1246"/>
                <a:gd name="T14" fmla="+- 0 761 761"/>
                <a:gd name="T15" fmla="*/ 761 h 1443"/>
                <a:gd name="T16" fmla="+- 0 2798 1553"/>
                <a:gd name="T17" fmla="*/ T16 w 1246"/>
                <a:gd name="T18" fmla="+- 0 2203 761"/>
                <a:gd name="T19" fmla="*/ 2203 h 14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246" h="1443">
                  <a:moveTo>
                    <a:pt x="1245" y="1442"/>
                  </a:moveTo>
                  <a:lnTo>
                    <a:pt x="0" y="1442"/>
                  </a:lnTo>
                  <a:lnTo>
                    <a:pt x="0" y="0"/>
                  </a:lnTo>
                  <a:lnTo>
                    <a:pt x="1178" y="0"/>
                  </a:lnTo>
                  <a:lnTo>
                    <a:pt x="1245" y="1442"/>
                  </a:lnTo>
                  <a:close/>
                </a:path>
              </a:pathLst>
            </a:custGeom>
            <a:solidFill>
              <a:srgbClr val="F4832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4C86263-295C-FAD0-2A8A-96F9843A1C81}"/>
                </a:ext>
              </a:extLst>
            </p:cNvPr>
            <p:cNvSpPr/>
            <p:nvPr/>
          </p:nvSpPr>
          <p:spPr>
            <a:xfrm>
              <a:off x="666836" y="66135"/>
              <a:ext cx="539562" cy="4354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LỚP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12</a:t>
              </a:r>
            </a:p>
          </p:txBody>
        </p:sp>
        <p:sp>
          <p:nvSpPr>
            <p:cNvPr id="36" name="Rounded Rectangle 55">
              <a:extLst>
                <a:ext uri="{FF2B5EF4-FFF2-40B4-BE49-F238E27FC236}">
                  <a16:creationId xmlns:a16="http://schemas.microsoft.com/office/drawing/2014/main" id="{27A5DC25-25D9-34AD-0452-917392BB7AC8}"/>
                </a:ext>
              </a:extLst>
            </p:cNvPr>
            <p:cNvSpPr/>
            <p:nvPr/>
          </p:nvSpPr>
          <p:spPr>
            <a:xfrm>
              <a:off x="0" y="53758"/>
              <a:ext cx="631364" cy="51348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NGỮ VĂN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2CC54DD-EFCB-CDD4-4BCC-037FB64FECD8}"/>
                </a:ext>
              </a:extLst>
            </p:cNvPr>
            <p:cNvSpPr/>
            <p:nvPr/>
          </p:nvSpPr>
          <p:spPr>
            <a:xfrm>
              <a:off x="1610678" y="0"/>
              <a:ext cx="7533323" cy="6562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 4: SỰ THẬT VÀ TRANG VIẾT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(PHÓNG SỰ, NHẬT KÍ)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6F54C55-9381-E0AE-3559-FD58AA48FCDC}"/>
              </a:ext>
            </a:extLst>
          </p:cNvPr>
          <p:cNvSpPr txBox="1"/>
          <p:nvPr/>
        </p:nvSpPr>
        <p:spPr>
          <a:xfrm>
            <a:off x="-2930011" y="3079482"/>
            <a:ext cx="3057961" cy="4470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C09A91-1B0E-A56F-9CB4-9A36342476AE}"/>
              </a:ext>
            </a:extLst>
          </p:cNvPr>
          <p:cNvSpPr txBox="1"/>
          <p:nvPr/>
        </p:nvSpPr>
        <p:spPr>
          <a:xfrm>
            <a:off x="127950" y="1461266"/>
            <a:ext cx="11214028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 THÂN MẬT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00526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1127*416"/>
  <p:tag name="TABLE_ENDDRAG_RECT" val="175*291*1127*4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1127*416"/>
  <p:tag name="TABLE_ENDDRAG_RECT" val="175*291*1127*4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3490</TotalTime>
  <Words>841</Words>
  <Application>Microsoft Office PowerPoint</Application>
  <PresentationFormat>Widescreen</PresentationFormat>
  <Paragraphs>148</Paragraphs>
  <Slides>16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等线</vt:lpstr>
      <vt:lpstr>微软雅黑</vt:lpstr>
      <vt:lpstr>Amazone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GIGABYTE</dc:creator>
  <cp:lastModifiedBy>GIGABYTE</cp:lastModifiedBy>
  <cp:revision>15</cp:revision>
  <dcterms:created xsi:type="dcterms:W3CDTF">2024-11-09T02:18:01Z</dcterms:created>
  <dcterms:modified xsi:type="dcterms:W3CDTF">2024-11-29T12:56:28Z</dcterms:modified>
</cp:coreProperties>
</file>